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5" r:id="rId3"/>
    <p:sldId id="264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C940549E-2441-44EE-834F-59980936EAC5}"/>
              </a:ext>
            </a:extLst>
          </p:cNvPr>
          <p:cNvSpPr/>
          <p:nvPr/>
        </p:nvSpPr>
        <p:spPr>
          <a:xfrm>
            <a:off x="167272" y="402021"/>
            <a:ext cx="9582959" cy="853028"/>
          </a:xfrm>
          <a:custGeom>
            <a:avLst/>
            <a:gdLst>
              <a:gd name="connsiteX0" fmla="*/ 9067446 w 9582959"/>
              <a:gd name="connsiteY0" fmla="*/ 172528 h 853028"/>
              <a:gd name="connsiteX1" fmla="*/ 9242709 w 9582959"/>
              <a:gd name="connsiteY1" fmla="*/ 347791 h 853028"/>
              <a:gd name="connsiteX2" fmla="*/ 9417972 w 9582959"/>
              <a:gd name="connsiteY2" fmla="*/ 172528 h 853028"/>
              <a:gd name="connsiteX3" fmla="*/ 9582959 w 9582959"/>
              <a:gd name="connsiteY3" fmla="*/ 337515 h 853028"/>
              <a:gd name="connsiteX4" fmla="*/ 9407696 w 9582959"/>
              <a:gd name="connsiteY4" fmla="*/ 512778 h 853028"/>
              <a:gd name="connsiteX5" fmla="*/ 9582959 w 9582959"/>
              <a:gd name="connsiteY5" fmla="*/ 688041 h 853028"/>
              <a:gd name="connsiteX6" fmla="*/ 9417972 w 9582959"/>
              <a:gd name="connsiteY6" fmla="*/ 853028 h 853028"/>
              <a:gd name="connsiteX7" fmla="*/ 9242709 w 9582959"/>
              <a:gd name="connsiteY7" fmla="*/ 677765 h 853028"/>
              <a:gd name="connsiteX8" fmla="*/ 9067446 w 9582959"/>
              <a:gd name="connsiteY8" fmla="*/ 853028 h 853028"/>
              <a:gd name="connsiteX9" fmla="*/ 8902459 w 9582959"/>
              <a:gd name="connsiteY9" fmla="*/ 688041 h 853028"/>
              <a:gd name="connsiteX10" fmla="*/ 9077722 w 9582959"/>
              <a:gd name="connsiteY10" fmla="*/ 512778 h 853028"/>
              <a:gd name="connsiteX11" fmla="*/ 8902459 w 9582959"/>
              <a:gd name="connsiteY11" fmla="*/ 337515 h 853028"/>
              <a:gd name="connsiteX12" fmla="*/ 7880446 w 9582959"/>
              <a:gd name="connsiteY12" fmla="*/ 172528 h 853028"/>
              <a:gd name="connsiteX13" fmla="*/ 8055709 w 9582959"/>
              <a:gd name="connsiteY13" fmla="*/ 347791 h 853028"/>
              <a:gd name="connsiteX14" fmla="*/ 8230972 w 9582959"/>
              <a:gd name="connsiteY14" fmla="*/ 172528 h 853028"/>
              <a:gd name="connsiteX15" fmla="*/ 8395959 w 9582959"/>
              <a:gd name="connsiteY15" fmla="*/ 337515 h 853028"/>
              <a:gd name="connsiteX16" fmla="*/ 8220696 w 9582959"/>
              <a:gd name="connsiteY16" fmla="*/ 512778 h 853028"/>
              <a:gd name="connsiteX17" fmla="*/ 8395959 w 9582959"/>
              <a:gd name="connsiteY17" fmla="*/ 688041 h 853028"/>
              <a:gd name="connsiteX18" fmla="*/ 8230972 w 9582959"/>
              <a:gd name="connsiteY18" fmla="*/ 853028 h 853028"/>
              <a:gd name="connsiteX19" fmla="*/ 8055709 w 9582959"/>
              <a:gd name="connsiteY19" fmla="*/ 677765 h 853028"/>
              <a:gd name="connsiteX20" fmla="*/ 7880446 w 9582959"/>
              <a:gd name="connsiteY20" fmla="*/ 853028 h 853028"/>
              <a:gd name="connsiteX21" fmla="*/ 7715459 w 9582959"/>
              <a:gd name="connsiteY21" fmla="*/ 688041 h 853028"/>
              <a:gd name="connsiteX22" fmla="*/ 7890722 w 9582959"/>
              <a:gd name="connsiteY22" fmla="*/ 512778 h 853028"/>
              <a:gd name="connsiteX23" fmla="*/ 7715459 w 9582959"/>
              <a:gd name="connsiteY23" fmla="*/ 337515 h 853028"/>
              <a:gd name="connsiteX24" fmla="*/ 6693452 w 9582959"/>
              <a:gd name="connsiteY24" fmla="*/ 172528 h 853028"/>
              <a:gd name="connsiteX25" fmla="*/ 6868715 w 9582959"/>
              <a:gd name="connsiteY25" fmla="*/ 347791 h 853028"/>
              <a:gd name="connsiteX26" fmla="*/ 7043978 w 9582959"/>
              <a:gd name="connsiteY26" fmla="*/ 172528 h 853028"/>
              <a:gd name="connsiteX27" fmla="*/ 7208965 w 9582959"/>
              <a:gd name="connsiteY27" fmla="*/ 337515 h 853028"/>
              <a:gd name="connsiteX28" fmla="*/ 7033702 w 9582959"/>
              <a:gd name="connsiteY28" fmla="*/ 512778 h 853028"/>
              <a:gd name="connsiteX29" fmla="*/ 7208965 w 9582959"/>
              <a:gd name="connsiteY29" fmla="*/ 688041 h 853028"/>
              <a:gd name="connsiteX30" fmla="*/ 7043978 w 9582959"/>
              <a:gd name="connsiteY30" fmla="*/ 853028 h 853028"/>
              <a:gd name="connsiteX31" fmla="*/ 6868715 w 9582959"/>
              <a:gd name="connsiteY31" fmla="*/ 677765 h 853028"/>
              <a:gd name="connsiteX32" fmla="*/ 6693452 w 9582959"/>
              <a:gd name="connsiteY32" fmla="*/ 853028 h 853028"/>
              <a:gd name="connsiteX33" fmla="*/ 6528465 w 9582959"/>
              <a:gd name="connsiteY33" fmla="*/ 688041 h 853028"/>
              <a:gd name="connsiteX34" fmla="*/ 6703728 w 9582959"/>
              <a:gd name="connsiteY34" fmla="*/ 512778 h 853028"/>
              <a:gd name="connsiteX35" fmla="*/ 6528465 w 9582959"/>
              <a:gd name="connsiteY35" fmla="*/ 337515 h 853028"/>
              <a:gd name="connsiteX36" fmla="*/ 5506458 w 9582959"/>
              <a:gd name="connsiteY36" fmla="*/ 172528 h 853028"/>
              <a:gd name="connsiteX37" fmla="*/ 5681721 w 9582959"/>
              <a:gd name="connsiteY37" fmla="*/ 347791 h 853028"/>
              <a:gd name="connsiteX38" fmla="*/ 5856984 w 9582959"/>
              <a:gd name="connsiteY38" fmla="*/ 172528 h 853028"/>
              <a:gd name="connsiteX39" fmla="*/ 6021971 w 9582959"/>
              <a:gd name="connsiteY39" fmla="*/ 337515 h 853028"/>
              <a:gd name="connsiteX40" fmla="*/ 5846708 w 9582959"/>
              <a:gd name="connsiteY40" fmla="*/ 512778 h 853028"/>
              <a:gd name="connsiteX41" fmla="*/ 6021971 w 9582959"/>
              <a:gd name="connsiteY41" fmla="*/ 688041 h 853028"/>
              <a:gd name="connsiteX42" fmla="*/ 5856984 w 9582959"/>
              <a:gd name="connsiteY42" fmla="*/ 853028 h 853028"/>
              <a:gd name="connsiteX43" fmla="*/ 5681721 w 9582959"/>
              <a:gd name="connsiteY43" fmla="*/ 677765 h 853028"/>
              <a:gd name="connsiteX44" fmla="*/ 5506458 w 9582959"/>
              <a:gd name="connsiteY44" fmla="*/ 853028 h 853028"/>
              <a:gd name="connsiteX45" fmla="*/ 5341471 w 9582959"/>
              <a:gd name="connsiteY45" fmla="*/ 688041 h 853028"/>
              <a:gd name="connsiteX46" fmla="*/ 5516734 w 9582959"/>
              <a:gd name="connsiteY46" fmla="*/ 512778 h 853028"/>
              <a:gd name="connsiteX47" fmla="*/ 5341471 w 9582959"/>
              <a:gd name="connsiteY47" fmla="*/ 337515 h 853028"/>
              <a:gd name="connsiteX48" fmla="*/ 4319464 w 9582959"/>
              <a:gd name="connsiteY48" fmla="*/ 172528 h 853028"/>
              <a:gd name="connsiteX49" fmla="*/ 4494727 w 9582959"/>
              <a:gd name="connsiteY49" fmla="*/ 347791 h 853028"/>
              <a:gd name="connsiteX50" fmla="*/ 4669990 w 9582959"/>
              <a:gd name="connsiteY50" fmla="*/ 172528 h 853028"/>
              <a:gd name="connsiteX51" fmla="*/ 4834977 w 9582959"/>
              <a:gd name="connsiteY51" fmla="*/ 337515 h 853028"/>
              <a:gd name="connsiteX52" fmla="*/ 4659714 w 9582959"/>
              <a:gd name="connsiteY52" fmla="*/ 512778 h 853028"/>
              <a:gd name="connsiteX53" fmla="*/ 4834977 w 9582959"/>
              <a:gd name="connsiteY53" fmla="*/ 688041 h 853028"/>
              <a:gd name="connsiteX54" fmla="*/ 4669990 w 9582959"/>
              <a:gd name="connsiteY54" fmla="*/ 853028 h 853028"/>
              <a:gd name="connsiteX55" fmla="*/ 4494727 w 9582959"/>
              <a:gd name="connsiteY55" fmla="*/ 677765 h 853028"/>
              <a:gd name="connsiteX56" fmla="*/ 4319464 w 9582959"/>
              <a:gd name="connsiteY56" fmla="*/ 853028 h 853028"/>
              <a:gd name="connsiteX57" fmla="*/ 4154477 w 9582959"/>
              <a:gd name="connsiteY57" fmla="*/ 688041 h 853028"/>
              <a:gd name="connsiteX58" fmla="*/ 4329740 w 9582959"/>
              <a:gd name="connsiteY58" fmla="*/ 512778 h 853028"/>
              <a:gd name="connsiteX59" fmla="*/ 4154477 w 9582959"/>
              <a:gd name="connsiteY59" fmla="*/ 337515 h 853028"/>
              <a:gd name="connsiteX60" fmla="*/ 3132472 w 9582959"/>
              <a:gd name="connsiteY60" fmla="*/ 172528 h 853028"/>
              <a:gd name="connsiteX61" fmla="*/ 3307735 w 9582959"/>
              <a:gd name="connsiteY61" fmla="*/ 347791 h 853028"/>
              <a:gd name="connsiteX62" fmla="*/ 3482998 w 9582959"/>
              <a:gd name="connsiteY62" fmla="*/ 172528 h 853028"/>
              <a:gd name="connsiteX63" fmla="*/ 3647985 w 9582959"/>
              <a:gd name="connsiteY63" fmla="*/ 337515 h 853028"/>
              <a:gd name="connsiteX64" fmla="*/ 3472722 w 9582959"/>
              <a:gd name="connsiteY64" fmla="*/ 512778 h 853028"/>
              <a:gd name="connsiteX65" fmla="*/ 3647985 w 9582959"/>
              <a:gd name="connsiteY65" fmla="*/ 688041 h 853028"/>
              <a:gd name="connsiteX66" fmla="*/ 3482998 w 9582959"/>
              <a:gd name="connsiteY66" fmla="*/ 853028 h 853028"/>
              <a:gd name="connsiteX67" fmla="*/ 3307735 w 9582959"/>
              <a:gd name="connsiteY67" fmla="*/ 677765 h 853028"/>
              <a:gd name="connsiteX68" fmla="*/ 3132472 w 9582959"/>
              <a:gd name="connsiteY68" fmla="*/ 853028 h 853028"/>
              <a:gd name="connsiteX69" fmla="*/ 2967485 w 9582959"/>
              <a:gd name="connsiteY69" fmla="*/ 688041 h 853028"/>
              <a:gd name="connsiteX70" fmla="*/ 3142748 w 9582959"/>
              <a:gd name="connsiteY70" fmla="*/ 512778 h 853028"/>
              <a:gd name="connsiteX71" fmla="*/ 2967485 w 9582959"/>
              <a:gd name="connsiteY71" fmla="*/ 337515 h 853028"/>
              <a:gd name="connsiteX72" fmla="*/ 1945479 w 9582959"/>
              <a:gd name="connsiteY72" fmla="*/ 172528 h 853028"/>
              <a:gd name="connsiteX73" fmla="*/ 2120742 w 9582959"/>
              <a:gd name="connsiteY73" fmla="*/ 347791 h 853028"/>
              <a:gd name="connsiteX74" fmla="*/ 2296005 w 9582959"/>
              <a:gd name="connsiteY74" fmla="*/ 172528 h 853028"/>
              <a:gd name="connsiteX75" fmla="*/ 2460992 w 9582959"/>
              <a:gd name="connsiteY75" fmla="*/ 337515 h 853028"/>
              <a:gd name="connsiteX76" fmla="*/ 2285729 w 9582959"/>
              <a:gd name="connsiteY76" fmla="*/ 512778 h 853028"/>
              <a:gd name="connsiteX77" fmla="*/ 2460992 w 9582959"/>
              <a:gd name="connsiteY77" fmla="*/ 688041 h 853028"/>
              <a:gd name="connsiteX78" fmla="*/ 2296005 w 9582959"/>
              <a:gd name="connsiteY78" fmla="*/ 853028 h 853028"/>
              <a:gd name="connsiteX79" fmla="*/ 2120742 w 9582959"/>
              <a:gd name="connsiteY79" fmla="*/ 677765 h 853028"/>
              <a:gd name="connsiteX80" fmla="*/ 1945479 w 9582959"/>
              <a:gd name="connsiteY80" fmla="*/ 853028 h 853028"/>
              <a:gd name="connsiteX81" fmla="*/ 1780491 w 9582959"/>
              <a:gd name="connsiteY81" fmla="*/ 688041 h 853028"/>
              <a:gd name="connsiteX82" fmla="*/ 1955754 w 9582959"/>
              <a:gd name="connsiteY82" fmla="*/ 512778 h 853028"/>
              <a:gd name="connsiteX83" fmla="*/ 1780491 w 9582959"/>
              <a:gd name="connsiteY83" fmla="*/ 337515 h 853028"/>
              <a:gd name="connsiteX84" fmla="*/ 758484 w 9582959"/>
              <a:gd name="connsiteY84" fmla="*/ 172528 h 853028"/>
              <a:gd name="connsiteX85" fmla="*/ 933747 w 9582959"/>
              <a:gd name="connsiteY85" fmla="*/ 347791 h 853028"/>
              <a:gd name="connsiteX86" fmla="*/ 1109010 w 9582959"/>
              <a:gd name="connsiteY86" fmla="*/ 172528 h 853028"/>
              <a:gd name="connsiteX87" fmla="*/ 1273997 w 9582959"/>
              <a:gd name="connsiteY87" fmla="*/ 337515 h 853028"/>
              <a:gd name="connsiteX88" fmla="*/ 1098734 w 9582959"/>
              <a:gd name="connsiteY88" fmla="*/ 512778 h 853028"/>
              <a:gd name="connsiteX89" fmla="*/ 1273997 w 9582959"/>
              <a:gd name="connsiteY89" fmla="*/ 688041 h 853028"/>
              <a:gd name="connsiteX90" fmla="*/ 1109010 w 9582959"/>
              <a:gd name="connsiteY90" fmla="*/ 853028 h 853028"/>
              <a:gd name="connsiteX91" fmla="*/ 933747 w 9582959"/>
              <a:gd name="connsiteY91" fmla="*/ 677765 h 853028"/>
              <a:gd name="connsiteX92" fmla="*/ 758484 w 9582959"/>
              <a:gd name="connsiteY92" fmla="*/ 853028 h 853028"/>
              <a:gd name="connsiteX93" fmla="*/ 593497 w 9582959"/>
              <a:gd name="connsiteY93" fmla="*/ 688041 h 853028"/>
              <a:gd name="connsiteX94" fmla="*/ 768760 w 9582959"/>
              <a:gd name="connsiteY94" fmla="*/ 512778 h 853028"/>
              <a:gd name="connsiteX95" fmla="*/ 593497 w 9582959"/>
              <a:gd name="connsiteY95" fmla="*/ 337515 h 853028"/>
              <a:gd name="connsiteX96" fmla="*/ 8473943 w 9582959"/>
              <a:gd name="connsiteY96" fmla="*/ 0 h 853028"/>
              <a:gd name="connsiteX97" fmla="*/ 8649206 w 9582959"/>
              <a:gd name="connsiteY97" fmla="*/ 175263 h 853028"/>
              <a:gd name="connsiteX98" fmla="*/ 8824469 w 9582959"/>
              <a:gd name="connsiteY98" fmla="*/ 0 h 853028"/>
              <a:gd name="connsiteX99" fmla="*/ 8989456 w 9582959"/>
              <a:gd name="connsiteY99" fmla="*/ 164987 h 853028"/>
              <a:gd name="connsiteX100" fmla="*/ 8814193 w 9582959"/>
              <a:gd name="connsiteY100" fmla="*/ 340250 h 853028"/>
              <a:gd name="connsiteX101" fmla="*/ 8989456 w 9582959"/>
              <a:gd name="connsiteY101" fmla="*/ 515513 h 853028"/>
              <a:gd name="connsiteX102" fmla="*/ 8824469 w 9582959"/>
              <a:gd name="connsiteY102" fmla="*/ 680500 h 853028"/>
              <a:gd name="connsiteX103" fmla="*/ 8649206 w 9582959"/>
              <a:gd name="connsiteY103" fmla="*/ 505237 h 853028"/>
              <a:gd name="connsiteX104" fmla="*/ 8473943 w 9582959"/>
              <a:gd name="connsiteY104" fmla="*/ 680500 h 853028"/>
              <a:gd name="connsiteX105" fmla="*/ 8308956 w 9582959"/>
              <a:gd name="connsiteY105" fmla="*/ 515513 h 853028"/>
              <a:gd name="connsiteX106" fmla="*/ 8484219 w 9582959"/>
              <a:gd name="connsiteY106" fmla="*/ 340250 h 853028"/>
              <a:gd name="connsiteX107" fmla="*/ 8308956 w 9582959"/>
              <a:gd name="connsiteY107" fmla="*/ 164987 h 853028"/>
              <a:gd name="connsiteX108" fmla="*/ 7286949 w 9582959"/>
              <a:gd name="connsiteY108" fmla="*/ 0 h 853028"/>
              <a:gd name="connsiteX109" fmla="*/ 7462212 w 9582959"/>
              <a:gd name="connsiteY109" fmla="*/ 175263 h 853028"/>
              <a:gd name="connsiteX110" fmla="*/ 7637475 w 9582959"/>
              <a:gd name="connsiteY110" fmla="*/ 0 h 853028"/>
              <a:gd name="connsiteX111" fmla="*/ 7802462 w 9582959"/>
              <a:gd name="connsiteY111" fmla="*/ 164987 h 853028"/>
              <a:gd name="connsiteX112" fmla="*/ 7627199 w 9582959"/>
              <a:gd name="connsiteY112" fmla="*/ 340250 h 853028"/>
              <a:gd name="connsiteX113" fmla="*/ 7802462 w 9582959"/>
              <a:gd name="connsiteY113" fmla="*/ 515513 h 853028"/>
              <a:gd name="connsiteX114" fmla="*/ 7637475 w 9582959"/>
              <a:gd name="connsiteY114" fmla="*/ 680500 h 853028"/>
              <a:gd name="connsiteX115" fmla="*/ 7462212 w 9582959"/>
              <a:gd name="connsiteY115" fmla="*/ 505237 h 853028"/>
              <a:gd name="connsiteX116" fmla="*/ 7286949 w 9582959"/>
              <a:gd name="connsiteY116" fmla="*/ 680500 h 853028"/>
              <a:gd name="connsiteX117" fmla="*/ 7121962 w 9582959"/>
              <a:gd name="connsiteY117" fmla="*/ 515513 h 853028"/>
              <a:gd name="connsiteX118" fmla="*/ 7297225 w 9582959"/>
              <a:gd name="connsiteY118" fmla="*/ 340250 h 853028"/>
              <a:gd name="connsiteX119" fmla="*/ 7121962 w 9582959"/>
              <a:gd name="connsiteY119" fmla="*/ 164987 h 853028"/>
              <a:gd name="connsiteX120" fmla="*/ 6099955 w 9582959"/>
              <a:gd name="connsiteY120" fmla="*/ 0 h 853028"/>
              <a:gd name="connsiteX121" fmla="*/ 6275218 w 9582959"/>
              <a:gd name="connsiteY121" fmla="*/ 175263 h 853028"/>
              <a:gd name="connsiteX122" fmla="*/ 6450481 w 9582959"/>
              <a:gd name="connsiteY122" fmla="*/ 0 h 853028"/>
              <a:gd name="connsiteX123" fmla="*/ 6615468 w 9582959"/>
              <a:gd name="connsiteY123" fmla="*/ 164987 h 853028"/>
              <a:gd name="connsiteX124" fmla="*/ 6440205 w 9582959"/>
              <a:gd name="connsiteY124" fmla="*/ 340250 h 853028"/>
              <a:gd name="connsiteX125" fmla="*/ 6615468 w 9582959"/>
              <a:gd name="connsiteY125" fmla="*/ 515513 h 853028"/>
              <a:gd name="connsiteX126" fmla="*/ 6450481 w 9582959"/>
              <a:gd name="connsiteY126" fmla="*/ 680500 h 853028"/>
              <a:gd name="connsiteX127" fmla="*/ 6275218 w 9582959"/>
              <a:gd name="connsiteY127" fmla="*/ 505237 h 853028"/>
              <a:gd name="connsiteX128" fmla="*/ 6099955 w 9582959"/>
              <a:gd name="connsiteY128" fmla="*/ 680500 h 853028"/>
              <a:gd name="connsiteX129" fmla="*/ 5934968 w 9582959"/>
              <a:gd name="connsiteY129" fmla="*/ 515513 h 853028"/>
              <a:gd name="connsiteX130" fmla="*/ 6110231 w 9582959"/>
              <a:gd name="connsiteY130" fmla="*/ 340250 h 853028"/>
              <a:gd name="connsiteX131" fmla="*/ 5934968 w 9582959"/>
              <a:gd name="connsiteY131" fmla="*/ 164987 h 853028"/>
              <a:gd name="connsiteX132" fmla="*/ 4912961 w 9582959"/>
              <a:gd name="connsiteY132" fmla="*/ 0 h 853028"/>
              <a:gd name="connsiteX133" fmla="*/ 5088224 w 9582959"/>
              <a:gd name="connsiteY133" fmla="*/ 175263 h 853028"/>
              <a:gd name="connsiteX134" fmla="*/ 5263487 w 9582959"/>
              <a:gd name="connsiteY134" fmla="*/ 0 h 853028"/>
              <a:gd name="connsiteX135" fmla="*/ 5428474 w 9582959"/>
              <a:gd name="connsiteY135" fmla="*/ 164987 h 853028"/>
              <a:gd name="connsiteX136" fmla="*/ 5253211 w 9582959"/>
              <a:gd name="connsiteY136" fmla="*/ 340250 h 853028"/>
              <a:gd name="connsiteX137" fmla="*/ 5428474 w 9582959"/>
              <a:gd name="connsiteY137" fmla="*/ 515513 h 853028"/>
              <a:gd name="connsiteX138" fmla="*/ 5263487 w 9582959"/>
              <a:gd name="connsiteY138" fmla="*/ 680500 h 853028"/>
              <a:gd name="connsiteX139" fmla="*/ 5088224 w 9582959"/>
              <a:gd name="connsiteY139" fmla="*/ 505237 h 853028"/>
              <a:gd name="connsiteX140" fmla="*/ 4912961 w 9582959"/>
              <a:gd name="connsiteY140" fmla="*/ 680500 h 853028"/>
              <a:gd name="connsiteX141" fmla="*/ 4747974 w 9582959"/>
              <a:gd name="connsiteY141" fmla="*/ 515513 h 853028"/>
              <a:gd name="connsiteX142" fmla="*/ 4923237 w 9582959"/>
              <a:gd name="connsiteY142" fmla="*/ 340250 h 853028"/>
              <a:gd name="connsiteX143" fmla="*/ 4747974 w 9582959"/>
              <a:gd name="connsiteY143" fmla="*/ 164987 h 853028"/>
              <a:gd name="connsiteX144" fmla="*/ 3725968 w 9582959"/>
              <a:gd name="connsiteY144" fmla="*/ 0 h 853028"/>
              <a:gd name="connsiteX145" fmla="*/ 3901232 w 9582959"/>
              <a:gd name="connsiteY145" fmla="*/ 175263 h 853028"/>
              <a:gd name="connsiteX146" fmla="*/ 4076493 w 9582959"/>
              <a:gd name="connsiteY146" fmla="*/ 0 h 853028"/>
              <a:gd name="connsiteX147" fmla="*/ 4241480 w 9582959"/>
              <a:gd name="connsiteY147" fmla="*/ 164987 h 853028"/>
              <a:gd name="connsiteX148" fmla="*/ 4066217 w 9582959"/>
              <a:gd name="connsiteY148" fmla="*/ 340250 h 853028"/>
              <a:gd name="connsiteX149" fmla="*/ 4241480 w 9582959"/>
              <a:gd name="connsiteY149" fmla="*/ 515513 h 853028"/>
              <a:gd name="connsiteX150" fmla="*/ 4076493 w 9582959"/>
              <a:gd name="connsiteY150" fmla="*/ 680500 h 853028"/>
              <a:gd name="connsiteX151" fmla="*/ 3901232 w 9582959"/>
              <a:gd name="connsiteY151" fmla="*/ 505237 h 853028"/>
              <a:gd name="connsiteX152" fmla="*/ 3725968 w 9582959"/>
              <a:gd name="connsiteY152" fmla="*/ 680500 h 853028"/>
              <a:gd name="connsiteX153" fmla="*/ 3560982 w 9582959"/>
              <a:gd name="connsiteY153" fmla="*/ 515513 h 853028"/>
              <a:gd name="connsiteX154" fmla="*/ 3736245 w 9582959"/>
              <a:gd name="connsiteY154" fmla="*/ 340250 h 853028"/>
              <a:gd name="connsiteX155" fmla="*/ 3560982 w 9582959"/>
              <a:gd name="connsiteY155" fmla="*/ 164987 h 853028"/>
              <a:gd name="connsiteX156" fmla="*/ 2538975 w 9582959"/>
              <a:gd name="connsiteY156" fmla="*/ 0 h 853028"/>
              <a:gd name="connsiteX157" fmla="*/ 2714238 w 9582959"/>
              <a:gd name="connsiteY157" fmla="*/ 175263 h 853028"/>
              <a:gd name="connsiteX158" fmla="*/ 2889501 w 9582959"/>
              <a:gd name="connsiteY158" fmla="*/ 0 h 853028"/>
              <a:gd name="connsiteX159" fmla="*/ 3054488 w 9582959"/>
              <a:gd name="connsiteY159" fmla="*/ 164987 h 853028"/>
              <a:gd name="connsiteX160" fmla="*/ 2879225 w 9582959"/>
              <a:gd name="connsiteY160" fmla="*/ 340250 h 853028"/>
              <a:gd name="connsiteX161" fmla="*/ 3054488 w 9582959"/>
              <a:gd name="connsiteY161" fmla="*/ 515513 h 853028"/>
              <a:gd name="connsiteX162" fmla="*/ 2889501 w 9582959"/>
              <a:gd name="connsiteY162" fmla="*/ 680500 h 853028"/>
              <a:gd name="connsiteX163" fmla="*/ 2714238 w 9582959"/>
              <a:gd name="connsiteY163" fmla="*/ 505237 h 853028"/>
              <a:gd name="connsiteX164" fmla="*/ 2538975 w 9582959"/>
              <a:gd name="connsiteY164" fmla="*/ 680500 h 853028"/>
              <a:gd name="connsiteX165" fmla="*/ 2373989 w 9582959"/>
              <a:gd name="connsiteY165" fmla="*/ 515513 h 853028"/>
              <a:gd name="connsiteX166" fmla="*/ 2549251 w 9582959"/>
              <a:gd name="connsiteY166" fmla="*/ 340250 h 853028"/>
              <a:gd name="connsiteX167" fmla="*/ 2373989 w 9582959"/>
              <a:gd name="connsiteY167" fmla="*/ 164987 h 853028"/>
              <a:gd name="connsiteX168" fmla="*/ 1351981 w 9582959"/>
              <a:gd name="connsiteY168" fmla="*/ 0 h 853028"/>
              <a:gd name="connsiteX169" fmla="*/ 1527244 w 9582959"/>
              <a:gd name="connsiteY169" fmla="*/ 175263 h 853028"/>
              <a:gd name="connsiteX170" fmla="*/ 1702507 w 9582959"/>
              <a:gd name="connsiteY170" fmla="*/ 0 h 853028"/>
              <a:gd name="connsiteX171" fmla="*/ 1867494 w 9582959"/>
              <a:gd name="connsiteY171" fmla="*/ 164987 h 853028"/>
              <a:gd name="connsiteX172" fmla="*/ 1692231 w 9582959"/>
              <a:gd name="connsiteY172" fmla="*/ 340250 h 853028"/>
              <a:gd name="connsiteX173" fmla="*/ 1867494 w 9582959"/>
              <a:gd name="connsiteY173" fmla="*/ 515513 h 853028"/>
              <a:gd name="connsiteX174" fmla="*/ 1702507 w 9582959"/>
              <a:gd name="connsiteY174" fmla="*/ 680500 h 853028"/>
              <a:gd name="connsiteX175" fmla="*/ 1527244 w 9582959"/>
              <a:gd name="connsiteY175" fmla="*/ 505237 h 853028"/>
              <a:gd name="connsiteX176" fmla="*/ 1351981 w 9582959"/>
              <a:gd name="connsiteY176" fmla="*/ 680500 h 853028"/>
              <a:gd name="connsiteX177" fmla="*/ 1186994 w 9582959"/>
              <a:gd name="connsiteY177" fmla="*/ 515513 h 853028"/>
              <a:gd name="connsiteX178" fmla="*/ 1362257 w 9582959"/>
              <a:gd name="connsiteY178" fmla="*/ 340250 h 853028"/>
              <a:gd name="connsiteX179" fmla="*/ 1186994 w 9582959"/>
              <a:gd name="connsiteY179" fmla="*/ 164987 h 853028"/>
              <a:gd name="connsiteX180" fmla="*/ 164987 w 9582959"/>
              <a:gd name="connsiteY180" fmla="*/ 0 h 853028"/>
              <a:gd name="connsiteX181" fmla="*/ 340250 w 9582959"/>
              <a:gd name="connsiteY181" fmla="*/ 175263 h 853028"/>
              <a:gd name="connsiteX182" fmla="*/ 515513 w 9582959"/>
              <a:gd name="connsiteY182" fmla="*/ 0 h 853028"/>
              <a:gd name="connsiteX183" fmla="*/ 680500 w 9582959"/>
              <a:gd name="connsiteY183" fmla="*/ 164987 h 853028"/>
              <a:gd name="connsiteX184" fmla="*/ 505237 w 9582959"/>
              <a:gd name="connsiteY184" fmla="*/ 340250 h 853028"/>
              <a:gd name="connsiteX185" fmla="*/ 680500 w 9582959"/>
              <a:gd name="connsiteY185" fmla="*/ 515513 h 853028"/>
              <a:gd name="connsiteX186" fmla="*/ 515513 w 9582959"/>
              <a:gd name="connsiteY186" fmla="*/ 680500 h 853028"/>
              <a:gd name="connsiteX187" fmla="*/ 340250 w 9582959"/>
              <a:gd name="connsiteY187" fmla="*/ 505237 h 853028"/>
              <a:gd name="connsiteX188" fmla="*/ 164987 w 9582959"/>
              <a:gd name="connsiteY188" fmla="*/ 680500 h 853028"/>
              <a:gd name="connsiteX189" fmla="*/ 0 w 9582959"/>
              <a:gd name="connsiteY189" fmla="*/ 515513 h 853028"/>
              <a:gd name="connsiteX190" fmla="*/ 175263 w 9582959"/>
              <a:gd name="connsiteY190" fmla="*/ 340250 h 853028"/>
              <a:gd name="connsiteX191" fmla="*/ 0 w 9582959"/>
              <a:gd name="connsiteY191" fmla="*/ 164987 h 8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9582959" h="853028">
                <a:moveTo>
                  <a:pt x="9067446" y="172528"/>
                </a:moveTo>
                <a:lnTo>
                  <a:pt x="9242709" y="347791"/>
                </a:lnTo>
                <a:lnTo>
                  <a:pt x="9417972" y="172528"/>
                </a:lnTo>
                <a:lnTo>
                  <a:pt x="9582959" y="337515"/>
                </a:lnTo>
                <a:lnTo>
                  <a:pt x="9407696" y="512778"/>
                </a:lnTo>
                <a:lnTo>
                  <a:pt x="9582959" y="688041"/>
                </a:lnTo>
                <a:lnTo>
                  <a:pt x="9417972" y="853028"/>
                </a:lnTo>
                <a:lnTo>
                  <a:pt x="9242709" y="677765"/>
                </a:lnTo>
                <a:lnTo>
                  <a:pt x="9067446" y="853028"/>
                </a:lnTo>
                <a:lnTo>
                  <a:pt x="8902459" y="688041"/>
                </a:lnTo>
                <a:lnTo>
                  <a:pt x="9077722" y="512778"/>
                </a:lnTo>
                <a:lnTo>
                  <a:pt x="8902459" y="337515"/>
                </a:lnTo>
                <a:close/>
                <a:moveTo>
                  <a:pt x="7880446" y="172528"/>
                </a:moveTo>
                <a:lnTo>
                  <a:pt x="8055709" y="347791"/>
                </a:lnTo>
                <a:lnTo>
                  <a:pt x="8230972" y="172528"/>
                </a:lnTo>
                <a:lnTo>
                  <a:pt x="8395959" y="337515"/>
                </a:lnTo>
                <a:lnTo>
                  <a:pt x="8220696" y="512778"/>
                </a:lnTo>
                <a:lnTo>
                  <a:pt x="8395959" y="688041"/>
                </a:lnTo>
                <a:lnTo>
                  <a:pt x="8230972" y="853028"/>
                </a:lnTo>
                <a:lnTo>
                  <a:pt x="8055709" y="677765"/>
                </a:lnTo>
                <a:lnTo>
                  <a:pt x="7880446" y="853028"/>
                </a:lnTo>
                <a:lnTo>
                  <a:pt x="7715459" y="688041"/>
                </a:lnTo>
                <a:lnTo>
                  <a:pt x="7890722" y="512778"/>
                </a:lnTo>
                <a:lnTo>
                  <a:pt x="7715459" y="337515"/>
                </a:lnTo>
                <a:close/>
                <a:moveTo>
                  <a:pt x="6693452" y="172528"/>
                </a:moveTo>
                <a:lnTo>
                  <a:pt x="6868715" y="347791"/>
                </a:lnTo>
                <a:lnTo>
                  <a:pt x="7043978" y="172528"/>
                </a:lnTo>
                <a:lnTo>
                  <a:pt x="7208965" y="337515"/>
                </a:lnTo>
                <a:lnTo>
                  <a:pt x="7033702" y="512778"/>
                </a:lnTo>
                <a:lnTo>
                  <a:pt x="7208965" y="688041"/>
                </a:lnTo>
                <a:lnTo>
                  <a:pt x="7043978" y="853028"/>
                </a:lnTo>
                <a:lnTo>
                  <a:pt x="6868715" y="677765"/>
                </a:lnTo>
                <a:lnTo>
                  <a:pt x="6693452" y="853028"/>
                </a:lnTo>
                <a:lnTo>
                  <a:pt x="6528465" y="688041"/>
                </a:lnTo>
                <a:lnTo>
                  <a:pt x="6703728" y="512778"/>
                </a:lnTo>
                <a:lnTo>
                  <a:pt x="6528465" y="337515"/>
                </a:lnTo>
                <a:close/>
                <a:moveTo>
                  <a:pt x="5506458" y="172528"/>
                </a:moveTo>
                <a:lnTo>
                  <a:pt x="5681721" y="347791"/>
                </a:lnTo>
                <a:lnTo>
                  <a:pt x="5856984" y="172528"/>
                </a:lnTo>
                <a:lnTo>
                  <a:pt x="6021971" y="337515"/>
                </a:lnTo>
                <a:lnTo>
                  <a:pt x="5846708" y="512778"/>
                </a:lnTo>
                <a:lnTo>
                  <a:pt x="6021971" y="688041"/>
                </a:lnTo>
                <a:lnTo>
                  <a:pt x="5856984" y="853028"/>
                </a:lnTo>
                <a:lnTo>
                  <a:pt x="5681721" y="677765"/>
                </a:lnTo>
                <a:lnTo>
                  <a:pt x="5506458" y="853028"/>
                </a:lnTo>
                <a:lnTo>
                  <a:pt x="5341471" y="688041"/>
                </a:lnTo>
                <a:lnTo>
                  <a:pt x="5516734" y="512778"/>
                </a:lnTo>
                <a:lnTo>
                  <a:pt x="5341471" y="337515"/>
                </a:lnTo>
                <a:close/>
                <a:moveTo>
                  <a:pt x="4319464" y="172528"/>
                </a:moveTo>
                <a:lnTo>
                  <a:pt x="4494727" y="347791"/>
                </a:lnTo>
                <a:lnTo>
                  <a:pt x="4669990" y="172528"/>
                </a:lnTo>
                <a:lnTo>
                  <a:pt x="4834977" y="337515"/>
                </a:lnTo>
                <a:lnTo>
                  <a:pt x="4659714" y="512778"/>
                </a:lnTo>
                <a:lnTo>
                  <a:pt x="4834977" y="688041"/>
                </a:lnTo>
                <a:lnTo>
                  <a:pt x="4669990" y="853028"/>
                </a:lnTo>
                <a:lnTo>
                  <a:pt x="4494727" y="677765"/>
                </a:lnTo>
                <a:lnTo>
                  <a:pt x="4319464" y="853028"/>
                </a:lnTo>
                <a:lnTo>
                  <a:pt x="4154477" y="688041"/>
                </a:lnTo>
                <a:lnTo>
                  <a:pt x="4329740" y="512778"/>
                </a:lnTo>
                <a:lnTo>
                  <a:pt x="4154477" y="337515"/>
                </a:lnTo>
                <a:close/>
                <a:moveTo>
                  <a:pt x="3132472" y="172528"/>
                </a:moveTo>
                <a:lnTo>
                  <a:pt x="3307735" y="347791"/>
                </a:lnTo>
                <a:lnTo>
                  <a:pt x="3482998" y="172528"/>
                </a:lnTo>
                <a:lnTo>
                  <a:pt x="3647985" y="337515"/>
                </a:lnTo>
                <a:lnTo>
                  <a:pt x="3472722" y="512778"/>
                </a:lnTo>
                <a:lnTo>
                  <a:pt x="3647985" y="688041"/>
                </a:lnTo>
                <a:lnTo>
                  <a:pt x="3482998" y="853028"/>
                </a:lnTo>
                <a:lnTo>
                  <a:pt x="3307735" y="677765"/>
                </a:lnTo>
                <a:lnTo>
                  <a:pt x="3132472" y="853028"/>
                </a:lnTo>
                <a:lnTo>
                  <a:pt x="2967485" y="688041"/>
                </a:lnTo>
                <a:lnTo>
                  <a:pt x="3142748" y="512778"/>
                </a:lnTo>
                <a:lnTo>
                  <a:pt x="2967485" y="337515"/>
                </a:lnTo>
                <a:close/>
                <a:moveTo>
                  <a:pt x="1945479" y="172528"/>
                </a:moveTo>
                <a:lnTo>
                  <a:pt x="2120742" y="347791"/>
                </a:lnTo>
                <a:lnTo>
                  <a:pt x="2296005" y="172528"/>
                </a:lnTo>
                <a:lnTo>
                  <a:pt x="2460992" y="337515"/>
                </a:lnTo>
                <a:lnTo>
                  <a:pt x="2285729" y="512778"/>
                </a:lnTo>
                <a:lnTo>
                  <a:pt x="2460992" y="688041"/>
                </a:lnTo>
                <a:lnTo>
                  <a:pt x="2296005" y="853028"/>
                </a:lnTo>
                <a:lnTo>
                  <a:pt x="2120742" y="677765"/>
                </a:lnTo>
                <a:lnTo>
                  <a:pt x="1945479" y="853028"/>
                </a:lnTo>
                <a:lnTo>
                  <a:pt x="1780491" y="688041"/>
                </a:lnTo>
                <a:lnTo>
                  <a:pt x="1955754" y="512778"/>
                </a:lnTo>
                <a:lnTo>
                  <a:pt x="1780491" y="337515"/>
                </a:lnTo>
                <a:close/>
                <a:moveTo>
                  <a:pt x="758484" y="172528"/>
                </a:moveTo>
                <a:lnTo>
                  <a:pt x="933747" y="347791"/>
                </a:lnTo>
                <a:lnTo>
                  <a:pt x="1109010" y="172528"/>
                </a:lnTo>
                <a:lnTo>
                  <a:pt x="1273997" y="337515"/>
                </a:lnTo>
                <a:lnTo>
                  <a:pt x="1098734" y="512778"/>
                </a:lnTo>
                <a:lnTo>
                  <a:pt x="1273997" y="688041"/>
                </a:lnTo>
                <a:lnTo>
                  <a:pt x="1109010" y="853028"/>
                </a:lnTo>
                <a:lnTo>
                  <a:pt x="933747" y="677765"/>
                </a:lnTo>
                <a:lnTo>
                  <a:pt x="758484" y="853028"/>
                </a:lnTo>
                <a:lnTo>
                  <a:pt x="593497" y="688041"/>
                </a:lnTo>
                <a:lnTo>
                  <a:pt x="768760" y="512778"/>
                </a:lnTo>
                <a:lnTo>
                  <a:pt x="593497" y="337515"/>
                </a:lnTo>
                <a:close/>
                <a:moveTo>
                  <a:pt x="8473943" y="0"/>
                </a:moveTo>
                <a:lnTo>
                  <a:pt x="8649206" y="175263"/>
                </a:lnTo>
                <a:lnTo>
                  <a:pt x="8824469" y="0"/>
                </a:lnTo>
                <a:lnTo>
                  <a:pt x="8989456" y="164987"/>
                </a:lnTo>
                <a:lnTo>
                  <a:pt x="8814193" y="340250"/>
                </a:lnTo>
                <a:lnTo>
                  <a:pt x="8989456" y="515513"/>
                </a:lnTo>
                <a:lnTo>
                  <a:pt x="8824469" y="680500"/>
                </a:lnTo>
                <a:lnTo>
                  <a:pt x="8649206" y="505237"/>
                </a:lnTo>
                <a:lnTo>
                  <a:pt x="8473943" y="680500"/>
                </a:lnTo>
                <a:lnTo>
                  <a:pt x="8308956" y="515513"/>
                </a:lnTo>
                <a:lnTo>
                  <a:pt x="8484219" y="340250"/>
                </a:lnTo>
                <a:lnTo>
                  <a:pt x="8308956" y="164987"/>
                </a:lnTo>
                <a:close/>
                <a:moveTo>
                  <a:pt x="7286949" y="0"/>
                </a:moveTo>
                <a:lnTo>
                  <a:pt x="7462212" y="175263"/>
                </a:lnTo>
                <a:lnTo>
                  <a:pt x="7637475" y="0"/>
                </a:lnTo>
                <a:lnTo>
                  <a:pt x="7802462" y="164987"/>
                </a:lnTo>
                <a:lnTo>
                  <a:pt x="7627199" y="340250"/>
                </a:lnTo>
                <a:lnTo>
                  <a:pt x="7802462" y="515513"/>
                </a:lnTo>
                <a:lnTo>
                  <a:pt x="7637475" y="680500"/>
                </a:lnTo>
                <a:lnTo>
                  <a:pt x="7462212" y="505237"/>
                </a:lnTo>
                <a:lnTo>
                  <a:pt x="7286949" y="680500"/>
                </a:lnTo>
                <a:lnTo>
                  <a:pt x="7121962" y="515513"/>
                </a:lnTo>
                <a:lnTo>
                  <a:pt x="7297225" y="340250"/>
                </a:lnTo>
                <a:lnTo>
                  <a:pt x="7121962" y="164987"/>
                </a:lnTo>
                <a:close/>
                <a:moveTo>
                  <a:pt x="6099955" y="0"/>
                </a:moveTo>
                <a:lnTo>
                  <a:pt x="6275218" y="175263"/>
                </a:lnTo>
                <a:lnTo>
                  <a:pt x="6450481" y="0"/>
                </a:lnTo>
                <a:lnTo>
                  <a:pt x="6615468" y="164987"/>
                </a:lnTo>
                <a:lnTo>
                  <a:pt x="6440205" y="340250"/>
                </a:lnTo>
                <a:lnTo>
                  <a:pt x="6615468" y="515513"/>
                </a:lnTo>
                <a:lnTo>
                  <a:pt x="6450481" y="680500"/>
                </a:lnTo>
                <a:lnTo>
                  <a:pt x="6275218" y="505237"/>
                </a:lnTo>
                <a:lnTo>
                  <a:pt x="6099955" y="680500"/>
                </a:lnTo>
                <a:lnTo>
                  <a:pt x="5934968" y="515513"/>
                </a:lnTo>
                <a:lnTo>
                  <a:pt x="6110231" y="340250"/>
                </a:lnTo>
                <a:lnTo>
                  <a:pt x="5934968" y="164987"/>
                </a:lnTo>
                <a:close/>
                <a:moveTo>
                  <a:pt x="4912961" y="0"/>
                </a:moveTo>
                <a:lnTo>
                  <a:pt x="5088224" y="175263"/>
                </a:lnTo>
                <a:lnTo>
                  <a:pt x="5263487" y="0"/>
                </a:lnTo>
                <a:lnTo>
                  <a:pt x="5428474" y="164987"/>
                </a:lnTo>
                <a:lnTo>
                  <a:pt x="5253211" y="340250"/>
                </a:lnTo>
                <a:lnTo>
                  <a:pt x="5428474" y="515513"/>
                </a:lnTo>
                <a:lnTo>
                  <a:pt x="5263487" y="680500"/>
                </a:lnTo>
                <a:lnTo>
                  <a:pt x="5088224" y="505237"/>
                </a:lnTo>
                <a:lnTo>
                  <a:pt x="4912961" y="680500"/>
                </a:lnTo>
                <a:lnTo>
                  <a:pt x="4747974" y="515513"/>
                </a:lnTo>
                <a:lnTo>
                  <a:pt x="4923237" y="340250"/>
                </a:lnTo>
                <a:lnTo>
                  <a:pt x="4747974" y="164987"/>
                </a:lnTo>
                <a:close/>
                <a:moveTo>
                  <a:pt x="3725968" y="0"/>
                </a:moveTo>
                <a:lnTo>
                  <a:pt x="3901232" y="175263"/>
                </a:lnTo>
                <a:lnTo>
                  <a:pt x="4076493" y="0"/>
                </a:lnTo>
                <a:lnTo>
                  <a:pt x="4241480" y="164987"/>
                </a:lnTo>
                <a:lnTo>
                  <a:pt x="4066217" y="340250"/>
                </a:lnTo>
                <a:lnTo>
                  <a:pt x="4241480" y="515513"/>
                </a:lnTo>
                <a:lnTo>
                  <a:pt x="4076493" y="680500"/>
                </a:lnTo>
                <a:lnTo>
                  <a:pt x="3901232" y="505237"/>
                </a:lnTo>
                <a:lnTo>
                  <a:pt x="3725968" y="680500"/>
                </a:lnTo>
                <a:lnTo>
                  <a:pt x="3560982" y="515513"/>
                </a:lnTo>
                <a:lnTo>
                  <a:pt x="3736245" y="340250"/>
                </a:lnTo>
                <a:lnTo>
                  <a:pt x="3560982" y="164987"/>
                </a:lnTo>
                <a:close/>
                <a:moveTo>
                  <a:pt x="2538975" y="0"/>
                </a:moveTo>
                <a:lnTo>
                  <a:pt x="2714238" y="175263"/>
                </a:lnTo>
                <a:lnTo>
                  <a:pt x="2889501" y="0"/>
                </a:lnTo>
                <a:lnTo>
                  <a:pt x="3054488" y="164987"/>
                </a:lnTo>
                <a:lnTo>
                  <a:pt x="2879225" y="340250"/>
                </a:lnTo>
                <a:lnTo>
                  <a:pt x="3054488" y="515513"/>
                </a:lnTo>
                <a:lnTo>
                  <a:pt x="2889501" y="680500"/>
                </a:lnTo>
                <a:lnTo>
                  <a:pt x="2714238" y="505237"/>
                </a:lnTo>
                <a:lnTo>
                  <a:pt x="2538975" y="680500"/>
                </a:lnTo>
                <a:lnTo>
                  <a:pt x="2373989" y="515513"/>
                </a:lnTo>
                <a:lnTo>
                  <a:pt x="2549251" y="340250"/>
                </a:lnTo>
                <a:lnTo>
                  <a:pt x="2373989" y="164987"/>
                </a:lnTo>
                <a:close/>
                <a:moveTo>
                  <a:pt x="1351981" y="0"/>
                </a:moveTo>
                <a:lnTo>
                  <a:pt x="1527244" y="175263"/>
                </a:lnTo>
                <a:lnTo>
                  <a:pt x="1702507" y="0"/>
                </a:lnTo>
                <a:lnTo>
                  <a:pt x="1867494" y="164987"/>
                </a:lnTo>
                <a:lnTo>
                  <a:pt x="1692231" y="340250"/>
                </a:lnTo>
                <a:lnTo>
                  <a:pt x="1867494" y="515513"/>
                </a:lnTo>
                <a:lnTo>
                  <a:pt x="1702507" y="680500"/>
                </a:lnTo>
                <a:lnTo>
                  <a:pt x="1527244" y="505237"/>
                </a:lnTo>
                <a:lnTo>
                  <a:pt x="1351981" y="680500"/>
                </a:lnTo>
                <a:lnTo>
                  <a:pt x="1186994" y="515513"/>
                </a:lnTo>
                <a:lnTo>
                  <a:pt x="1362257" y="340250"/>
                </a:lnTo>
                <a:lnTo>
                  <a:pt x="1186994" y="164987"/>
                </a:lnTo>
                <a:close/>
                <a:moveTo>
                  <a:pt x="164987" y="0"/>
                </a:moveTo>
                <a:lnTo>
                  <a:pt x="340250" y="175263"/>
                </a:lnTo>
                <a:lnTo>
                  <a:pt x="515513" y="0"/>
                </a:lnTo>
                <a:lnTo>
                  <a:pt x="680500" y="164987"/>
                </a:lnTo>
                <a:lnTo>
                  <a:pt x="505237" y="340250"/>
                </a:lnTo>
                <a:lnTo>
                  <a:pt x="680500" y="515513"/>
                </a:lnTo>
                <a:lnTo>
                  <a:pt x="515513" y="680500"/>
                </a:lnTo>
                <a:lnTo>
                  <a:pt x="340250" y="505237"/>
                </a:lnTo>
                <a:lnTo>
                  <a:pt x="164987" y="680500"/>
                </a:lnTo>
                <a:lnTo>
                  <a:pt x="0" y="515513"/>
                </a:lnTo>
                <a:lnTo>
                  <a:pt x="175263" y="340250"/>
                </a:lnTo>
                <a:lnTo>
                  <a:pt x="0" y="16498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9CA221C5-FE57-4476-A66A-89146C1D45F8}"/>
              </a:ext>
            </a:extLst>
          </p:cNvPr>
          <p:cNvSpPr/>
          <p:nvPr/>
        </p:nvSpPr>
        <p:spPr>
          <a:xfrm>
            <a:off x="167273" y="1358765"/>
            <a:ext cx="9563324" cy="797662"/>
          </a:xfrm>
          <a:custGeom>
            <a:avLst/>
            <a:gdLst>
              <a:gd name="connsiteX0" fmla="*/ 8687589 w 9634721"/>
              <a:gd name="connsiteY0" fmla="*/ 232913 h 803617"/>
              <a:gd name="connsiteX1" fmla="*/ 8917749 w 9634721"/>
              <a:gd name="connsiteY1" fmla="*/ 463073 h 803617"/>
              <a:gd name="connsiteX2" fmla="*/ 9147909 w 9634721"/>
              <a:gd name="connsiteY2" fmla="*/ 232913 h 803617"/>
              <a:gd name="connsiteX3" fmla="*/ 9203101 w 9634721"/>
              <a:gd name="connsiteY3" fmla="*/ 288105 h 803617"/>
              <a:gd name="connsiteX4" fmla="*/ 8972941 w 9634721"/>
              <a:gd name="connsiteY4" fmla="*/ 518265 h 803617"/>
              <a:gd name="connsiteX5" fmla="*/ 9203101 w 9634721"/>
              <a:gd name="connsiteY5" fmla="*/ 748425 h 803617"/>
              <a:gd name="connsiteX6" fmla="*/ 9147909 w 9634721"/>
              <a:gd name="connsiteY6" fmla="*/ 803617 h 803617"/>
              <a:gd name="connsiteX7" fmla="*/ 8917749 w 9634721"/>
              <a:gd name="connsiteY7" fmla="*/ 573457 h 803617"/>
              <a:gd name="connsiteX8" fmla="*/ 8687589 w 9634721"/>
              <a:gd name="connsiteY8" fmla="*/ 803617 h 803617"/>
              <a:gd name="connsiteX9" fmla="*/ 8632397 w 9634721"/>
              <a:gd name="connsiteY9" fmla="*/ 748425 h 803617"/>
              <a:gd name="connsiteX10" fmla="*/ 8862557 w 9634721"/>
              <a:gd name="connsiteY10" fmla="*/ 518265 h 803617"/>
              <a:gd name="connsiteX11" fmla="*/ 8632397 w 9634721"/>
              <a:gd name="connsiteY11" fmla="*/ 288105 h 803617"/>
              <a:gd name="connsiteX12" fmla="*/ 7824349 w 9634721"/>
              <a:gd name="connsiteY12" fmla="*/ 232913 h 803617"/>
              <a:gd name="connsiteX13" fmla="*/ 8054509 w 9634721"/>
              <a:gd name="connsiteY13" fmla="*/ 463073 h 803617"/>
              <a:gd name="connsiteX14" fmla="*/ 8284669 w 9634721"/>
              <a:gd name="connsiteY14" fmla="*/ 232913 h 803617"/>
              <a:gd name="connsiteX15" fmla="*/ 8339861 w 9634721"/>
              <a:gd name="connsiteY15" fmla="*/ 288105 h 803617"/>
              <a:gd name="connsiteX16" fmla="*/ 8109701 w 9634721"/>
              <a:gd name="connsiteY16" fmla="*/ 518265 h 803617"/>
              <a:gd name="connsiteX17" fmla="*/ 8339861 w 9634721"/>
              <a:gd name="connsiteY17" fmla="*/ 748425 h 803617"/>
              <a:gd name="connsiteX18" fmla="*/ 8284669 w 9634721"/>
              <a:gd name="connsiteY18" fmla="*/ 803617 h 803617"/>
              <a:gd name="connsiteX19" fmla="*/ 8054509 w 9634721"/>
              <a:gd name="connsiteY19" fmla="*/ 573457 h 803617"/>
              <a:gd name="connsiteX20" fmla="*/ 7824349 w 9634721"/>
              <a:gd name="connsiteY20" fmla="*/ 803617 h 803617"/>
              <a:gd name="connsiteX21" fmla="*/ 7769157 w 9634721"/>
              <a:gd name="connsiteY21" fmla="*/ 748425 h 803617"/>
              <a:gd name="connsiteX22" fmla="*/ 7999317 w 9634721"/>
              <a:gd name="connsiteY22" fmla="*/ 518265 h 803617"/>
              <a:gd name="connsiteX23" fmla="*/ 7769157 w 9634721"/>
              <a:gd name="connsiteY23" fmla="*/ 288105 h 803617"/>
              <a:gd name="connsiteX24" fmla="*/ 6961109 w 9634721"/>
              <a:gd name="connsiteY24" fmla="*/ 232913 h 803617"/>
              <a:gd name="connsiteX25" fmla="*/ 7191269 w 9634721"/>
              <a:gd name="connsiteY25" fmla="*/ 463073 h 803617"/>
              <a:gd name="connsiteX26" fmla="*/ 7421429 w 9634721"/>
              <a:gd name="connsiteY26" fmla="*/ 232913 h 803617"/>
              <a:gd name="connsiteX27" fmla="*/ 7476621 w 9634721"/>
              <a:gd name="connsiteY27" fmla="*/ 288105 h 803617"/>
              <a:gd name="connsiteX28" fmla="*/ 7246461 w 9634721"/>
              <a:gd name="connsiteY28" fmla="*/ 518265 h 803617"/>
              <a:gd name="connsiteX29" fmla="*/ 7476621 w 9634721"/>
              <a:gd name="connsiteY29" fmla="*/ 748425 h 803617"/>
              <a:gd name="connsiteX30" fmla="*/ 7421429 w 9634721"/>
              <a:gd name="connsiteY30" fmla="*/ 803617 h 803617"/>
              <a:gd name="connsiteX31" fmla="*/ 7191269 w 9634721"/>
              <a:gd name="connsiteY31" fmla="*/ 573457 h 803617"/>
              <a:gd name="connsiteX32" fmla="*/ 6961109 w 9634721"/>
              <a:gd name="connsiteY32" fmla="*/ 803617 h 803617"/>
              <a:gd name="connsiteX33" fmla="*/ 6905917 w 9634721"/>
              <a:gd name="connsiteY33" fmla="*/ 748425 h 803617"/>
              <a:gd name="connsiteX34" fmla="*/ 7136077 w 9634721"/>
              <a:gd name="connsiteY34" fmla="*/ 518265 h 803617"/>
              <a:gd name="connsiteX35" fmla="*/ 6905917 w 9634721"/>
              <a:gd name="connsiteY35" fmla="*/ 288105 h 803617"/>
              <a:gd name="connsiteX36" fmla="*/ 6097869 w 9634721"/>
              <a:gd name="connsiteY36" fmla="*/ 232913 h 803617"/>
              <a:gd name="connsiteX37" fmla="*/ 6328029 w 9634721"/>
              <a:gd name="connsiteY37" fmla="*/ 463073 h 803617"/>
              <a:gd name="connsiteX38" fmla="*/ 6558189 w 9634721"/>
              <a:gd name="connsiteY38" fmla="*/ 232913 h 803617"/>
              <a:gd name="connsiteX39" fmla="*/ 6613381 w 9634721"/>
              <a:gd name="connsiteY39" fmla="*/ 288105 h 803617"/>
              <a:gd name="connsiteX40" fmla="*/ 6383221 w 9634721"/>
              <a:gd name="connsiteY40" fmla="*/ 518265 h 803617"/>
              <a:gd name="connsiteX41" fmla="*/ 6613381 w 9634721"/>
              <a:gd name="connsiteY41" fmla="*/ 748425 h 803617"/>
              <a:gd name="connsiteX42" fmla="*/ 6558189 w 9634721"/>
              <a:gd name="connsiteY42" fmla="*/ 803617 h 803617"/>
              <a:gd name="connsiteX43" fmla="*/ 6328029 w 9634721"/>
              <a:gd name="connsiteY43" fmla="*/ 573457 h 803617"/>
              <a:gd name="connsiteX44" fmla="*/ 6097869 w 9634721"/>
              <a:gd name="connsiteY44" fmla="*/ 803617 h 803617"/>
              <a:gd name="connsiteX45" fmla="*/ 6042677 w 9634721"/>
              <a:gd name="connsiteY45" fmla="*/ 748425 h 803617"/>
              <a:gd name="connsiteX46" fmla="*/ 6272837 w 9634721"/>
              <a:gd name="connsiteY46" fmla="*/ 518265 h 803617"/>
              <a:gd name="connsiteX47" fmla="*/ 6042677 w 9634721"/>
              <a:gd name="connsiteY47" fmla="*/ 288105 h 803617"/>
              <a:gd name="connsiteX48" fmla="*/ 5234629 w 9634721"/>
              <a:gd name="connsiteY48" fmla="*/ 232913 h 803617"/>
              <a:gd name="connsiteX49" fmla="*/ 5464789 w 9634721"/>
              <a:gd name="connsiteY49" fmla="*/ 463073 h 803617"/>
              <a:gd name="connsiteX50" fmla="*/ 5694949 w 9634721"/>
              <a:gd name="connsiteY50" fmla="*/ 232913 h 803617"/>
              <a:gd name="connsiteX51" fmla="*/ 5750141 w 9634721"/>
              <a:gd name="connsiteY51" fmla="*/ 288105 h 803617"/>
              <a:gd name="connsiteX52" fmla="*/ 5519981 w 9634721"/>
              <a:gd name="connsiteY52" fmla="*/ 518265 h 803617"/>
              <a:gd name="connsiteX53" fmla="*/ 5750141 w 9634721"/>
              <a:gd name="connsiteY53" fmla="*/ 748425 h 803617"/>
              <a:gd name="connsiteX54" fmla="*/ 5694949 w 9634721"/>
              <a:gd name="connsiteY54" fmla="*/ 803617 h 803617"/>
              <a:gd name="connsiteX55" fmla="*/ 5464789 w 9634721"/>
              <a:gd name="connsiteY55" fmla="*/ 573457 h 803617"/>
              <a:gd name="connsiteX56" fmla="*/ 5234629 w 9634721"/>
              <a:gd name="connsiteY56" fmla="*/ 803617 h 803617"/>
              <a:gd name="connsiteX57" fmla="*/ 5179437 w 9634721"/>
              <a:gd name="connsiteY57" fmla="*/ 748425 h 803617"/>
              <a:gd name="connsiteX58" fmla="*/ 5409597 w 9634721"/>
              <a:gd name="connsiteY58" fmla="*/ 518265 h 803617"/>
              <a:gd name="connsiteX59" fmla="*/ 5179437 w 9634721"/>
              <a:gd name="connsiteY59" fmla="*/ 288105 h 803617"/>
              <a:gd name="connsiteX60" fmla="*/ 4371389 w 9634721"/>
              <a:gd name="connsiteY60" fmla="*/ 232913 h 803617"/>
              <a:gd name="connsiteX61" fmla="*/ 4601549 w 9634721"/>
              <a:gd name="connsiteY61" fmla="*/ 463073 h 803617"/>
              <a:gd name="connsiteX62" fmla="*/ 4831709 w 9634721"/>
              <a:gd name="connsiteY62" fmla="*/ 232913 h 803617"/>
              <a:gd name="connsiteX63" fmla="*/ 4886901 w 9634721"/>
              <a:gd name="connsiteY63" fmla="*/ 288105 h 803617"/>
              <a:gd name="connsiteX64" fmla="*/ 4656741 w 9634721"/>
              <a:gd name="connsiteY64" fmla="*/ 518265 h 803617"/>
              <a:gd name="connsiteX65" fmla="*/ 4886901 w 9634721"/>
              <a:gd name="connsiteY65" fmla="*/ 748425 h 803617"/>
              <a:gd name="connsiteX66" fmla="*/ 4831709 w 9634721"/>
              <a:gd name="connsiteY66" fmla="*/ 803617 h 803617"/>
              <a:gd name="connsiteX67" fmla="*/ 4601549 w 9634721"/>
              <a:gd name="connsiteY67" fmla="*/ 573457 h 803617"/>
              <a:gd name="connsiteX68" fmla="*/ 4371389 w 9634721"/>
              <a:gd name="connsiteY68" fmla="*/ 803617 h 803617"/>
              <a:gd name="connsiteX69" fmla="*/ 4316197 w 9634721"/>
              <a:gd name="connsiteY69" fmla="*/ 748425 h 803617"/>
              <a:gd name="connsiteX70" fmla="*/ 4546357 w 9634721"/>
              <a:gd name="connsiteY70" fmla="*/ 518265 h 803617"/>
              <a:gd name="connsiteX71" fmla="*/ 4316197 w 9634721"/>
              <a:gd name="connsiteY71" fmla="*/ 288105 h 803617"/>
              <a:gd name="connsiteX72" fmla="*/ 3508152 w 9634721"/>
              <a:gd name="connsiteY72" fmla="*/ 232913 h 803617"/>
              <a:gd name="connsiteX73" fmla="*/ 3738311 w 9634721"/>
              <a:gd name="connsiteY73" fmla="*/ 463073 h 803617"/>
              <a:gd name="connsiteX74" fmla="*/ 3968471 w 9634721"/>
              <a:gd name="connsiteY74" fmla="*/ 232913 h 803617"/>
              <a:gd name="connsiteX75" fmla="*/ 4023661 w 9634721"/>
              <a:gd name="connsiteY75" fmla="*/ 288105 h 803617"/>
              <a:gd name="connsiteX76" fmla="*/ 3793503 w 9634721"/>
              <a:gd name="connsiteY76" fmla="*/ 518265 h 803617"/>
              <a:gd name="connsiteX77" fmla="*/ 4023661 w 9634721"/>
              <a:gd name="connsiteY77" fmla="*/ 748425 h 803617"/>
              <a:gd name="connsiteX78" fmla="*/ 3968471 w 9634721"/>
              <a:gd name="connsiteY78" fmla="*/ 803617 h 803617"/>
              <a:gd name="connsiteX79" fmla="*/ 3738311 w 9634721"/>
              <a:gd name="connsiteY79" fmla="*/ 573457 h 803617"/>
              <a:gd name="connsiteX80" fmla="*/ 3508152 w 9634721"/>
              <a:gd name="connsiteY80" fmla="*/ 803617 h 803617"/>
              <a:gd name="connsiteX81" fmla="*/ 3452959 w 9634721"/>
              <a:gd name="connsiteY81" fmla="*/ 748425 h 803617"/>
              <a:gd name="connsiteX82" fmla="*/ 3683120 w 9634721"/>
              <a:gd name="connsiteY82" fmla="*/ 518265 h 803617"/>
              <a:gd name="connsiteX83" fmla="*/ 3452959 w 9634721"/>
              <a:gd name="connsiteY83" fmla="*/ 288105 h 803617"/>
              <a:gd name="connsiteX84" fmla="*/ 2644912 w 9634721"/>
              <a:gd name="connsiteY84" fmla="*/ 232913 h 803617"/>
              <a:gd name="connsiteX85" fmla="*/ 2875072 w 9634721"/>
              <a:gd name="connsiteY85" fmla="*/ 463073 h 803617"/>
              <a:gd name="connsiteX86" fmla="*/ 3105231 w 9634721"/>
              <a:gd name="connsiteY86" fmla="*/ 232913 h 803617"/>
              <a:gd name="connsiteX87" fmla="*/ 3160424 w 9634721"/>
              <a:gd name="connsiteY87" fmla="*/ 288105 h 803617"/>
              <a:gd name="connsiteX88" fmla="*/ 2930264 w 9634721"/>
              <a:gd name="connsiteY88" fmla="*/ 518265 h 803617"/>
              <a:gd name="connsiteX89" fmla="*/ 3160424 w 9634721"/>
              <a:gd name="connsiteY89" fmla="*/ 748425 h 803617"/>
              <a:gd name="connsiteX90" fmla="*/ 3105231 w 9634721"/>
              <a:gd name="connsiteY90" fmla="*/ 803617 h 803617"/>
              <a:gd name="connsiteX91" fmla="*/ 2875072 w 9634721"/>
              <a:gd name="connsiteY91" fmla="*/ 573457 h 803617"/>
              <a:gd name="connsiteX92" fmla="*/ 2644912 w 9634721"/>
              <a:gd name="connsiteY92" fmla="*/ 803617 h 803617"/>
              <a:gd name="connsiteX93" fmla="*/ 2589721 w 9634721"/>
              <a:gd name="connsiteY93" fmla="*/ 748425 h 803617"/>
              <a:gd name="connsiteX94" fmla="*/ 2819880 w 9634721"/>
              <a:gd name="connsiteY94" fmla="*/ 518265 h 803617"/>
              <a:gd name="connsiteX95" fmla="*/ 2589721 w 9634721"/>
              <a:gd name="connsiteY95" fmla="*/ 288105 h 803617"/>
              <a:gd name="connsiteX96" fmla="*/ 1781672 w 9634721"/>
              <a:gd name="connsiteY96" fmla="*/ 232913 h 803617"/>
              <a:gd name="connsiteX97" fmla="*/ 2011832 w 9634721"/>
              <a:gd name="connsiteY97" fmla="*/ 463073 h 803617"/>
              <a:gd name="connsiteX98" fmla="*/ 2241993 w 9634721"/>
              <a:gd name="connsiteY98" fmla="*/ 232913 h 803617"/>
              <a:gd name="connsiteX99" fmla="*/ 2297185 w 9634721"/>
              <a:gd name="connsiteY99" fmla="*/ 288105 h 803617"/>
              <a:gd name="connsiteX100" fmla="*/ 2067025 w 9634721"/>
              <a:gd name="connsiteY100" fmla="*/ 518265 h 803617"/>
              <a:gd name="connsiteX101" fmla="*/ 2297185 w 9634721"/>
              <a:gd name="connsiteY101" fmla="*/ 748425 h 803617"/>
              <a:gd name="connsiteX102" fmla="*/ 2241993 w 9634721"/>
              <a:gd name="connsiteY102" fmla="*/ 803617 h 803617"/>
              <a:gd name="connsiteX103" fmla="*/ 2011832 w 9634721"/>
              <a:gd name="connsiteY103" fmla="*/ 573457 h 803617"/>
              <a:gd name="connsiteX104" fmla="*/ 1781672 w 9634721"/>
              <a:gd name="connsiteY104" fmla="*/ 803617 h 803617"/>
              <a:gd name="connsiteX105" fmla="*/ 1726480 w 9634721"/>
              <a:gd name="connsiteY105" fmla="*/ 748425 h 803617"/>
              <a:gd name="connsiteX106" fmla="*/ 1956641 w 9634721"/>
              <a:gd name="connsiteY106" fmla="*/ 518265 h 803617"/>
              <a:gd name="connsiteX107" fmla="*/ 1726480 w 9634721"/>
              <a:gd name="connsiteY107" fmla="*/ 288105 h 803617"/>
              <a:gd name="connsiteX108" fmla="*/ 918432 w 9634721"/>
              <a:gd name="connsiteY108" fmla="*/ 232913 h 803617"/>
              <a:gd name="connsiteX109" fmla="*/ 1148591 w 9634721"/>
              <a:gd name="connsiteY109" fmla="*/ 463073 h 803617"/>
              <a:gd name="connsiteX110" fmla="*/ 1378752 w 9634721"/>
              <a:gd name="connsiteY110" fmla="*/ 232913 h 803617"/>
              <a:gd name="connsiteX111" fmla="*/ 1433944 w 9634721"/>
              <a:gd name="connsiteY111" fmla="*/ 288105 h 803617"/>
              <a:gd name="connsiteX112" fmla="*/ 1203783 w 9634721"/>
              <a:gd name="connsiteY112" fmla="*/ 518265 h 803617"/>
              <a:gd name="connsiteX113" fmla="*/ 1433944 w 9634721"/>
              <a:gd name="connsiteY113" fmla="*/ 748425 h 803617"/>
              <a:gd name="connsiteX114" fmla="*/ 1378752 w 9634721"/>
              <a:gd name="connsiteY114" fmla="*/ 803617 h 803617"/>
              <a:gd name="connsiteX115" fmla="*/ 1148591 w 9634721"/>
              <a:gd name="connsiteY115" fmla="*/ 573457 h 803617"/>
              <a:gd name="connsiteX116" fmla="*/ 918432 w 9634721"/>
              <a:gd name="connsiteY116" fmla="*/ 803617 h 803617"/>
              <a:gd name="connsiteX117" fmla="*/ 863239 w 9634721"/>
              <a:gd name="connsiteY117" fmla="*/ 748425 h 803617"/>
              <a:gd name="connsiteX118" fmla="*/ 1093400 w 9634721"/>
              <a:gd name="connsiteY118" fmla="*/ 518265 h 803617"/>
              <a:gd name="connsiteX119" fmla="*/ 863239 w 9634721"/>
              <a:gd name="connsiteY119" fmla="*/ 288105 h 803617"/>
              <a:gd name="connsiteX120" fmla="*/ 55192 w 9634721"/>
              <a:gd name="connsiteY120" fmla="*/ 232913 h 803617"/>
              <a:gd name="connsiteX121" fmla="*/ 285352 w 9634721"/>
              <a:gd name="connsiteY121" fmla="*/ 463073 h 803617"/>
              <a:gd name="connsiteX122" fmla="*/ 515512 w 9634721"/>
              <a:gd name="connsiteY122" fmla="*/ 232913 h 803617"/>
              <a:gd name="connsiteX123" fmla="*/ 570704 w 9634721"/>
              <a:gd name="connsiteY123" fmla="*/ 288105 h 803617"/>
              <a:gd name="connsiteX124" fmla="*/ 340544 w 9634721"/>
              <a:gd name="connsiteY124" fmla="*/ 518265 h 803617"/>
              <a:gd name="connsiteX125" fmla="*/ 570704 w 9634721"/>
              <a:gd name="connsiteY125" fmla="*/ 748425 h 803617"/>
              <a:gd name="connsiteX126" fmla="*/ 515512 w 9634721"/>
              <a:gd name="connsiteY126" fmla="*/ 803617 h 803617"/>
              <a:gd name="connsiteX127" fmla="*/ 285352 w 9634721"/>
              <a:gd name="connsiteY127" fmla="*/ 573457 h 803617"/>
              <a:gd name="connsiteX128" fmla="*/ 55192 w 9634721"/>
              <a:gd name="connsiteY128" fmla="*/ 803617 h 803617"/>
              <a:gd name="connsiteX129" fmla="*/ 0 w 9634721"/>
              <a:gd name="connsiteY129" fmla="*/ 748425 h 803617"/>
              <a:gd name="connsiteX130" fmla="*/ 230160 w 9634721"/>
              <a:gd name="connsiteY130" fmla="*/ 518265 h 803617"/>
              <a:gd name="connsiteX131" fmla="*/ 0 w 9634721"/>
              <a:gd name="connsiteY131" fmla="*/ 288105 h 803617"/>
              <a:gd name="connsiteX132" fmla="*/ 9119209 w 9634721"/>
              <a:gd name="connsiteY132" fmla="*/ 0 h 803617"/>
              <a:gd name="connsiteX133" fmla="*/ 9349369 w 9634721"/>
              <a:gd name="connsiteY133" fmla="*/ 230160 h 803617"/>
              <a:gd name="connsiteX134" fmla="*/ 9579529 w 9634721"/>
              <a:gd name="connsiteY134" fmla="*/ 0 h 803617"/>
              <a:gd name="connsiteX135" fmla="*/ 9634721 w 9634721"/>
              <a:gd name="connsiteY135" fmla="*/ 55192 h 803617"/>
              <a:gd name="connsiteX136" fmla="*/ 9404561 w 9634721"/>
              <a:gd name="connsiteY136" fmla="*/ 285352 h 803617"/>
              <a:gd name="connsiteX137" fmla="*/ 9634721 w 9634721"/>
              <a:gd name="connsiteY137" fmla="*/ 515512 h 803617"/>
              <a:gd name="connsiteX138" fmla="*/ 9579529 w 9634721"/>
              <a:gd name="connsiteY138" fmla="*/ 570704 h 803617"/>
              <a:gd name="connsiteX139" fmla="*/ 9349369 w 9634721"/>
              <a:gd name="connsiteY139" fmla="*/ 340544 h 803617"/>
              <a:gd name="connsiteX140" fmla="*/ 9119209 w 9634721"/>
              <a:gd name="connsiteY140" fmla="*/ 570704 h 803617"/>
              <a:gd name="connsiteX141" fmla="*/ 9064017 w 9634721"/>
              <a:gd name="connsiteY141" fmla="*/ 515512 h 803617"/>
              <a:gd name="connsiteX142" fmla="*/ 9294177 w 9634721"/>
              <a:gd name="connsiteY142" fmla="*/ 285352 h 803617"/>
              <a:gd name="connsiteX143" fmla="*/ 9064017 w 9634721"/>
              <a:gd name="connsiteY143" fmla="*/ 55192 h 803617"/>
              <a:gd name="connsiteX144" fmla="*/ 8255969 w 9634721"/>
              <a:gd name="connsiteY144" fmla="*/ 0 h 803617"/>
              <a:gd name="connsiteX145" fmla="*/ 8486129 w 9634721"/>
              <a:gd name="connsiteY145" fmla="*/ 230160 h 803617"/>
              <a:gd name="connsiteX146" fmla="*/ 8716289 w 9634721"/>
              <a:gd name="connsiteY146" fmla="*/ 0 h 803617"/>
              <a:gd name="connsiteX147" fmla="*/ 8771481 w 9634721"/>
              <a:gd name="connsiteY147" fmla="*/ 55192 h 803617"/>
              <a:gd name="connsiteX148" fmla="*/ 8541321 w 9634721"/>
              <a:gd name="connsiteY148" fmla="*/ 285352 h 803617"/>
              <a:gd name="connsiteX149" fmla="*/ 8771481 w 9634721"/>
              <a:gd name="connsiteY149" fmla="*/ 515512 h 803617"/>
              <a:gd name="connsiteX150" fmla="*/ 8716289 w 9634721"/>
              <a:gd name="connsiteY150" fmla="*/ 570704 h 803617"/>
              <a:gd name="connsiteX151" fmla="*/ 8486129 w 9634721"/>
              <a:gd name="connsiteY151" fmla="*/ 340544 h 803617"/>
              <a:gd name="connsiteX152" fmla="*/ 8255969 w 9634721"/>
              <a:gd name="connsiteY152" fmla="*/ 570704 h 803617"/>
              <a:gd name="connsiteX153" fmla="*/ 8200777 w 9634721"/>
              <a:gd name="connsiteY153" fmla="*/ 515512 h 803617"/>
              <a:gd name="connsiteX154" fmla="*/ 8430937 w 9634721"/>
              <a:gd name="connsiteY154" fmla="*/ 285352 h 803617"/>
              <a:gd name="connsiteX155" fmla="*/ 8200777 w 9634721"/>
              <a:gd name="connsiteY155" fmla="*/ 55192 h 803617"/>
              <a:gd name="connsiteX156" fmla="*/ 7392729 w 9634721"/>
              <a:gd name="connsiteY156" fmla="*/ 0 h 803617"/>
              <a:gd name="connsiteX157" fmla="*/ 7622889 w 9634721"/>
              <a:gd name="connsiteY157" fmla="*/ 230160 h 803617"/>
              <a:gd name="connsiteX158" fmla="*/ 7853049 w 9634721"/>
              <a:gd name="connsiteY158" fmla="*/ 0 h 803617"/>
              <a:gd name="connsiteX159" fmla="*/ 7908241 w 9634721"/>
              <a:gd name="connsiteY159" fmla="*/ 55192 h 803617"/>
              <a:gd name="connsiteX160" fmla="*/ 7678081 w 9634721"/>
              <a:gd name="connsiteY160" fmla="*/ 285352 h 803617"/>
              <a:gd name="connsiteX161" fmla="*/ 7908241 w 9634721"/>
              <a:gd name="connsiteY161" fmla="*/ 515512 h 803617"/>
              <a:gd name="connsiteX162" fmla="*/ 7853049 w 9634721"/>
              <a:gd name="connsiteY162" fmla="*/ 570704 h 803617"/>
              <a:gd name="connsiteX163" fmla="*/ 7622889 w 9634721"/>
              <a:gd name="connsiteY163" fmla="*/ 340544 h 803617"/>
              <a:gd name="connsiteX164" fmla="*/ 7392729 w 9634721"/>
              <a:gd name="connsiteY164" fmla="*/ 570704 h 803617"/>
              <a:gd name="connsiteX165" fmla="*/ 7337537 w 9634721"/>
              <a:gd name="connsiteY165" fmla="*/ 515512 h 803617"/>
              <a:gd name="connsiteX166" fmla="*/ 7567697 w 9634721"/>
              <a:gd name="connsiteY166" fmla="*/ 285352 h 803617"/>
              <a:gd name="connsiteX167" fmla="*/ 7337537 w 9634721"/>
              <a:gd name="connsiteY167" fmla="*/ 55192 h 803617"/>
              <a:gd name="connsiteX168" fmla="*/ 6529489 w 9634721"/>
              <a:gd name="connsiteY168" fmla="*/ 0 h 803617"/>
              <a:gd name="connsiteX169" fmla="*/ 6759649 w 9634721"/>
              <a:gd name="connsiteY169" fmla="*/ 230160 h 803617"/>
              <a:gd name="connsiteX170" fmla="*/ 6989809 w 9634721"/>
              <a:gd name="connsiteY170" fmla="*/ 0 h 803617"/>
              <a:gd name="connsiteX171" fmla="*/ 7045001 w 9634721"/>
              <a:gd name="connsiteY171" fmla="*/ 55192 h 803617"/>
              <a:gd name="connsiteX172" fmla="*/ 6814841 w 9634721"/>
              <a:gd name="connsiteY172" fmla="*/ 285352 h 803617"/>
              <a:gd name="connsiteX173" fmla="*/ 7045001 w 9634721"/>
              <a:gd name="connsiteY173" fmla="*/ 515512 h 803617"/>
              <a:gd name="connsiteX174" fmla="*/ 6989809 w 9634721"/>
              <a:gd name="connsiteY174" fmla="*/ 570704 h 803617"/>
              <a:gd name="connsiteX175" fmla="*/ 6759649 w 9634721"/>
              <a:gd name="connsiteY175" fmla="*/ 340544 h 803617"/>
              <a:gd name="connsiteX176" fmla="*/ 6529489 w 9634721"/>
              <a:gd name="connsiteY176" fmla="*/ 570704 h 803617"/>
              <a:gd name="connsiteX177" fmla="*/ 6474297 w 9634721"/>
              <a:gd name="connsiteY177" fmla="*/ 515512 h 803617"/>
              <a:gd name="connsiteX178" fmla="*/ 6704457 w 9634721"/>
              <a:gd name="connsiteY178" fmla="*/ 285352 h 803617"/>
              <a:gd name="connsiteX179" fmla="*/ 6474297 w 9634721"/>
              <a:gd name="connsiteY179" fmla="*/ 55192 h 803617"/>
              <a:gd name="connsiteX180" fmla="*/ 5666249 w 9634721"/>
              <a:gd name="connsiteY180" fmla="*/ 0 h 803617"/>
              <a:gd name="connsiteX181" fmla="*/ 5896409 w 9634721"/>
              <a:gd name="connsiteY181" fmla="*/ 230160 h 803617"/>
              <a:gd name="connsiteX182" fmla="*/ 6126569 w 9634721"/>
              <a:gd name="connsiteY182" fmla="*/ 0 h 803617"/>
              <a:gd name="connsiteX183" fmla="*/ 6181761 w 9634721"/>
              <a:gd name="connsiteY183" fmla="*/ 55192 h 803617"/>
              <a:gd name="connsiteX184" fmla="*/ 5951601 w 9634721"/>
              <a:gd name="connsiteY184" fmla="*/ 285352 h 803617"/>
              <a:gd name="connsiteX185" fmla="*/ 6181761 w 9634721"/>
              <a:gd name="connsiteY185" fmla="*/ 515512 h 803617"/>
              <a:gd name="connsiteX186" fmla="*/ 6126569 w 9634721"/>
              <a:gd name="connsiteY186" fmla="*/ 570704 h 803617"/>
              <a:gd name="connsiteX187" fmla="*/ 5896409 w 9634721"/>
              <a:gd name="connsiteY187" fmla="*/ 340544 h 803617"/>
              <a:gd name="connsiteX188" fmla="*/ 5666249 w 9634721"/>
              <a:gd name="connsiteY188" fmla="*/ 570704 h 803617"/>
              <a:gd name="connsiteX189" fmla="*/ 5611057 w 9634721"/>
              <a:gd name="connsiteY189" fmla="*/ 515512 h 803617"/>
              <a:gd name="connsiteX190" fmla="*/ 5841217 w 9634721"/>
              <a:gd name="connsiteY190" fmla="*/ 285352 h 803617"/>
              <a:gd name="connsiteX191" fmla="*/ 5611057 w 9634721"/>
              <a:gd name="connsiteY191" fmla="*/ 55192 h 803617"/>
              <a:gd name="connsiteX192" fmla="*/ 4803009 w 9634721"/>
              <a:gd name="connsiteY192" fmla="*/ 0 h 803617"/>
              <a:gd name="connsiteX193" fmla="*/ 5033169 w 9634721"/>
              <a:gd name="connsiteY193" fmla="*/ 230160 h 803617"/>
              <a:gd name="connsiteX194" fmla="*/ 5263329 w 9634721"/>
              <a:gd name="connsiteY194" fmla="*/ 0 h 803617"/>
              <a:gd name="connsiteX195" fmla="*/ 5318521 w 9634721"/>
              <a:gd name="connsiteY195" fmla="*/ 55192 h 803617"/>
              <a:gd name="connsiteX196" fmla="*/ 5088361 w 9634721"/>
              <a:gd name="connsiteY196" fmla="*/ 285352 h 803617"/>
              <a:gd name="connsiteX197" fmla="*/ 5318521 w 9634721"/>
              <a:gd name="connsiteY197" fmla="*/ 515512 h 803617"/>
              <a:gd name="connsiteX198" fmla="*/ 5263329 w 9634721"/>
              <a:gd name="connsiteY198" fmla="*/ 570704 h 803617"/>
              <a:gd name="connsiteX199" fmla="*/ 5033169 w 9634721"/>
              <a:gd name="connsiteY199" fmla="*/ 340544 h 803617"/>
              <a:gd name="connsiteX200" fmla="*/ 4803009 w 9634721"/>
              <a:gd name="connsiteY200" fmla="*/ 570704 h 803617"/>
              <a:gd name="connsiteX201" fmla="*/ 4747817 w 9634721"/>
              <a:gd name="connsiteY201" fmla="*/ 515512 h 803617"/>
              <a:gd name="connsiteX202" fmla="*/ 4977977 w 9634721"/>
              <a:gd name="connsiteY202" fmla="*/ 285352 h 803617"/>
              <a:gd name="connsiteX203" fmla="*/ 4747817 w 9634721"/>
              <a:gd name="connsiteY203" fmla="*/ 55192 h 803617"/>
              <a:gd name="connsiteX204" fmla="*/ 3939771 w 9634721"/>
              <a:gd name="connsiteY204" fmla="*/ 0 h 803617"/>
              <a:gd name="connsiteX205" fmla="*/ 4169929 w 9634721"/>
              <a:gd name="connsiteY205" fmla="*/ 230160 h 803617"/>
              <a:gd name="connsiteX206" fmla="*/ 4400089 w 9634721"/>
              <a:gd name="connsiteY206" fmla="*/ 0 h 803617"/>
              <a:gd name="connsiteX207" fmla="*/ 4455281 w 9634721"/>
              <a:gd name="connsiteY207" fmla="*/ 55192 h 803617"/>
              <a:gd name="connsiteX208" fmla="*/ 4225121 w 9634721"/>
              <a:gd name="connsiteY208" fmla="*/ 285352 h 803617"/>
              <a:gd name="connsiteX209" fmla="*/ 4455281 w 9634721"/>
              <a:gd name="connsiteY209" fmla="*/ 515512 h 803617"/>
              <a:gd name="connsiteX210" fmla="*/ 4400089 w 9634721"/>
              <a:gd name="connsiteY210" fmla="*/ 570704 h 803617"/>
              <a:gd name="connsiteX211" fmla="*/ 4169929 w 9634721"/>
              <a:gd name="connsiteY211" fmla="*/ 340544 h 803617"/>
              <a:gd name="connsiteX212" fmla="*/ 3939771 w 9634721"/>
              <a:gd name="connsiteY212" fmla="*/ 570704 h 803617"/>
              <a:gd name="connsiteX213" fmla="*/ 3884579 w 9634721"/>
              <a:gd name="connsiteY213" fmla="*/ 515512 h 803617"/>
              <a:gd name="connsiteX214" fmla="*/ 4114737 w 9634721"/>
              <a:gd name="connsiteY214" fmla="*/ 285352 h 803617"/>
              <a:gd name="connsiteX215" fmla="*/ 3884579 w 9634721"/>
              <a:gd name="connsiteY215" fmla="*/ 55192 h 803617"/>
              <a:gd name="connsiteX216" fmla="*/ 3076531 w 9634721"/>
              <a:gd name="connsiteY216" fmla="*/ 0 h 803617"/>
              <a:gd name="connsiteX217" fmla="*/ 3306692 w 9634721"/>
              <a:gd name="connsiteY217" fmla="*/ 230160 h 803617"/>
              <a:gd name="connsiteX218" fmla="*/ 3536852 w 9634721"/>
              <a:gd name="connsiteY218" fmla="*/ 0 h 803617"/>
              <a:gd name="connsiteX219" fmla="*/ 3592044 w 9634721"/>
              <a:gd name="connsiteY219" fmla="*/ 55192 h 803617"/>
              <a:gd name="connsiteX220" fmla="*/ 3361884 w 9634721"/>
              <a:gd name="connsiteY220" fmla="*/ 285352 h 803617"/>
              <a:gd name="connsiteX221" fmla="*/ 3592044 w 9634721"/>
              <a:gd name="connsiteY221" fmla="*/ 515512 h 803617"/>
              <a:gd name="connsiteX222" fmla="*/ 3536852 w 9634721"/>
              <a:gd name="connsiteY222" fmla="*/ 570704 h 803617"/>
              <a:gd name="connsiteX223" fmla="*/ 3306692 w 9634721"/>
              <a:gd name="connsiteY223" fmla="*/ 340544 h 803617"/>
              <a:gd name="connsiteX224" fmla="*/ 3076531 w 9634721"/>
              <a:gd name="connsiteY224" fmla="*/ 570704 h 803617"/>
              <a:gd name="connsiteX225" fmla="*/ 3021340 w 9634721"/>
              <a:gd name="connsiteY225" fmla="*/ 515512 h 803617"/>
              <a:gd name="connsiteX226" fmla="*/ 3251500 w 9634721"/>
              <a:gd name="connsiteY226" fmla="*/ 285352 h 803617"/>
              <a:gd name="connsiteX227" fmla="*/ 3021340 w 9634721"/>
              <a:gd name="connsiteY227" fmla="*/ 55192 h 803617"/>
              <a:gd name="connsiteX228" fmla="*/ 2213293 w 9634721"/>
              <a:gd name="connsiteY228" fmla="*/ 0 h 803617"/>
              <a:gd name="connsiteX229" fmla="*/ 2443453 w 9634721"/>
              <a:gd name="connsiteY229" fmla="*/ 230160 h 803617"/>
              <a:gd name="connsiteX230" fmla="*/ 2673612 w 9634721"/>
              <a:gd name="connsiteY230" fmla="*/ 0 h 803617"/>
              <a:gd name="connsiteX231" fmla="*/ 2728804 w 9634721"/>
              <a:gd name="connsiteY231" fmla="*/ 55192 h 803617"/>
              <a:gd name="connsiteX232" fmla="*/ 2498645 w 9634721"/>
              <a:gd name="connsiteY232" fmla="*/ 285352 h 803617"/>
              <a:gd name="connsiteX233" fmla="*/ 2728804 w 9634721"/>
              <a:gd name="connsiteY233" fmla="*/ 515512 h 803617"/>
              <a:gd name="connsiteX234" fmla="*/ 2673612 w 9634721"/>
              <a:gd name="connsiteY234" fmla="*/ 570704 h 803617"/>
              <a:gd name="connsiteX235" fmla="*/ 2443453 w 9634721"/>
              <a:gd name="connsiteY235" fmla="*/ 340544 h 803617"/>
              <a:gd name="connsiteX236" fmla="*/ 2213293 w 9634721"/>
              <a:gd name="connsiteY236" fmla="*/ 570704 h 803617"/>
              <a:gd name="connsiteX237" fmla="*/ 2158101 w 9634721"/>
              <a:gd name="connsiteY237" fmla="*/ 515512 h 803617"/>
              <a:gd name="connsiteX238" fmla="*/ 2388261 w 9634721"/>
              <a:gd name="connsiteY238" fmla="*/ 285352 h 803617"/>
              <a:gd name="connsiteX239" fmla="*/ 2158101 w 9634721"/>
              <a:gd name="connsiteY239" fmla="*/ 55192 h 803617"/>
              <a:gd name="connsiteX240" fmla="*/ 1350052 w 9634721"/>
              <a:gd name="connsiteY240" fmla="*/ 0 h 803617"/>
              <a:gd name="connsiteX241" fmla="*/ 1580212 w 9634721"/>
              <a:gd name="connsiteY241" fmla="*/ 230160 h 803617"/>
              <a:gd name="connsiteX242" fmla="*/ 1810372 w 9634721"/>
              <a:gd name="connsiteY242" fmla="*/ 0 h 803617"/>
              <a:gd name="connsiteX243" fmla="*/ 1865565 w 9634721"/>
              <a:gd name="connsiteY243" fmla="*/ 55192 h 803617"/>
              <a:gd name="connsiteX244" fmla="*/ 1635404 w 9634721"/>
              <a:gd name="connsiteY244" fmla="*/ 285352 h 803617"/>
              <a:gd name="connsiteX245" fmla="*/ 1865565 w 9634721"/>
              <a:gd name="connsiteY245" fmla="*/ 515512 h 803617"/>
              <a:gd name="connsiteX246" fmla="*/ 1810372 w 9634721"/>
              <a:gd name="connsiteY246" fmla="*/ 570704 h 803617"/>
              <a:gd name="connsiteX247" fmla="*/ 1580212 w 9634721"/>
              <a:gd name="connsiteY247" fmla="*/ 340544 h 803617"/>
              <a:gd name="connsiteX248" fmla="*/ 1350052 w 9634721"/>
              <a:gd name="connsiteY248" fmla="*/ 570704 h 803617"/>
              <a:gd name="connsiteX249" fmla="*/ 1294859 w 9634721"/>
              <a:gd name="connsiteY249" fmla="*/ 515512 h 803617"/>
              <a:gd name="connsiteX250" fmla="*/ 1525020 w 9634721"/>
              <a:gd name="connsiteY250" fmla="*/ 285352 h 803617"/>
              <a:gd name="connsiteX251" fmla="*/ 1294859 w 9634721"/>
              <a:gd name="connsiteY251" fmla="*/ 55192 h 803617"/>
              <a:gd name="connsiteX252" fmla="*/ 486812 w 9634721"/>
              <a:gd name="connsiteY252" fmla="*/ 0 h 803617"/>
              <a:gd name="connsiteX253" fmla="*/ 716972 w 9634721"/>
              <a:gd name="connsiteY253" fmla="*/ 230160 h 803617"/>
              <a:gd name="connsiteX254" fmla="*/ 947131 w 9634721"/>
              <a:gd name="connsiteY254" fmla="*/ 0 h 803617"/>
              <a:gd name="connsiteX255" fmla="*/ 1002324 w 9634721"/>
              <a:gd name="connsiteY255" fmla="*/ 55192 h 803617"/>
              <a:gd name="connsiteX256" fmla="*/ 772164 w 9634721"/>
              <a:gd name="connsiteY256" fmla="*/ 285352 h 803617"/>
              <a:gd name="connsiteX257" fmla="*/ 1002324 w 9634721"/>
              <a:gd name="connsiteY257" fmla="*/ 515512 h 803617"/>
              <a:gd name="connsiteX258" fmla="*/ 947131 w 9634721"/>
              <a:gd name="connsiteY258" fmla="*/ 570704 h 803617"/>
              <a:gd name="connsiteX259" fmla="*/ 716972 w 9634721"/>
              <a:gd name="connsiteY259" fmla="*/ 340544 h 803617"/>
              <a:gd name="connsiteX260" fmla="*/ 486812 w 9634721"/>
              <a:gd name="connsiteY260" fmla="*/ 570704 h 803617"/>
              <a:gd name="connsiteX261" fmla="*/ 431620 w 9634721"/>
              <a:gd name="connsiteY261" fmla="*/ 515512 h 803617"/>
              <a:gd name="connsiteX262" fmla="*/ 661780 w 9634721"/>
              <a:gd name="connsiteY262" fmla="*/ 285352 h 803617"/>
              <a:gd name="connsiteX263" fmla="*/ 431620 w 9634721"/>
              <a:gd name="connsiteY263" fmla="*/ 55192 h 8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</a:cxnLst>
            <a:rect l="l" t="t" r="r" b="b"/>
            <a:pathLst>
              <a:path w="9634721" h="803617">
                <a:moveTo>
                  <a:pt x="8687589" y="232913"/>
                </a:moveTo>
                <a:lnTo>
                  <a:pt x="8917749" y="463073"/>
                </a:lnTo>
                <a:lnTo>
                  <a:pt x="9147909" y="232913"/>
                </a:lnTo>
                <a:lnTo>
                  <a:pt x="9203101" y="288105"/>
                </a:lnTo>
                <a:lnTo>
                  <a:pt x="8972941" y="518265"/>
                </a:lnTo>
                <a:lnTo>
                  <a:pt x="9203101" y="748425"/>
                </a:lnTo>
                <a:lnTo>
                  <a:pt x="9147909" y="803617"/>
                </a:lnTo>
                <a:lnTo>
                  <a:pt x="8917749" y="573457"/>
                </a:lnTo>
                <a:lnTo>
                  <a:pt x="8687589" y="803617"/>
                </a:lnTo>
                <a:lnTo>
                  <a:pt x="8632397" y="748425"/>
                </a:lnTo>
                <a:lnTo>
                  <a:pt x="8862557" y="518265"/>
                </a:lnTo>
                <a:lnTo>
                  <a:pt x="8632397" y="288105"/>
                </a:lnTo>
                <a:close/>
                <a:moveTo>
                  <a:pt x="7824349" y="232913"/>
                </a:moveTo>
                <a:lnTo>
                  <a:pt x="8054509" y="463073"/>
                </a:lnTo>
                <a:lnTo>
                  <a:pt x="8284669" y="232913"/>
                </a:lnTo>
                <a:lnTo>
                  <a:pt x="8339861" y="288105"/>
                </a:lnTo>
                <a:lnTo>
                  <a:pt x="8109701" y="518265"/>
                </a:lnTo>
                <a:lnTo>
                  <a:pt x="8339861" y="748425"/>
                </a:lnTo>
                <a:lnTo>
                  <a:pt x="8284669" y="803617"/>
                </a:lnTo>
                <a:lnTo>
                  <a:pt x="8054509" y="573457"/>
                </a:lnTo>
                <a:lnTo>
                  <a:pt x="7824349" y="803617"/>
                </a:lnTo>
                <a:lnTo>
                  <a:pt x="7769157" y="748425"/>
                </a:lnTo>
                <a:lnTo>
                  <a:pt x="7999317" y="518265"/>
                </a:lnTo>
                <a:lnTo>
                  <a:pt x="7769157" y="288105"/>
                </a:lnTo>
                <a:close/>
                <a:moveTo>
                  <a:pt x="6961109" y="232913"/>
                </a:moveTo>
                <a:lnTo>
                  <a:pt x="7191269" y="463073"/>
                </a:lnTo>
                <a:lnTo>
                  <a:pt x="7421429" y="232913"/>
                </a:lnTo>
                <a:lnTo>
                  <a:pt x="7476621" y="288105"/>
                </a:lnTo>
                <a:lnTo>
                  <a:pt x="7246461" y="518265"/>
                </a:lnTo>
                <a:lnTo>
                  <a:pt x="7476621" y="748425"/>
                </a:lnTo>
                <a:lnTo>
                  <a:pt x="7421429" y="803617"/>
                </a:lnTo>
                <a:lnTo>
                  <a:pt x="7191269" y="573457"/>
                </a:lnTo>
                <a:lnTo>
                  <a:pt x="6961109" y="803617"/>
                </a:lnTo>
                <a:lnTo>
                  <a:pt x="6905917" y="748425"/>
                </a:lnTo>
                <a:lnTo>
                  <a:pt x="7136077" y="518265"/>
                </a:lnTo>
                <a:lnTo>
                  <a:pt x="6905917" y="288105"/>
                </a:lnTo>
                <a:close/>
                <a:moveTo>
                  <a:pt x="6097869" y="232913"/>
                </a:moveTo>
                <a:lnTo>
                  <a:pt x="6328029" y="463073"/>
                </a:lnTo>
                <a:lnTo>
                  <a:pt x="6558189" y="232913"/>
                </a:lnTo>
                <a:lnTo>
                  <a:pt x="6613381" y="288105"/>
                </a:lnTo>
                <a:lnTo>
                  <a:pt x="6383221" y="518265"/>
                </a:lnTo>
                <a:lnTo>
                  <a:pt x="6613381" y="748425"/>
                </a:lnTo>
                <a:lnTo>
                  <a:pt x="6558189" y="803617"/>
                </a:lnTo>
                <a:lnTo>
                  <a:pt x="6328029" y="573457"/>
                </a:lnTo>
                <a:lnTo>
                  <a:pt x="6097869" y="803617"/>
                </a:lnTo>
                <a:lnTo>
                  <a:pt x="6042677" y="748425"/>
                </a:lnTo>
                <a:lnTo>
                  <a:pt x="6272837" y="518265"/>
                </a:lnTo>
                <a:lnTo>
                  <a:pt x="6042677" y="288105"/>
                </a:lnTo>
                <a:close/>
                <a:moveTo>
                  <a:pt x="5234629" y="232913"/>
                </a:moveTo>
                <a:lnTo>
                  <a:pt x="5464789" y="463073"/>
                </a:lnTo>
                <a:lnTo>
                  <a:pt x="5694949" y="232913"/>
                </a:lnTo>
                <a:lnTo>
                  <a:pt x="5750141" y="288105"/>
                </a:lnTo>
                <a:lnTo>
                  <a:pt x="5519981" y="518265"/>
                </a:lnTo>
                <a:lnTo>
                  <a:pt x="5750141" y="748425"/>
                </a:lnTo>
                <a:lnTo>
                  <a:pt x="5694949" y="803617"/>
                </a:lnTo>
                <a:lnTo>
                  <a:pt x="5464789" y="573457"/>
                </a:lnTo>
                <a:lnTo>
                  <a:pt x="5234629" y="803617"/>
                </a:lnTo>
                <a:lnTo>
                  <a:pt x="5179437" y="748425"/>
                </a:lnTo>
                <a:lnTo>
                  <a:pt x="5409597" y="518265"/>
                </a:lnTo>
                <a:lnTo>
                  <a:pt x="5179437" y="288105"/>
                </a:lnTo>
                <a:close/>
                <a:moveTo>
                  <a:pt x="4371389" y="232913"/>
                </a:moveTo>
                <a:lnTo>
                  <a:pt x="4601549" y="463073"/>
                </a:lnTo>
                <a:lnTo>
                  <a:pt x="4831709" y="232913"/>
                </a:lnTo>
                <a:lnTo>
                  <a:pt x="4886901" y="288105"/>
                </a:lnTo>
                <a:lnTo>
                  <a:pt x="4656741" y="518265"/>
                </a:lnTo>
                <a:lnTo>
                  <a:pt x="4886901" y="748425"/>
                </a:lnTo>
                <a:lnTo>
                  <a:pt x="4831709" y="803617"/>
                </a:lnTo>
                <a:lnTo>
                  <a:pt x="4601549" y="573457"/>
                </a:lnTo>
                <a:lnTo>
                  <a:pt x="4371389" y="803617"/>
                </a:lnTo>
                <a:lnTo>
                  <a:pt x="4316197" y="748425"/>
                </a:lnTo>
                <a:lnTo>
                  <a:pt x="4546357" y="518265"/>
                </a:lnTo>
                <a:lnTo>
                  <a:pt x="4316197" y="288105"/>
                </a:lnTo>
                <a:close/>
                <a:moveTo>
                  <a:pt x="3508152" y="232913"/>
                </a:moveTo>
                <a:lnTo>
                  <a:pt x="3738311" y="463073"/>
                </a:lnTo>
                <a:lnTo>
                  <a:pt x="3968471" y="232913"/>
                </a:lnTo>
                <a:lnTo>
                  <a:pt x="4023661" y="288105"/>
                </a:lnTo>
                <a:lnTo>
                  <a:pt x="3793503" y="518265"/>
                </a:lnTo>
                <a:lnTo>
                  <a:pt x="4023661" y="748425"/>
                </a:lnTo>
                <a:lnTo>
                  <a:pt x="3968471" y="803617"/>
                </a:lnTo>
                <a:lnTo>
                  <a:pt x="3738311" y="573457"/>
                </a:lnTo>
                <a:lnTo>
                  <a:pt x="3508152" y="803617"/>
                </a:lnTo>
                <a:lnTo>
                  <a:pt x="3452959" y="748425"/>
                </a:lnTo>
                <a:lnTo>
                  <a:pt x="3683120" y="518265"/>
                </a:lnTo>
                <a:lnTo>
                  <a:pt x="3452959" y="288105"/>
                </a:lnTo>
                <a:close/>
                <a:moveTo>
                  <a:pt x="2644912" y="232913"/>
                </a:moveTo>
                <a:lnTo>
                  <a:pt x="2875072" y="463073"/>
                </a:lnTo>
                <a:lnTo>
                  <a:pt x="3105231" y="232913"/>
                </a:lnTo>
                <a:lnTo>
                  <a:pt x="3160424" y="288105"/>
                </a:lnTo>
                <a:lnTo>
                  <a:pt x="2930264" y="518265"/>
                </a:lnTo>
                <a:lnTo>
                  <a:pt x="3160424" y="748425"/>
                </a:lnTo>
                <a:lnTo>
                  <a:pt x="3105231" y="803617"/>
                </a:lnTo>
                <a:lnTo>
                  <a:pt x="2875072" y="573457"/>
                </a:lnTo>
                <a:lnTo>
                  <a:pt x="2644912" y="803617"/>
                </a:lnTo>
                <a:lnTo>
                  <a:pt x="2589721" y="748425"/>
                </a:lnTo>
                <a:lnTo>
                  <a:pt x="2819880" y="518265"/>
                </a:lnTo>
                <a:lnTo>
                  <a:pt x="2589721" y="288105"/>
                </a:lnTo>
                <a:close/>
                <a:moveTo>
                  <a:pt x="1781672" y="232913"/>
                </a:moveTo>
                <a:lnTo>
                  <a:pt x="2011832" y="463073"/>
                </a:lnTo>
                <a:lnTo>
                  <a:pt x="2241993" y="232913"/>
                </a:lnTo>
                <a:lnTo>
                  <a:pt x="2297185" y="288105"/>
                </a:lnTo>
                <a:lnTo>
                  <a:pt x="2067025" y="518265"/>
                </a:lnTo>
                <a:lnTo>
                  <a:pt x="2297185" y="748425"/>
                </a:lnTo>
                <a:lnTo>
                  <a:pt x="2241993" y="803617"/>
                </a:lnTo>
                <a:lnTo>
                  <a:pt x="2011832" y="573457"/>
                </a:lnTo>
                <a:lnTo>
                  <a:pt x="1781672" y="803617"/>
                </a:lnTo>
                <a:lnTo>
                  <a:pt x="1726480" y="748425"/>
                </a:lnTo>
                <a:lnTo>
                  <a:pt x="1956641" y="518265"/>
                </a:lnTo>
                <a:lnTo>
                  <a:pt x="1726480" y="288105"/>
                </a:lnTo>
                <a:close/>
                <a:moveTo>
                  <a:pt x="918432" y="232913"/>
                </a:moveTo>
                <a:lnTo>
                  <a:pt x="1148591" y="463073"/>
                </a:lnTo>
                <a:lnTo>
                  <a:pt x="1378752" y="232913"/>
                </a:lnTo>
                <a:lnTo>
                  <a:pt x="1433944" y="288105"/>
                </a:lnTo>
                <a:lnTo>
                  <a:pt x="1203783" y="518265"/>
                </a:lnTo>
                <a:lnTo>
                  <a:pt x="1433944" y="748425"/>
                </a:lnTo>
                <a:lnTo>
                  <a:pt x="1378752" y="803617"/>
                </a:lnTo>
                <a:lnTo>
                  <a:pt x="1148591" y="573457"/>
                </a:lnTo>
                <a:lnTo>
                  <a:pt x="918432" y="803617"/>
                </a:lnTo>
                <a:lnTo>
                  <a:pt x="863239" y="748425"/>
                </a:lnTo>
                <a:lnTo>
                  <a:pt x="1093400" y="518265"/>
                </a:lnTo>
                <a:lnTo>
                  <a:pt x="863239" y="288105"/>
                </a:lnTo>
                <a:close/>
                <a:moveTo>
                  <a:pt x="55192" y="232913"/>
                </a:moveTo>
                <a:lnTo>
                  <a:pt x="285352" y="463073"/>
                </a:lnTo>
                <a:lnTo>
                  <a:pt x="515512" y="232913"/>
                </a:lnTo>
                <a:lnTo>
                  <a:pt x="570704" y="288105"/>
                </a:lnTo>
                <a:lnTo>
                  <a:pt x="340544" y="518265"/>
                </a:lnTo>
                <a:lnTo>
                  <a:pt x="570704" y="748425"/>
                </a:lnTo>
                <a:lnTo>
                  <a:pt x="515512" y="803617"/>
                </a:lnTo>
                <a:lnTo>
                  <a:pt x="285352" y="573457"/>
                </a:lnTo>
                <a:lnTo>
                  <a:pt x="55192" y="803617"/>
                </a:lnTo>
                <a:lnTo>
                  <a:pt x="0" y="748425"/>
                </a:lnTo>
                <a:lnTo>
                  <a:pt x="230160" y="518265"/>
                </a:lnTo>
                <a:lnTo>
                  <a:pt x="0" y="288105"/>
                </a:lnTo>
                <a:close/>
                <a:moveTo>
                  <a:pt x="9119209" y="0"/>
                </a:moveTo>
                <a:lnTo>
                  <a:pt x="9349369" y="230160"/>
                </a:lnTo>
                <a:lnTo>
                  <a:pt x="9579529" y="0"/>
                </a:lnTo>
                <a:lnTo>
                  <a:pt x="9634721" y="55192"/>
                </a:lnTo>
                <a:lnTo>
                  <a:pt x="9404561" y="285352"/>
                </a:lnTo>
                <a:lnTo>
                  <a:pt x="9634721" y="515512"/>
                </a:lnTo>
                <a:lnTo>
                  <a:pt x="9579529" y="570704"/>
                </a:lnTo>
                <a:lnTo>
                  <a:pt x="9349369" y="340544"/>
                </a:lnTo>
                <a:lnTo>
                  <a:pt x="9119209" y="570704"/>
                </a:lnTo>
                <a:lnTo>
                  <a:pt x="9064017" y="515512"/>
                </a:lnTo>
                <a:lnTo>
                  <a:pt x="9294177" y="285352"/>
                </a:lnTo>
                <a:lnTo>
                  <a:pt x="9064017" y="55192"/>
                </a:lnTo>
                <a:close/>
                <a:moveTo>
                  <a:pt x="8255969" y="0"/>
                </a:moveTo>
                <a:lnTo>
                  <a:pt x="8486129" y="230160"/>
                </a:lnTo>
                <a:lnTo>
                  <a:pt x="8716289" y="0"/>
                </a:lnTo>
                <a:lnTo>
                  <a:pt x="8771481" y="55192"/>
                </a:lnTo>
                <a:lnTo>
                  <a:pt x="8541321" y="285352"/>
                </a:lnTo>
                <a:lnTo>
                  <a:pt x="8771481" y="515512"/>
                </a:lnTo>
                <a:lnTo>
                  <a:pt x="8716289" y="570704"/>
                </a:lnTo>
                <a:lnTo>
                  <a:pt x="8486129" y="340544"/>
                </a:lnTo>
                <a:lnTo>
                  <a:pt x="8255969" y="570704"/>
                </a:lnTo>
                <a:lnTo>
                  <a:pt x="8200777" y="515512"/>
                </a:lnTo>
                <a:lnTo>
                  <a:pt x="8430937" y="285352"/>
                </a:lnTo>
                <a:lnTo>
                  <a:pt x="8200777" y="55192"/>
                </a:lnTo>
                <a:close/>
                <a:moveTo>
                  <a:pt x="7392729" y="0"/>
                </a:moveTo>
                <a:lnTo>
                  <a:pt x="7622889" y="230160"/>
                </a:lnTo>
                <a:lnTo>
                  <a:pt x="7853049" y="0"/>
                </a:lnTo>
                <a:lnTo>
                  <a:pt x="7908241" y="55192"/>
                </a:lnTo>
                <a:lnTo>
                  <a:pt x="7678081" y="285352"/>
                </a:lnTo>
                <a:lnTo>
                  <a:pt x="7908241" y="515512"/>
                </a:lnTo>
                <a:lnTo>
                  <a:pt x="7853049" y="570704"/>
                </a:lnTo>
                <a:lnTo>
                  <a:pt x="7622889" y="340544"/>
                </a:lnTo>
                <a:lnTo>
                  <a:pt x="7392729" y="570704"/>
                </a:lnTo>
                <a:lnTo>
                  <a:pt x="7337537" y="515512"/>
                </a:lnTo>
                <a:lnTo>
                  <a:pt x="7567697" y="285352"/>
                </a:lnTo>
                <a:lnTo>
                  <a:pt x="7337537" y="55192"/>
                </a:lnTo>
                <a:close/>
                <a:moveTo>
                  <a:pt x="6529489" y="0"/>
                </a:moveTo>
                <a:lnTo>
                  <a:pt x="6759649" y="230160"/>
                </a:lnTo>
                <a:lnTo>
                  <a:pt x="6989809" y="0"/>
                </a:lnTo>
                <a:lnTo>
                  <a:pt x="7045001" y="55192"/>
                </a:lnTo>
                <a:lnTo>
                  <a:pt x="6814841" y="285352"/>
                </a:lnTo>
                <a:lnTo>
                  <a:pt x="7045001" y="515512"/>
                </a:lnTo>
                <a:lnTo>
                  <a:pt x="6989809" y="570704"/>
                </a:lnTo>
                <a:lnTo>
                  <a:pt x="6759649" y="340544"/>
                </a:lnTo>
                <a:lnTo>
                  <a:pt x="6529489" y="570704"/>
                </a:lnTo>
                <a:lnTo>
                  <a:pt x="6474297" y="515512"/>
                </a:lnTo>
                <a:lnTo>
                  <a:pt x="6704457" y="285352"/>
                </a:lnTo>
                <a:lnTo>
                  <a:pt x="6474297" y="55192"/>
                </a:lnTo>
                <a:close/>
                <a:moveTo>
                  <a:pt x="5666249" y="0"/>
                </a:moveTo>
                <a:lnTo>
                  <a:pt x="5896409" y="230160"/>
                </a:lnTo>
                <a:lnTo>
                  <a:pt x="6126569" y="0"/>
                </a:lnTo>
                <a:lnTo>
                  <a:pt x="6181761" y="55192"/>
                </a:lnTo>
                <a:lnTo>
                  <a:pt x="5951601" y="285352"/>
                </a:lnTo>
                <a:lnTo>
                  <a:pt x="6181761" y="515512"/>
                </a:lnTo>
                <a:lnTo>
                  <a:pt x="6126569" y="570704"/>
                </a:lnTo>
                <a:lnTo>
                  <a:pt x="5896409" y="340544"/>
                </a:lnTo>
                <a:lnTo>
                  <a:pt x="5666249" y="570704"/>
                </a:lnTo>
                <a:lnTo>
                  <a:pt x="5611057" y="515512"/>
                </a:lnTo>
                <a:lnTo>
                  <a:pt x="5841217" y="285352"/>
                </a:lnTo>
                <a:lnTo>
                  <a:pt x="5611057" y="55192"/>
                </a:lnTo>
                <a:close/>
                <a:moveTo>
                  <a:pt x="4803009" y="0"/>
                </a:moveTo>
                <a:lnTo>
                  <a:pt x="5033169" y="230160"/>
                </a:lnTo>
                <a:lnTo>
                  <a:pt x="5263329" y="0"/>
                </a:lnTo>
                <a:lnTo>
                  <a:pt x="5318521" y="55192"/>
                </a:lnTo>
                <a:lnTo>
                  <a:pt x="5088361" y="285352"/>
                </a:lnTo>
                <a:lnTo>
                  <a:pt x="5318521" y="515512"/>
                </a:lnTo>
                <a:lnTo>
                  <a:pt x="5263329" y="570704"/>
                </a:lnTo>
                <a:lnTo>
                  <a:pt x="5033169" y="340544"/>
                </a:lnTo>
                <a:lnTo>
                  <a:pt x="4803009" y="570704"/>
                </a:lnTo>
                <a:lnTo>
                  <a:pt x="4747817" y="515512"/>
                </a:lnTo>
                <a:lnTo>
                  <a:pt x="4977977" y="285352"/>
                </a:lnTo>
                <a:lnTo>
                  <a:pt x="4747817" y="55192"/>
                </a:lnTo>
                <a:close/>
                <a:moveTo>
                  <a:pt x="3939771" y="0"/>
                </a:moveTo>
                <a:lnTo>
                  <a:pt x="4169929" y="230160"/>
                </a:lnTo>
                <a:lnTo>
                  <a:pt x="4400089" y="0"/>
                </a:lnTo>
                <a:lnTo>
                  <a:pt x="4455281" y="55192"/>
                </a:lnTo>
                <a:lnTo>
                  <a:pt x="4225121" y="285352"/>
                </a:lnTo>
                <a:lnTo>
                  <a:pt x="4455281" y="515512"/>
                </a:lnTo>
                <a:lnTo>
                  <a:pt x="4400089" y="570704"/>
                </a:lnTo>
                <a:lnTo>
                  <a:pt x="4169929" y="340544"/>
                </a:lnTo>
                <a:lnTo>
                  <a:pt x="3939771" y="570704"/>
                </a:lnTo>
                <a:lnTo>
                  <a:pt x="3884579" y="515512"/>
                </a:lnTo>
                <a:lnTo>
                  <a:pt x="4114737" y="285352"/>
                </a:lnTo>
                <a:lnTo>
                  <a:pt x="3884579" y="55192"/>
                </a:lnTo>
                <a:close/>
                <a:moveTo>
                  <a:pt x="3076531" y="0"/>
                </a:moveTo>
                <a:lnTo>
                  <a:pt x="3306692" y="230160"/>
                </a:lnTo>
                <a:lnTo>
                  <a:pt x="3536852" y="0"/>
                </a:lnTo>
                <a:lnTo>
                  <a:pt x="3592044" y="55192"/>
                </a:lnTo>
                <a:lnTo>
                  <a:pt x="3361884" y="285352"/>
                </a:lnTo>
                <a:lnTo>
                  <a:pt x="3592044" y="515512"/>
                </a:lnTo>
                <a:lnTo>
                  <a:pt x="3536852" y="570704"/>
                </a:lnTo>
                <a:lnTo>
                  <a:pt x="3306692" y="340544"/>
                </a:lnTo>
                <a:lnTo>
                  <a:pt x="3076531" y="570704"/>
                </a:lnTo>
                <a:lnTo>
                  <a:pt x="3021340" y="515512"/>
                </a:lnTo>
                <a:lnTo>
                  <a:pt x="3251500" y="285352"/>
                </a:lnTo>
                <a:lnTo>
                  <a:pt x="3021340" y="55192"/>
                </a:lnTo>
                <a:close/>
                <a:moveTo>
                  <a:pt x="2213293" y="0"/>
                </a:moveTo>
                <a:lnTo>
                  <a:pt x="2443453" y="230160"/>
                </a:lnTo>
                <a:lnTo>
                  <a:pt x="2673612" y="0"/>
                </a:lnTo>
                <a:lnTo>
                  <a:pt x="2728804" y="55192"/>
                </a:lnTo>
                <a:lnTo>
                  <a:pt x="2498645" y="285352"/>
                </a:lnTo>
                <a:lnTo>
                  <a:pt x="2728804" y="515512"/>
                </a:lnTo>
                <a:lnTo>
                  <a:pt x="2673612" y="570704"/>
                </a:lnTo>
                <a:lnTo>
                  <a:pt x="2443453" y="340544"/>
                </a:lnTo>
                <a:lnTo>
                  <a:pt x="2213293" y="570704"/>
                </a:lnTo>
                <a:lnTo>
                  <a:pt x="2158101" y="515512"/>
                </a:lnTo>
                <a:lnTo>
                  <a:pt x="2388261" y="285352"/>
                </a:lnTo>
                <a:lnTo>
                  <a:pt x="2158101" y="55192"/>
                </a:lnTo>
                <a:close/>
                <a:moveTo>
                  <a:pt x="1350052" y="0"/>
                </a:moveTo>
                <a:lnTo>
                  <a:pt x="1580212" y="230160"/>
                </a:lnTo>
                <a:lnTo>
                  <a:pt x="1810372" y="0"/>
                </a:lnTo>
                <a:lnTo>
                  <a:pt x="1865565" y="55192"/>
                </a:lnTo>
                <a:lnTo>
                  <a:pt x="1635404" y="285352"/>
                </a:lnTo>
                <a:lnTo>
                  <a:pt x="1865565" y="515512"/>
                </a:lnTo>
                <a:lnTo>
                  <a:pt x="1810372" y="570704"/>
                </a:lnTo>
                <a:lnTo>
                  <a:pt x="1580212" y="340544"/>
                </a:lnTo>
                <a:lnTo>
                  <a:pt x="1350052" y="570704"/>
                </a:lnTo>
                <a:lnTo>
                  <a:pt x="1294859" y="515512"/>
                </a:lnTo>
                <a:lnTo>
                  <a:pt x="1525020" y="285352"/>
                </a:lnTo>
                <a:lnTo>
                  <a:pt x="1294859" y="55192"/>
                </a:lnTo>
                <a:close/>
                <a:moveTo>
                  <a:pt x="486812" y="0"/>
                </a:moveTo>
                <a:lnTo>
                  <a:pt x="716972" y="230160"/>
                </a:lnTo>
                <a:lnTo>
                  <a:pt x="947131" y="0"/>
                </a:lnTo>
                <a:lnTo>
                  <a:pt x="1002324" y="55192"/>
                </a:lnTo>
                <a:lnTo>
                  <a:pt x="772164" y="285352"/>
                </a:lnTo>
                <a:lnTo>
                  <a:pt x="1002324" y="515512"/>
                </a:lnTo>
                <a:lnTo>
                  <a:pt x="947131" y="570704"/>
                </a:lnTo>
                <a:lnTo>
                  <a:pt x="716972" y="340544"/>
                </a:lnTo>
                <a:lnTo>
                  <a:pt x="486812" y="570704"/>
                </a:lnTo>
                <a:lnTo>
                  <a:pt x="431620" y="515512"/>
                </a:lnTo>
                <a:lnTo>
                  <a:pt x="661780" y="285352"/>
                </a:lnTo>
                <a:lnTo>
                  <a:pt x="431620" y="5519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E6C95EA6-2E95-43B6-A002-3A702F02FFB2}"/>
              </a:ext>
            </a:extLst>
          </p:cNvPr>
          <p:cNvSpPr/>
          <p:nvPr/>
        </p:nvSpPr>
        <p:spPr>
          <a:xfrm>
            <a:off x="167271" y="2260143"/>
            <a:ext cx="9555163" cy="1120295"/>
          </a:xfrm>
          <a:custGeom>
            <a:avLst/>
            <a:gdLst>
              <a:gd name="connsiteX0" fmla="*/ 893192 w 9049248"/>
              <a:gd name="connsiteY0" fmla="*/ 0 h 1060979"/>
              <a:gd name="connsiteX1" fmla="*/ 1022709 w 9049248"/>
              <a:gd name="connsiteY1" fmla="*/ 129516 h 1060979"/>
              <a:gd name="connsiteX2" fmla="*/ 1152224 w 9049248"/>
              <a:gd name="connsiteY2" fmla="*/ 0 h 1060979"/>
              <a:gd name="connsiteX3" fmla="*/ 1408706 w 9049248"/>
              <a:gd name="connsiteY3" fmla="*/ 256481 h 1060979"/>
              <a:gd name="connsiteX4" fmla="*/ 1279190 w 9049248"/>
              <a:gd name="connsiteY4" fmla="*/ 385997 h 1060979"/>
              <a:gd name="connsiteX5" fmla="*/ 1356041 w 9049248"/>
              <a:gd name="connsiteY5" fmla="*/ 462849 h 1060979"/>
              <a:gd name="connsiteX6" fmla="*/ 1529905 w 9049248"/>
              <a:gd name="connsiteY6" fmla="*/ 288985 h 1060979"/>
              <a:gd name="connsiteX7" fmla="*/ 1659421 w 9049248"/>
              <a:gd name="connsiteY7" fmla="*/ 418501 h 1060979"/>
              <a:gd name="connsiteX8" fmla="*/ 1788936 w 9049248"/>
              <a:gd name="connsiteY8" fmla="*/ 288985 h 1060979"/>
              <a:gd name="connsiteX9" fmla="*/ 1962800 w 9049248"/>
              <a:gd name="connsiteY9" fmla="*/ 462849 h 1060979"/>
              <a:gd name="connsiteX10" fmla="*/ 2039652 w 9049248"/>
              <a:gd name="connsiteY10" fmla="*/ 385997 h 1060979"/>
              <a:gd name="connsiteX11" fmla="*/ 1910135 w 9049248"/>
              <a:gd name="connsiteY11" fmla="*/ 256481 h 1060979"/>
              <a:gd name="connsiteX12" fmla="*/ 2166617 w 9049248"/>
              <a:gd name="connsiteY12" fmla="*/ 0 h 1060979"/>
              <a:gd name="connsiteX13" fmla="*/ 2296132 w 9049248"/>
              <a:gd name="connsiteY13" fmla="*/ 129516 h 1060979"/>
              <a:gd name="connsiteX14" fmla="*/ 2425649 w 9049248"/>
              <a:gd name="connsiteY14" fmla="*/ 0 h 1060979"/>
              <a:gd name="connsiteX15" fmla="*/ 2682129 w 9049248"/>
              <a:gd name="connsiteY15" fmla="*/ 256481 h 1060979"/>
              <a:gd name="connsiteX16" fmla="*/ 2552613 w 9049248"/>
              <a:gd name="connsiteY16" fmla="*/ 385997 h 1060979"/>
              <a:gd name="connsiteX17" fmla="*/ 2629465 w 9049248"/>
              <a:gd name="connsiteY17" fmla="*/ 462849 h 1060979"/>
              <a:gd name="connsiteX18" fmla="*/ 2803328 w 9049248"/>
              <a:gd name="connsiteY18" fmla="*/ 288985 h 1060979"/>
              <a:gd name="connsiteX19" fmla="*/ 2932844 w 9049248"/>
              <a:gd name="connsiteY19" fmla="*/ 418501 h 1060979"/>
              <a:gd name="connsiteX20" fmla="*/ 3062360 w 9049248"/>
              <a:gd name="connsiteY20" fmla="*/ 288985 h 1060979"/>
              <a:gd name="connsiteX21" fmla="*/ 3236223 w 9049248"/>
              <a:gd name="connsiteY21" fmla="*/ 462849 h 1060979"/>
              <a:gd name="connsiteX22" fmla="*/ 3313075 w 9049248"/>
              <a:gd name="connsiteY22" fmla="*/ 385997 h 1060979"/>
              <a:gd name="connsiteX23" fmla="*/ 3183559 w 9049248"/>
              <a:gd name="connsiteY23" fmla="*/ 256481 h 1060979"/>
              <a:gd name="connsiteX24" fmla="*/ 3440040 w 9049248"/>
              <a:gd name="connsiteY24" fmla="*/ 0 h 1060979"/>
              <a:gd name="connsiteX25" fmla="*/ 3569556 w 9049248"/>
              <a:gd name="connsiteY25" fmla="*/ 129516 h 1060979"/>
              <a:gd name="connsiteX26" fmla="*/ 3699072 w 9049248"/>
              <a:gd name="connsiteY26" fmla="*/ 0 h 1060979"/>
              <a:gd name="connsiteX27" fmla="*/ 3955553 w 9049248"/>
              <a:gd name="connsiteY27" fmla="*/ 256481 h 1060979"/>
              <a:gd name="connsiteX28" fmla="*/ 3826037 w 9049248"/>
              <a:gd name="connsiteY28" fmla="*/ 385997 h 1060979"/>
              <a:gd name="connsiteX29" fmla="*/ 3902889 w 9049248"/>
              <a:gd name="connsiteY29" fmla="*/ 462849 h 1060979"/>
              <a:gd name="connsiteX30" fmla="*/ 4076751 w 9049248"/>
              <a:gd name="connsiteY30" fmla="*/ 288985 h 1060979"/>
              <a:gd name="connsiteX31" fmla="*/ 4206267 w 9049248"/>
              <a:gd name="connsiteY31" fmla="*/ 418501 h 1060979"/>
              <a:gd name="connsiteX32" fmla="*/ 4335783 w 9049248"/>
              <a:gd name="connsiteY32" fmla="*/ 288985 h 1060979"/>
              <a:gd name="connsiteX33" fmla="*/ 4509646 w 9049248"/>
              <a:gd name="connsiteY33" fmla="*/ 462849 h 1060979"/>
              <a:gd name="connsiteX34" fmla="*/ 4586498 w 9049248"/>
              <a:gd name="connsiteY34" fmla="*/ 385997 h 1060979"/>
              <a:gd name="connsiteX35" fmla="*/ 4456982 w 9049248"/>
              <a:gd name="connsiteY35" fmla="*/ 256481 h 1060979"/>
              <a:gd name="connsiteX36" fmla="*/ 4713463 w 9049248"/>
              <a:gd name="connsiteY36" fmla="*/ 0 h 1060979"/>
              <a:gd name="connsiteX37" fmla="*/ 4842979 w 9049248"/>
              <a:gd name="connsiteY37" fmla="*/ 129516 h 1060979"/>
              <a:gd name="connsiteX38" fmla="*/ 4972495 w 9049248"/>
              <a:gd name="connsiteY38" fmla="*/ 0 h 1060979"/>
              <a:gd name="connsiteX39" fmla="*/ 5228976 w 9049248"/>
              <a:gd name="connsiteY39" fmla="*/ 256481 h 1060979"/>
              <a:gd name="connsiteX40" fmla="*/ 5099460 w 9049248"/>
              <a:gd name="connsiteY40" fmla="*/ 385997 h 1060979"/>
              <a:gd name="connsiteX41" fmla="*/ 5176311 w 9049248"/>
              <a:gd name="connsiteY41" fmla="*/ 462849 h 1060979"/>
              <a:gd name="connsiteX42" fmla="*/ 5350175 w 9049248"/>
              <a:gd name="connsiteY42" fmla="*/ 288985 h 1060979"/>
              <a:gd name="connsiteX43" fmla="*/ 5479691 w 9049248"/>
              <a:gd name="connsiteY43" fmla="*/ 418501 h 1060979"/>
              <a:gd name="connsiteX44" fmla="*/ 5609207 w 9049248"/>
              <a:gd name="connsiteY44" fmla="*/ 288985 h 1060979"/>
              <a:gd name="connsiteX45" fmla="*/ 5783070 w 9049248"/>
              <a:gd name="connsiteY45" fmla="*/ 462849 h 1060979"/>
              <a:gd name="connsiteX46" fmla="*/ 5859922 w 9049248"/>
              <a:gd name="connsiteY46" fmla="*/ 385997 h 1060979"/>
              <a:gd name="connsiteX47" fmla="*/ 5730406 w 9049248"/>
              <a:gd name="connsiteY47" fmla="*/ 256481 h 1060979"/>
              <a:gd name="connsiteX48" fmla="*/ 5986887 w 9049248"/>
              <a:gd name="connsiteY48" fmla="*/ 0 h 1060979"/>
              <a:gd name="connsiteX49" fmla="*/ 6116403 w 9049248"/>
              <a:gd name="connsiteY49" fmla="*/ 129516 h 1060979"/>
              <a:gd name="connsiteX50" fmla="*/ 6245919 w 9049248"/>
              <a:gd name="connsiteY50" fmla="*/ 0 h 1060979"/>
              <a:gd name="connsiteX51" fmla="*/ 6502400 w 9049248"/>
              <a:gd name="connsiteY51" fmla="*/ 256481 h 1060979"/>
              <a:gd name="connsiteX52" fmla="*/ 6372884 w 9049248"/>
              <a:gd name="connsiteY52" fmla="*/ 385997 h 1060979"/>
              <a:gd name="connsiteX53" fmla="*/ 6449735 w 9049248"/>
              <a:gd name="connsiteY53" fmla="*/ 462849 h 1060979"/>
              <a:gd name="connsiteX54" fmla="*/ 6623599 w 9049248"/>
              <a:gd name="connsiteY54" fmla="*/ 288985 h 1060979"/>
              <a:gd name="connsiteX55" fmla="*/ 6753115 w 9049248"/>
              <a:gd name="connsiteY55" fmla="*/ 418501 h 1060979"/>
              <a:gd name="connsiteX56" fmla="*/ 6882631 w 9049248"/>
              <a:gd name="connsiteY56" fmla="*/ 288985 h 1060979"/>
              <a:gd name="connsiteX57" fmla="*/ 7056494 w 9049248"/>
              <a:gd name="connsiteY57" fmla="*/ 462849 h 1060979"/>
              <a:gd name="connsiteX58" fmla="*/ 7133346 w 9049248"/>
              <a:gd name="connsiteY58" fmla="*/ 385997 h 1060979"/>
              <a:gd name="connsiteX59" fmla="*/ 7003830 w 9049248"/>
              <a:gd name="connsiteY59" fmla="*/ 256481 h 1060979"/>
              <a:gd name="connsiteX60" fmla="*/ 7260311 w 9049248"/>
              <a:gd name="connsiteY60" fmla="*/ 0 h 1060979"/>
              <a:gd name="connsiteX61" fmla="*/ 7389827 w 9049248"/>
              <a:gd name="connsiteY61" fmla="*/ 129516 h 1060979"/>
              <a:gd name="connsiteX62" fmla="*/ 7519343 w 9049248"/>
              <a:gd name="connsiteY62" fmla="*/ 0 h 1060979"/>
              <a:gd name="connsiteX63" fmla="*/ 7775824 w 9049248"/>
              <a:gd name="connsiteY63" fmla="*/ 256481 h 1060979"/>
              <a:gd name="connsiteX64" fmla="*/ 7646308 w 9049248"/>
              <a:gd name="connsiteY64" fmla="*/ 385997 h 1060979"/>
              <a:gd name="connsiteX65" fmla="*/ 7723159 w 9049248"/>
              <a:gd name="connsiteY65" fmla="*/ 462849 h 1060979"/>
              <a:gd name="connsiteX66" fmla="*/ 7897023 w 9049248"/>
              <a:gd name="connsiteY66" fmla="*/ 288985 h 1060979"/>
              <a:gd name="connsiteX67" fmla="*/ 8026539 w 9049248"/>
              <a:gd name="connsiteY67" fmla="*/ 418501 h 1060979"/>
              <a:gd name="connsiteX68" fmla="*/ 8156055 w 9049248"/>
              <a:gd name="connsiteY68" fmla="*/ 288985 h 1060979"/>
              <a:gd name="connsiteX69" fmla="*/ 8329918 w 9049248"/>
              <a:gd name="connsiteY69" fmla="*/ 462849 h 1060979"/>
              <a:gd name="connsiteX70" fmla="*/ 8406770 w 9049248"/>
              <a:gd name="connsiteY70" fmla="*/ 385997 h 1060979"/>
              <a:gd name="connsiteX71" fmla="*/ 8277254 w 9049248"/>
              <a:gd name="connsiteY71" fmla="*/ 256481 h 1060979"/>
              <a:gd name="connsiteX72" fmla="*/ 8533735 w 9049248"/>
              <a:gd name="connsiteY72" fmla="*/ 0 h 1060979"/>
              <a:gd name="connsiteX73" fmla="*/ 8663251 w 9049248"/>
              <a:gd name="connsiteY73" fmla="*/ 129516 h 1060979"/>
              <a:gd name="connsiteX74" fmla="*/ 8792767 w 9049248"/>
              <a:gd name="connsiteY74" fmla="*/ 0 h 1060979"/>
              <a:gd name="connsiteX75" fmla="*/ 9049248 w 9049248"/>
              <a:gd name="connsiteY75" fmla="*/ 256481 h 1060979"/>
              <a:gd name="connsiteX76" fmla="*/ 8919732 w 9049248"/>
              <a:gd name="connsiteY76" fmla="*/ 385997 h 1060979"/>
              <a:gd name="connsiteX77" fmla="*/ 9049248 w 9049248"/>
              <a:gd name="connsiteY77" fmla="*/ 515513 h 1060979"/>
              <a:gd name="connsiteX78" fmla="*/ 8792767 w 9049248"/>
              <a:gd name="connsiteY78" fmla="*/ 771994 h 1060979"/>
              <a:gd name="connsiteX79" fmla="*/ 8663251 w 9049248"/>
              <a:gd name="connsiteY79" fmla="*/ 642478 h 1060979"/>
              <a:gd name="connsiteX80" fmla="*/ 8533735 w 9049248"/>
              <a:gd name="connsiteY80" fmla="*/ 771994 h 1060979"/>
              <a:gd name="connsiteX81" fmla="*/ 8359871 w 9049248"/>
              <a:gd name="connsiteY81" fmla="*/ 598131 h 1060979"/>
              <a:gd name="connsiteX82" fmla="*/ 8283020 w 9049248"/>
              <a:gd name="connsiteY82" fmla="*/ 674982 h 1060979"/>
              <a:gd name="connsiteX83" fmla="*/ 8412536 w 9049248"/>
              <a:gd name="connsiteY83" fmla="*/ 804498 h 1060979"/>
              <a:gd name="connsiteX84" fmla="*/ 8156055 w 9049248"/>
              <a:gd name="connsiteY84" fmla="*/ 1060979 h 1060979"/>
              <a:gd name="connsiteX85" fmla="*/ 8026539 w 9049248"/>
              <a:gd name="connsiteY85" fmla="*/ 931463 h 1060979"/>
              <a:gd name="connsiteX86" fmla="*/ 7897023 w 9049248"/>
              <a:gd name="connsiteY86" fmla="*/ 1060979 h 1060979"/>
              <a:gd name="connsiteX87" fmla="*/ 7640542 w 9049248"/>
              <a:gd name="connsiteY87" fmla="*/ 804498 h 1060979"/>
              <a:gd name="connsiteX88" fmla="*/ 7770058 w 9049248"/>
              <a:gd name="connsiteY88" fmla="*/ 674982 h 1060979"/>
              <a:gd name="connsiteX89" fmla="*/ 7693206 w 9049248"/>
              <a:gd name="connsiteY89" fmla="*/ 598131 h 1060979"/>
              <a:gd name="connsiteX90" fmla="*/ 7519343 w 9049248"/>
              <a:gd name="connsiteY90" fmla="*/ 771994 h 1060979"/>
              <a:gd name="connsiteX91" fmla="*/ 7389827 w 9049248"/>
              <a:gd name="connsiteY91" fmla="*/ 642478 h 1060979"/>
              <a:gd name="connsiteX92" fmla="*/ 7260311 w 9049248"/>
              <a:gd name="connsiteY92" fmla="*/ 771994 h 1060979"/>
              <a:gd name="connsiteX93" fmla="*/ 7086447 w 9049248"/>
              <a:gd name="connsiteY93" fmla="*/ 598131 h 1060979"/>
              <a:gd name="connsiteX94" fmla="*/ 7009596 w 9049248"/>
              <a:gd name="connsiteY94" fmla="*/ 674982 h 1060979"/>
              <a:gd name="connsiteX95" fmla="*/ 7139112 w 9049248"/>
              <a:gd name="connsiteY95" fmla="*/ 804498 h 1060979"/>
              <a:gd name="connsiteX96" fmla="*/ 6882631 w 9049248"/>
              <a:gd name="connsiteY96" fmla="*/ 1060979 h 1060979"/>
              <a:gd name="connsiteX97" fmla="*/ 6753115 w 9049248"/>
              <a:gd name="connsiteY97" fmla="*/ 931463 h 1060979"/>
              <a:gd name="connsiteX98" fmla="*/ 6623599 w 9049248"/>
              <a:gd name="connsiteY98" fmla="*/ 1060979 h 1060979"/>
              <a:gd name="connsiteX99" fmla="*/ 6367118 w 9049248"/>
              <a:gd name="connsiteY99" fmla="*/ 804498 h 1060979"/>
              <a:gd name="connsiteX100" fmla="*/ 6496634 w 9049248"/>
              <a:gd name="connsiteY100" fmla="*/ 674982 h 1060979"/>
              <a:gd name="connsiteX101" fmla="*/ 6419782 w 9049248"/>
              <a:gd name="connsiteY101" fmla="*/ 598131 h 1060979"/>
              <a:gd name="connsiteX102" fmla="*/ 6245919 w 9049248"/>
              <a:gd name="connsiteY102" fmla="*/ 771994 h 1060979"/>
              <a:gd name="connsiteX103" fmla="*/ 6116403 w 9049248"/>
              <a:gd name="connsiteY103" fmla="*/ 642478 h 1060979"/>
              <a:gd name="connsiteX104" fmla="*/ 5986887 w 9049248"/>
              <a:gd name="connsiteY104" fmla="*/ 771994 h 1060979"/>
              <a:gd name="connsiteX105" fmla="*/ 5813023 w 9049248"/>
              <a:gd name="connsiteY105" fmla="*/ 598131 h 1060979"/>
              <a:gd name="connsiteX106" fmla="*/ 5736172 w 9049248"/>
              <a:gd name="connsiteY106" fmla="*/ 674982 h 1060979"/>
              <a:gd name="connsiteX107" fmla="*/ 5865688 w 9049248"/>
              <a:gd name="connsiteY107" fmla="*/ 804498 h 1060979"/>
              <a:gd name="connsiteX108" fmla="*/ 5609207 w 9049248"/>
              <a:gd name="connsiteY108" fmla="*/ 1060979 h 1060979"/>
              <a:gd name="connsiteX109" fmla="*/ 5479691 w 9049248"/>
              <a:gd name="connsiteY109" fmla="*/ 931463 h 1060979"/>
              <a:gd name="connsiteX110" fmla="*/ 5350175 w 9049248"/>
              <a:gd name="connsiteY110" fmla="*/ 1060979 h 1060979"/>
              <a:gd name="connsiteX111" fmla="*/ 5093694 w 9049248"/>
              <a:gd name="connsiteY111" fmla="*/ 804498 h 1060979"/>
              <a:gd name="connsiteX112" fmla="*/ 5223210 w 9049248"/>
              <a:gd name="connsiteY112" fmla="*/ 674982 h 1060979"/>
              <a:gd name="connsiteX113" fmla="*/ 5146358 w 9049248"/>
              <a:gd name="connsiteY113" fmla="*/ 598131 h 1060979"/>
              <a:gd name="connsiteX114" fmla="*/ 4972495 w 9049248"/>
              <a:gd name="connsiteY114" fmla="*/ 771994 h 1060979"/>
              <a:gd name="connsiteX115" fmla="*/ 4842979 w 9049248"/>
              <a:gd name="connsiteY115" fmla="*/ 642478 h 1060979"/>
              <a:gd name="connsiteX116" fmla="*/ 4713463 w 9049248"/>
              <a:gd name="connsiteY116" fmla="*/ 771994 h 1060979"/>
              <a:gd name="connsiteX117" fmla="*/ 4539599 w 9049248"/>
              <a:gd name="connsiteY117" fmla="*/ 598131 h 1060979"/>
              <a:gd name="connsiteX118" fmla="*/ 4462748 w 9049248"/>
              <a:gd name="connsiteY118" fmla="*/ 674982 h 1060979"/>
              <a:gd name="connsiteX119" fmla="*/ 4592264 w 9049248"/>
              <a:gd name="connsiteY119" fmla="*/ 804498 h 1060979"/>
              <a:gd name="connsiteX120" fmla="*/ 4335783 w 9049248"/>
              <a:gd name="connsiteY120" fmla="*/ 1060979 h 1060979"/>
              <a:gd name="connsiteX121" fmla="*/ 4206267 w 9049248"/>
              <a:gd name="connsiteY121" fmla="*/ 931463 h 1060979"/>
              <a:gd name="connsiteX122" fmla="*/ 4076751 w 9049248"/>
              <a:gd name="connsiteY122" fmla="*/ 1060979 h 1060979"/>
              <a:gd name="connsiteX123" fmla="*/ 3820271 w 9049248"/>
              <a:gd name="connsiteY123" fmla="*/ 804498 h 1060979"/>
              <a:gd name="connsiteX124" fmla="*/ 3949787 w 9049248"/>
              <a:gd name="connsiteY124" fmla="*/ 674982 h 1060979"/>
              <a:gd name="connsiteX125" fmla="*/ 3872936 w 9049248"/>
              <a:gd name="connsiteY125" fmla="*/ 598131 h 1060979"/>
              <a:gd name="connsiteX126" fmla="*/ 3699072 w 9049248"/>
              <a:gd name="connsiteY126" fmla="*/ 771994 h 1060979"/>
              <a:gd name="connsiteX127" fmla="*/ 3569556 w 9049248"/>
              <a:gd name="connsiteY127" fmla="*/ 642478 h 1060979"/>
              <a:gd name="connsiteX128" fmla="*/ 3440040 w 9049248"/>
              <a:gd name="connsiteY128" fmla="*/ 771994 h 1060979"/>
              <a:gd name="connsiteX129" fmla="*/ 3266177 w 9049248"/>
              <a:gd name="connsiteY129" fmla="*/ 598131 h 1060979"/>
              <a:gd name="connsiteX130" fmla="*/ 3189326 w 9049248"/>
              <a:gd name="connsiteY130" fmla="*/ 674982 h 1060979"/>
              <a:gd name="connsiteX131" fmla="*/ 3318841 w 9049248"/>
              <a:gd name="connsiteY131" fmla="*/ 804498 h 1060979"/>
              <a:gd name="connsiteX132" fmla="*/ 3062360 w 9049248"/>
              <a:gd name="connsiteY132" fmla="*/ 1060979 h 1060979"/>
              <a:gd name="connsiteX133" fmla="*/ 2932844 w 9049248"/>
              <a:gd name="connsiteY133" fmla="*/ 931463 h 1060979"/>
              <a:gd name="connsiteX134" fmla="*/ 2803328 w 9049248"/>
              <a:gd name="connsiteY134" fmla="*/ 1060979 h 1060979"/>
              <a:gd name="connsiteX135" fmla="*/ 2546847 w 9049248"/>
              <a:gd name="connsiteY135" fmla="*/ 804498 h 1060979"/>
              <a:gd name="connsiteX136" fmla="*/ 2676363 w 9049248"/>
              <a:gd name="connsiteY136" fmla="*/ 674982 h 1060979"/>
              <a:gd name="connsiteX137" fmla="*/ 2599512 w 9049248"/>
              <a:gd name="connsiteY137" fmla="*/ 598131 h 1060979"/>
              <a:gd name="connsiteX138" fmla="*/ 2425649 w 9049248"/>
              <a:gd name="connsiteY138" fmla="*/ 771994 h 1060979"/>
              <a:gd name="connsiteX139" fmla="*/ 2296132 w 9049248"/>
              <a:gd name="connsiteY139" fmla="*/ 642478 h 1060979"/>
              <a:gd name="connsiteX140" fmla="*/ 2166617 w 9049248"/>
              <a:gd name="connsiteY140" fmla="*/ 771994 h 1060979"/>
              <a:gd name="connsiteX141" fmla="*/ 1992753 w 9049248"/>
              <a:gd name="connsiteY141" fmla="*/ 598131 h 1060979"/>
              <a:gd name="connsiteX142" fmla="*/ 1915902 w 9049248"/>
              <a:gd name="connsiteY142" fmla="*/ 674982 h 1060979"/>
              <a:gd name="connsiteX143" fmla="*/ 2045418 w 9049248"/>
              <a:gd name="connsiteY143" fmla="*/ 804498 h 1060979"/>
              <a:gd name="connsiteX144" fmla="*/ 1788936 w 9049248"/>
              <a:gd name="connsiteY144" fmla="*/ 1060979 h 1060979"/>
              <a:gd name="connsiteX145" fmla="*/ 1659421 w 9049248"/>
              <a:gd name="connsiteY145" fmla="*/ 931463 h 1060979"/>
              <a:gd name="connsiteX146" fmla="*/ 1529905 w 9049248"/>
              <a:gd name="connsiteY146" fmla="*/ 1060979 h 1060979"/>
              <a:gd name="connsiteX147" fmla="*/ 1273423 w 9049248"/>
              <a:gd name="connsiteY147" fmla="*/ 804498 h 1060979"/>
              <a:gd name="connsiteX148" fmla="*/ 1402940 w 9049248"/>
              <a:gd name="connsiteY148" fmla="*/ 674982 h 1060979"/>
              <a:gd name="connsiteX149" fmla="*/ 1326089 w 9049248"/>
              <a:gd name="connsiteY149" fmla="*/ 598131 h 1060979"/>
              <a:gd name="connsiteX150" fmla="*/ 1152224 w 9049248"/>
              <a:gd name="connsiteY150" fmla="*/ 771994 h 1060979"/>
              <a:gd name="connsiteX151" fmla="*/ 1022709 w 9049248"/>
              <a:gd name="connsiteY151" fmla="*/ 642478 h 1060979"/>
              <a:gd name="connsiteX152" fmla="*/ 893192 w 9049248"/>
              <a:gd name="connsiteY152" fmla="*/ 771994 h 1060979"/>
              <a:gd name="connsiteX153" fmla="*/ 719329 w 9049248"/>
              <a:gd name="connsiteY153" fmla="*/ 598131 h 1060979"/>
              <a:gd name="connsiteX154" fmla="*/ 642478 w 9049248"/>
              <a:gd name="connsiteY154" fmla="*/ 674982 h 1060979"/>
              <a:gd name="connsiteX155" fmla="*/ 771994 w 9049248"/>
              <a:gd name="connsiteY155" fmla="*/ 804498 h 1060979"/>
              <a:gd name="connsiteX156" fmla="*/ 515513 w 9049248"/>
              <a:gd name="connsiteY156" fmla="*/ 1060979 h 1060979"/>
              <a:gd name="connsiteX157" fmla="*/ 385997 w 9049248"/>
              <a:gd name="connsiteY157" fmla="*/ 931463 h 1060979"/>
              <a:gd name="connsiteX158" fmla="*/ 256481 w 9049248"/>
              <a:gd name="connsiteY158" fmla="*/ 1060979 h 1060979"/>
              <a:gd name="connsiteX159" fmla="*/ 0 w 9049248"/>
              <a:gd name="connsiteY159" fmla="*/ 804498 h 1060979"/>
              <a:gd name="connsiteX160" fmla="*/ 129516 w 9049248"/>
              <a:gd name="connsiteY160" fmla="*/ 674982 h 1060979"/>
              <a:gd name="connsiteX161" fmla="*/ 0 w 9049248"/>
              <a:gd name="connsiteY161" fmla="*/ 545466 h 1060979"/>
              <a:gd name="connsiteX162" fmla="*/ 256481 w 9049248"/>
              <a:gd name="connsiteY162" fmla="*/ 288985 h 1060979"/>
              <a:gd name="connsiteX163" fmla="*/ 385997 w 9049248"/>
              <a:gd name="connsiteY163" fmla="*/ 418501 h 1060979"/>
              <a:gd name="connsiteX164" fmla="*/ 515513 w 9049248"/>
              <a:gd name="connsiteY164" fmla="*/ 288985 h 1060979"/>
              <a:gd name="connsiteX165" fmla="*/ 689376 w 9049248"/>
              <a:gd name="connsiteY165" fmla="*/ 462849 h 1060979"/>
              <a:gd name="connsiteX166" fmla="*/ 766227 w 9049248"/>
              <a:gd name="connsiteY166" fmla="*/ 385997 h 1060979"/>
              <a:gd name="connsiteX167" fmla="*/ 636712 w 9049248"/>
              <a:gd name="connsiteY167" fmla="*/ 256481 h 106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9049248" h="1060979">
                <a:moveTo>
                  <a:pt x="893192" y="0"/>
                </a:moveTo>
                <a:lnTo>
                  <a:pt x="1022709" y="129516"/>
                </a:lnTo>
                <a:lnTo>
                  <a:pt x="1152224" y="0"/>
                </a:lnTo>
                <a:lnTo>
                  <a:pt x="1408706" y="256481"/>
                </a:lnTo>
                <a:lnTo>
                  <a:pt x="1279190" y="385997"/>
                </a:lnTo>
                <a:lnTo>
                  <a:pt x="1356041" y="462849"/>
                </a:lnTo>
                <a:lnTo>
                  <a:pt x="1529905" y="288985"/>
                </a:lnTo>
                <a:lnTo>
                  <a:pt x="1659421" y="418501"/>
                </a:lnTo>
                <a:lnTo>
                  <a:pt x="1788936" y="288985"/>
                </a:lnTo>
                <a:lnTo>
                  <a:pt x="1962800" y="462849"/>
                </a:lnTo>
                <a:lnTo>
                  <a:pt x="2039652" y="385997"/>
                </a:lnTo>
                <a:lnTo>
                  <a:pt x="1910135" y="256481"/>
                </a:lnTo>
                <a:lnTo>
                  <a:pt x="2166617" y="0"/>
                </a:lnTo>
                <a:lnTo>
                  <a:pt x="2296132" y="129516"/>
                </a:lnTo>
                <a:lnTo>
                  <a:pt x="2425649" y="0"/>
                </a:lnTo>
                <a:lnTo>
                  <a:pt x="2682129" y="256481"/>
                </a:lnTo>
                <a:lnTo>
                  <a:pt x="2552613" y="385997"/>
                </a:lnTo>
                <a:lnTo>
                  <a:pt x="2629465" y="462849"/>
                </a:lnTo>
                <a:lnTo>
                  <a:pt x="2803328" y="288985"/>
                </a:lnTo>
                <a:lnTo>
                  <a:pt x="2932844" y="418501"/>
                </a:lnTo>
                <a:lnTo>
                  <a:pt x="3062360" y="288985"/>
                </a:lnTo>
                <a:lnTo>
                  <a:pt x="3236223" y="462849"/>
                </a:lnTo>
                <a:lnTo>
                  <a:pt x="3313075" y="385997"/>
                </a:lnTo>
                <a:lnTo>
                  <a:pt x="3183559" y="256481"/>
                </a:lnTo>
                <a:lnTo>
                  <a:pt x="3440040" y="0"/>
                </a:lnTo>
                <a:lnTo>
                  <a:pt x="3569556" y="129516"/>
                </a:lnTo>
                <a:lnTo>
                  <a:pt x="3699072" y="0"/>
                </a:lnTo>
                <a:lnTo>
                  <a:pt x="3955553" y="256481"/>
                </a:lnTo>
                <a:lnTo>
                  <a:pt x="3826037" y="385997"/>
                </a:lnTo>
                <a:lnTo>
                  <a:pt x="3902889" y="462849"/>
                </a:lnTo>
                <a:lnTo>
                  <a:pt x="4076751" y="288985"/>
                </a:lnTo>
                <a:lnTo>
                  <a:pt x="4206267" y="418501"/>
                </a:lnTo>
                <a:lnTo>
                  <a:pt x="4335783" y="288985"/>
                </a:lnTo>
                <a:lnTo>
                  <a:pt x="4509646" y="462849"/>
                </a:lnTo>
                <a:lnTo>
                  <a:pt x="4586498" y="385997"/>
                </a:lnTo>
                <a:lnTo>
                  <a:pt x="4456982" y="256481"/>
                </a:lnTo>
                <a:lnTo>
                  <a:pt x="4713463" y="0"/>
                </a:lnTo>
                <a:lnTo>
                  <a:pt x="4842979" y="129516"/>
                </a:lnTo>
                <a:lnTo>
                  <a:pt x="4972495" y="0"/>
                </a:lnTo>
                <a:lnTo>
                  <a:pt x="5228976" y="256481"/>
                </a:lnTo>
                <a:lnTo>
                  <a:pt x="5099460" y="385997"/>
                </a:lnTo>
                <a:lnTo>
                  <a:pt x="5176311" y="462849"/>
                </a:lnTo>
                <a:lnTo>
                  <a:pt x="5350175" y="288985"/>
                </a:lnTo>
                <a:lnTo>
                  <a:pt x="5479691" y="418501"/>
                </a:lnTo>
                <a:lnTo>
                  <a:pt x="5609207" y="288985"/>
                </a:lnTo>
                <a:lnTo>
                  <a:pt x="5783070" y="462849"/>
                </a:lnTo>
                <a:lnTo>
                  <a:pt x="5859922" y="385997"/>
                </a:lnTo>
                <a:lnTo>
                  <a:pt x="5730406" y="256481"/>
                </a:lnTo>
                <a:lnTo>
                  <a:pt x="5986887" y="0"/>
                </a:lnTo>
                <a:lnTo>
                  <a:pt x="6116403" y="129516"/>
                </a:lnTo>
                <a:lnTo>
                  <a:pt x="6245919" y="0"/>
                </a:lnTo>
                <a:lnTo>
                  <a:pt x="6502400" y="256481"/>
                </a:lnTo>
                <a:lnTo>
                  <a:pt x="6372884" y="385997"/>
                </a:lnTo>
                <a:lnTo>
                  <a:pt x="6449735" y="462849"/>
                </a:lnTo>
                <a:lnTo>
                  <a:pt x="6623599" y="288985"/>
                </a:lnTo>
                <a:lnTo>
                  <a:pt x="6753115" y="418501"/>
                </a:lnTo>
                <a:lnTo>
                  <a:pt x="6882631" y="288985"/>
                </a:lnTo>
                <a:lnTo>
                  <a:pt x="7056494" y="462849"/>
                </a:lnTo>
                <a:lnTo>
                  <a:pt x="7133346" y="385997"/>
                </a:lnTo>
                <a:lnTo>
                  <a:pt x="7003830" y="256481"/>
                </a:lnTo>
                <a:lnTo>
                  <a:pt x="7260311" y="0"/>
                </a:lnTo>
                <a:lnTo>
                  <a:pt x="7389827" y="129516"/>
                </a:lnTo>
                <a:lnTo>
                  <a:pt x="7519343" y="0"/>
                </a:lnTo>
                <a:lnTo>
                  <a:pt x="7775824" y="256481"/>
                </a:lnTo>
                <a:lnTo>
                  <a:pt x="7646308" y="385997"/>
                </a:lnTo>
                <a:lnTo>
                  <a:pt x="7723159" y="462849"/>
                </a:lnTo>
                <a:lnTo>
                  <a:pt x="7897023" y="288985"/>
                </a:lnTo>
                <a:lnTo>
                  <a:pt x="8026539" y="418501"/>
                </a:lnTo>
                <a:lnTo>
                  <a:pt x="8156055" y="288985"/>
                </a:lnTo>
                <a:lnTo>
                  <a:pt x="8329918" y="462849"/>
                </a:lnTo>
                <a:lnTo>
                  <a:pt x="8406770" y="385997"/>
                </a:lnTo>
                <a:lnTo>
                  <a:pt x="8277254" y="256481"/>
                </a:lnTo>
                <a:lnTo>
                  <a:pt x="8533735" y="0"/>
                </a:lnTo>
                <a:lnTo>
                  <a:pt x="8663251" y="129516"/>
                </a:lnTo>
                <a:lnTo>
                  <a:pt x="8792767" y="0"/>
                </a:lnTo>
                <a:lnTo>
                  <a:pt x="9049248" y="256481"/>
                </a:lnTo>
                <a:lnTo>
                  <a:pt x="8919732" y="385997"/>
                </a:lnTo>
                <a:lnTo>
                  <a:pt x="9049248" y="515513"/>
                </a:lnTo>
                <a:lnTo>
                  <a:pt x="8792767" y="771994"/>
                </a:lnTo>
                <a:lnTo>
                  <a:pt x="8663251" y="642478"/>
                </a:lnTo>
                <a:lnTo>
                  <a:pt x="8533735" y="771994"/>
                </a:lnTo>
                <a:lnTo>
                  <a:pt x="8359871" y="598131"/>
                </a:lnTo>
                <a:lnTo>
                  <a:pt x="8283020" y="674982"/>
                </a:lnTo>
                <a:lnTo>
                  <a:pt x="8412536" y="804498"/>
                </a:lnTo>
                <a:lnTo>
                  <a:pt x="8156055" y="1060979"/>
                </a:lnTo>
                <a:lnTo>
                  <a:pt x="8026539" y="931463"/>
                </a:lnTo>
                <a:lnTo>
                  <a:pt x="7897023" y="1060979"/>
                </a:lnTo>
                <a:lnTo>
                  <a:pt x="7640542" y="804498"/>
                </a:lnTo>
                <a:lnTo>
                  <a:pt x="7770058" y="674982"/>
                </a:lnTo>
                <a:lnTo>
                  <a:pt x="7693206" y="598131"/>
                </a:lnTo>
                <a:lnTo>
                  <a:pt x="7519343" y="771994"/>
                </a:lnTo>
                <a:lnTo>
                  <a:pt x="7389827" y="642478"/>
                </a:lnTo>
                <a:lnTo>
                  <a:pt x="7260311" y="771994"/>
                </a:lnTo>
                <a:lnTo>
                  <a:pt x="7086447" y="598131"/>
                </a:lnTo>
                <a:lnTo>
                  <a:pt x="7009596" y="674982"/>
                </a:lnTo>
                <a:lnTo>
                  <a:pt x="7139112" y="804498"/>
                </a:lnTo>
                <a:lnTo>
                  <a:pt x="6882631" y="1060979"/>
                </a:lnTo>
                <a:lnTo>
                  <a:pt x="6753115" y="931463"/>
                </a:lnTo>
                <a:lnTo>
                  <a:pt x="6623599" y="1060979"/>
                </a:lnTo>
                <a:lnTo>
                  <a:pt x="6367118" y="804498"/>
                </a:lnTo>
                <a:lnTo>
                  <a:pt x="6496634" y="674982"/>
                </a:lnTo>
                <a:lnTo>
                  <a:pt x="6419782" y="598131"/>
                </a:lnTo>
                <a:lnTo>
                  <a:pt x="6245919" y="771994"/>
                </a:lnTo>
                <a:lnTo>
                  <a:pt x="6116403" y="642478"/>
                </a:lnTo>
                <a:lnTo>
                  <a:pt x="5986887" y="771994"/>
                </a:lnTo>
                <a:lnTo>
                  <a:pt x="5813023" y="598131"/>
                </a:lnTo>
                <a:lnTo>
                  <a:pt x="5736172" y="674982"/>
                </a:lnTo>
                <a:lnTo>
                  <a:pt x="5865688" y="804498"/>
                </a:lnTo>
                <a:lnTo>
                  <a:pt x="5609207" y="1060979"/>
                </a:lnTo>
                <a:lnTo>
                  <a:pt x="5479691" y="931463"/>
                </a:lnTo>
                <a:lnTo>
                  <a:pt x="5350175" y="1060979"/>
                </a:lnTo>
                <a:lnTo>
                  <a:pt x="5093694" y="804498"/>
                </a:lnTo>
                <a:lnTo>
                  <a:pt x="5223210" y="674982"/>
                </a:lnTo>
                <a:lnTo>
                  <a:pt x="5146358" y="598131"/>
                </a:lnTo>
                <a:lnTo>
                  <a:pt x="4972495" y="771994"/>
                </a:lnTo>
                <a:lnTo>
                  <a:pt x="4842979" y="642478"/>
                </a:lnTo>
                <a:lnTo>
                  <a:pt x="4713463" y="771994"/>
                </a:lnTo>
                <a:lnTo>
                  <a:pt x="4539599" y="598131"/>
                </a:lnTo>
                <a:lnTo>
                  <a:pt x="4462748" y="674982"/>
                </a:lnTo>
                <a:lnTo>
                  <a:pt x="4592264" y="804498"/>
                </a:lnTo>
                <a:lnTo>
                  <a:pt x="4335783" y="1060979"/>
                </a:lnTo>
                <a:lnTo>
                  <a:pt x="4206267" y="931463"/>
                </a:lnTo>
                <a:lnTo>
                  <a:pt x="4076751" y="1060979"/>
                </a:lnTo>
                <a:lnTo>
                  <a:pt x="3820271" y="804498"/>
                </a:lnTo>
                <a:lnTo>
                  <a:pt x="3949787" y="674982"/>
                </a:lnTo>
                <a:lnTo>
                  <a:pt x="3872936" y="598131"/>
                </a:lnTo>
                <a:lnTo>
                  <a:pt x="3699072" y="771994"/>
                </a:lnTo>
                <a:lnTo>
                  <a:pt x="3569556" y="642478"/>
                </a:lnTo>
                <a:lnTo>
                  <a:pt x="3440040" y="771994"/>
                </a:lnTo>
                <a:lnTo>
                  <a:pt x="3266177" y="598131"/>
                </a:lnTo>
                <a:lnTo>
                  <a:pt x="3189326" y="674982"/>
                </a:lnTo>
                <a:lnTo>
                  <a:pt x="3318841" y="804498"/>
                </a:lnTo>
                <a:lnTo>
                  <a:pt x="3062360" y="1060979"/>
                </a:lnTo>
                <a:lnTo>
                  <a:pt x="2932844" y="931463"/>
                </a:lnTo>
                <a:lnTo>
                  <a:pt x="2803328" y="1060979"/>
                </a:lnTo>
                <a:lnTo>
                  <a:pt x="2546847" y="804498"/>
                </a:lnTo>
                <a:lnTo>
                  <a:pt x="2676363" y="674982"/>
                </a:lnTo>
                <a:lnTo>
                  <a:pt x="2599512" y="598131"/>
                </a:lnTo>
                <a:lnTo>
                  <a:pt x="2425649" y="771994"/>
                </a:lnTo>
                <a:lnTo>
                  <a:pt x="2296132" y="642478"/>
                </a:lnTo>
                <a:lnTo>
                  <a:pt x="2166617" y="771994"/>
                </a:lnTo>
                <a:lnTo>
                  <a:pt x="1992753" y="598131"/>
                </a:lnTo>
                <a:lnTo>
                  <a:pt x="1915902" y="674982"/>
                </a:lnTo>
                <a:lnTo>
                  <a:pt x="2045418" y="804498"/>
                </a:lnTo>
                <a:lnTo>
                  <a:pt x="1788936" y="1060979"/>
                </a:lnTo>
                <a:lnTo>
                  <a:pt x="1659421" y="931463"/>
                </a:lnTo>
                <a:lnTo>
                  <a:pt x="1529905" y="1060979"/>
                </a:lnTo>
                <a:lnTo>
                  <a:pt x="1273423" y="804498"/>
                </a:lnTo>
                <a:lnTo>
                  <a:pt x="1402940" y="674982"/>
                </a:lnTo>
                <a:lnTo>
                  <a:pt x="1326089" y="598131"/>
                </a:lnTo>
                <a:lnTo>
                  <a:pt x="1152224" y="771994"/>
                </a:lnTo>
                <a:lnTo>
                  <a:pt x="1022709" y="642478"/>
                </a:lnTo>
                <a:lnTo>
                  <a:pt x="893192" y="771994"/>
                </a:lnTo>
                <a:lnTo>
                  <a:pt x="719329" y="598131"/>
                </a:lnTo>
                <a:lnTo>
                  <a:pt x="642478" y="674982"/>
                </a:lnTo>
                <a:lnTo>
                  <a:pt x="771994" y="804498"/>
                </a:lnTo>
                <a:lnTo>
                  <a:pt x="515513" y="1060979"/>
                </a:lnTo>
                <a:lnTo>
                  <a:pt x="385997" y="931463"/>
                </a:lnTo>
                <a:lnTo>
                  <a:pt x="256481" y="1060979"/>
                </a:lnTo>
                <a:lnTo>
                  <a:pt x="0" y="804498"/>
                </a:lnTo>
                <a:lnTo>
                  <a:pt x="129516" y="674982"/>
                </a:lnTo>
                <a:lnTo>
                  <a:pt x="0" y="545466"/>
                </a:lnTo>
                <a:lnTo>
                  <a:pt x="256481" y="288985"/>
                </a:lnTo>
                <a:lnTo>
                  <a:pt x="385997" y="418501"/>
                </a:lnTo>
                <a:lnTo>
                  <a:pt x="515513" y="288985"/>
                </a:lnTo>
                <a:lnTo>
                  <a:pt x="689376" y="462849"/>
                </a:lnTo>
                <a:lnTo>
                  <a:pt x="766227" y="385997"/>
                </a:lnTo>
                <a:lnTo>
                  <a:pt x="636712" y="25648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EF53DA72-C2E3-450E-8719-6681DADF6558}"/>
              </a:ext>
            </a:extLst>
          </p:cNvPr>
          <p:cNvSpPr/>
          <p:nvPr/>
        </p:nvSpPr>
        <p:spPr>
          <a:xfrm>
            <a:off x="167272" y="3484154"/>
            <a:ext cx="9546071" cy="774816"/>
          </a:xfrm>
          <a:custGeom>
            <a:avLst/>
            <a:gdLst>
              <a:gd name="connsiteX0" fmla="*/ 8828240 w 9343752"/>
              <a:gd name="connsiteY0" fmla="*/ 224287 h 758395"/>
              <a:gd name="connsiteX1" fmla="*/ 9076698 w 9343752"/>
              <a:gd name="connsiteY1" fmla="*/ 472745 h 758395"/>
              <a:gd name="connsiteX2" fmla="*/ 9325156 w 9343752"/>
              <a:gd name="connsiteY2" fmla="*/ 224287 h 758395"/>
              <a:gd name="connsiteX3" fmla="*/ 9343752 w 9343752"/>
              <a:gd name="connsiteY3" fmla="*/ 242883 h 758395"/>
              <a:gd name="connsiteX4" fmla="*/ 9095294 w 9343752"/>
              <a:gd name="connsiteY4" fmla="*/ 491341 h 758395"/>
              <a:gd name="connsiteX5" fmla="*/ 9343752 w 9343752"/>
              <a:gd name="connsiteY5" fmla="*/ 739799 h 758395"/>
              <a:gd name="connsiteX6" fmla="*/ 9325156 w 9343752"/>
              <a:gd name="connsiteY6" fmla="*/ 758395 h 758395"/>
              <a:gd name="connsiteX7" fmla="*/ 9076698 w 9343752"/>
              <a:gd name="connsiteY7" fmla="*/ 509937 h 758395"/>
              <a:gd name="connsiteX8" fmla="*/ 8828240 w 9343752"/>
              <a:gd name="connsiteY8" fmla="*/ 758395 h 758395"/>
              <a:gd name="connsiteX9" fmla="*/ 8809644 w 9343752"/>
              <a:gd name="connsiteY9" fmla="*/ 739799 h 758395"/>
              <a:gd name="connsiteX10" fmla="*/ 9058102 w 9343752"/>
              <a:gd name="connsiteY10" fmla="*/ 491341 h 758395"/>
              <a:gd name="connsiteX11" fmla="*/ 8809644 w 9343752"/>
              <a:gd name="connsiteY11" fmla="*/ 242883 h 758395"/>
              <a:gd name="connsiteX12" fmla="*/ 7989226 w 9343752"/>
              <a:gd name="connsiteY12" fmla="*/ 224287 h 758395"/>
              <a:gd name="connsiteX13" fmla="*/ 8237684 w 9343752"/>
              <a:gd name="connsiteY13" fmla="*/ 472745 h 758395"/>
              <a:gd name="connsiteX14" fmla="*/ 8486142 w 9343752"/>
              <a:gd name="connsiteY14" fmla="*/ 224287 h 758395"/>
              <a:gd name="connsiteX15" fmla="*/ 8504738 w 9343752"/>
              <a:gd name="connsiteY15" fmla="*/ 242883 h 758395"/>
              <a:gd name="connsiteX16" fmla="*/ 8256280 w 9343752"/>
              <a:gd name="connsiteY16" fmla="*/ 491341 h 758395"/>
              <a:gd name="connsiteX17" fmla="*/ 8504738 w 9343752"/>
              <a:gd name="connsiteY17" fmla="*/ 739799 h 758395"/>
              <a:gd name="connsiteX18" fmla="*/ 8486142 w 9343752"/>
              <a:gd name="connsiteY18" fmla="*/ 758395 h 758395"/>
              <a:gd name="connsiteX19" fmla="*/ 8237684 w 9343752"/>
              <a:gd name="connsiteY19" fmla="*/ 509937 h 758395"/>
              <a:gd name="connsiteX20" fmla="*/ 7989226 w 9343752"/>
              <a:gd name="connsiteY20" fmla="*/ 758395 h 758395"/>
              <a:gd name="connsiteX21" fmla="*/ 7970630 w 9343752"/>
              <a:gd name="connsiteY21" fmla="*/ 739799 h 758395"/>
              <a:gd name="connsiteX22" fmla="*/ 8219088 w 9343752"/>
              <a:gd name="connsiteY22" fmla="*/ 491341 h 758395"/>
              <a:gd name="connsiteX23" fmla="*/ 7970630 w 9343752"/>
              <a:gd name="connsiteY23" fmla="*/ 242883 h 758395"/>
              <a:gd name="connsiteX24" fmla="*/ 7150212 w 9343752"/>
              <a:gd name="connsiteY24" fmla="*/ 224287 h 758395"/>
              <a:gd name="connsiteX25" fmla="*/ 7398670 w 9343752"/>
              <a:gd name="connsiteY25" fmla="*/ 472745 h 758395"/>
              <a:gd name="connsiteX26" fmla="*/ 7647128 w 9343752"/>
              <a:gd name="connsiteY26" fmla="*/ 224287 h 758395"/>
              <a:gd name="connsiteX27" fmla="*/ 7665724 w 9343752"/>
              <a:gd name="connsiteY27" fmla="*/ 242883 h 758395"/>
              <a:gd name="connsiteX28" fmla="*/ 7417266 w 9343752"/>
              <a:gd name="connsiteY28" fmla="*/ 491341 h 758395"/>
              <a:gd name="connsiteX29" fmla="*/ 7665724 w 9343752"/>
              <a:gd name="connsiteY29" fmla="*/ 739799 h 758395"/>
              <a:gd name="connsiteX30" fmla="*/ 7647128 w 9343752"/>
              <a:gd name="connsiteY30" fmla="*/ 758395 h 758395"/>
              <a:gd name="connsiteX31" fmla="*/ 7398670 w 9343752"/>
              <a:gd name="connsiteY31" fmla="*/ 509937 h 758395"/>
              <a:gd name="connsiteX32" fmla="*/ 7150212 w 9343752"/>
              <a:gd name="connsiteY32" fmla="*/ 758395 h 758395"/>
              <a:gd name="connsiteX33" fmla="*/ 7131616 w 9343752"/>
              <a:gd name="connsiteY33" fmla="*/ 739799 h 758395"/>
              <a:gd name="connsiteX34" fmla="*/ 7380074 w 9343752"/>
              <a:gd name="connsiteY34" fmla="*/ 491341 h 758395"/>
              <a:gd name="connsiteX35" fmla="*/ 7131616 w 9343752"/>
              <a:gd name="connsiteY35" fmla="*/ 242883 h 758395"/>
              <a:gd name="connsiteX36" fmla="*/ 6311198 w 9343752"/>
              <a:gd name="connsiteY36" fmla="*/ 224287 h 758395"/>
              <a:gd name="connsiteX37" fmla="*/ 6559656 w 9343752"/>
              <a:gd name="connsiteY37" fmla="*/ 472745 h 758395"/>
              <a:gd name="connsiteX38" fmla="*/ 6808114 w 9343752"/>
              <a:gd name="connsiteY38" fmla="*/ 224287 h 758395"/>
              <a:gd name="connsiteX39" fmla="*/ 6826710 w 9343752"/>
              <a:gd name="connsiteY39" fmla="*/ 242883 h 758395"/>
              <a:gd name="connsiteX40" fmla="*/ 6578252 w 9343752"/>
              <a:gd name="connsiteY40" fmla="*/ 491341 h 758395"/>
              <a:gd name="connsiteX41" fmla="*/ 6826710 w 9343752"/>
              <a:gd name="connsiteY41" fmla="*/ 739799 h 758395"/>
              <a:gd name="connsiteX42" fmla="*/ 6808114 w 9343752"/>
              <a:gd name="connsiteY42" fmla="*/ 758395 h 758395"/>
              <a:gd name="connsiteX43" fmla="*/ 6559656 w 9343752"/>
              <a:gd name="connsiteY43" fmla="*/ 509937 h 758395"/>
              <a:gd name="connsiteX44" fmla="*/ 6311198 w 9343752"/>
              <a:gd name="connsiteY44" fmla="*/ 758395 h 758395"/>
              <a:gd name="connsiteX45" fmla="*/ 6292602 w 9343752"/>
              <a:gd name="connsiteY45" fmla="*/ 739799 h 758395"/>
              <a:gd name="connsiteX46" fmla="*/ 6541060 w 9343752"/>
              <a:gd name="connsiteY46" fmla="*/ 491341 h 758395"/>
              <a:gd name="connsiteX47" fmla="*/ 6292602 w 9343752"/>
              <a:gd name="connsiteY47" fmla="*/ 242883 h 758395"/>
              <a:gd name="connsiteX48" fmla="*/ 5472184 w 9343752"/>
              <a:gd name="connsiteY48" fmla="*/ 224287 h 758395"/>
              <a:gd name="connsiteX49" fmla="*/ 5720642 w 9343752"/>
              <a:gd name="connsiteY49" fmla="*/ 472745 h 758395"/>
              <a:gd name="connsiteX50" fmla="*/ 5969100 w 9343752"/>
              <a:gd name="connsiteY50" fmla="*/ 224287 h 758395"/>
              <a:gd name="connsiteX51" fmla="*/ 5987696 w 9343752"/>
              <a:gd name="connsiteY51" fmla="*/ 242883 h 758395"/>
              <a:gd name="connsiteX52" fmla="*/ 5739238 w 9343752"/>
              <a:gd name="connsiteY52" fmla="*/ 491341 h 758395"/>
              <a:gd name="connsiteX53" fmla="*/ 5987696 w 9343752"/>
              <a:gd name="connsiteY53" fmla="*/ 739799 h 758395"/>
              <a:gd name="connsiteX54" fmla="*/ 5969100 w 9343752"/>
              <a:gd name="connsiteY54" fmla="*/ 758395 h 758395"/>
              <a:gd name="connsiteX55" fmla="*/ 5720642 w 9343752"/>
              <a:gd name="connsiteY55" fmla="*/ 509937 h 758395"/>
              <a:gd name="connsiteX56" fmla="*/ 5472184 w 9343752"/>
              <a:gd name="connsiteY56" fmla="*/ 758395 h 758395"/>
              <a:gd name="connsiteX57" fmla="*/ 5453588 w 9343752"/>
              <a:gd name="connsiteY57" fmla="*/ 739799 h 758395"/>
              <a:gd name="connsiteX58" fmla="*/ 5702046 w 9343752"/>
              <a:gd name="connsiteY58" fmla="*/ 491341 h 758395"/>
              <a:gd name="connsiteX59" fmla="*/ 5453588 w 9343752"/>
              <a:gd name="connsiteY59" fmla="*/ 242883 h 758395"/>
              <a:gd name="connsiteX60" fmla="*/ 4633170 w 9343752"/>
              <a:gd name="connsiteY60" fmla="*/ 224287 h 758395"/>
              <a:gd name="connsiteX61" fmla="*/ 4881628 w 9343752"/>
              <a:gd name="connsiteY61" fmla="*/ 472745 h 758395"/>
              <a:gd name="connsiteX62" fmla="*/ 5130086 w 9343752"/>
              <a:gd name="connsiteY62" fmla="*/ 224287 h 758395"/>
              <a:gd name="connsiteX63" fmla="*/ 5148682 w 9343752"/>
              <a:gd name="connsiteY63" fmla="*/ 242883 h 758395"/>
              <a:gd name="connsiteX64" fmla="*/ 4900224 w 9343752"/>
              <a:gd name="connsiteY64" fmla="*/ 491341 h 758395"/>
              <a:gd name="connsiteX65" fmla="*/ 5148682 w 9343752"/>
              <a:gd name="connsiteY65" fmla="*/ 739799 h 758395"/>
              <a:gd name="connsiteX66" fmla="*/ 5130086 w 9343752"/>
              <a:gd name="connsiteY66" fmla="*/ 758395 h 758395"/>
              <a:gd name="connsiteX67" fmla="*/ 4881628 w 9343752"/>
              <a:gd name="connsiteY67" fmla="*/ 509937 h 758395"/>
              <a:gd name="connsiteX68" fmla="*/ 4633170 w 9343752"/>
              <a:gd name="connsiteY68" fmla="*/ 758395 h 758395"/>
              <a:gd name="connsiteX69" fmla="*/ 4614574 w 9343752"/>
              <a:gd name="connsiteY69" fmla="*/ 739799 h 758395"/>
              <a:gd name="connsiteX70" fmla="*/ 4863032 w 9343752"/>
              <a:gd name="connsiteY70" fmla="*/ 491341 h 758395"/>
              <a:gd name="connsiteX71" fmla="*/ 4614574 w 9343752"/>
              <a:gd name="connsiteY71" fmla="*/ 242883 h 758395"/>
              <a:gd name="connsiteX72" fmla="*/ 3794158 w 9343752"/>
              <a:gd name="connsiteY72" fmla="*/ 224287 h 758395"/>
              <a:gd name="connsiteX73" fmla="*/ 4042614 w 9343752"/>
              <a:gd name="connsiteY73" fmla="*/ 472745 h 758395"/>
              <a:gd name="connsiteX74" fmla="*/ 4291072 w 9343752"/>
              <a:gd name="connsiteY74" fmla="*/ 224287 h 758395"/>
              <a:gd name="connsiteX75" fmla="*/ 4309668 w 9343752"/>
              <a:gd name="connsiteY75" fmla="*/ 242883 h 758395"/>
              <a:gd name="connsiteX76" fmla="*/ 4061210 w 9343752"/>
              <a:gd name="connsiteY76" fmla="*/ 491341 h 758395"/>
              <a:gd name="connsiteX77" fmla="*/ 4309668 w 9343752"/>
              <a:gd name="connsiteY77" fmla="*/ 739799 h 758395"/>
              <a:gd name="connsiteX78" fmla="*/ 4291072 w 9343752"/>
              <a:gd name="connsiteY78" fmla="*/ 758395 h 758395"/>
              <a:gd name="connsiteX79" fmla="*/ 4042614 w 9343752"/>
              <a:gd name="connsiteY79" fmla="*/ 509937 h 758395"/>
              <a:gd name="connsiteX80" fmla="*/ 3794158 w 9343752"/>
              <a:gd name="connsiteY80" fmla="*/ 758395 h 758395"/>
              <a:gd name="connsiteX81" fmla="*/ 3775562 w 9343752"/>
              <a:gd name="connsiteY81" fmla="*/ 739799 h 758395"/>
              <a:gd name="connsiteX82" fmla="*/ 4024018 w 9343752"/>
              <a:gd name="connsiteY82" fmla="*/ 491341 h 758395"/>
              <a:gd name="connsiteX83" fmla="*/ 3775562 w 9343752"/>
              <a:gd name="connsiteY83" fmla="*/ 242883 h 758395"/>
              <a:gd name="connsiteX84" fmla="*/ 2955144 w 9343752"/>
              <a:gd name="connsiteY84" fmla="*/ 224287 h 758395"/>
              <a:gd name="connsiteX85" fmla="*/ 3203602 w 9343752"/>
              <a:gd name="connsiteY85" fmla="*/ 472745 h 758395"/>
              <a:gd name="connsiteX86" fmla="*/ 3452060 w 9343752"/>
              <a:gd name="connsiteY86" fmla="*/ 224287 h 758395"/>
              <a:gd name="connsiteX87" fmla="*/ 3470657 w 9343752"/>
              <a:gd name="connsiteY87" fmla="*/ 242883 h 758395"/>
              <a:gd name="connsiteX88" fmla="*/ 3222198 w 9343752"/>
              <a:gd name="connsiteY88" fmla="*/ 491341 h 758395"/>
              <a:gd name="connsiteX89" fmla="*/ 3470657 w 9343752"/>
              <a:gd name="connsiteY89" fmla="*/ 739799 h 758395"/>
              <a:gd name="connsiteX90" fmla="*/ 3452060 w 9343752"/>
              <a:gd name="connsiteY90" fmla="*/ 758395 h 758395"/>
              <a:gd name="connsiteX91" fmla="*/ 3203602 w 9343752"/>
              <a:gd name="connsiteY91" fmla="*/ 509937 h 758395"/>
              <a:gd name="connsiteX92" fmla="*/ 2955144 w 9343752"/>
              <a:gd name="connsiteY92" fmla="*/ 758395 h 758395"/>
              <a:gd name="connsiteX93" fmla="*/ 2936548 w 9343752"/>
              <a:gd name="connsiteY93" fmla="*/ 739799 h 758395"/>
              <a:gd name="connsiteX94" fmla="*/ 3185007 w 9343752"/>
              <a:gd name="connsiteY94" fmla="*/ 491341 h 758395"/>
              <a:gd name="connsiteX95" fmla="*/ 2936548 w 9343752"/>
              <a:gd name="connsiteY95" fmla="*/ 242883 h 758395"/>
              <a:gd name="connsiteX96" fmla="*/ 2116131 w 9343752"/>
              <a:gd name="connsiteY96" fmla="*/ 224287 h 758395"/>
              <a:gd name="connsiteX97" fmla="*/ 2364589 w 9343752"/>
              <a:gd name="connsiteY97" fmla="*/ 472745 h 758395"/>
              <a:gd name="connsiteX98" fmla="*/ 2613047 w 9343752"/>
              <a:gd name="connsiteY98" fmla="*/ 224287 h 758395"/>
              <a:gd name="connsiteX99" fmla="*/ 2631642 w 9343752"/>
              <a:gd name="connsiteY99" fmla="*/ 242883 h 758395"/>
              <a:gd name="connsiteX100" fmla="*/ 2383185 w 9343752"/>
              <a:gd name="connsiteY100" fmla="*/ 491341 h 758395"/>
              <a:gd name="connsiteX101" fmla="*/ 2631642 w 9343752"/>
              <a:gd name="connsiteY101" fmla="*/ 739799 h 758395"/>
              <a:gd name="connsiteX102" fmla="*/ 2613047 w 9343752"/>
              <a:gd name="connsiteY102" fmla="*/ 758395 h 758395"/>
              <a:gd name="connsiteX103" fmla="*/ 2364589 w 9343752"/>
              <a:gd name="connsiteY103" fmla="*/ 509937 h 758395"/>
              <a:gd name="connsiteX104" fmla="*/ 2116131 w 9343752"/>
              <a:gd name="connsiteY104" fmla="*/ 758395 h 758395"/>
              <a:gd name="connsiteX105" fmla="*/ 2097535 w 9343752"/>
              <a:gd name="connsiteY105" fmla="*/ 739799 h 758395"/>
              <a:gd name="connsiteX106" fmla="*/ 2345993 w 9343752"/>
              <a:gd name="connsiteY106" fmla="*/ 491341 h 758395"/>
              <a:gd name="connsiteX107" fmla="*/ 2097535 w 9343752"/>
              <a:gd name="connsiteY107" fmla="*/ 242883 h 758395"/>
              <a:gd name="connsiteX108" fmla="*/ 1277117 w 9343752"/>
              <a:gd name="connsiteY108" fmla="*/ 224287 h 758395"/>
              <a:gd name="connsiteX109" fmla="*/ 1525575 w 9343752"/>
              <a:gd name="connsiteY109" fmla="*/ 472745 h 758395"/>
              <a:gd name="connsiteX110" fmla="*/ 1774034 w 9343752"/>
              <a:gd name="connsiteY110" fmla="*/ 224287 h 758395"/>
              <a:gd name="connsiteX111" fmla="*/ 1792630 w 9343752"/>
              <a:gd name="connsiteY111" fmla="*/ 242883 h 758395"/>
              <a:gd name="connsiteX112" fmla="*/ 1544172 w 9343752"/>
              <a:gd name="connsiteY112" fmla="*/ 491341 h 758395"/>
              <a:gd name="connsiteX113" fmla="*/ 1792630 w 9343752"/>
              <a:gd name="connsiteY113" fmla="*/ 739799 h 758395"/>
              <a:gd name="connsiteX114" fmla="*/ 1774034 w 9343752"/>
              <a:gd name="connsiteY114" fmla="*/ 758395 h 758395"/>
              <a:gd name="connsiteX115" fmla="*/ 1525575 w 9343752"/>
              <a:gd name="connsiteY115" fmla="*/ 509937 h 758395"/>
              <a:gd name="connsiteX116" fmla="*/ 1277117 w 9343752"/>
              <a:gd name="connsiteY116" fmla="*/ 758395 h 758395"/>
              <a:gd name="connsiteX117" fmla="*/ 1258521 w 9343752"/>
              <a:gd name="connsiteY117" fmla="*/ 739799 h 758395"/>
              <a:gd name="connsiteX118" fmla="*/ 1506980 w 9343752"/>
              <a:gd name="connsiteY118" fmla="*/ 491341 h 758395"/>
              <a:gd name="connsiteX119" fmla="*/ 1258521 w 9343752"/>
              <a:gd name="connsiteY119" fmla="*/ 242883 h 758395"/>
              <a:gd name="connsiteX120" fmla="*/ 438103 w 9343752"/>
              <a:gd name="connsiteY120" fmla="*/ 224287 h 758395"/>
              <a:gd name="connsiteX121" fmla="*/ 686560 w 9343752"/>
              <a:gd name="connsiteY121" fmla="*/ 472745 h 758395"/>
              <a:gd name="connsiteX122" fmla="*/ 935018 w 9343752"/>
              <a:gd name="connsiteY122" fmla="*/ 224287 h 758395"/>
              <a:gd name="connsiteX123" fmla="*/ 953615 w 9343752"/>
              <a:gd name="connsiteY123" fmla="*/ 242883 h 758395"/>
              <a:gd name="connsiteX124" fmla="*/ 705157 w 9343752"/>
              <a:gd name="connsiteY124" fmla="*/ 491341 h 758395"/>
              <a:gd name="connsiteX125" fmla="*/ 953615 w 9343752"/>
              <a:gd name="connsiteY125" fmla="*/ 739799 h 758395"/>
              <a:gd name="connsiteX126" fmla="*/ 935018 w 9343752"/>
              <a:gd name="connsiteY126" fmla="*/ 758395 h 758395"/>
              <a:gd name="connsiteX127" fmla="*/ 686560 w 9343752"/>
              <a:gd name="connsiteY127" fmla="*/ 509937 h 758395"/>
              <a:gd name="connsiteX128" fmla="*/ 438103 w 9343752"/>
              <a:gd name="connsiteY128" fmla="*/ 758395 h 758395"/>
              <a:gd name="connsiteX129" fmla="*/ 419507 w 9343752"/>
              <a:gd name="connsiteY129" fmla="*/ 739799 h 758395"/>
              <a:gd name="connsiteX130" fmla="*/ 667965 w 9343752"/>
              <a:gd name="connsiteY130" fmla="*/ 491341 h 758395"/>
              <a:gd name="connsiteX131" fmla="*/ 419507 w 9343752"/>
              <a:gd name="connsiteY131" fmla="*/ 242883 h 758395"/>
              <a:gd name="connsiteX132" fmla="*/ 8408733 w 9343752"/>
              <a:gd name="connsiteY132" fmla="*/ 0 h 758395"/>
              <a:gd name="connsiteX133" fmla="*/ 8657191 w 9343752"/>
              <a:gd name="connsiteY133" fmla="*/ 248458 h 758395"/>
              <a:gd name="connsiteX134" fmla="*/ 8905649 w 9343752"/>
              <a:gd name="connsiteY134" fmla="*/ 0 h 758395"/>
              <a:gd name="connsiteX135" fmla="*/ 8924245 w 9343752"/>
              <a:gd name="connsiteY135" fmla="*/ 18596 h 758395"/>
              <a:gd name="connsiteX136" fmla="*/ 8675787 w 9343752"/>
              <a:gd name="connsiteY136" fmla="*/ 267054 h 758395"/>
              <a:gd name="connsiteX137" fmla="*/ 8924245 w 9343752"/>
              <a:gd name="connsiteY137" fmla="*/ 515512 h 758395"/>
              <a:gd name="connsiteX138" fmla="*/ 8905649 w 9343752"/>
              <a:gd name="connsiteY138" fmla="*/ 534108 h 758395"/>
              <a:gd name="connsiteX139" fmla="*/ 8657191 w 9343752"/>
              <a:gd name="connsiteY139" fmla="*/ 285650 h 758395"/>
              <a:gd name="connsiteX140" fmla="*/ 8408733 w 9343752"/>
              <a:gd name="connsiteY140" fmla="*/ 534108 h 758395"/>
              <a:gd name="connsiteX141" fmla="*/ 8390137 w 9343752"/>
              <a:gd name="connsiteY141" fmla="*/ 515512 h 758395"/>
              <a:gd name="connsiteX142" fmla="*/ 8638595 w 9343752"/>
              <a:gd name="connsiteY142" fmla="*/ 267054 h 758395"/>
              <a:gd name="connsiteX143" fmla="*/ 8390137 w 9343752"/>
              <a:gd name="connsiteY143" fmla="*/ 18596 h 758395"/>
              <a:gd name="connsiteX144" fmla="*/ 7569719 w 9343752"/>
              <a:gd name="connsiteY144" fmla="*/ 0 h 758395"/>
              <a:gd name="connsiteX145" fmla="*/ 7818177 w 9343752"/>
              <a:gd name="connsiteY145" fmla="*/ 248458 h 758395"/>
              <a:gd name="connsiteX146" fmla="*/ 8066635 w 9343752"/>
              <a:gd name="connsiteY146" fmla="*/ 0 h 758395"/>
              <a:gd name="connsiteX147" fmla="*/ 8085231 w 9343752"/>
              <a:gd name="connsiteY147" fmla="*/ 18596 h 758395"/>
              <a:gd name="connsiteX148" fmla="*/ 7836773 w 9343752"/>
              <a:gd name="connsiteY148" fmla="*/ 267054 h 758395"/>
              <a:gd name="connsiteX149" fmla="*/ 8085231 w 9343752"/>
              <a:gd name="connsiteY149" fmla="*/ 515512 h 758395"/>
              <a:gd name="connsiteX150" fmla="*/ 8066635 w 9343752"/>
              <a:gd name="connsiteY150" fmla="*/ 534108 h 758395"/>
              <a:gd name="connsiteX151" fmla="*/ 7818177 w 9343752"/>
              <a:gd name="connsiteY151" fmla="*/ 285650 h 758395"/>
              <a:gd name="connsiteX152" fmla="*/ 7569719 w 9343752"/>
              <a:gd name="connsiteY152" fmla="*/ 534108 h 758395"/>
              <a:gd name="connsiteX153" fmla="*/ 7551123 w 9343752"/>
              <a:gd name="connsiteY153" fmla="*/ 515512 h 758395"/>
              <a:gd name="connsiteX154" fmla="*/ 7799581 w 9343752"/>
              <a:gd name="connsiteY154" fmla="*/ 267054 h 758395"/>
              <a:gd name="connsiteX155" fmla="*/ 7551123 w 9343752"/>
              <a:gd name="connsiteY155" fmla="*/ 18596 h 758395"/>
              <a:gd name="connsiteX156" fmla="*/ 6730705 w 9343752"/>
              <a:gd name="connsiteY156" fmla="*/ 0 h 758395"/>
              <a:gd name="connsiteX157" fmla="*/ 6979163 w 9343752"/>
              <a:gd name="connsiteY157" fmla="*/ 248458 h 758395"/>
              <a:gd name="connsiteX158" fmla="*/ 7227621 w 9343752"/>
              <a:gd name="connsiteY158" fmla="*/ 0 h 758395"/>
              <a:gd name="connsiteX159" fmla="*/ 7246217 w 9343752"/>
              <a:gd name="connsiteY159" fmla="*/ 18596 h 758395"/>
              <a:gd name="connsiteX160" fmla="*/ 6997759 w 9343752"/>
              <a:gd name="connsiteY160" fmla="*/ 267054 h 758395"/>
              <a:gd name="connsiteX161" fmla="*/ 7246217 w 9343752"/>
              <a:gd name="connsiteY161" fmla="*/ 515512 h 758395"/>
              <a:gd name="connsiteX162" fmla="*/ 7227621 w 9343752"/>
              <a:gd name="connsiteY162" fmla="*/ 534108 h 758395"/>
              <a:gd name="connsiteX163" fmla="*/ 6979163 w 9343752"/>
              <a:gd name="connsiteY163" fmla="*/ 285650 h 758395"/>
              <a:gd name="connsiteX164" fmla="*/ 6730705 w 9343752"/>
              <a:gd name="connsiteY164" fmla="*/ 534108 h 758395"/>
              <a:gd name="connsiteX165" fmla="*/ 6712109 w 9343752"/>
              <a:gd name="connsiteY165" fmla="*/ 515512 h 758395"/>
              <a:gd name="connsiteX166" fmla="*/ 6960567 w 9343752"/>
              <a:gd name="connsiteY166" fmla="*/ 267054 h 758395"/>
              <a:gd name="connsiteX167" fmla="*/ 6712109 w 9343752"/>
              <a:gd name="connsiteY167" fmla="*/ 18596 h 758395"/>
              <a:gd name="connsiteX168" fmla="*/ 5891691 w 9343752"/>
              <a:gd name="connsiteY168" fmla="*/ 0 h 758395"/>
              <a:gd name="connsiteX169" fmla="*/ 6140149 w 9343752"/>
              <a:gd name="connsiteY169" fmla="*/ 248458 h 758395"/>
              <a:gd name="connsiteX170" fmla="*/ 6388607 w 9343752"/>
              <a:gd name="connsiteY170" fmla="*/ 0 h 758395"/>
              <a:gd name="connsiteX171" fmla="*/ 6407203 w 9343752"/>
              <a:gd name="connsiteY171" fmla="*/ 18596 h 758395"/>
              <a:gd name="connsiteX172" fmla="*/ 6158745 w 9343752"/>
              <a:gd name="connsiteY172" fmla="*/ 267054 h 758395"/>
              <a:gd name="connsiteX173" fmla="*/ 6407203 w 9343752"/>
              <a:gd name="connsiteY173" fmla="*/ 515512 h 758395"/>
              <a:gd name="connsiteX174" fmla="*/ 6388607 w 9343752"/>
              <a:gd name="connsiteY174" fmla="*/ 534108 h 758395"/>
              <a:gd name="connsiteX175" fmla="*/ 6140149 w 9343752"/>
              <a:gd name="connsiteY175" fmla="*/ 285650 h 758395"/>
              <a:gd name="connsiteX176" fmla="*/ 5891691 w 9343752"/>
              <a:gd name="connsiteY176" fmla="*/ 534108 h 758395"/>
              <a:gd name="connsiteX177" fmla="*/ 5873095 w 9343752"/>
              <a:gd name="connsiteY177" fmla="*/ 515512 h 758395"/>
              <a:gd name="connsiteX178" fmla="*/ 6121553 w 9343752"/>
              <a:gd name="connsiteY178" fmla="*/ 267054 h 758395"/>
              <a:gd name="connsiteX179" fmla="*/ 5873095 w 9343752"/>
              <a:gd name="connsiteY179" fmla="*/ 18596 h 758395"/>
              <a:gd name="connsiteX180" fmla="*/ 5052677 w 9343752"/>
              <a:gd name="connsiteY180" fmla="*/ 0 h 758395"/>
              <a:gd name="connsiteX181" fmla="*/ 5301135 w 9343752"/>
              <a:gd name="connsiteY181" fmla="*/ 248458 h 758395"/>
              <a:gd name="connsiteX182" fmla="*/ 5549593 w 9343752"/>
              <a:gd name="connsiteY182" fmla="*/ 0 h 758395"/>
              <a:gd name="connsiteX183" fmla="*/ 5568189 w 9343752"/>
              <a:gd name="connsiteY183" fmla="*/ 18596 h 758395"/>
              <a:gd name="connsiteX184" fmla="*/ 5319731 w 9343752"/>
              <a:gd name="connsiteY184" fmla="*/ 267054 h 758395"/>
              <a:gd name="connsiteX185" fmla="*/ 5568189 w 9343752"/>
              <a:gd name="connsiteY185" fmla="*/ 515512 h 758395"/>
              <a:gd name="connsiteX186" fmla="*/ 5549593 w 9343752"/>
              <a:gd name="connsiteY186" fmla="*/ 534108 h 758395"/>
              <a:gd name="connsiteX187" fmla="*/ 5301135 w 9343752"/>
              <a:gd name="connsiteY187" fmla="*/ 285650 h 758395"/>
              <a:gd name="connsiteX188" fmla="*/ 5052677 w 9343752"/>
              <a:gd name="connsiteY188" fmla="*/ 534108 h 758395"/>
              <a:gd name="connsiteX189" fmla="*/ 5034081 w 9343752"/>
              <a:gd name="connsiteY189" fmla="*/ 515512 h 758395"/>
              <a:gd name="connsiteX190" fmla="*/ 5282539 w 9343752"/>
              <a:gd name="connsiteY190" fmla="*/ 267054 h 758395"/>
              <a:gd name="connsiteX191" fmla="*/ 5034081 w 9343752"/>
              <a:gd name="connsiteY191" fmla="*/ 18596 h 758395"/>
              <a:gd name="connsiteX192" fmla="*/ 4213663 w 9343752"/>
              <a:gd name="connsiteY192" fmla="*/ 0 h 758395"/>
              <a:gd name="connsiteX193" fmla="*/ 4462121 w 9343752"/>
              <a:gd name="connsiteY193" fmla="*/ 248458 h 758395"/>
              <a:gd name="connsiteX194" fmla="*/ 4710579 w 9343752"/>
              <a:gd name="connsiteY194" fmla="*/ 0 h 758395"/>
              <a:gd name="connsiteX195" fmla="*/ 4729175 w 9343752"/>
              <a:gd name="connsiteY195" fmla="*/ 18596 h 758395"/>
              <a:gd name="connsiteX196" fmla="*/ 4480717 w 9343752"/>
              <a:gd name="connsiteY196" fmla="*/ 267054 h 758395"/>
              <a:gd name="connsiteX197" fmla="*/ 4729175 w 9343752"/>
              <a:gd name="connsiteY197" fmla="*/ 515512 h 758395"/>
              <a:gd name="connsiteX198" fmla="*/ 4710579 w 9343752"/>
              <a:gd name="connsiteY198" fmla="*/ 534108 h 758395"/>
              <a:gd name="connsiteX199" fmla="*/ 4462121 w 9343752"/>
              <a:gd name="connsiteY199" fmla="*/ 285650 h 758395"/>
              <a:gd name="connsiteX200" fmla="*/ 4213663 w 9343752"/>
              <a:gd name="connsiteY200" fmla="*/ 534108 h 758395"/>
              <a:gd name="connsiteX201" fmla="*/ 4195067 w 9343752"/>
              <a:gd name="connsiteY201" fmla="*/ 515512 h 758395"/>
              <a:gd name="connsiteX202" fmla="*/ 4443525 w 9343752"/>
              <a:gd name="connsiteY202" fmla="*/ 267054 h 758395"/>
              <a:gd name="connsiteX203" fmla="*/ 4195067 w 9343752"/>
              <a:gd name="connsiteY203" fmla="*/ 18596 h 758395"/>
              <a:gd name="connsiteX204" fmla="*/ 3374651 w 9343752"/>
              <a:gd name="connsiteY204" fmla="*/ 0 h 758395"/>
              <a:gd name="connsiteX205" fmla="*/ 3623109 w 9343752"/>
              <a:gd name="connsiteY205" fmla="*/ 248458 h 758395"/>
              <a:gd name="connsiteX206" fmla="*/ 3871567 w 9343752"/>
              <a:gd name="connsiteY206" fmla="*/ 0 h 758395"/>
              <a:gd name="connsiteX207" fmla="*/ 3890163 w 9343752"/>
              <a:gd name="connsiteY207" fmla="*/ 18596 h 758395"/>
              <a:gd name="connsiteX208" fmla="*/ 3641705 w 9343752"/>
              <a:gd name="connsiteY208" fmla="*/ 267054 h 758395"/>
              <a:gd name="connsiteX209" fmla="*/ 3890163 w 9343752"/>
              <a:gd name="connsiteY209" fmla="*/ 515512 h 758395"/>
              <a:gd name="connsiteX210" fmla="*/ 3871567 w 9343752"/>
              <a:gd name="connsiteY210" fmla="*/ 534108 h 758395"/>
              <a:gd name="connsiteX211" fmla="*/ 3623109 w 9343752"/>
              <a:gd name="connsiteY211" fmla="*/ 285650 h 758395"/>
              <a:gd name="connsiteX212" fmla="*/ 3374651 w 9343752"/>
              <a:gd name="connsiteY212" fmla="*/ 534108 h 758395"/>
              <a:gd name="connsiteX213" fmla="*/ 3356055 w 9343752"/>
              <a:gd name="connsiteY213" fmla="*/ 515512 h 758395"/>
              <a:gd name="connsiteX214" fmla="*/ 3604513 w 9343752"/>
              <a:gd name="connsiteY214" fmla="*/ 267054 h 758395"/>
              <a:gd name="connsiteX215" fmla="*/ 3356055 w 9343752"/>
              <a:gd name="connsiteY215" fmla="*/ 18596 h 758395"/>
              <a:gd name="connsiteX216" fmla="*/ 2535638 w 9343752"/>
              <a:gd name="connsiteY216" fmla="*/ 0 h 758395"/>
              <a:gd name="connsiteX217" fmla="*/ 2784096 w 9343752"/>
              <a:gd name="connsiteY217" fmla="*/ 248458 h 758395"/>
              <a:gd name="connsiteX218" fmla="*/ 3032554 w 9343752"/>
              <a:gd name="connsiteY218" fmla="*/ 0 h 758395"/>
              <a:gd name="connsiteX219" fmla="*/ 3051149 w 9343752"/>
              <a:gd name="connsiteY219" fmla="*/ 18596 h 758395"/>
              <a:gd name="connsiteX220" fmla="*/ 2802692 w 9343752"/>
              <a:gd name="connsiteY220" fmla="*/ 267054 h 758395"/>
              <a:gd name="connsiteX221" fmla="*/ 3051149 w 9343752"/>
              <a:gd name="connsiteY221" fmla="*/ 515512 h 758395"/>
              <a:gd name="connsiteX222" fmla="*/ 3032554 w 9343752"/>
              <a:gd name="connsiteY222" fmla="*/ 534108 h 758395"/>
              <a:gd name="connsiteX223" fmla="*/ 2784096 w 9343752"/>
              <a:gd name="connsiteY223" fmla="*/ 285650 h 758395"/>
              <a:gd name="connsiteX224" fmla="*/ 2535638 w 9343752"/>
              <a:gd name="connsiteY224" fmla="*/ 534108 h 758395"/>
              <a:gd name="connsiteX225" fmla="*/ 2517041 w 9343752"/>
              <a:gd name="connsiteY225" fmla="*/ 515512 h 758395"/>
              <a:gd name="connsiteX226" fmla="*/ 2765500 w 9343752"/>
              <a:gd name="connsiteY226" fmla="*/ 267054 h 758395"/>
              <a:gd name="connsiteX227" fmla="*/ 2517041 w 9343752"/>
              <a:gd name="connsiteY227" fmla="*/ 18596 h 758395"/>
              <a:gd name="connsiteX228" fmla="*/ 1696625 w 9343752"/>
              <a:gd name="connsiteY228" fmla="*/ 0 h 758395"/>
              <a:gd name="connsiteX229" fmla="*/ 1945083 w 9343752"/>
              <a:gd name="connsiteY229" fmla="*/ 248458 h 758395"/>
              <a:gd name="connsiteX230" fmla="*/ 2193540 w 9343752"/>
              <a:gd name="connsiteY230" fmla="*/ 0 h 758395"/>
              <a:gd name="connsiteX231" fmla="*/ 2212137 w 9343752"/>
              <a:gd name="connsiteY231" fmla="*/ 18596 h 758395"/>
              <a:gd name="connsiteX232" fmla="*/ 1963679 w 9343752"/>
              <a:gd name="connsiteY232" fmla="*/ 267054 h 758395"/>
              <a:gd name="connsiteX233" fmla="*/ 2212137 w 9343752"/>
              <a:gd name="connsiteY233" fmla="*/ 515512 h 758395"/>
              <a:gd name="connsiteX234" fmla="*/ 2193540 w 9343752"/>
              <a:gd name="connsiteY234" fmla="*/ 534108 h 758395"/>
              <a:gd name="connsiteX235" fmla="*/ 1945083 w 9343752"/>
              <a:gd name="connsiteY235" fmla="*/ 285650 h 758395"/>
              <a:gd name="connsiteX236" fmla="*/ 1696625 w 9343752"/>
              <a:gd name="connsiteY236" fmla="*/ 534108 h 758395"/>
              <a:gd name="connsiteX237" fmla="*/ 1678029 w 9343752"/>
              <a:gd name="connsiteY237" fmla="*/ 515512 h 758395"/>
              <a:gd name="connsiteX238" fmla="*/ 1926487 w 9343752"/>
              <a:gd name="connsiteY238" fmla="*/ 267054 h 758395"/>
              <a:gd name="connsiteX239" fmla="*/ 1678029 w 9343752"/>
              <a:gd name="connsiteY239" fmla="*/ 18596 h 758395"/>
              <a:gd name="connsiteX240" fmla="*/ 857609 w 9343752"/>
              <a:gd name="connsiteY240" fmla="*/ 0 h 758395"/>
              <a:gd name="connsiteX241" fmla="*/ 1106068 w 9343752"/>
              <a:gd name="connsiteY241" fmla="*/ 248458 h 758395"/>
              <a:gd name="connsiteX242" fmla="*/ 1354526 w 9343752"/>
              <a:gd name="connsiteY242" fmla="*/ 0 h 758395"/>
              <a:gd name="connsiteX243" fmla="*/ 1373123 w 9343752"/>
              <a:gd name="connsiteY243" fmla="*/ 18596 h 758395"/>
              <a:gd name="connsiteX244" fmla="*/ 1124664 w 9343752"/>
              <a:gd name="connsiteY244" fmla="*/ 267054 h 758395"/>
              <a:gd name="connsiteX245" fmla="*/ 1373123 w 9343752"/>
              <a:gd name="connsiteY245" fmla="*/ 515512 h 758395"/>
              <a:gd name="connsiteX246" fmla="*/ 1354526 w 9343752"/>
              <a:gd name="connsiteY246" fmla="*/ 534108 h 758395"/>
              <a:gd name="connsiteX247" fmla="*/ 1106068 w 9343752"/>
              <a:gd name="connsiteY247" fmla="*/ 285650 h 758395"/>
              <a:gd name="connsiteX248" fmla="*/ 857609 w 9343752"/>
              <a:gd name="connsiteY248" fmla="*/ 534108 h 758395"/>
              <a:gd name="connsiteX249" fmla="*/ 839014 w 9343752"/>
              <a:gd name="connsiteY249" fmla="*/ 515512 h 758395"/>
              <a:gd name="connsiteX250" fmla="*/ 1087472 w 9343752"/>
              <a:gd name="connsiteY250" fmla="*/ 267054 h 758395"/>
              <a:gd name="connsiteX251" fmla="*/ 839014 w 9343752"/>
              <a:gd name="connsiteY251" fmla="*/ 18596 h 758395"/>
              <a:gd name="connsiteX252" fmla="*/ 18596 w 9343752"/>
              <a:gd name="connsiteY252" fmla="*/ 0 h 758395"/>
              <a:gd name="connsiteX253" fmla="*/ 267054 w 9343752"/>
              <a:gd name="connsiteY253" fmla="*/ 248458 h 758395"/>
              <a:gd name="connsiteX254" fmla="*/ 515512 w 9343752"/>
              <a:gd name="connsiteY254" fmla="*/ 0 h 758395"/>
              <a:gd name="connsiteX255" fmla="*/ 534108 w 9343752"/>
              <a:gd name="connsiteY255" fmla="*/ 18596 h 758395"/>
              <a:gd name="connsiteX256" fmla="*/ 285650 w 9343752"/>
              <a:gd name="connsiteY256" fmla="*/ 267054 h 758395"/>
              <a:gd name="connsiteX257" fmla="*/ 534108 w 9343752"/>
              <a:gd name="connsiteY257" fmla="*/ 515512 h 758395"/>
              <a:gd name="connsiteX258" fmla="*/ 515512 w 9343752"/>
              <a:gd name="connsiteY258" fmla="*/ 534108 h 758395"/>
              <a:gd name="connsiteX259" fmla="*/ 267054 w 9343752"/>
              <a:gd name="connsiteY259" fmla="*/ 285650 h 758395"/>
              <a:gd name="connsiteX260" fmla="*/ 18596 w 9343752"/>
              <a:gd name="connsiteY260" fmla="*/ 534108 h 758395"/>
              <a:gd name="connsiteX261" fmla="*/ 0 w 9343752"/>
              <a:gd name="connsiteY261" fmla="*/ 515512 h 758395"/>
              <a:gd name="connsiteX262" fmla="*/ 248458 w 9343752"/>
              <a:gd name="connsiteY262" fmla="*/ 267054 h 758395"/>
              <a:gd name="connsiteX263" fmla="*/ 0 w 9343752"/>
              <a:gd name="connsiteY263" fmla="*/ 18596 h 7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</a:cxnLst>
            <a:rect l="l" t="t" r="r" b="b"/>
            <a:pathLst>
              <a:path w="9343752" h="758395">
                <a:moveTo>
                  <a:pt x="8828240" y="224287"/>
                </a:moveTo>
                <a:lnTo>
                  <a:pt x="9076698" y="472745"/>
                </a:lnTo>
                <a:lnTo>
                  <a:pt x="9325156" y="224287"/>
                </a:lnTo>
                <a:lnTo>
                  <a:pt x="9343752" y="242883"/>
                </a:lnTo>
                <a:lnTo>
                  <a:pt x="9095294" y="491341"/>
                </a:lnTo>
                <a:lnTo>
                  <a:pt x="9343752" y="739799"/>
                </a:lnTo>
                <a:lnTo>
                  <a:pt x="9325156" y="758395"/>
                </a:lnTo>
                <a:lnTo>
                  <a:pt x="9076698" y="509937"/>
                </a:lnTo>
                <a:lnTo>
                  <a:pt x="8828240" y="758395"/>
                </a:lnTo>
                <a:lnTo>
                  <a:pt x="8809644" y="739799"/>
                </a:lnTo>
                <a:lnTo>
                  <a:pt x="9058102" y="491341"/>
                </a:lnTo>
                <a:lnTo>
                  <a:pt x="8809644" y="242883"/>
                </a:lnTo>
                <a:close/>
                <a:moveTo>
                  <a:pt x="7989226" y="224287"/>
                </a:moveTo>
                <a:lnTo>
                  <a:pt x="8237684" y="472745"/>
                </a:lnTo>
                <a:lnTo>
                  <a:pt x="8486142" y="224287"/>
                </a:lnTo>
                <a:lnTo>
                  <a:pt x="8504738" y="242883"/>
                </a:lnTo>
                <a:lnTo>
                  <a:pt x="8256280" y="491341"/>
                </a:lnTo>
                <a:lnTo>
                  <a:pt x="8504738" y="739799"/>
                </a:lnTo>
                <a:lnTo>
                  <a:pt x="8486142" y="758395"/>
                </a:lnTo>
                <a:lnTo>
                  <a:pt x="8237684" y="509937"/>
                </a:lnTo>
                <a:lnTo>
                  <a:pt x="7989226" y="758395"/>
                </a:lnTo>
                <a:lnTo>
                  <a:pt x="7970630" y="739799"/>
                </a:lnTo>
                <a:lnTo>
                  <a:pt x="8219088" y="491341"/>
                </a:lnTo>
                <a:lnTo>
                  <a:pt x="7970630" y="242883"/>
                </a:lnTo>
                <a:close/>
                <a:moveTo>
                  <a:pt x="7150212" y="224287"/>
                </a:moveTo>
                <a:lnTo>
                  <a:pt x="7398670" y="472745"/>
                </a:lnTo>
                <a:lnTo>
                  <a:pt x="7647128" y="224287"/>
                </a:lnTo>
                <a:lnTo>
                  <a:pt x="7665724" y="242883"/>
                </a:lnTo>
                <a:lnTo>
                  <a:pt x="7417266" y="491341"/>
                </a:lnTo>
                <a:lnTo>
                  <a:pt x="7665724" y="739799"/>
                </a:lnTo>
                <a:lnTo>
                  <a:pt x="7647128" y="758395"/>
                </a:lnTo>
                <a:lnTo>
                  <a:pt x="7398670" y="509937"/>
                </a:lnTo>
                <a:lnTo>
                  <a:pt x="7150212" y="758395"/>
                </a:lnTo>
                <a:lnTo>
                  <a:pt x="7131616" y="739799"/>
                </a:lnTo>
                <a:lnTo>
                  <a:pt x="7380074" y="491341"/>
                </a:lnTo>
                <a:lnTo>
                  <a:pt x="7131616" y="242883"/>
                </a:lnTo>
                <a:close/>
                <a:moveTo>
                  <a:pt x="6311198" y="224287"/>
                </a:moveTo>
                <a:lnTo>
                  <a:pt x="6559656" y="472745"/>
                </a:lnTo>
                <a:lnTo>
                  <a:pt x="6808114" y="224287"/>
                </a:lnTo>
                <a:lnTo>
                  <a:pt x="6826710" y="242883"/>
                </a:lnTo>
                <a:lnTo>
                  <a:pt x="6578252" y="491341"/>
                </a:lnTo>
                <a:lnTo>
                  <a:pt x="6826710" y="739799"/>
                </a:lnTo>
                <a:lnTo>
                  <a:pt x="6808114" y="758395"/>
                </a:lnTo>
                <a:lnTo>
                  <a:pt x="6559656" y="509937"/>
                </a:lnTo>
                <a:lnTo>
                  <a:pt x="6311198" y="758395"/>
                </a:lnTo>
                <a:lnTo>
                  <a:pt x="6292602" y="739799"/>
                </a:lnTo>
                <a:lnTo>
                  <a:pt x="6541060" y="491341"/>
                </a:lnTo>
                <a:lnTo>
                  <a:pt x="6292602" y="242883"/>
                </a:lnTo>
                <a:close/>
                <a:moveTo>
                  <a:pt x="5472184" y="224287"/>
                </a:moveTo>
                <a:lnTo>
                  <a:pt x="5720642" y="472745"/>
                </a:lnTo>
                <a:lnTo>
                  <a:pt x="5969100" y="224287"/>
                </a:lnTo>
                <a:lnTo>
                  <a:pt x="5987696" y="242883"/>
                </a:lnTo>
                <a:lnTo>
                  <a:pt x="5739238" y="491341"/>
                </a:lnTo>
                <a:lnTo>
                  <a:pt x="5987696" y="739799"/>
                </a:lnTo>
                <a:lnTo>
                  <a:pt x="5969100" y="758395"/>
                </a:lnTo>
                <a:lnTo>
                  <a:pt x="5720642" y="509937"/>
                </a:lnTo>
                <a:lnTo>
                  <a:pt x="5472184" y="758395"/>
                </a:lnTo>
                <a:lnTo>
                  <a:pt x="5453588" y="739799"/>
                </a:lnTo>
                <a:lnTo>
                  <a:pt x="5702046" y="491341"/>
                </a:lnTo>
                <a:lnTo>
                  <a:pt x="5453588" y="242883"/>
                </a:lnTo>
                <a:close/>
                <a:moveTo>
                  <a:pt x="4633170" y="224287"/>
                </a:moveTo>
                <a:lnTo>
                  <a:pt x="4881628" y="472745"/>
                </a:lnTo>
                <a:lnTo>
                  <a:pt x="5130086" y="224287"/>
                </a:lnTo>
                <a:lnTo>
                  <a:pt x="5148682" y="242883"/>
                </a:lnTo>
                <a:lnTo>
                  <a:pt x="4900224" y="491341"/>
                </a:lnTo>
                <a:lnTo>
                  <a:pt x="5148682" y="739799"/>
                </a:lnTo>
                <a:lnTo>
                  <a:pt x="5130086" y="758395"/>
                </a:lnTo>
                <a:lnTo>
                  <a:pt x="4881628" y="509937"/>
                </a:lnTo>
                <a:lnTo>
                  <a:pt x="4633170" y="758395"/>
                </a:lnTo>
                <a:lnTo>
                  <a:pt x="4614574" y="739799"/>
                </a:lnTo>
                <a:lnTo>
                  <a:pt x="4863032" y="491341"/>
                </a:lnTo>
                <a:lnTo>
                  <a:pt x="4614574" y="242883"/>
                </a:lnTo>
                <a:close/>
                <a:moveTo>
                  <a:pt x="3794158" y="224287"/>
                </a:moveTo>
                <a:lnTo>
                  <a:pt x="4042614" y="472745"/>
                </a:lnTo>
                <a:lnTo>
                  <a:pt x="4291072" y="224287"/>
                </a:lnTo>
                <a:lnTo>
                  <a:pt x="4309668" y="242883"/>
                </a:lnTo>
                <a:lnTo>
                  <a:pt x="4061210" y="491341"/>
                </a:lnTo>
                <a:lnTo>
                  <a:pt x="4309668" y="739799"/>
                </a:lnTo>
                <a:lnTo>
                  <a:pt x="4291072" y="758395"/>
                </a:lnTo>
                <a:lnTo>
                  <a:pt x="4042614" y="509937"/>
                </a:lnTo>
                <a:lnTo>
                  <a:pt x="3794158" y="758395"/>
                </a:lnTo>
                <a:lnTo>
                  <a:pt x="3775562" y="739799"/>
                </a:lnTo>
                <a:lnTo>
                  <a:pt x="4024018" y="491341"/>
                </a:lnTo>
                <a:lnTo>
                  <a:pt x="3775562" y="242883"/>
                </a:lnTo>
                <a:close/>
                <a:moveTo>
                  <a:pt x="2955144" y="224287"/>
                </a:moveTo>
                <a:lnTo>
                  <a:pt x="3203602" y="472745"/>
                </a:lnTo>
                <a:lnTo>
                  <a:pt x="3452060" y="224287"/>
                </a:lnTo>
                <a:lnTo>
                  <a:pt x="3470657" y="242883"/>
                </a:lnTo>
                <a:lnTo>
                  <a:pt x="3222198" y="491341"/>
                </a:lnTo>
                <a:lnTo>
                  <a:pt x="3470657" y="739799"/>
                </a:lnTo>
                <a:lnTo>
                  <a:pt x="3452060" y="758395"/>
                </a:lnTo>
                <a:lnTo>
                  <a:pt x="3203602" y="509937"/>
                </a:lnTo>
                <a:lnTo>
                  <a:pt x="2955144" y="758395"/>
                </a:lnTo>
                <a:lnTo>
                  <a:pt x="2936548" y="739799"/>
                </a:lnTo>
                <a:lnTo>
                  <a:pt x="3185007" y="491341"/>
                </a:lnTo>
                <a:lnTo>
                  <a:pt x="2936548" y="242883"/>
                </a:lnTo>
                <a:close/>
                <a:moveTo>
                  <a:pt x="2116131" y="224287"/>
                </a:moveTo>
                <a:lnTo>
                  <a:pt x="2364589" y="472745"/>
                </a:lnTo>
                <a:lnTo>
                  <a:pt x="2613047" y="224287"/>
                </a:lnTo>
                <a:lnTo>
                  <a:pt x="2631642" y="242883"/>
                </a:lnTo>
                <a:lnTo>
                  <a:pt x="2383185" y="491341"/>
                </a:lnTo>
                <a:lnTo>
                  <a:pt x="2631642" y="739799"/>
                </a:lnTo>
                <a:lnTo>
                  <a:pt x="2613047" y="758395"/>
                </a:lnTo>
                <a:lnTo>
                  <a:pt x="2364589" y="509937"/>
                </a:lnTo>
                <a:lnTo>
                  <a:pt x="2116131" y="758395"/>
                </a:lnTo>
                <a:lnTo>
                  <a:pt x="2097535" y="739799"/>
                </a:lnTo>
                <a:lnTo>
                  <a:pt x="2345993" y="491341"/>
                </a:lnTo>
                <a:lnTo>
                  <a:pt x="2097535" y="242883"/>
                </a:lnTo>
                <a:close/>
                <a:moveTo>
                  <a:pt x="1277117" y="224287"/>
                </a:moveTo>
                <a:lnTo>
                  <a:pt x="1525575" y="472745"/>
                </a:lnTo>
                <a:lnTo>
                  <a:pt x="1774034" y="224287"/>
                </a:lnTo>
                <a:lnTo>
                  <a:pt x="1792630" y="242883"/>
                </a:lnTo>
                <a:lnTo>
                  <a:pt x="1544172" y="491341"/>
                </a:lnTo>
                <a:lnTo>
                  <a:pt x="1792630" y="739799"/>
                </a:lnTo>
                <a:lnTo>
                  <a:pt x="1774034" y="758395"/>
                </a:lnTo>
                <a:lnTo>
                  <a:pt x="1525575" y="509937"/>
                </a:lnTo>
                <a:lnTo>
                  <a:pt x="1277117" y="758395"/>
                </a:lnTo>
                <a:lnTo>
                  <a:pt x="1258521" y="739799"/>
                </a:lnTo>
                <a:lnTo>
                  <a:pt x="1506980" y="491341"/>
                </a:lnTo>
                <a:lnTo>
                  <a:pt x="1258521" y="242883"/>
                </a:lnTo>
                <a:close/>
                <a:moveTo>
                  <a:pt x="438103" y="224287"/>
                </a:moveTo>
                <a:lnTo>
                  <a:pt x="686560" y="472745"/>
                </a:lnTo>
                <a:lnTo>
                  <a:pt x="935018" y="224287"/>
                </a:lnTo>
                <a:lnTo>
                  <a:pt x="953615" y="242883"/>
                </a:lnTo>
                <a:lnTo>
                  <a:pt x="705157" y="491341"/>
                </a:lnTo>
                <a:lnTo>
                  <a:pt x="953615" y="739799"/>
                </a:lnTo>
                <a:lnTo>
                  <a:pt x="935018" y="758395"/>
                </a:lnTo>
                <a:lnTo>
                  <a:pt x="686560" y="509937"/>
                </a:lnTo>
                <a:lnTo>
                  <a:pt x="438103" y="758395"/>
                </a:lnTo>
                <a:lnTo>
                  <a:pt x="419507" y="739799"/>
                </a:lnTo>
                <a:lnTo>
                  <a:pt x="667965" y="491341"/>
                </a:lnTo>
                <a:lnTo>
                  <a:pt x="419507" y="242883"/>
                </a:lnTo>
                <a:close/>
                <a:moveTo>
                  <a:pt x="8408733" y="0"/>
                </a:moveTo>
                <a:lnTo>
                  <a:pt x="8657191" y="248458"/>
                </a:lnTo>
                <a:lnTo>
                  <a:pt x="8905649" y="0"/>
                </a:lnTo>
                <a:lnTo>
                  <a:pt x="8924245" y="18596"/>
                </a:lnTo>
                <a:lnTo>
                  <a:pt x="8675787" y="267054"/>
                </a:lnTo>
                <a:lnTo>
                  <a:pt x="8924245" y="515512"/>
                </a:lnTo>
                <a:lnTo>
                  <a:pt x="8905649" y="534108"/>
                </a:lnTo>
                <a:lnTo>
                  <a:pt x="8657191" y="285650"/>
                </a:lnTo>
                <a:lnTo>
                  <a:pt x="8408733" y="534108"/>
                </a:lnTo>
                <a:lnTo>
                  <a:pt x="8390137" y="515512"/>
                </a:lnTo>
                <a:lnTo>
                  <a:pt x="8638595" y="267054"/>
                </a:lnTo>
                <a:lnTo>
                  <a:pt x="8390137" y="18596"/>
                </a:lnTo>
                <a:close/>
                <a:moveTo>
                  <a:pt x="7569719" y="0"/>
                </a:moveTo>
                <a:lnTo>
                  <a:pt x="7818177" y="248458"/>
                </a:lnTo>
                <a:lnTo>
                  <a:pt x="8066635" y="0"/>
                </a:lnTo>
                <a:lnTo>
                  <a:pt x="8085231" y="18596"/>
                </a:lnTo>
                <a:lnTo>
                  <a:pt x="7836773" y="267054"/>
                </a:lnTo>
                <a:lnTo>
                  <a:pt x="8085231" y="515512"/>
                </a:lnTo>
                <a:lnTo>
                  <a:pt x="8066635" y="534108"/>
                </a:lnTo>
                <a:lnTo>
                  <a:pt x="7818177" y="285650"/>
                </a:lnTo>
                <a:lnTo>
                  <a:pt x="7569719" y="534108"/>
                </a:lnTo>
                <a:lnTo>
                  <a:pt x="7551123" y="515512"/>
                </a:lnTo>
                <a:lnTo>
                  <a:pt x="7799581" y="267054"/>
                </a:lnTo>
                <a:lnTo>
                  <a:pt x="7551123" y="18596"/>
                </a:lnTo>
                <a:close/>
                <a:moveTo>
                  <a:pt x="6730705" y="0"/>
                </a:moveTo>
                <a:lnTo>
                  <a:pt x="6979163" y="248458"/>
                </a:lnTo>
                <a:lnTo>
                  <a:pt x="7227621" y="0"/>
                </a:lnTo>
                <a:lnTo>
                  <a:pt x="7246217" y="18596"/>
                </a:lnTo>
                <a:lnTo>
                  <a:pt x="6997759" y="267054"/>
                </a:lnTo>
                <a:lnTo>
                  <a:pt x="7246217" y="515512"/>
                </a:lnTo>
                <a:lnTo>
                  <a:pt x="7227621" y="534108"/>
                </a:lnTo>
                <a:lnTo>
                  <a:pt x="6979163" y="285650"/>
                </a:lnTo>
                <a:lnTo>
                  <a:pt x="6730705" y="534108"/>
                </a:lnTo>
                <a:lnTo>
                  <a:pt x="6712109" y="515512"/>
                </a:lnTo>
                <a:lnTo>
                  <a:pt x="6960567" y="267054"/>
                </a:lnTo>
                <a:lnTo>
                  <a:pt x="6712109" y="18596"/>
                </a:lnTo>
                <a:close/>
                <a:moveTo>
                  <a:pt x="5891691" y="0"/>
                </a:moveTo>
                <a:lnTo>
                  <a:pt x="6140149" y="248458"/>
                </a:lnTo>
                <a:lnTo>
                  <a:pt x="6388607" y="0"/>
                </a:lnTo>
                <a:lnTo>
                  <a:pt x="6407203" y="18596"/>
                </a:lnTo>
                <a:lnTo>
                  <a:pt x="6158745" y="267054"/>
                </a:lnTo>
                <a:lnTo>
                  <a:pt x="6407203" y="515512"/>
                </a:lnTo>
                <a:lnTo>
                  <a:pt x="6388607" y="534108"/>
                </a:lnTo>
                <a:lnTo>
                  <a:pt x="6140149" y="285650"/>
                </a:lnTo>
                <a:lnTo>
                  <a:pt x="5891691" y="534108"/>
                </a:lnTo>
                <a:lnTo>
                  <a:pt x="5873095" y="515512"/>
                </a:lnTo>
                <a:lnTo>
                  <a:pt x="6121553" y="267054"/>
                </a:lnTo>
                <a:lnTo>
                  <a:pt x="5873095" y="18596"/>
                </a:lnTo>
                <a:close/>
                <a:moveTo>
                  <a:pt x="5052677" y="0"/>
                </a:moveTo>
                <a:lnTo>
                  <a:pt x="5301135" y="248458"/>
                </a:lnTo>
                <a:lnTo>
                  <a:pt x="5549593" y="0"/>
                </a:lnTo>
                <a:lnTo>
                  <a:pt x="5568189" y="18596"/>
                </a:lnTo>
                <a:lnTo>
                  <a:pt x="5319731" y="267054"/>
                </a:lnTo>
                <a:lnTo>
                  <a:pt x="5568189" y="515512"/>
                </a:lnTo>
                <a:lnTo>
                  <a:pt x="5549593" y="534108"/>
                </a:lnTo>
                <a:lnTo>
                  <a:pt x="5301135" y="285650"/>
                </a:lnTo>
                <a:lnTo>
                  <a:pt x="5052677" y="534108"/>
                </a:lnTo>
                <a:lnTo>
                  <a:pt x="5034081" y="515512"/>
                </a:lnTo>
                <a:lnTo>
                  <a:pt x="5282539" y="267054"/>
                </a:lnTo>
                <a:lnTo>
                  <a:pt x="5034081" y="18596"/>
                </a:lnTo>
                <a:close/>
                <a:moveTo>
                  <a:pt x="4213663" y="0"/>
                </a:moveTo>
                <a:lnTo>
                  <a:pt x="4462121" y="248458"/>
                </a:lnTo>
                <a:lnTo>
                  <a:pt x="4710579" y="0"/>
                </a:lnTo>
                <a:lnTo>
                  <a:pt x="4729175" y="18596"/>
                </a:lnTo>
                <a:lnTo>
                  <a:pt x="4480717" y="267054"/>
                </a:lnTo>
                <a:lnTo>
                  <a:pt x="4729175" y="515512"/>
                </a:lnTo>
                <a:lnTo>
                  <a:pt x="4710579" y="534108"/>
                </a:lnTo>
                <a:lnTo>
                  <a:pt x="4462121" y="285650"/>
                </a:lnTo>
                <a:lnTo>
                  <a:pt x="4213663" y="534108"/>
                </a:lnTo>
                <a:lnTo>
                  <a:pt x="4195067" y="515512"/>
                </a:lnTo>
                <a:lnTo>
                  <a:pt x="4443525" y="267054"/>
                </a:lnTo>
                <a:lnTo>
                  <a:pt x="4195067" y="18596"/>
                </a:lnTo>
                <a:close/>
                <a:moveTo>
                  <a:pt x="3374651" y="0"/>
                </a:moveTo>
                <a:lnTo>
                  <a:pt x="3623109" y="248458"/>
                </a:lnTo>
                <a:lnTo>
                  <a:pt x="3871567" y="0"/>
                </a:lnTo>
                <a:lnTo>
                  <a:pt x="3890163" y="18596"/>
                </a:lnTo>
                <a:lnTo>
                  <a:pt x="3641705" y="267054"/>
                </a:lnTo>
                <a:lnTo>
                  <a:pt x="3890163" y="515512"/>
                </a:lnTo>
                <a:lnTo>
                  <a:pt x="3871567" y="534108"/>
                </a:lnTo>
                <a:lnTo>
                  <a:pt x="3623109" y="285650"/>
                </a:lnTo>
                <a:lnTo>
                  <a:pt x="3374651" y="534108"/>
                </a:lnTo>
                <a:lnTo>
                  <a:pt x="3356055" y="515512"/>
                </a:lnTo>
                <a:lnTo>
                  <a:pt x="3604513" y="267054"/>
                </a:lnTo>
                <a:lnTo>
                  <a:pt x="3356055" y="18596"/>
                </a:lnTo>
                <a:close/>
                <a:moveTo>
                  <a:pt x="2535638" y="0"/>
                </a:moveTo>
                <a:lnTo>
                  <a:pt x="2784096" y="248458"/>
                </a:lnTo>
                <a:lnTo>
                  <a:pt x="3032554" y="0"/>
                </a:lnTo>
                <a:lnTo>
                  <a:pt x="3051149" y="18596"/>
                </a:lnTo>
                <a:lnTo>
                  <a:pt x="2802692" y="267054"/>
                </a:lnTo>
                <a:lnTo>
                  <a:pt x="3051149" y="515512"/>
                </a:lnTo>
                <a:lnTo>
                  <a:pt x="3032554" y="534108"/>
                </a:lnTo>
                <a:lnTo>
                  <a:pt x="2784096" y="285650"/>
                </a:lnTo>
                <a:lnTo>
                  <a:pt x="2535638" y="534108"/>
                </a:lnTo>
                <a:lnTo>
                  <a:pt x="2517041" y="515512"/>
                </a:lnTo>
                <a:lnTo>
                  <a:pt x="2765500" y="267054"/>
                </a:lnTo>
                <a:lnTo>
                  <a:pt x="2517041" y="18596"/>
                </a:lnTo>
                <a:close/>
                <a:moveTo>
                  <a:pt x="1696625" y="0"/>
                </a:moveTo>
                <a:lnTo>
                  <a:pt x="1945083" y="248458"/>
                </a:lnTo>
                <a:lnTo>
                  <a:pt x="2193540" y="0"/>
                </a:lnTo>
                <a:lnTo>
                  <a:pt x="2212137" y="18596"/>
                </a:lnTo>
                <a:lnTo>
                  <a:pt x="1963679" y="267054"/>
                </a:lnTo>
                <a:lnTo>
                  <a:pt x="2212137" y="515512"/>
                </a:lnTo>
                <a:lnTo>
                  <a:pt x="2193540" y="534108"/>
                </a:lnTo>
                <a:lnTo>
                  <a:pt x="1945083" y="285650"/>
                </a:lnTo>
                <a:lnTo>
                  <a:pt x="1696625" y="534108"/>
                </a:lnTo>
                <a:lnTo>
                  <a:pt x="1678029" y="515512"/>
                </a:lnTo>
                <a:lnTo>
                  <a:pt x="1926487" y="267054"/>
                </a:lnTo>
                <a:lnTo>
                  <a:pt x="1678029" y="18596"/>
                </a:lnTo>
                <a:close/>
                <a:moveTo>
                  <a:pt x="857609" y="0"/>
                </a:moveTo>
                <a:lnTo>
                  <a:pt x="1106068" y="248458"/>
                </a:lnTo>
                <a:lnTo>
                  <a:pt x="1354526" y="0"/>
                </a:lnTo>
                <a:lnTo>
                  <a:pt x="1373123" y="18596"/>
                </a:lnTo>
                <a:lnTo>
                  <a:pt x="1124664" y="267054"/>
                </a:lnTo>
                <a:lnTo>
                  <a:pt x="1373123" y="515512"/>
                </a:lnTo>
                <a:lnTo>
                  <a:pt x="1354526" y="534108"/>
                </a:lnTo>
                <a:lnTo>
                  <a:pt x="1106068" y="285650"/>
                </a:lnTo>
                <a:lnTo>
                  <a:pt x="857609" y="534108"/>
                </a:lnTo>
                <a:lnTo>
                  <a:pt x="839014" y="515512"/>
                </a:lnTo>
                <a:lnTo>
                  <a:pt x="1087472" y="267054"/>
                </a:lnTo>
                <a:lnTo>
                  <a:pt x="839014" y="18596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515512" y="0"/>
                </a:lnTo>
                <a:lnTo>
                  <a:pt x="534108" y="18596"/>
                </a:lnTo>
                <a:lnTo>
                  <a:pt x="285650" y="267054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7" name="フリーフォーム: 図形 126">
            <a:extLst>
              <a:ext uri="{FF2B5EF4-FFF2-40B4-BE49-F238E27FC236}">
                <a16:creationId xmlns:a16="http://schemas.microsoft.com/office/drawing/2014/main" id="{89C72AEA-37DD-47B4-A4CC-3036DC4C1459}"/>
              </a:ext>
            </a:extLst>
          </p:cNvPr>
          <p:cNvSpPr/>
          <p:nvPr/>
        </p:nvSpPr>
        <p:spPr>
          <a:xfrm>
            <a:off x="167272" y="4362686"/>
            <a:ext cx="9546071" cy="427069"/>
          </a:xfrm>
          <a:custGeom>
            <a:avLst/>
            <a:gdLst>
              <a:gd name="connsiteX0" fmla="*/ 18551805 w 19067318"/>
              <a:gd name="connsiteY0" fmla="*/ 172528 h 853028"/>
              <a:gd name="connsiteX1" fmla="*/ 18727068 w 19067318"/>
              <a:gd name="connsiteY1" fmla="*/ 347791 h 853028"/>
              <a:gd name="connsiteX2" fmla="*/ 18902330 w 19067318"/>
              <a:gd name="connsiteY2" fmla="*/ 172528 h 853028"/>
              <a:gd name="connsiteX3" fmla="*/ 19067318 w 19067318"/>
              <a:gd name="connsiteY3" fmla="*/ 337515 h 853028"/>
              <a:gd name="connsiteX4" fmla="*/ 18892054 w 19067318"/>
              <a:gd name="connsiteY4" fmla="*/ 512778 h 853028"/>
              <a:gd name="connsiteX5" fmla="*/ 19067318 w 19067318"/>
              <a:gd name="connsiteY5" fmla="*/ 688041 h 853028"/>
              <a:gd name="connsiteX6" fmla="*/ 18902330 w 19067318"/>
              <a:gd name="connsiteY6" fmla="*/ 853028 h 853028"/>
              <a:gd name="connsiteX7" fmla="*/ 18727068 w 19067318"/>
              <a:gd name="connsiteY7" fmla="*/ 677765 h 853028"/>
              <a:gd name="connsiteX8" fmla="*/ 18551805 w 19067318"/>
              <a:gd name="connsiteY8" fmla="*/ 853028 h 853028"/>
              <a:gd name="connsiteX9" fmla="*/ 18386818 w 19067318"/>
              <a:gd name="connsiteY9" fmla="*/ 688041 h 853028"/>
              <a:gd name="connsiteX10" fmla="*/ 18562081 w 19067318"/>
              <a:gd name="connsiteY10" fmla="*/ 512778 h 853028"/>
              <a:gd name="connsiteX11" fmla="*/ 18386818 w 19067318"/>
              <a:gd name="connsiteY11" fmla="*/ 337515 h 853028"/>
              <a:gd name="connsiteX12" fmla="*/ 17364805 w 19067318"/>
              <a:gd name="connsiteY12" fmla="*/ 172528 h 853028"/>
              <a:gd name="connsiteX13" fmla="*/ 17540068 w 19067318"/>
              <a:gd name="connsiteY13" fmla="*/ 347791 h 853028"/>
              <a:gd name="connsiteX14" fmla="*/ 17715331 w 19067318"/>
              <a:gd name="connsiteY14" fmla="*/ 172528 h 853028"/>
              <a:gd name="connsiteX15" fmla="*/ 17880318 w 19067318"/>
              <a:gd name="connsiteY15" fmla="*/ 337515 h 853028"/>
              <a:gd name="connsiteX16" fmla="*/ 17705055 w 19067318"/>
              <a:gd name="connsiteY16" fmla="*/ 512778 h 853028"/>
              <a:gd name="connsiteX17" fmla="*/ 17880318 w 19067318"/>
              <a:gd name="connsiteY17" fmla="*/ 688041 h 853028"/>
              <a:gd name="connsiteX18" fmla="*/ 17715331 w 19067318"/>
              <a:gd name="connsiteY18" fmla="*/ 853028 h 853028"/>
              <a:gd name="connsiteX19" fmla="*/ 17540068 w 19067318"/>
              <a:gd name="connsiteY19" fmla="*/ 677765 h 853028"/>
              <a:gd name="connsiteX20" fmla="*/ 17364805 w 19067318"/>
              <a:gd name="connsiteY20" fmla="*/ 853028 h 853028"/>
              <a:gd name="connsiteX21" fmla="*/ 17199818 w 19067318"/>
              <a:gd name="connsiteY21" fmla="*/ 688041 h 853028"/>
              <a:gd name="connsiteX22" fmla="*/ 17375081 w 19067318"/>
              <a:gd name="connsiteY22" fmla="*/ 512778 h 853028"/>
              <a:gd name="connsiteX23" fmla="*/ 17199818 w 19067318"/>
              <a:gd name="connsiteY23" fmla="*/ 337515 h 853028"/>
              <a:gd name="connsiteX24" fmla="*/ 16177811 w 19067318"/>
              <a:gd name="connsiteY24" fmla="*/ 172528 h 853028"/>
              <a:gd name="connsiteX25" fmla="*/ 16353074 w 19067318"/>
              <a:gd name="connsiteY25" fmla="*/ 347791 h 853028"/>
              <a:gd name="connsiteX26" fmla="*/ 16528337 w 19067318"/>
              <a:gd name="connsiteY26" fmla="*/ 172528 h 853028"/>
              <a:gd name="connsiteX27" fmla="*/ 16693324 w 19067318"/>
              <a:gd name="connsiteY27" fmla="*/ 337515 h 853028"/>
              <a:gd name="connsiteX28" fmla="*/ 16518061 w 19067318"/>
              <a:gd name="connsiteY28" fmla="*/ 512778 h 853028"/>
              <a:gd name="connsiteX29" fmla="*/ 16693324 w 19067318"/>
              <a:gd name="connsiteY29" fmla="*/ 688041 h 853028"/>
              <a:gd name="connsiteX30" fmla="*/ 16528337 w 19067318"/>
              <a:gd name="connsiteY30" fmla="*/ 853028 h 853028"/>
              <a:gd name="connsiteX31" fmla="*/ 16353074 w 19067318"/>
              <a:gd name="connsiteY31" fmla="*/ 677765 h 853028"/>
              <a:gd name="connsiteX32" fmla="*/ 16177811 w 19067318"/>
              <a:gd name="connsiteY32" fmla="*/ 853028 h 853028"/>
              <a:gd name="connsiteX33" fmla="*/ 16012824 w 19067318"/>
              <a:gd name="connsiteY33" fmla="*/ 688041 h 853028"/>
              <a:gd name="connsiteX34" fmla="*/ 16188087 w 19067318"/>
              <a:gd name="connsiteY34" fmla="*/ 512778 h 853028"/>
              <a:gd name="connsiteX35" fmla="*/ 16012824 w 19067318"/>
              <a:gd name="connsiteY35" fmla="*/ 337515 h 853028"/>
              <a:gd name="connsiteX36" fmla="*/ 14990817 w 19067318"/>
              <a:gd name="connsiteY36" fmla="*/ 172528 h 853028"/>
              <a:gd name="connsiteX37" fmla="*/ 15166080 w 19067318"/>
              <a:gd name="connsiteY37" fmla="*/ 347791 h 853028"/>
              <a:gd name="connsiteX38" fmla="*/ 15341343 w 19067318"/>
              <a:gd name="connsiteY38" fmla="*/ 172528 h 853028"/>
              <a:gd name="connsiteX39" fmla="*/ 15506330 w 19067318"/>
              <a:gd name="connsiteY39" fmla="*/ 337515 h 853028"/>
              <a:gd name="connsiteX40" fmla="*/ 15331067 w 19067318"/>
              <a:gd name="connsiteY40" fmla="*/ 512778 h 853028"/>
              <a:gd name="connsiteX41" fmla="*/ 15506330 w 19067318"/>
              <a:gd name="connsiteY41" fmla="*/ 688041 h 853028"/>
              <a:gd name="connsiteX42" fmla="*/ 15341343 w 19067318"/>
              <a:gd name="connsiteY42" fmla="*/ 853028 h 853028"/>
              <a:gd name="connsiteX43" fmla="*/ 15166080 w 19067318"/>
              <a:gd name="connsiteY43" fmla="*/ 677765 h 853028"/>
              <a:gd name="connsiteX44" fmla="*/ 14990817 w 19067318"/>
              <a:gd name="connsiteY44" fmla="*/ 853028 h 853028"/>
              <a:gd name="connsiteX45" fmla="*/ 14825830 w 19067318"/>
              <a:gd name="connsiteY45" fmla="*/ 688041 h 853028"/>
              <a:gd name="connsiteX46" fmla="*/ 15001093 w 19067318"/>
              <a:gd name="connsiteY46" fmla="*/ 512778 h 853028"/>
              <a:gd name="connsiteX47" fmla="*/ 14825830 w 19067318"/>
              <a:gd name="connsiteY47" fmla="*/ 337515 h 853028"/>
              <a:gd name="connsiteX48" fmla="*/ 13803823 w 19067318"/>
              <a:gd name="connsiteY48" fmla="*/ 172528 h 853028"/>
              <a:gd name="connsiteX49" fmla="*/ 13979086 w 19067318"/>
              <a:gd name="connsiteY49" fmla="*/ 347791 h 853028"/>
              <a:gd name="connsiteX50" fmla="*/ 14154349 w 19067318"/>
              <a:gd name="connsiteY50" fmla="*/ 172528 h 853028"/>
              <a:gd name="connsiteX51" fmla="*/ 14319336 w 19067318"/>
              <a:gd name="connsiteY51" fmla="*/ 337515 h 853028"/>
              <a:gd name="connsiteX52" fmla="*/ 14144073 w 19067318"/>
              <a:gd name="connsiteY52" fmla="*/ 512778 h 853028"/>
              <a:gd name="connsiteX53" fmla="*/ 14319336 w 19067318"/>
              <a:gd name="connsiteY53" fmla="*/ 688041 h 853028"/>
              <a:gd name="connsiteX54" fmla="*/ 14154349 w 19067318"/>
              <a:gd name="connsiteY54" fmla="*/ 853028 h 853028"/>
              <a:gd name="connsiteX55" fmla="*/ 13979086 w 19067318"/>
              <a:gd name="connsiteY55" fmla="*/ 677765 h 853028"/>
              <a:gd name="connsiteX56" fmla="*/ 13803823 w 19067318"/>
              <a:gd name="connsiteY56" fmla="*/ 853028 h 853028"/>
              <a:gd name="connsiteX57" fmla="*/ 13638836 w 19067318"/>
              <a:gd name="connsiteY57" fmla="*/ 688041 h 853028"/>
              <a:gd name="connsiteX58" fmla="*/ 13814099 w 19067318"/>
              <a:gd name="connsiteY58" fmla="*/ 512778 h 853028"/>
              <a:gd name="connsiteX59" fmla="*/ 13638836 w 19067318"/>
              <a:gd name="connsiteY59" fmla="*/ 337515 h 853028"/>
              <a:gd name="connsiteX60" fmla="*/ 12616831 w 19067318"/>
              <a:gd name="connsiteY60" fmla="*/ 172528 h 853028"/>
              <a:gd name="connsiteX61" fmla="*/ 12792094 w 19067318"/>
              <a:gd name="connsiteY61" fmla="*/ 347791 h 853028"/>
              <a:gd name="connsiteX62" fmla="*/ 12967357 w 19067318"/>
              <a:gd name="connsiteY62" fmla="*/ 172528 h 853028"/>
              <a:gd name="connsiteX63" fmla="*/ 13132344 w 19067318"/>
              <a:gd name="connsiteY63" fmla="*/ 337515 h 853028"/>
              <a:gd name="connsiteX64" fmla="*/ 12957081 w 19067318"/>
              <a:gd name="connsiteY64" fmla="*/ 512778 h 853028"/>
              <a:gd name="connsiteX65" fmla="*/ 13132344 w 19067318"/>
              <a:gd name="connsiteY65" fmla="*/ 688041 h 853028"/>
              <a:gd name="connsiteX66" fmla="*/ 12967357 w 19067318"/>
              <a:gd name="connsiteY66" fmla="*/ 853028 h 853028"/>
              <a:gd name="connsiteX67" fmla="*/ 12792094 w 19067318"/>
              <a:gd name="connsiteY67" fmla="*/ 677765 h 853028"/>
              <a:gd name="connsiteX68" fmla="*/ 12616831 w 19067318"/>
              <a:gd name="connsiteY68" fmla="*/ 853028 h 853028"/>
              <a:gd name="connsiteX69" fmla="*/ 12451844 w 19067318"/>
              <a:gd name="connsiteY69" fmla="*/ 688041 h 853028"/>
              <a:gd name="connsiteX70" fmla="*/ 12627107 w 19067318"/>
              <a:gd name="connsiteY70" fmla="*/ 512778 h 853028"/>
              <a:gd name="connsiteX71" fmla="*/ 12451844 w 19067318"/>
              <a:gd name="connsiteY71" fmla="*/ 337515 h 853028"/>
              <a:gd name="connsiteX72" fmla="*/ 11429838 w 19067318"/>
              <a:gd name="connsiteY72" fmla="*/ 172528 h 853028"/>
              <a:gd name="connsiteX73" fmla="*/ 11605101 w 19067318"/>
              <a:gd name="connsiteY73" fmla="*/ 347791 h 853028"/>
              <a:gd name="connsiteX74" fmla="*/ 11780364 w 19067318"/>
              <a:gd name="connsiteY74" fmla="*/ 172528 h 853028"/>
              <a:gd name="connsiteX75" fmla="*/ 11945351 w 19067318"/>
              <a:gd name="connsiteY75" fmla="*/ 337515 h 853028"/>
              <a:gd name="connsiteX76" fmla="*/ 11770088 w 19067318"/>
              <a:gd name="connsiteY76" fmla="*/ 512778 h 853028"/>
              <a:gd name="connsiteX77" fmla="*/ 11945351 w 19067318"/>
              <a:gd name="connsiteY77" fmla="*/ 688041 h 853028"/>
              <a:gd name="connsiteX78" fmla="*/ 11780364 w 19067318"/>
              <a:gd name="connsiteY78" fmla="*/ 853028 h 853028"/>
              <a:gd name="connsiteX79" fmla="*/ 11605101 w 19067318"/>
              <a:gd name="connsiteY79" fmla="*/ 677765 h 853028"/>
              <a:gd name="connsiteX80" fmla="*/ 11429838 w 19067318"/>
              <a:gd name="connsiteY80" fmla="*/ 853028 h 853028"/>
              <a:gd name="connsiteX81" fmla="*/ 11264850 w 19067318"/>
              <a:gd name="connsiteY81" fmla="*/ 688041 h 853028"/>
              <a:gd name="connsiteX82" fmla="*/ 11440113 w 19067318"/>
              <a:gd name="connsiteY82" fmla="*/ 512778 h 853028"/>
              <a:gd name="connsiteX83" fmla="*/ 11264850 w 19067318"/>
              <a:gd name="connsiteY83" fmla="*/ 337515 h 853028"/>
              <a:gd name="connsiteX84" fmla="*/ 10242843 w 19067318"/>
              <a:gd name="connsiteY84" fmla="*/ 172528 h 853028"/>
              <a:gd name="connsiteX85" fmla="*/ 10418106 w 19067318"/>
              <a:gd name="connsiteY85" fmla="*/ 347791 h 853028"/>
              <a:gd name="connsiteX86" fmla="*/ 10593369 w 19067318"/>
              <a:gd name="connsiteY86" fmla="*/ 172528 h 853028"/>
              <a:gd name="connsiteX87" fmla="*/ 10758356 w 19067318"/>
              <a:gd name="connsiteY87" fmla="*/ 337515 h 853028"/>
              <a:gd name="connsiteX88" fmla="*/ 10583093 w 19067318"/>
              <a:gd name="connsiteY88" fmla="*/ 512778 h 853028"/>
              <a:gd name="connsiteX89" fmla="*/ 10758356 w 19067318"/>
              <a:gd name="connsiteY89" fmla="*/ 688041 h 853028"/>
              <a:gd name="connsiteX90" fmla="*/ 10593369 w 19067318"/>
              <a:gd name="connsiteY90" fmla="*/ 853028 h 853028"/>
              <a:gd name="connsiteX91" fmla="*/ 10418106 w 19067318"/>
              <a:gd name="connsiteY91" fmla="*/ 677765 h 853028"/>
              <a:gd name="connsiteX92" fmla="*/ 10242843 w 19067318"/>
              <a:gd name="connsiteY92" fmla="*/ 853028 h 853028"/>
              <a:gd name="connsiteX93" fmla="*/ 10077856 w 19067318"/>
              <a:gd name="connsiteY93" fmla="*/ 688041 h 853028"/>
              <a:gd name="connsiteX94" fmla="*/ 10253119 w 19067318"/>
              <a:gd name="connsiteY94" fmla="*/ 512778 h 853028"/>
              <a:gd name="connsiteX95" fmla="*/ 10077856 w 19067318"/>
              <a:gd name="connsiteY95" fmla="*/ 337515 h 853028"/>
              <a:gd name="connsiteX96" fmla="*/ 9067446 w 19067318"/>
              <a:gd name="connsiteY96" fmla="*/ 172528 h 853028"/>
              <a:gd name="connsiteX97" fmla="*/ 9242708 w 19067318"/>
              <a:gd name="connsiteY97" fmla="*/ 347791 h 853028"/>
              <a:gd name="connsiteX98" fmla="*/ 9417972 w 19067318"/>
              <a:gd name="connsiteY98" fmla="*/ 172528 h 853028"/>
              <a:gd name="connsiteX99" fmla="*/ 9582958 w 19067318"/>
              <a:gd name="connsiteY99" fmla="*/ 337515 h 853028"/>
              <a:gd name="connsiteX100" fmla="*/ 9407695 w 19067318"/>
              <a:gd name="connsiteY100" fmla="*/ 512778 h 853028"/>
              <a:gd name="connsiteX101" fmla="*/ 9582958 w 19067318"/>
              <a:gd name="connsiteY101" fmla="*/ 688041 h 853028"/>
              <a:gd name="connsiteX102" fmla="*/ 9417972 w 19067318"/>
              <a:gd name="connsiteY102" fmla="*/ 853028 h 853028"/>
              <a:gd name="connsiteX103" fmla="*/ 9242708 w 19067318"/>
              <a:gd name="connsiteY103" fmla="*/ 677765 h 853028"/>
              <a:gd name="connsiteX104" fmla="*/ 9067446 w 19067318"/>
              <a:gd name="connsiteY104" fmla="*/ 853028 h 853028"/>
              <a:gd name="connsiteX105" fmla="*/ 8902459 w 19067318"/>
              <a:gd name="connsiteY105" fmla="*/ 688041 h 853028"/>
              <a:gd name="connsiteX106" fmla="*/ 9077721 w 19067318"/>
              <a:gd name="connsiteY106" fmla="*/ 512778 h 853028"/>
              <a:gd name="connsiteX107" fmla="*/ 8902459 w 19067318"/>
              <a:gd name="connsiteY107" fmla="*/ 337515 h 853028"/>
              <a:gd name="connsiteX108" fmla="*/ 7880445 w 19067318"/>
              <a:gd name="connsiteY108" fmla="*/ 172528 h 853028"/>
              <a:gd name="connsiteX109" fmla="*/ 8055709 w 19067318"/>
              <a:gd name="connsiteY109" fmla="*/ 347791 h 853028"/>
              <a:gd name="connsiteX110" fmla="*/ 8230972 w 19067318"/>
              <a:gd name="connsiteY110" fmla="*/ 172528 h 853028"/>
              <a:gd name="connsiteX111" fmla="*/ 8395959 w 19067318"/>
              <a:gd name="connsiteY111" fmla="*/ 337515 h 853028"/>
              <a:gd name="connsiteX112" fmla="*/ 8220696 w 19067318"/>
              <a:gd name="connsiteY112" fmla="*/ 512778 h 853028"/>
              <a:gd name="connsiteX113" fmla="*/ 8395959 w 19067318"/>
              <a:gd name="connsiteY113" fmla="*/ 688041 h 853028"/>
              <a:gd name="connsiteX114" fmla="*/ 8230972 w 19067318"/>
              <a:gd name="connsiteY114" fmla="*/ 853028 h 853028"/>
              <a:gd name="connsiteX115" fmla="*/ 8055709 w 19067318"/>
              <a:gd name="connsiteY115" fmla="*/ 677765 h 853028"/>
              <a:gd name="connsiteX116" fmla="*/ 7880445 w 19067318"/>
              <a:gd name="connsiteY116" fmla="*/ 853028 h 853028"/>
              <a:gd name="connsiteX117" fmla="*/ 7715459 w 19067318"/>
              <a:gd name="connsiteY117" fmla="*/ 688041 h 853028"/>
              <a:gd name="connsiteX118" fmla="*/ 7890721 w 19067318"/>
              <a:gd name="connsiteY118" fmla="*/ 512778 h 853028"/>
              <a:gd name="connsiteX119" fmla="*/ 7715459 w 19067318"/>
              <a:gd name="connsiteY119" fmla="*/ 337515 h 853028"/>
              <a:gd name="connsiteX120" fmla="*/ 6693451 w 19067318"/>
              <a:gd name="connsiteY120" fmla="*/ 172528 h 853028"/>
              <a:gd name="connsiteX121" fmla="*/ 6868715 w 19067318"/>
              <a:gd name="connsiteY121" fmla="*/ 347791 h 853028"/>
              <a:gd name="connsiteX122" fmla="*/ 7043978 w 19067318"/>
              <a:gd name="connsiteY122" fmla="*/ 172528 h 853028"/>
              <a:gd name="connsiteX123" fmla="*/ 7208964 w 19067318"/>
              <a:gd name="connsiteY123" fmla="*/ 337515 h 853028"/>
              <a:gd name="connsiteX124" fmla="*/ 7033702 w 19067318"/>
              <a:gd name="connsiteY124" fmla="*/ 512778 h 853028"/>
              <a:gd name="connsiteX125" fmla="*/ 7208964 w 19067318"/>
              <a:gd name="connsiteY125" fmla="*/ 688041 h 853028"/>
              <a:gd name="connsiteX126" fmla="*/ 7043978 w 19067318"/>
              <a:gd name="connsiteY126" fmla="*/ 853028 h 853028"/>
              <a:gd name="connsiteX127" fmla="*/ 6868715 w 19067318"/>
              <a:gd name="connsiteY127" fmla="*/ 677765 h 853028"/>
              <a:gd name="connsiteX128" fmla="*/ 6693451 w 19067318"/>
              <a:gd name="connsiteY128" fmla="*/ 853028 h 853028"/>
              <a:gd name="connsiteX129" fmla="*/ 6528464 w 19067318"/>
              <a:gd name="connsiteY129" fmla="*/ 688041 h 853028"/>
              <a:gd name="connsiteX130" fmla="*/ 6703728 w 19067318"/>
              <a:gd name="connsiteY130" fmla="*/ 512778 h 853028"/>
              <a:gd name="connsiteX131" fmla="*/ 6528464 w 19067318"/>
              <a:gd name="connsiteY131" fmla="*/ 337515 h 853028"/>
              <a:gd name="connsiteX132" fmla="*/ 5506457 w 19067318"/>
              <a:gd name="connsiteY132" fmla="*/ 172528 h 853028"/>
              <a:gd name="connsiteX133" fmla="*/ 5681720 w 19067318"/>
              <a:gd name="connsiteY133" fmla="*/ 347791 h 853028"/>
              <a:gd name="connsiteX134" fmla="*/ 5856983 w 19067318"/>
              <a:gd name="connsiteY134" fmla="*/ 172528 h 853028"/>
              <a:gd name="connsiteX135" fmla="*/ 6021971 w 19067318"/>
              <a:gd name="connsiteY135" fmla="*/ 337515 h 853028"/>
              <a:gd name="connsiteX136" fmla="*/ 5846707 w 19067318"/>
              <a:gd name="connsiteY136" fmla="*/ 512778 h 853028"/>
              <a:gd name="connsiteX137" fmla="*/ 6021971 w 19067318"/>
              <a:gd name="connsiteY137" fmla="*/ 688041 h 853028"/>
              <a:gd name="connsiteX138" fmla="*/ 5856983 w 19067318"/>
              <a:gd name="connsiteY138" fmla="*/ 853028 h 853028"/>
              <a:gd name="connsiteX139" fmla="*/ 5681720 w 19067318"/>
              <a:gd name="connsiteY139" fmla="*/ 677765 h 853028"/>
              <a:gd name="connsiteX140" fmla="*/ 5506457 w 19067318"/>
              <a:gd name="connsiteY140" fmla="*/ 853028 h 853028"/>
              <a:gd name="connsiteX141" fmla="*/ 5341471 w 19067318"/>
              <a:gd name="connsiteY141" fmla="*/ 688041 h 853028"/>
              <a:gd name="connsiteX142" fmla="*/ 5516733 w 19067318"/>
              <a:gd name="connsiteY142" fmla="*/ 512778 h 853028"/>
              <a:gd name="connsiteX143" fmla="*/ 5341471 w 19067318"/>
              <a:gd name="connsiteY143" fmla="*/ 337515 h 853028"/>
              <a:gd name="connsiteX144" fmla="*/ 4319463 w 19067318"/>
              <a:gd name="connsiteY144" fmla="*/ 172528 h 853028"/>
              <a:gd name="connsiteX145" fmla="*/ 4494726 w 19067318"/>
              <a:gd name="connsiteY145" fmla="*/ 347791 h 853028"/>
              <a:gd name="connsiteX146" fmla="*/ 4669989 w 19067318"/>
              <a:gd name="connsiteY146" fmla="*/ 172528 h 853028"/>
              <a:gd name="connsiteX147" fmla="*/ 4834976 w 19067318"/>
              <a:gd name="connsiteY147" fmla="*/ 337515 h 853028"/>
              <a:gd name="connsiteX148" fmla="*/ 4659714 w 19067318"/>
              <a:gd name="connsiteY148" fmla="*/ 512778 h 853028"/>
              <a:gd name="connsiteX149" fmla="*/ 4834976 w 19067318"/>
              <a:gd name="connsiteY149" fmla="*/ 688041 h 853028"/>
              <a:gd name="connsiteX150" fmla="*/ 4669989 w 19067318"/>
              <a:gd name="connsiteY150" fmla="*/ 853028 h 853028"/>
              <a:gd name="connsiteX151" fmla="*/ 4494726 w 19067318"/>
              <a:gd name="connsiteY151" fmla="*/ 677765 h 853028"/>
              <a:gd name="connsiteX152" fmla="*/ 4319463 w 19067318"/>
              <a:gd name="connsiteY152" fmla="*/ 853028 h 853028"/>
              <a:gd name="connsiteX153" fmla="*/ 4154476 w 19067318"/>
              <a:gd name="connsiteY153" fmla="*/ 688041 h 853028"/>
              <a:gd name="connsiteX154" fmla="*/ 4329739 w 19067318"/>
              <a:gd name="connsiteY154" fmla="*/ 512778 h 853028"/>
              <a:gd name="connsiteX155" fmla="*/ 4154476 w 19067318"/>
              <a:gd name="connsiteY155" fmla="*/ 337515 h 853028"/>
              <a:gd name="connsiteX156" fmla="*/ 3132471 w 19067318"/>
              <a:gd name="connsiteY156" fmla="*/ 172528 h 853028"/>
              <a:gd name="connsiteX157" fmla="*/ 3307734 w 19067318"/>
              <a:gd name="connsiteY157" fmla="*/ 347791 h 853028"/>
              <a:gd name="connsiteX158" fmla="*/ 3482997 w 19067318"/>
              <a:gd name="connsiteY158" fmla="*/ 172528 h 853028"/>
              <a:gd name="connsiteX159" fmla="*/ 3647984 w 19067318"/>
              <a:gd name="connsiteY159" fmla="*/ 337515 h 853028"/>
              <a:gd name="connsiteX160" fmla="*/ 3472721 w 19067318"/>
              <a:gd name="connsiteY160" fmla="*/ 512778 h 853028"/>
              <a:gd name="connsiteX161" fmla="*/ 3647984 w 19067318"/>
              <a:gd name="connsiteY161" fmla="*/ 688041 h 853028"/>
              <a:gd name="connsiteX162" fmla="*/ 3482997 w 19067318"/>
              <a:gd name="connsiteY162" fmla="*/ 853028 h 853028"/>
              <a:gd name="connsiteX163" fmla="*/ 3307734 w 19067318"/>
              <a:gd name="connsiteY163" fmla="*/ 677765 h 853028"/>
              <a:gd name="connsiteX164" fmla="*/ 3132471 w 19067318"/>
              <a:gd name="connsiteY164" fmla="*/ 853028 h 853028"/>
              <a:gd name="connsiteX165" fmla="*/ 2967484 w 19067318"/>
              <a:gd name="connsiteY165" fmla="*/ 688041 h 853028"/>
              <a:gd name="connsiteX166" fmla="*/ 3142747 w 19067318"/>
              <a:gd name="connsiteY166" fmla="*/ 512778 h 853028"/>
              <a:gd name="connsiteX167" fmla="*/ 2967484 w 19067318"/>
              <a:gd name="connsiteY167" fmla="*/ 337515 h 853028"/>
              <a:gd name="connsiteX168" fmla="*/ 1945478 w 19067318"/>
              <a:gd name="connsiteY168" fmla="*/ 172528 h 853028"/>
              <a:gd name="connsiteX169" fmla="*/ 2120741 w 19067318"/>
              <a:gd name="connsiteY169" fmla="*/ 347791 h 853028"/>
              <a:gd name="connsiteX170" fmla="*/ 2296004 w 19067318"/>
              <a:gd name="connsiteY170" fmla="*/ 172528 h 853028"/>
              <a:gd name="connsiteX171" fmla="*/ 2460991 w 19067318"/>
              <a:gd name="connsiteY171" fmla="*/ 337515 h 853028"/>
              <a:gd name="connsiteX172" fmla="*/ 2285728 w 19067318"/>
              <a:gd name="connsiteY172" fmla="*/ 512778 h 853028"/>
              <a:gd name="connsiteX173" fmla="*/ 2460991 w 19067318"/>
              <a:gd name="connsiteY173" fmla="*/ 688041 h 853028"/>
              <a:gd name="connsiteX174" fmla="*/ 2296004 w 19067318"/>
              <a:gd name="connsiteY174" fmla="*/ 853028 h 853028"/>
              <a:gd name="connsiteX175" fmla="*/ 2120741 w 19067318"/>
              <a:gd name="connsiteY175" fmla="*/ 677765 h 853028"/>
              <a:gd name="connsiteX176" fmla="*/ 1945478 w 19067318"/>
              <a:gd name="connsiteY176" fmla="*/ 853028 h 853028"/>
              <a:gd name="connsiteX177" fmla="*/ 1780490 w 19067318"/>
              <a:gd name="connsiteY177" fmla="*/ 688041 h 853028"/>
              <a:gd name="connsiteX178" fmla="*/ 1955753 w 19067318"/>
              <a:gd name="connsiteY178" fmla="*/ 512778 h 853028"/>
              <a:gd name="connsiteX179" fmla="*/ 1780490 w 19067318"/>
              <a:gd name="connsiteY179" fmla="*/ 337515 h 853028"/>
              <a:gd name="connsiteX180" fmla="*/ 758483 w 19067318"/>
              <a:gd name="connsiteY180" fmla="*/ 172528 h 853028"/>
              <a:gd name="connsiteX181" fmla="*/ 933746 w 19067318"/>
              <a:gd name="connsiteY181" fmla="*/ 347791 h 853028"/>
              <a:gd name="connsiteX182" fmla="*/ 1109009 w 19067318"/>
              <a:gd name="connsiteY182" fmla="*/ 172528 h 853028"/>
              <a:gd name="connsiteX183" fmla="*/ 1273996 w 19067318"/>
              <a:gd name="connsiteY183" fmla="*/ 337515 h 853028"/>
              <a:gd name="connsiteX184" fmla="*/ 1098733 w 19067318"/>
              <a:gd name="connsiteY184" fmla="*/ 512778 h 853028"/>
              <a:gd name="connsiteX185" fmla="*/ 1273996 w 19067318"/>
              <a:gd name="connsiteY185" fmla="*/ 688041 h 853028"/>
              <a:gd name="connsiteX186" fmla="*/ 1109009 w 19067318"/>
              <a:gd name="connsiteY186" fmla="*/ 853028 h 853028"/>
              <a:gd name="connsiteX187" fmla="*/ 933746 w 19067318"/>
              <a:gd name="connsiteY187" fmla="*/ 677765 h 853028"/>
              <a:gd name="connsiteX188" fmla="*/ 758483 w 19067318"/>
              <a:gd name="connsiteY188" fmla="*/ 853028 h 853028"/>
              <a:gd name="connsiteX189" fmla="*/ 593496 w 19067318"/>
              <a:gd name="connsiteY189" fmla="*/ 688041 h 853028"/>
              <a:gd name="connsiteX190" fmla="*/ 768759 w 19067318"/>
              <a:gd name="connsiteY190" fmla="*/ 512778 h 853028"/>
              <a:gd name="connsiteX191" fmla="*/ 593496 w 19067318"/>
              <a:gd name="connsiteY191" fmla="*/ 337515 h 853028"/>
              <a:gd name="connsiteX192" fmla="*/ 17958302 w 19067318"/>
              <a:gd name="connsiteY192" fmla="*/ 0 h 853028"/>
              <a:gd name="connsiteX193" fmla="*/ 18133565 w 19067318"/>
              <a:gd name="connsiteY193" fmla="*/ 175263 h 853028"/>
              <a:gd name="connsiteX194" fmla="*/ 18308828 w 19067318"/>
              <a:gd name="connsiteY194" fmla="*/ 0 h 853028"/>
              <a:gd name="connsiteX195" fmla="*/ 18473815 w 19067318"/>
              <a:gd name="connsiteY195" fmla="*/ 164987 h 853028"/>
              <a:gd name="connsiteX196" fmla="*/ 18298552 w 19067318"/>
              <a:gd name="connsiteY196" fmla="*/ 340250 h 853028"/>
              <a:gd name="connsiteX197" fmla="*/ 18473815 w 19067318"/>
              <a:gd name="connsiteY197" fmla="*/ 515513 h 853028"/>
              <a:gd name="connsiteX198" fmla="*/ 18308828 w 19067318"/>
              <a:gd name="connsiteY198" fmla="*/ 680500 h 853028"/>
              <a:gd name="connsiteX199" fmla="*/ 18133565 w 19067318"/>
              <a:gd name="connsiteY199" fmla="*/ 505237 h 853028"/>
              <a:gd name="connsiteX200" fmla="*/ 17958302 w 19067318"/>
              <a:gd name="connsiteY200" fmla="*/ 680500 h 853028"/>
              <a:gd name="connsiteX201" fmla="*/ 17793315 w 19067318"/>
              <a:gd name="connsiteY201" fmla="*/ 515513 h 853028"/>
              <a:gd name="connsiteX202" fmla="*/ 17968578 w 19067318"/>
              <a:gd name="connsiteY202" fmla="*/ 340250 h 853028"/>
              <a:gd name="connsiteX203" fmla="*/ 17793315 w 19067318"/>
              <a:gd name="connsiteY203" fmla="*/ 164987 h 853028"/>
              <a:gd name="connsiteX204" fmla="*/ 16771308 w 19067318"/>
              <a:gd name="connsiteY204" fmla="*/ 0 h 853028"/>
              <a:gd name="connsiteX205" fmla="*/ 16946571 w 19067318"/>
              <a:gd name="connsiteY205" fmla="*/ 175263 h 853028"/>
              <a:gd name="connsiteX206" fmla="*/ 17121834 w 19067318"/>
              <a:gd name="connsiteY206" fmla="*/ 0 h 853028"/>
              <a:gd name="connsiteX207" fmla="*/ 17286821 w 19067318"/>
              <a:gd name="connsiteY207" fmla="*/ 164987 h 853028"/>
              <a:gd name="connsiteX208" fmla="*/ 17111558 w 19067318"/>
              <a:gd name="connsiteY208" fmla="*/ 340250 h 853028"/>
              <a:gd name="connsiteX209" fmla="*/ 17286821 w 19067318"/>
              <a:gd name="connsiteY209" fmla="*/ 515513 h 853028"/>
              <a:gd name="connsiteX210" fmla="*/ 17121834 w 19067318"/>
              <a:gd name="connsiteY210" fmla="*/ 680500 h 853028"/>
              <a:gd name="connsiteX211" fmla="*/ 16946571 w 19067318"/>
              <a:gd name="connsiteY211" fmla="*/ 505237 h 853028"/>
              <a:gd name="connsiteX212" fmla="*/ 16771308 w 19067318"/>
              <a:gd name="connsiteY212" fmla="*/ 680500 h 853028"/>
              <a:gd name="connsiteX213" fmla="*/ 16606321 w 19067318"/>
              <a:gd name="connsiteY213" fmla="*/ 515513 h 853028"/>
              <a:gd name="connsiteX214" fmla="*/ 16781584 w 19067318"/>
              <a:gd name="connsiteY214" fmla="*/ 340250 h 853028"/>
              <a:gd name="connsiteX215" fmla="*/ 16606321 w 19067318"/>
              <a:gd name="connsiteY215" fmla="*/ 164987 h 853028"/>
              <a:gd name="connsiteX216" fmla="*/ 15584314 w 19067318"/>
              <a:gd name="connsiteY216" fmla="*/ 0 h 853028"/>
              <a:gd name="connsiteX217" fmla="*/ 15759577 w 19067318"/>
              <a:gd name="connsiteY217" fmla="*/ 175263 h 853028"/>
              <a:gd name="connsiteX218" fmla="*/ 15934840 w 19067318"/>
              <a:gd name="connsiteY218" fmla="*/ 0 h 853028"/>
              <a:gd name="connsiteX219" fmla="*/ 16099827 w 19067318"/>
              <a:gd name="connsiteY219" fmla="*/ 164987 h 853028"/>
              <a:gd name="connsiteX220" fmla="*/ 15924564 w 19067318"/>
              <a:gd name="connsiteY220" fmla="*/ 340250 h 853028"/>
              <a:gd name="connsiteX221" fmla="*/ 16099827 w 19067318"/>
              <a:gd name="connsiteY221" fmla="*/ 515513 h 853028"/>
              <a:gd name="connsiteX222" fmla="*/ 15934840 w 19067318"/>
              <a:gd name="connsiteY222" fmla="*/ 680500 h 853028"/>
              <a:gd name="connsiteX223" fmla="*/ 15759577 w 19067318"/>
              <a:gd name="connsiteY223" fmla="*/ 505237 h 853028"/>
              <a:gd name="connsiteX224" fmla="*/ 15584314 w 19067318"/>
              <a:gd name="connsiteY224" fmla="*/ 680500 h 853028"/>
              <a:gd name="connsiteX225" fmla="*/ 15419327 w 19067318"/>
              <a:gd name="connsiteY225" fmla="*/ 515513 h 853028"/>
              <a:gd name="connsiteX226" fmla="*/ 15594590 w 19067318"/>
              <a:gd name="connsiteY226" fmla="*/ 340250 h 853028"/>
              <a:gd name="connsiteX227" fmla="*/ 15419327 w 19067318"/>
              <a:gd name="connsiteY227" fmla="*/ 164987 h 853028"/>
              <a:gd name="connsiteX228" fmla="*/ 14397320 w 19067318"/>
              <a:gd name="connsiteY228" fmla="*/ 0 h 853028"/>
              <a:gd name="connsiteX229" fmla="*/ 14572583 w 19067318"/>
              <a:gd name="connsiteY229" fmla="*/ 175263 h 853028"/>
              <a:gd name="connsiteX230" fmla="*/ 14747846 w 19067318"/>
              <a:gd name="connsiteY230" fmla="*/ 0 h 853028"/>
              <a:gd name="connsiteX231" fmla="*/ 14912833 w 19067318"/>
              <a:gd name="connsiteY231" fmla="*/ 164987 h 853028"/>
              <a:gd name="connsiteX232" fmla="*/ 14737570 w 19067318"/>
              <a:gd name="connsiteY232" fmla="*/ 340250 h 853028"/>
              <a:gd name="connsiteX233" fmla="*/ 14912833 w 19067318"/>
              <a:gd name="connsiteY233" fmla="*/ 515513 h 853028"/>
              <a:gd name="connsiteX234" fmla="*/ 14747846 w 19067318"/>
              <a:gd name="connsiteY234" fmla="*/ 680500 h 853028"/>
              <a:gd name="connsiteX235" fmla="*/ 14572583 w 19067318"/>
              <a:gd name="connsiteY235" fmla="*/ 505237 h 853028"/>
              <a:gd name="connsiteX236" fmla="*/ 14397320 w 19067318"/>
              <a:gd name="connsiteY236" fmla="*/ 680500 h 853028"/>
              <a:gd name="connsiteX237" fmla="*/ 14232333 w 19067318"/>
              <a:gd name="connsiteY237" fmla="*/ 515513 h 853028"/>
              <a:gd name="connsiteX238" fmla="*/ 14407596 w 19067318"/>
              <a:gd name="connsiteY238" fmla="*/ 340250 h 853028"/>
              <a:gd name="connsiteX239" fmla="*/ 14232333 w 19067318"/>
              <a:gd name="connsiteY239" fmla="*/ 164987 h 853028"/>
              <a:gd name="connsiteX240" fmla="*/ 13210327 w 19067318"/>
              <a:gd name="connsiteY240" fmla="*/ 0 h 853028"/>
              <a:gd name="connsiteX241" fmla="*/ 13385591 w 19067318"/>
              <a:gd name="connsiteY241" fmla="*/ 175263 h 853028"/>
              <a:gd name="connsiteX242" fmla="*/ 13560852 w 19067318"/>
              <a:gd name="connsiteY242" fmla="*/ 0 h 853028"/>
              <a:gd name="connsiteX243" fmla="*/ 13725839 w 19067318"/>
              <a:gd name="connsiteY243" fmla="*/ 164987 h 853028"/>
              <a:gd name="connsiteX244" fmla="*/ 13550576 w 19067318"/>
              <a:gd name="connsiteY244" fmla="*/ 340250 h 853028"/>
              <a:gd name="connsiteX245" fmla="*/ 13725839 w 19067318"/>
              <a:gd name="connsiteY245" fmla="*/ 515513 h 853028"/>
              <a:gd name="connsiteX246" fmla="*/ 13560852 w 19067318"/>
              <a:gd name="connsiteY246" fmla="*/ 680500 h 853028"/>
              <a:gd name="connsiteX247" fmla="*/ 13385591 w 19067318"/>
              <a:gd name="connsiteY247" fmla="*/ 505237 h 853028"/>
              <a:gd name="connsiteX248" fmla="*/ 13210327 w 19067318"/>
              <a:gd name="connsiteY248" fmla="*/ 680500 h 853028"/>
              <a:gd name="connsiteX249" fmla="*/ 13045341 w 19067318"/>
              <a:gd name="connsiteY249" fmla="*/ 515513 h 853028"/>
              <a:gd name="connsiteX250" fmla="*/ 13220604 w 19067318"/>
              <a:gd name="connsiteY250" fmla="*/ 340250 h 853028"/>
              <a:gd name="connsiteX251" fmla="*/ 13045341 w 19067318"/>
              <a:gd name="connsiteY251" fmla="*/ 164987 h 853028"/>
              <a:gd name="connsiteX252" fmla="*/ 12023334 w 19067318"/>
              <a:gd name="connsiteY252" fmla="*/ 0 h 853028"/>
              <a:gd name="connsiteX253" fmla="*/ 12198597 w 19067318"/>
              <a:gd name="connsiteY253" fmla="*/ 175263 h 853028"/>
              <a:gd name="connsiteX254" fmla="*/ 12373860 w 19067318"/>
              <a:gd name="connsiteY254" fmla="*/ 0 h 853028"/>
              <a:gd name="connsiteX255" fmla="*/ 12538847 w 19067318"/>
              <a:gd name="connsiteY255" fmla="*/ 164987 h 853028"/>
              <a:gd name="connsiteX256" fmla="*/ 12363584 w 19067318"/>
              <a:gd name="connsiteY256" fmla="*/ 340250 h 853028"/>
              <a:gd name="connsiteX257" fmla="*/ 12538847 w 19067318"/>
              <a:gd name="connsiteY257" fmla="*/ 515513 h 853028"/>
              <a:gd name="connsiteX258" fmla="*/ 12373860 w 19067318"/>
              <a:gd name="connsiteY258" fmla="*/ 680500 h 853028"/>
              <a:gd name="connsiteX259" fmla="*/ 12198597 w 19067318"/>
              <a:gd name="connsiteY259" fmla="*/ 505237 h 853028"/>
              <a:gd name="connsiteX260" fmla="*/ 12023334 w 19067318"/>
              <a:gd name="connsiteY260" fmla="*/ 680500 h 853028"/>
              <a:gd name="connsiteX261" fmla="*/ 11858348 w 19067318"/>
              <a:gd name="connsiteY261" fmla="*/ 515513 h 853028"/>
              <a:gd name="connsiteX262" fmla="*/ 12033610 w 19067318"/>
              <a:gd name="connsiteY262" fmla="*/ 340250 h 853028"/>
              <a:gd name="connsiteX263" fmla="*/ 11858348 w 19067318"/>
              <a:gd name="connsiteY263" fmla="*/ 164987 h 853028"/>
              <a:gd name="connsiteX264" fmla="*/ 10836340 w 19067318"/>
              <a:gd name="connsiteY264" fmla="*/ 0 h 853028"/>
              <a:gd name="connsiteX265" fmla="*/ 11011603 w 19067318"/>
              <a:gd name="connsiteY265" fmla="*/ 175263 h 853028"/>
              <a:gd name="connsiteX266" fmla="*/ 11186866 w 19067318"/>
              <a:gd name="connsiteY266" fmla="*/ 0 h 853028"/>
              <a:gd name="connsiteX267" fmla="*/ 11351853 w 19067318"/>
              <a:gd name="connsiteY267" fmla="*/ 164987 h 853028"/>
              <a:gd name="connsiteX268" fmla="*/ 11176590 w 19067318"/>
              <a:gd name="connsiteY268" fmla="*/ 340250 h 853028"/>
              <a:gd name="connsiteX269" fmla="*/ 11351853 w 19067318"/>
              <a:gd name="connsiteY269" fmla="*/ 515513 h 853028"/>
              <a:gd name="connsiteX270" fmla="*/ 11186866 w 19067318"/>
              <a:gd name="connsiteY270" fmla="*/ 680500 h 853028"/>
              <a:gd name="connsiteX271" fmla="*/ 11011603 w 19067318"/>
              <a:gd name="connsiteY271" fmla="*/ 505237 h 853028"/>
              <a:gd name="connsiteX272" fmla="*/ 10836340 w 19067318"/>
              <a:gd name="connsiteY272" fmla="*/ 680500 h 853028"/>
              <a:gd name="connsiteX273" fmla="*/ 10671353 w 19067318"/>
              <a:gd name="connsiteY273" fmla="*/ 515513 h 853028"/>
              <a:gd name="connsiteX274" fmla="*/ 10846616 w 19067318"/>
              <a:gd name="connsiteY274" fmla="*/ 340250 h 853028"/>
              <a:gd name="connsiteX275" fmla="*/ 10671353 w 19067318"/>
              <a:gd name="connsiteY275" fmla="*/ 164987 h 853028"/>
              <a:gd name="connsiteX276" fmla="*/ 9649346 w 19067318"/>
              <a:gd name="connsiteY276" fmla="*/ 0 h 853028"/>
              <a:gd name="connsiteX277" fmla="*/ 9824609 w 19067318"/>
              <a:gd name="connsiteY277" fmla="*/ 175263 h 853028"/>
              <a:gd name="connsiteX278" fmla="*/ 9999872 w 19067318"/>
              <a:gd name="connsiteY278" fmla="*/ 0 h 853028"/>
              <a:gd name="connsiteX279" fmla="*/ 10164859 w 19067318"/>
              <a:gd name="connsiteY279" fmla="*/ 164987 h 853028"/>
              <a:gd name="connsiteX280" fmla="*/ 9989596 w 19067318"/>
              <a:gd name="connsiteY280" fmla="*/ 340250 h 853028"/>
              <a:gd name="connsiteX281" fmla="*/ 10164859 w 19067318"/>
              <a:gd name="connsiteY281" fmla="*/ 515513 h 853028"/>
              <a:gd name="connsiteX282" fmla="*/ 9999872 w 19067318"/>
              <a:gd name="connsiteY282" fmla="*/ 680500 h 853028"/>
              <a:gd name="connsiteX283" fmla="*/ 9824609 w 19067318"/>
              <a:gd name="connsiteY283" fmla="*/ 505237 h 853028"/>
              <a:gd name="connsiteX284" fmla="*/ 9649346 w 19067318"/>
              <a:gd name="connsiteY284" fmla="*/ 680500 h 853028"/>
              <a:gd name="connsiteX285" fmla="*/ 9484359 w 19067318"/>
              <a:gd name="connsiteY285" fmla="*/ 515513 h 853028"/>
              <a:gd name="connsiteX286" fmla="*/ 9659622 w 19067318"/>
              <a:gd name="connsiteY286" fmla="*/ 340250 h 853028"/>
              <a:gd name="connsiteX287" fmla="*/ 9484359 w 19067318"/>
              <a:gd name="connsiteY287" fmla="*/ 164987 h 853028"/>
              <a:gd name="connsiteX288" fmla="*/ 8473943 w 19067318"/>
              <a:gd name="connsiteY288" fmla="*/ 0 h 853028"/>
              <a:gd name="connsiteX289" fmla="*/ 8649206 w 19067318"/>
              <a:gd name="connsiteY289" fmla="*/ 175263 h 853028"/>
              <a:gd name="connsiteX290" fmla="*/ 8824468 w 19067318"/>
              <a:gd name="connsiteY290" fmla="*/ 0 h 853028"/>
              <a:gd name="connsiteX291" fmla="*/ 8989455 w 19067318"/>
              <a:gd name="connsiteY291" fmla="*/ 164987 h 853028"/>
              <a:gd name="connsiteX292" fmla="*/ 8814193 w 19067318"/>
              <a:gd name="connsiteY292" fmla="*/ 340250 h 853028"/>
              <a:gd name="connsiteX293" fmla="*/ 8989455 w 19067318"/>
              <a:gd name="connsiteY293" fmla="*/ 515513 h 853028"/>
              <a:gd name="connsiteX294" fmla="*/ 8824468 w 19067318"/>
              <a:gd name="connsiteY294" fmla="*/ 680500 h 853028"/>
              <a:gd name="connsiteX295" fmla="*/ 8649206 w 19067318"/>
              <a:gd name="connsiteY295" fmla="*/ 505237 h 853028"/>
              <a:gd name="connsiteX296" fmla="*/ 8473943 w 19067318"/>
              <a:gd name="connsiteY296" fmla="*/ 680500 h 853028"/>
              <a:gd name="connsiteX297" fmla="*/ 8308955 w 19067318"/>
              <a:gd name="connsiteY297" fmla="*/ 515513 h 853028"/>
              <a:gd name="connsiteX298" fmla="*/ 8484219 w 19067318"/>
              <a:gd name="connsiteY298" fmla="*/ 340250 h 853028"/>
              <a:gd name="connsiteX299" fmla="*/ 8308955 w 19067318"/>
              <a:gd name="connsiteY299" fmla="*/ 164987 h 853028"/>
              <a:gd name="connsiteX300" fmla="*/ 7286949 w 19067318"/>
              <a:gd name="connsiteY300" fmla="*/ 0 h 853028"/>
              <a:gd name="connsiteX301" fmla="*/ 7462211 w 19067318"/>
              <a:gd name="connsiteY301" fmla="*/ 175263 h 853028"/>
              <a:gd name="connsiteX302" fmla="*/ 7637474 w 19067318"/>
              <a:gd name="connsiteY302" fmla="*/ 0 h 853028"/>
              <a:gd name="connsiteX303" fmla="*/ 7802462 w 19067318"/>
              <a:gd name="connsiteY303" fmla="*/ 164987 h 853028"/>
              <a:gd name="connsiteX304" fmla="*/ 7627198 w 19067318"/>
              <a:gd name="connsiteY304" fmla="*/ 340250 h 853028"/>
              <a:gd name="connsiteX305" fmla="*/ 7802462 w 19067318"/>
              <a:gd name="connsiteY305" fmla="*/ 515513 h 853028"/>
              <a:gd name="connsiteX306" fmla="*/ 7637474 w 19067318"/>
              <a:gd name="connsiteY306" fmla="*/ 680500 h 853028"/>
              <a:gd name="connsiteX307" fmla="*/ 7462211 w 19067318"/>
              <a:gd name="connsiteY307" fmla="*/ 505237 h 853028"/>
              <a:gd name="connsiteX308" fmla="*/ 7286949 w 19067318"/>
              <a:gd name="connsiteY308" fmla="*/ 680500 h 853028"/>
              <a:gd name="connsiteX309" fmla="*/ 7121962 w 19067318"/>
              <a:gd name="connsiteY309" fmla="*/ 515513 h 853028"/>
              <a:gd name="connsiteX310" fmla="*/ 7297225 w 19067318"/>
              <a:gd name="connsiteY310" fmla="*/ 340250 h 853028"/>
              <a:gd name="connsiteX311" fmla="*/ 7121962 w 19067318"/>
              <a:gd name="connsiteY311" fmla="*/ 164987 h 853028"/>
              <a:gd name="connsiteX312" fmla="*/ 6099954 w 19067318"/>
              <a:gd name="connsiteY312" fmla="*/ 0 h 853028"/>
              <a:gd name="connsiteX313" fmla="*/ 6275217 w 19067318"/>
              <a:gd name="connsiteY313" fmla="*/ 175263 h 853028"/>
              <a:gd name="connsiteX314" fmla="*/ 6450481 w 19067318"/>
              <a:gd name="connsiteY314" fmla="*/ 0 h 853028"/>
              <a:gd name="connsiteX315" fmla="*/ 6615468 w 19067318"/>
              <a:gd name="connsiteY315" fmla="*/ 164987 h 853028"/>
              <a:gd name="connsiteX316" fmla="*/ 6440205 w 19067318"/>
              <a:gd name="connsiteY316" fmla="*/ 340250 h 853028"/>
              <a:gd name="connsiteX317" fmla="*/ 6615468 w 19067318"/>
              <a:gd name="connsiteY317" fmla="*/ 515513 h 853028"/>
              <a:gd name="connsiteX318" fmla="*/ 6450481 w 19067318"/>
              <a:gd name="connsiteY318" fmla="*/ 680500 h 853028"/>
              <a:gd name="connsiteX319" fmla="*/ 6275217 w 19067318"/>
              <a:gd name="connsiteY319" fmla="*/ 505237 h 853028"/>
              <a:gd name="connsiteX320" fmla="*/ 6099954 w 19067318"/>
              <a:gd name="connsiteY320" fmla="*/ 680500 h 853028"/>
              <a:gd name="connsiteX321" fmla="*/ 5934967 w 19067318"/>
              <a:gd name="connsiteY321" fmla="*/ 515513 h 853028"/>
              <a:gd name="connsiteX322" fmla="*/ 6110230 w 19067318"/>
              <a:gd name="connsiteY322" fmla="*/ 340250 h 853028"/>
              <a:gd name="connsiteX323" fmla="*/ 5934967 w 19067318"/>
              <a:gd name="connsiteY323" fmla="*/ 164987 h 853028"/>
              <a:gd name="connsiteX324" fmla="*/ 4912960 w 19067318"/>
              <a:gd name="connsiteY324" fmla="*/ 0 h 853028"/>
              <a:gd name="connsiteX325" fmla="*/ 5088223 w 19067318"/>
              <a:gd name="connsiteY325" fmla="*/ 175263 h 853028"/>
              <a:gd name="connsiteX326" fmla="*/ 5263486 w 19067318"/>
              <a:gd name="connsiteY326" fmla="*/ 0 h 853028"/>
              <a:gd name="connsiteX327" fmla="*/ 5428473 w 19067318"/>
              <a:gd name="connsiteY327" fmla="*/ 164987 h 853028"/>
              <a:gd name="connsiteX328" fmla="*/ 5253210 w 19067318"/>
              <a:gd name="connsiteY328" fmla="*/ 340250 h 853028"/>
              <a:gd name="connsiteX329" fmla="*/ 5428473 w 19067318"/>
              <a:gd name="connsiteY329" fmla="*/ 515513 h 853028"/>
              <a:gd name="connsiteX330" fmla="*/ 5263486 w 19067318"/>
              <a:gd name="connsiteY330" fmla="*/ 680500 h 853028"/>
              <a:gd name="connsiteX331" fmla="*/ 5088223 w 19067318"/>
              <a:gd name="connsiteY331" fmla="*/ 505237 h 853028"/>
              <a:gd name="connsiteX332" fmla="*/ 4912960 w 19067318"/>
              <a:gd name="connsiteY332" fmla="*/ 680500 h 853028"/>
              <a:gd name="connsiteX333" fmla="*/ 4747973 w 19067318"/>
              <a:gd name="connsiteY333" fmla="*/ 515513 h 853028"/>
              <a:gd name="connsiteX334" fmla="*/ 4923237 w 19067318"/>
              <a:gd name="connsiteY334" fmla="*/ 340250 h 853028"/>
              <a:gd name="connsiteX335" fmla="*/ 4747973 w 19067318"/>
              <a:gd name="connsiteY335" fmla="*/ 164987 h 853028"/>
              <a:gd name="connsiteX336" fmla="*/ 3725967 w 19067318"/>
              <a:gd name="connsiteY336" fmla="*/ 0 h 853028"/>
              <a:gd name="connsiteX337" fmla="*/ 3901231 w 19067318"/>
              <a:gd name="connsiteY337" fmla="*/ 175263 h 853028"/>
              <a:gd name="connsiteX338" fmla="*/ 4076492 w 19067318"/>
              <a:gd name="connsiteY338" fmla="*/ 0 h 853028"/>
              <a:gd name="connsiteX339" fmla="*/ 4241480 w 19067318"/>
              <a:gd name="connsiteY339" fmla="*/ 164987 h 853028"/>
              <a:gd name="connsiteX340" fmla="*/ 4066216 w 19067318"/>
              <a:gd name="connsiteY340" fmla="*/ 340250 h 853028"/>
              <a:gd name="connsiteX341" fmla="*/ 4241480 w 19067318"/>
              <a:gd name="connsiteY341" fmla="*/ 515513 h 853028"/>
              <a:gd name="connsiteX342" fmla="*/ 4076492 w 19067318"/>
              <a:gd name="connsiteY342" fmla="*/ 680500 h 853028"/>
              <a:gd name="connsiteX343" fmla="*/ 3901231 w 19067318"/>
              <a:gd name="connsiteY343" fmla="*/ 505237 h 853028"/>
              <a:gd name="connsiteX344" fmla="*/ 3725967 w 19067318"/>
              <a:gd name="connsiteY344" fmla="*/ 680500 h 853028"/>
              <a:gd name="connsiteX345" fmla="*/ 3560981 w 19067318"/>
              <a:gd name="connsiteY345" fmla="*/ 515513 h 853028"/>
              <a:gd name="connsiteX346" fmla="*/ 3736244 w 19067318"/>
              <a:gd name="connsiteY346" fmla="*/ 340250 h 853028"/>
              <a:gd name="connsiteX347" fmla="*/ 3560981 w 19067318"/>
              <a:gd name="connsiteY347" fmla="*/ 164987 h 853028"/>
              <a:gd name="connsiteX348" fmla="*/ 2538974 w 19067318"/>
              <a:gd name="connsiteY348" fmla="*/ 0 h 853028"/>
              <a:gd name="connsiteX349" fmla="*/ 2714237 w 19067318"/>
              <a:gd name="connsiteY349" fmla="*/ 175263 h 853028"/>
              <a:gd name="connsiteX350" fmla="*/ 2889500 w 19067318"/>
              <a:gd name="connsiteY350" fmla="*/ 0 h 853028"/>
              <a:gd name="connsiteX351" fmla="*/ 3054487 w 19067318"/>
              <a:gd name="connsiteY351" fmla="*/ 164987 h 853028"/>
              <a:gd name="connsiteX352" fmla="*/ 2879224 w 19067318"/>
              <a:gd name="connsiteY352" fmla="*/ 340250 h 853028"/>
              <a:gd name="connsiteX353" fmla="*/ 3054487 w 19067318"/>
              <a:gd name="connsiteY353" fmla="*/ 515513 h 853028"/>
              <a:gd name="connsiteX354" fmla="*/ 2889500 w 19067318"/>
              <a:gd name="connsiteY354" fmla="*/ 680500 h 853028"/>
              <a:gd name="connsiteX355" fmla="*/ 2714237 w 19067318"/>
              <a:gd name="connsiteY355" fmla="*/ 505237 h 853028"/>
              <a:gd name="connsiteX356" fmla="*/ 2538974 w 19067318"/>
              <a:gd name="connsiteY356" fmla="*/ 680500 h 853028"/>
              <a:gd name="connsiteX357" fmla="*/ 2373988 w 19067318"/>
              <a:gd name="connsiteY357" fmla="*/ 515513 h 853028"/>
              <a:gd name="connsiteX358" fmla="*/ 2549250 w 19067318"/>
              <a:gd name="connsiteY358" fmla="*/ 340250 h 853028"/>
              <a:gd name="connsiteX359" fmla="*/ 2373988 w 19067318"/>
              <a:gd name="connsiteY359" fmla="*/ 164987 h 853028"/>
              <a:gd name="connsiteX360" fmla="*/ 1351980 w 19067318"/>
              <a:gd name="connsiteY360" fmla="*/ 0 h 853028"/>
              <a:gd name="connsiteX361" fmla="*/ 1527243 w 19067318"/>
              <a:gd name="connsiteY361" fmla="*/ 175263 h 853028"/>
              <a:gd name="connsiteX362" fmla="*/ 1702506 w 19067318"/>
              <a:gd name="connsiteY362" fmla="*/ 0 h 853028"/>
              <a:gd name="connsiteX363" fmla="*/ 1867493 w 19067318"/>
              <a:gd name="connsiteY363" fmla="*/ 164987 h 853028"/>
              <a:gd name="connsiteX364" fmla="*/ 1692230 w 19067318"/>
              <a:gd name="connsiteY364" fmla="*/ 340250 h 853028"/>
              <a:gd name="connsiteX365" fmla="*/ 1867493 w 19067318"/>
              <a:gd name="connsiteY365" fmla="*/ 515513 h 853028"/>
              <a:gd name="connsiteX366" fmla="*/ 1702506 w 19067318"/>
              <a:gd name="connsiteY366" fmla="*/ 680500 h 853028"/>
              <a:gd name="connsiteX367" fmla="*/ 1527243 w 19067318"/>
              <a:gd name="connsiteY367" fmla="*/ 505237 h 853028"/>
              <a:gd name="connsiteX368" fmla="*/ 1351980 w 19067318"/>
              <a:gd name="connsiteY368" fmla="*/ 680500 h 853028"/>
              <a:gd name="connsiteX369" fmla="*/ 1186993 w 19067318"/>
              <a:gd name="connsiteY369" fmla="*/ 515513 h 853028"/>
              <a:gd name="connsiteX370" fmla="*/ 1362256 w 19067318"/>
              <a:gd name="connsiteY370" fmla="*/ 340250 h 853028"/>
              <a:gd name="connsiteX371" fmla="*/ 1186993 w 19067318"/>
              <a:gd name="connsiteY371" fmla="*/ 164987 h 853028"/>
              <a:gd name="connsiteX372" fmla="*/ 164986 w 19067318"/>
              <a:gd name="connsiteY372" fmla="*/ 0 h 853028"/>
              <a:gd name="connsiteX373" fmla="*/ 340249 w 19067318"/>
              <a:gd name="connsiteY373" fmla="*/ 175263 h 853028"/>
              <a:gd name="connsiteX374" fmla="*/ 515512 w 19067318"/>
              <a:gd name="connsiteY374" fmla="*/ 0 h 853028"/>
              <a:gd name="connsiteX375" fmla="*/ 680499 w 19067318"/>
              <a:gd name="connsiteY375" fmla="*/ 164987 h 853028"/>
              <a:gd name="connsiteX376" fmla="*/ 505236 w 19067318"/>
              <a:gd name="connsiteY376" fmla="*/ 340250 h 853028"/>
              <a:gd name="connsiteX377" fmla="*/ 680499 w 19067318"/>
              <a:gd name="connsiteY377" fmla="*/ 515513 h 853028"/>
              <a:gd name="connsiteX378" fmla="*/ 515512 w 19067318"/>
              <a:gd name="connsiteY378" fmla="*/ 680500 h 853028"/>
              <a:gd name="connsiteX379" fmla="*/ 340249 w 19067318"/>
              <a:gd name="connsiteY379" fmla="*/ 505237 h 853028"/>
              <a:gd name="connsiteX380" fmla="*/ 164986 w 19067318"/>
              <a:gd name="connsiteY380" fmla="*/ 680500 h 853028"/>
              <a:gd name="connsiteX381" fmla="*/ 0 w 19067318"/>
              <a:gd name="connsiteY381" fmla="*/ 515513 h 853028"/>
              <a:gd name="connsiteX382" fmla="*/ 175262 w 19067318"/>
              <a:gd name="connsiteY382" fmla="*/ 340250 h 853028"/>
              <a:gd name="connsiteX383" fmla="*/ 0 w 19067318"/>
              <a:gd name="connsiteY383" fmla="*/ 164987 h 8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9067318" h="853028">
                <a:moveTo>
                  <a:pt x="18551805" y="172528"/>
                </a:moveTo>
                <a:lnTo>
                  <a:pt x="18727068" y="347791"/>
                </a:lnTo>
                <a:lnTo>
                  <a:pt x="18902330" y="172528"/>
                </a:lnTo>
                <a:lnTo>
                  <a:pt x="19067318" y="337515"/>
                </a:lnTo>
                <a:lnTo>
                  <a:pt x="18892054" y="512778"/>
                </a:lnTo>
                <a:lnTo>
                  <a:pt x="19067318" y="688041"/>
                </a:lnTo>
                <a:lnTo>
                  <a:pt x="18902330" y="853028"/>
                </a:lnTo>
                <a:lnTo>
                  <a:pt x="18727068" y="677765"/>
                </a:lnTo>
                <a:lnTo>
                  <a:pt x="18551805" y="853028"/>
                </a:lnTo>
                <a:lnTo>
                  <a:pt x="18386818" y="688041"/>
                </a:lnTo>
                <a:lnTo>
                  <a:pt x="18562081" y="512778"/>
                </a:lnTo>
                <a:lnTo>
                  <a:pt x="18386818" y="337515"/>
                </a:lnTo>
                <a:close/>
                <a:moveTo>
                  <a:pt x="17364805" y="172528"/>
                </a:moveTo>
                <a:lnTo>
                  <a:pt x="17540068" y="347791"/>
                </a:lnTo>
                <a:lnTo>
                  <a:pt x="17715331" y="172528"/>
                </a:lnTo>
                <a:lnTo>
                  <a:pt x="17880318" y="337515"/>
                </a:lnTo>
                <a:lnTo>
                  <a:pt x="17705055" y="512778"/>
                </a:lnTo>
                <a:lnTo>
                  <a:pt x="17880318" y="688041"/>
                </a:lnTo>
                <a:lnTo>
                  <a:pt x="17715331" y="853028"/>
                </a:lnTo>
                <a:lnTo>
                  <a:pt x="17540068" y="677765"/>
                </a:lnTo>
                <a:lnTo>
                  <a:pt x="17364805" y="853028"/>
                </a:lnTo>
                <a:lnTo>
                  <a:pt x="17199818" y="688041"/>
                </a:lnTo>
                <a:lnTo>
                  <a:pt x="17375081" y="512778"/>
                </a:lnTo>
                <a:lnTo>
                  <a:pt x="17199818" y="337515"/>
                </a:lnTo>
                <a:close/>
                <a:moveTo>
                  <a:pt x="16177811" y="172528"/>
                </a:moveTo>
                <a:lnTo>
                  <a:pt x="16353074" y="347791"/>
                </a:lnTo>
                <a:lnTo>
                  <a:pt x="16528337" y="172528"/>
                </a:lnTo>
                <a:lnTo>
                  <a:pt x="16693324" y="337515"/>
                </a:lnTo>
                <a:lnTo>
                  <a:pt x="16518061" y="512778"/>
                </a:lnTo>
                <a:lnTo>
                  <a:pt x="16693324" y="688041"/>
                </a:lnTo>
                <a:lnTo>
                  <a:pt x="16528337" y="853028"/>
                </a:lnTo>
                <a:lnTo>
                  <a:pt x="16353074" y="677765"/>
                </a:lnTo>
                <a:lnTo>
                  <a:pt x="16177811" y="853028"/>
                </a:lnTo>
                <a:lnTo>
                  <a:pt x="16012824" y="688041"/>
                </a:lnTo>
                <a:lnTo>
                  <a:pt x="16188087" y="512778"/>
                </a:lnTo>
                <a:lnTo>
                  <a:pt x="16012824" y="337515"/>
                </a:lnTo>
                <a:close/>
                <a:moveTo>
                  <a:pt x="14990817" y="172528"/>
                </a:moveTo>
                <a:lnTo>
                  <a:pt x="15166080" y="347791"/>
                </a:lnTo>
                <a:lnTo>
                  <a:pt x="15341343" y="172528"/>
                </a:lnTo>
                <a:lnTo>
                  <a:pt x="15506330" y="337515"/>
                </a:lnTo>
                <a:lnTo>
                  <a:pt x="15331067" y="512778"/>
                </a:lnTo>
                <a:lnTo>
                  <a:pt x="15506330" y="688041"/>
                </a:lnTo>
                <a:lnTo>
                  <a:pt x="15341343" y="853028"/>
                </a:lnTo>
                <a:lnTo>
                  <a:pt x="15166080" y="677765"/>
                </a:lnTo>
                <a:lnTo>
                  <a:pt x="14990817" y="853028"/>
                </a:lnTo>
                <a:lnTo>
                  <a:pt x="14825830" y="688041"/>
                </a:lnTo>
                <a:lnTo>
                  <a:pt x="15001093" y="512778"/>
                </a:lnTo>
                <a:lnTo>
                  <a:pt x="14825830" y="337515"/>
                </a:lnTo>
                <a:close/>
                <a:moveTo>
                  <a:pt x="13803823" y="172528"/>
                </a:moveTo>
                <a:lnTo>
                  <a:pt x="13979086" y="347791"/>
                </a:lnTo>
                <a:lnTo>
                  <a:pt x="14154349" y="172528"/>
                </a:lnTo>
                <a:lnTo>
                  <a:pt x="14319336" y="337515"/>
                </a:lnTo>
                <a:lnTo>
                  <a:pt x="14144073" y="512778"/>
                </a:lnTo>
                <a:lnTo>
                  <a:pt x="14319336" y="688041"/>
                </a:lnTo>
                <a:lnTo>
                  <a:pt x="14154349" y="853028"/>
                </a:lnTo>
                <a:lnTo>
                  <a:pt x="13979086" y="677765"/>
                </a:lnTo>
                <a:lnTo>
                  <a:pt x="13803823" y="853028"/>
                </a:lnTo>
                <a:lnTo>
                  <a:pt x="13638836" y="688041"/>
                </a:lnTo>
                <a:lnTo>
                  <a:pt x="13814099" y="512778"/>
                </a:lnTo>
                <a:lnTo>
                  <a:pt x="13638836" y="337515"/>
                </a:lnTo>
                <a:close/>
                <a:moveTo>
                  <a:pt x="12616831" y="172528"/>
                </a:moveTo>
                <a:lnTo>
                  <a:pt x="12792094" y="347791"/>
                </a:lnTo>
                <a:lnTo>
                  <a:pt x="12967357" y="172528"/>
                </a:lnTo>
                <a:lnTo>
                  <a:pt x="13132344" y="337515"/>
                </a:lnTo>
                <a:lnTo>
                  <a:pt x="12957081" y="512778"/>
                </a:lnTo>
                <a:lnTo>
                  <a:pt x="13132344" y="688041"/>
                </a:lnTo>
                <a:lnTo>
                  <a:pt x="12967357" y="853028"/>
                </a:lnTo>
                <a:lnTo>
                  <a:pt x="12792094" y="677765"/>
                </a:lnTo>
                <a:lnTo>
                  <a:pt x="12616831" y="853028"/>
                </a:lnTo>
                <a:lnTo>
                  <a:pt x="12451844" y="688041"/>
                </a:lnTo>
                <a:lnTo>
                  <a:pt x="12627107" y="512778"/>
                </a:lnTo>
                <a:lnTo>
                  <a:pt x="12451844" y="337515"/>
                </a:lnTo>
                <a:close/>
                <a:moveTo>
                  <a:pt x="11429838" y="172528"/>
                </a:moveTo>
                <a:lnTo>
                  <a:pt x="11605101" y="347791"/>
                </a:lnTo>
                <a:lnTo>
                  <a:pt x="11780364" y="172528"/>
                </a:lnTo>
                <a:lnTo>
                  <a:pt x="11945351" y="337515"/>
                </a:lnTo>
                <a:lnTo>
                  <a:pt x="11770088" y="512778"/>
                </a:lnTo>
                <a:lnTo>
                  <a:pt x="11945351" y="688041"/>
                </a:lnTo>
                <a:lnTo>
                  <a:pt x="11780364" y="853028"/>
                </a:lnTo>
                <a:lnTo>
                  <a:pt x="11605101" y="677765"/>
                </a:lnTo>
                <a:lnTo>
                  <a:pt x="11429838" y="853028"/>
                </a:lnTo>
                <a:lnTo>
                  <a:pt x="11264850" y="688041"/>
                </a:lnTo>
                <a:lnTo>
                  <a:pt x="11440113" y="512778"/>
                </a:lnTo>
                <a:lnTo>
                  <a:pt x="11264850" y="337515"/>
                </a:lnTo>
                <a:close/>
                <a:moveTo>
                  <a:pt x="10242843" y="172528"/>
                </a:moveTo>
                <a:lnTo>
                  <a:pt x="10418106" y="347791"/>
                </a:lnTo>
                <a:lnTo>
                  <a:pt x="10593369" y="172528"/>
                </a:lnTo>
                <a:lnTo>
                  <a:pt x="10758356" y="337515"/>
                </a:lnTo>
                <a:lnTo>
                  <a:pt x="10583093" y="512778"/>
                </a:lnTo>
                <a:lnTo>
                  <a:pt x="10758356" y="688041"/>
                </a:lnTo>
                <a:lnTo>
                  <a:pt x="10593369" y="853028"/>
                </a:lnTo>
                <a:lnTo>
                  <a:pt x="10418106" y="677765"/>
                </a:lnTo>
                <a:lnTo>
                  <a:pt x="10242843" y="853028"/>
                </a:lnTo>
                <a:lnTo>
                  <a:pt x="10077856" y="688041"/>
                </a:lnTo>
                <a:lnTo>
                  <a:pt x="10253119" y="512778"/>
                </a:lnTo>
                <a:lnTo>
                  <a:pt x="10077856" y="337515"/>
                </a:lnTo>
                <a:close/>
                <a:moveTo>
                  <a:pt x="9067446" y="172528"/>
                </a:moveTo>
                <a:lnTo>
                  <a:pt x="9242708" y="347791"/>
                </a:lnTo>
                <a:lnTo>
                  <a:pt x="9417972" y="172528"/>
                </a:lnTo>
                <a:lnTo>
                  <a:pt x="9582958" y="337515"/>
                </a:lnTo>
                <a:lnTo>
                  <a:pt x="9407695" y="512778"/>
                </a:lnTo>
                <a:lnTo>
                  <a:pt x="9582958" y="688041"/>
                </a:lnTo>
                <a:lnTo>
                  <a:pt x="9417972" y="853028"/>
                </a:lnTo>
                <a:lnTo>
                  <a:pt x="9242708" y="677765"/>
                </a:lnTo>
                <a:lnTo>
                  <a:pt x="9067446" y="853028"/>
                </a:lnTo>
                <a:lnTo>
                  <a:pt x="8902459" y="688041"/>
                </a:lnTo>
                <a:lnTo>
                  <a:pt x="9077721" y="512778"/>
                </a:lnTo>
                <a:lnTo>
                  <a:pt x="8902459" y="337515"/>
                </a:lnTo>
                <a:close/>
                <a:moveTo>
                  <a:pt x="7880445" y="172528"/>
                </a:moveTo>
                <a:lnTo>
                  <a:pt x="8055709" y="347791"/>
                </a:lnTo>
                <a:lnTo>
                  <a:pt x="8230972" y="172528"/>
                </a:lnTo>
                <a:lnTo>
                  <a:pt x="8395959" y="337515"/>
                </a:lnTo>
                <a:lnTo>
                  <a:pt x="8220696" y="512778"/>
                </a:lnTo>
                <a:lnTo>
                  <a:pt x="8395959" y="688041"/>
                </a:lnTo>
                <a:lnTo>
                  <a:pt x="8230972" y="853028"/>
                </a:lnTo>
                <a:lnTo>
                  <a:pt x="8055709" y="677765"/>
                </a:lnTo>
                <a:lnTo>
                  <a:pt x="7880445" y="853028"/>
                </a:lnTo>
                <a:lnTo>
                  <a:pt x="7715459" y="688041"/>
                </a:lnTo>
                <a:lnTo>
                  <a:pt x="7890721" y="512778"/>
                </a:lnTo>
                <a:lnTo>
                  <a:pt x="7715459" y="337515"/>
                </a:lnTo>
                <a:close/>
                <a:moveTo>
                  <a:pt x="6693451" y="172528"/>
                </a:moveTo>
                <a:lnTo>
                  <a:pt x="6868715" y="347791"/>
                </a:lnTo>
                <a:lnTo>
                  <a:pt x="7043978" y="172528"/>
                </a:lnTo>
                <a:lnTo>
                  <a:pt x="7208964" y="337515"/>
                </a:lnTo>
                <a:lnTo>
                  <a:pt x="7033702" y="512778"/>
                </a:lnTo>
                <a:lnTo>
                  <a:pt x="7208964" y="688041"/>
                </a:lnTo>
                <a:lnTo>
                  <a:pt x="7043978" y="853028"/>
                </a:lnTo>
                <a:lnTo>
                  <a:pt x="6868715" y="677765"/>
                </a:lnTo>
                <a:lnTo>
                  <a:pt x="6693451" y="853028"/>
                </a:lnTo>
                <a:lnTo>
                  <a:pt x="6528464" y="688041"/>
                </a:lnTo>
                <a:lnTo>
                  <a:pt x="6703728" y="512778"/>
                </a:lnTo>
                <a:lnTo>
                  <a:pt x="6528464" y="337515"/>
                </a:lnTo>
                <a:close/>
                <a:moveTo>
                  <a:pt x="5506457" y="172528"/>
                </a:moveTo>
                <a:lnTo>
                  <a:pt x="5681720" y="347791"/>
                </a:lnTo>
                <a:lnTo>
                  <a:pt x="5856983" y="172528"/>
                </a:lnTo>
                <a:lnTo>
                  <a:pt x="6021971" y="337515"/>
                </a:lnTo>
                <a:lnTo>
                  <a:pt x="5846707" y="512778"/>
                </a:lnTo>
                <a:lnTo>
                  <a:pt x="6021971" y="688041"/>
                </a:lnTo>
                <a:lnTo>
                  <a:pt x="5856983" y="853028"/>
                </a:lnTo>
                <a:lnTo>
                  <a:pt x="5681720" y="677765"/>
                </a:lnTo>
                <a:lnTo>
                  <a:pt x="5506457" y="853028"/>
                </a:lnTo>
                <a:lnTo>
                  <a:pt x="5341471" y="688041"/>
                </a:lnTo>
                <a:lnTo>
                  <a:pt x="5516733" y="512778"/>
                </a:lnTo>
                <a:lnTo>
                  <a:pt x="5341471" y="337515"/>
                </a:lnTo>
                <a:close/>
                <a:moveTo>
                  <a:pt x="4319463" y="172528"/>
                </a:moveTo>
                <a:lnTo>
                  <a:pt x="4494726" y="347791"/>
                </a:lnTo>
                <a:lnTo>
                  <a:pt x="4669989" y="172528"/>
                </a:lnTo>
                <a:lnTo>
                  <a:pt x="4834976" y="337515"/>
                </a:lnTo>
                <a:lnTo>
                  <a:pt x="4659714" y="512778"/>
                </a:lnTo>
                <a:lnTo>
                  <a:pt x="4834976" y="688041"/>
                </a:lnTo>
                <a:lnTo>
                  <a:pt x="4669989" y="853028"/>
                </a:lnTo>
                <a:lnTo>
                  <a:pt x="4494726" y="677765"/>
                </a:lnTo>
                <a:lnTo>
                  <a:pt x="4319463" y="853028"/>
                </a:lnTo>
                <a:lnTo>
                  <a:pt x="4154476" y="688041"/>
                </a:lnTo>
                <a:lnTo>
                  <a:pt x="4329739" y="512778"/>
                </a:lnTo>
                <a:lnTo>
                  <a:pt x="4154476" y="337515"/>
                </a:lnTo>
                <a:close/>
                <a:moveTo>
                  <a:pt x="3132471" y="172528"/>
                </a:moveTo>
                <a:lnTo>
                  <a:pt x="3307734" y="347791"/>
                </a:lnTo>
                <a:lnTo>
                  <a:pt x="3482997" y="172528"/>
                </a:lnTo>
                <a:lnTo>
                  <a:pt x="3647984" y="337515"/>
                </a:lnTo>
                <a:lnTo>
                  <a:pt x="3472721" y="512778"/>
                </a:lnTo>
                <a:lnTo>
                  <a:pt x="3647984" y="688041"/>
                </a:lnTo>
                <a:lnTo>
                  <a:pt x="3482997" y="853028"/>
                </a:lnTo>
                <a:lnTo>
                  <a:pt x="3307734" y="677765"/>
                </a:lnTo>
                <a:lnTo>
                  <a:pt x="3132471" y="853028"/>
                </a:lnTo>
                <a:lnTo>
                  <a:pt x="2967484" y="688041"/>
                </a:lnTo>
                <a:lnTo>
                  <a:pt x="3142747" y="512778"/>
                </a:lnTo>
                <a:lnTo>
                  <a:pt x="2967484" y="337515"/>
                </a:lnTo>
                <a:close/>
                <a:moveTo>
                  <a:pt x="1945478" y="172528"/>
                </a:moveTo>
                <a:lnTo>
                  <a:pt x="2120741" y="347791"/>
                </a:lnTo>
                <a:lnTo>
                  <a:pt x="2296004" y="172528"/>
                </a:lnTo>
                <a:lnTo>
                  <a:pt x="2460991" y="337515"/>
                </a:lnTo>
                <a:lnTo>
                  <a:pt x="2285728" y="512778"/>
                </a:lnTo>
                <a:lnTo>
                  <a:pt x="2460991" y="688041"/>
                </a:lnTo>
                <a:lnTo>
                  <a:pt x="2296004" y="853028"/>
                </a:lnTo>
                <a:lnTo>
                  <a:pt x="2120741" y="677765"/>
                </a:lnTo>
                <a:lnTo>
                  <a:pt x="1945478" y="853028"/>
                </a:lnTo>
                <a:lnTo>
                  <a:pt x="1780490" y="688041"/>
                </a:lnTo>
                <a:lnTo>
                  <a:pt x="1955753" y="512778"/>
                </a:lnTo>
                <a:lnTo>
                  <a:pt x="1780490" y="337515"/>
                </a:lnTo>
                <a:close/>
                <a:moveTo>
                  <a:pt x="758483" y="172528"/>
                </a:moveTo>
                <a:lnTo>
                  <a:pt x="933746" y="347791"/>
                </a:lnTo>
                <a:lnTo>
                  <a:pt x="1109009" y="172528"/>
                </a:lnTo>
                <a:lnTo>
                  <a:pt x="1273996" y="337515"/>
                </a:lnTo>
                <a:lnTo>
                  <a:pt x="1098733" y="512778"/>
                </a:lnTo>
                <a:lnTo>
                  <a:pt x="1273996" y="688041"/>
                </a:lnTo>
                <a:lnTo>
                  <a:pt x="1109009" y="853028"/>
                </a:lnTo>
                <a:lnTo>
                  <a:pt x="933746" y="677765"/>
                </a:lnTo>
                <a:lnTo>
                  <a:pt x="758483" y="853028"/>
                </a:lnTo>
                <a:lnTo>
                  <a:pt x="593496" y="688041"/>
                </a:lnTo>
                <a:lnTo>
                  <a:pt x="768759" y="512778"/>
                </a:lnTo>
                <a:lnTo>
                  <a:pt x="593496" y="337515"/>
                </a:lnTo>
                <a:close/>
                <a:moveTo>
                  <a:pt x="17958302" y="0"/>
                </a:moveTo>
                <a:lnTo>
                  <a:pt x="18133565" y="175263"/>
                </a:lnTo>
                <a:lnTo>
                  <a:pt x="18308828" y="0"/>
                </a:lnTo>
                <a:lnTo>
                  <a:pt x="18473815" y="164987"/>
                </a:lnTo>
                <a:lnTo>
                  <a:pt x="18298552" y="340250"/>
                </a:lnTo>
                <a:lnTo>
                  <a:pt x="18473815" y="515513"/>
                </a:lnTo>
                <a:lnTo>
                  <a:pt x="18308828" y="680500"/>
                </a:lnTo>
                <a:lnTo>
                  <a:pt x="18133565" y="505237"/>
                </a:lnTo>
                <a:lnTo>
                  <a:pt x="17958302" y="680500"/>
                </a:lnTo>
                <a:lnTo>
                  <a:pt x="17793315" y="515513"/>
                </a:lnTo>
                <a:lnTo>
                  <a:pt x="17968578" y="340250"/>
                </a:lnTo>
                <a:lnTo>
                  <a:pt x="17793315" y="164987"/>
                </a:lnTo>
                <a:close/>
                <a:moveTo>
                  <a:pt x="16771308" y="0"/>
                </a:moveTo>
                <a:lnTo>
                  <a:pt x="16946571" y="175263"/>
                </a:lnTo>
                <a:lnTo>
                  <a:pt x="17121834" y="0"/>
                </a:lnTo>
                <a:lnTo>
                  <a:pt x="17286821" y="164987"/>
                </a:lnTo>
                <a:lnTo>
                  <a:pt x="17111558" y="340250"/>
                </a:lnTo>
                <a:lnTo>
                  <a:pt x="17286821" y="515513"/>
                </a:lnTo>
                <a:lnTo>
                  <a:pt x="17121834" y="680500"/>
                </a:lnTo>
                <a:lnTo>
                  <a:pt x="16946571" y="505237"/>
                </a:lnTo>
                <a:lnTo>
                  <a:pt x="16771308" y="680500"/>
                </a:lnTo>
                <a:lnTo>
                  <a:pt x="16606321" y="515513"/>
                </a:lnTo>
                <a:lnTo>
                  <a:pt x="16781584" y="340250"/>
                </a:lnTo>
                <a:lnTo>
                  <a:pt x="16606321" y="164987"/>
                </a:lnTo>
                <a:close/>
                <a:moveTo>
                  <a:pt x="15584314" y="0"/>
                </a:moveTo>
                <a:lnTo>
                  <a:pt x="15759577" y="175263"/>
                </a:lnTo>
                <a:lnTo>
                  <a:pt x="15934840" y="0"/>
                </a:lnTo>
                <a:lnTo>
                  <a:pt x="16099827" y="164987"/>
                </a:lnTo>
                <a:lnTo>
                  <a:pt x="15924564" y="340250"/>
                </a:lnTo>
                <a:lnTo>
                  <a:pt x="16099827" y="515513"/>
                </a:lnTo>
                <a:lnTo>
                  <a:pt x="15934840" y="680500"/>
                </a:lnTo>
                <a:lnTo>
                  <a:pt x="15759577" y="505237"/>
                </a:lnTo>
                <a:lnTo>
                  <a:pt x="15584314" y="680500"/>
                </a:lnTo>
                <a:lnTo>
                  <a:pt x="15419327" y="515513"/>
                </a:lnTo>
                <a:lnTo>
                  <a:pt x="15594590" y="340250"/>
                </a:lnTo>
                <a:lnTo>
                  <a:pt x="15419327" y="164987"/>
                </a:lnTo>
                <a:close/>
                <a:moveTo>
                  <a:pt x="14397320" y="0"/>
                </a:moveTo>
                <a:lnTo>
                  <a:pt x="14572583" y="175263"/>
                </a:lnTo>
                <a:lnTo>
                  <a:pt x="14747846" y="0"/>
                </a:lnTo>
                <a:lnTo>
                  <a:pt x="14912833" y="164987"/>
                </a:lnTo>
                <a:lnTo>
                  <a:pt x="14737570" y="340250"/>
                </a:lnTo>
                <a:lnTo>
                  <a:pt x="14912833" y="515513"/>
                </a:lnTo>
                <a:lnTo>
                  <a:pt x="14747846" y="680500"/>
                </a:lnTo>
                <a:lnTo>
                  <a:pt x="14572583" y="505237"/>
                </a:lnTo>
                <a:lnTo>
                  <a:pt x="14397320" y="680500"/>
                </a:lnTo>
                <a:lnTo>
                  <a:pt x="14232333" y="515513"/>
                </a:lnTo>
                <a:lnTo>
                  <a:pt x="14407596" y="340250"/>
                </a:lnTo>
                <a:lnTo>
                  <a:pt x="14232333" y="164987"/>
                </a:lnTo>
                <a:close/>
                <a:moveTo>
                  <a:pt x="13210327" y="0"/>
                </a:moveTo>
                <a:lnTo>
                  <a:pt x="13385591" y="175263"/>
                </a:lnTo>
                <a:lnTo>
                  <a:pt x="13560852" y="0"/>
                </a:lnTo>
                <a:lnTo>
                  <a:pt x="13725839" y="164987"/>
                </a:lnTo>
                <a:lnTo>
                  <a:pt x="13550576" y="340250"/>
                </a:lnTo>
                <a:lnTo>
                  <a:pt x="13725839" y="515513"/>
                </a:lnTo>
                <a:lnTo>
                  <a:pt x="13560852" y="680500"/>
                </a:lnTo>
                <a:lnTo>
                  <a:pt x="13385591" y="505237"/>
                </a:lnTo>
                <a:lnTo>
                  <a:pt x="13210327" y="680500"/>
                </a:lnTo>
                <a:lnTo>
                  <a:pt x="13045341" y="515513"/>
                </a:lnTo>
                <a:lnTo>
                  <a:pt x="13220604" y="340250"/>
                </a:lnTo>
                <a:lnTo>
                  <a:pt x="13045341" y="164987"/>
                </a:lnTo>
                <a:close/>
                <a:moveTo>
                  <a:pt x="12023334" y="0"/>
                </a:moveTo>
                <a:lnTo>
                  <a:pt x="12198597" y="175263"/>
                </a:lnTo>
                <a:lnTo>
                  <a:pt x="12373860" y="0"/>
                </a:lnTo>
                <a:lnTo>
                  <a:pt x="12538847" y="164987"/>
                </a:lnTo>
                <a:lnTo>
                  <a:pt x="12363584" y="340250"/>
                </a:lnTo>
                <a:lnTo>
                  <a:pt x="12538847" y="515513"/>
                </a:lnTo>
                <a:lnTo>
                  <a:pt x="12373860" y="680500"/>
                </a:lnTo>
                <a:lnTo>
                  <a:pt x="12198597" y="505237"/>
                </a:lnTo>
                <a:lnTo>
                  <a:pt x="12023334" y="680500"/>
                </a:lnTo>
                <a:lnTo>
                  <a:pt x="11858348" y="515513"/>
                </a:lnTo>
                <a:lnTo>
                  <a:pt x="12033610" y="340250"/>
                </a:lnTo>
                <a:lnTo>
                  <a:pt x="11858348" y="164987"/>
                </a:lnTo>
                <a:close/>
                <a:moveTo>
                  <a:pt x="10836340" y="0"/>
                </a:moveTo>
                <a:lnTo>
                  <a:pt x="11011603" y="175263"/>
                </a:lnTo>
                <a:lnTo>
                  <a:pt x="11186866" y="0"/>
                </a:lnTo>
                <a:lnTo>
                  <a:pt x="11351853" y="164987"/>
                </a:lnTo>
                <a:lnTo>
                  <a:pt x="11176590" y="340250"/>
                </a:lnTo>
                <a:lnTo>
                  <a:pt x="11351853" y="515513"/>
                </a:lnTo>
                <a:lnTo>
                  <a:pt x="11186866" y="680500"/>
                </a:lnTo>
                <a:lnTo>
                  <a:pt x="11011603" y="505237"/>
                </a:lnTo>
                <a:lnTo>
                  <a:pt x="10836340" y="680500"/>
                </a:lnTo>
                <a:lnTo>
                  <a:pt x="10671353" y="515513"/>
                </a:lnTo>
                <a:lnTo>
                  <a:pt x="10846616" y="340250"/>
                </a:lnTo>
                <a:lnTo>
                  <a:pt x="10671353" y="164987"/>
                </a:lnTo>
                <a:close/>
                <a:moveTo>
                  <a:pt x="9649346" y="0"/>
                </a:moveTo>
                <a:lnTo>
                  <a:pt x="9824609" y="175263"/>
                </a:lnTo>
                <a:lnTo>
                  <a:pt x="9999872" y="0"/>
                </a:lnTo>
                <a:lnTo>
                  <a:pt x="10164859" y="164987"/>
                </a:lnTo>
                <a:lnTo>
                  <a:pt x="9989596" y="340250"/>
                </a:lnTo>
                <a:lnTo>
                  <a:pt x="10164859" y="515513"/>
                </a:lnTo>
                <a:lnTo>
                  <a:pt x="9999872" y="680500"/>
                </a:lnTo>
                <a:lnTo>
                  <a:pt x="9824609" y="505237"/>
                </a:lnTo>
                <a:lnTo>
                  <a:pt x="9649346" y="680500"/>
                </a:lnTo>
                <a:lnTo>
                  <a:pt x="9484359" y="515513"/>
                </a:lnTo>
                <a:lnTo>
                  <a:pt x="9659622" y="340250"/>
                </a:lnTo>
                <a:lnTo>
                  <a:pt x="9484359" y="164987"/>
                </a:lnTo>
                <a:close/>
                <a:moveTo>
                  <a:pt x="8473943" y="0"/>
                </a:moveTo>
                <a:lnTo>
                  <a:pt x="8649206" y="175263"/>
                </a:lnTo>
                <a:lnTo>
                  <a:pt x="8824468" y="0"/>
                </a:lnTo>
                <a:lnTo>
                  <a:pt x="8989455" y="164987"/>
                </a:lnTo>
                <a:lnTo>
                  <a:pt x="8814193" y="340250"/>
                </a:lnTo>
                <a:lnTo>
                  <a:pt x="8989455" y="515513"/>
                </a:lnTo>
                <a:lnTo>
                  <a:pt x="8824468" y="680500"/>
                </a:lnTo>
                <a:lnTo>
                  <a:pt x="8649206" y="505237"/>
                </a:lnTo>
                <a:lnTo>
                  <a:pt x="8473943" y="680500"/>
                </a:lnTo>
                <a:lnTo>
                  <a:pt x="8308955" y="515513"/>
                </a:lnTo>
                <a:lnTo>
                  <a:pt x="8484219" y="340250"/>
                </a:lnTo>
                <a:lnTo>
                  <a:pt x="8308955" y="164987"/>
                </a:lnTo>
                <a:close/>
                <a:moveTo>
                  <a:pt x="7286949" y="0"/>
                </a:moveTo>
                <a:lnTo>
                  <a:pt x="7462211" y="175263"/>
                </a:lnTo>
                <a:lnTo>
                  <a:pt x="7637474" y="0"/>
                </a:lnTo>
                <a:lnTo>
                  <a:pt x="7802462" y="164987"/>
                </a:lnTo>
                <a:lnTo>
                  <a:pt x="7627198" y="340250"/>
                </a:lnTo>
                <a:lnTo>
                  <a:pt x="7802462" y="515513"/>
                </a:lnTo>
                <a:lnTo>
                  <a:pt x="7637474" y="680500"/>
                </a:lnTo>
                <a:lnTo>
                  <a:pt x="7462211" y="505237"/>
                </a:lnTo>
                <a:lnTo>
                  <a:pt x="7286949" y="680500"/>
                </a:lnTo>
                <a:lnTo>
                  <a:pt x="7121962" y="515513"/>
                </a:lnTo>
                <a:lnTo>
                  <a:pt x="7297225" y="340250"/>
                </a:lnTo>
                <a:lnTo>
                  <a:pt x="7121962" y="164987"/>
                </a:lnTo>
                <a:close/>
                <a:moveTo>
                  <a:pt x="6099954" y="0"/>
                </a:moveTo>
                <a:lnTo>
                  <a:pt x="6275217" y="175263"/>
                </a:lnTo>
                <a:lnTo>
                  <a:pt x="6450481" y="0"/>
                </a:lnTo>
                <a:lnTo>
                  <a:pt x="6615468" y="164987"/>
                </a:lnTo>
                <a:lnTo>
                  <a:pt x="6440205" y="340250"/>
                </a:lnTo>
                <a:lnTo>
                  <a:pt x="6615468" y="515513"/>
                </a:lnTo>
                <a:lnTo>
                  <a:pt x="6450481" y="680500"/>
                </a:lnTo>
                <a:lnTo>
                  <a:pt x="6275217" y="505237"/>
                </a:lnTo>
                <a:lnTo>
                  <a:pt x="6099954" y="680500"/>
                </a:lnTo>
                <a:lnTo>
                  <a:pt x="5934967" y="515513"/>
                </a:lnTo>
                <a:lnTo>
                  <a:pt x="6110230" y="340250"/>
                </a:lnTo>
                <a:lnTo>
                  <a:pt x="5934967" y="164987"/>
                </a:lnTo>
                <a:close/>
                <a:moveTo>
                  <a:pt x="4912960" y="0"/>
                </a:moveTo>
                <a:lnTo>
                  <a:pt x="5088223" y="175263"/>
                </a:lnTo>
                <a:lnTo>
                  <a:pt x="5263486" y="0"/>
                </a:lnTo>
                <a:lnTo>
                  <a:pt x="5428473" y="164987"/>
                </a:lnTo>
                <a:lnTo>
                  <a:pt x="5253210" y="340250"/>
                </a:lnTo>
                <a:lnTo>
                  <a:pt x="5428473" y="515513"/>
                </a:lnTo>
                <a:lnTo>
                  <a:pt x="5263486" y="680500"/>
                </a:lnTo>
                <a:lnTo>
                  <a:pt x="5088223" y="505237"/>
                </a:lnTo>
                <a:lnTo>
                  <a:pt x="4912960" y="680500"/>
                </a:lnTo>
                <a:lnTo>
                  <a:pt x="4747973" y="515513"/>
                </a:lnTo>
                <a:lnTo>
                  <a:pt x="4923237" y="340250"/>
                </a:lnTo>
                <a:lnTo>
                  <a:pt x="4747973" y="164987"/>
                </a:lnTo>
                <a:close/>
                <a:moveTo>
                  <a:pt x="3725967" y="0"/>
                </a:moveTo>
                <a:lnTo>
                  <a:pt x="3901231" y="175263"/>
                </a:lnTo>
                <a:lnTo>
                  <a:pt x="4076492" y="0"/>
                </a:lnTo>
                <a:lnTo>
                  <a:pt x="4241480" y="164987"/>
                </a:lnTo>
                <a:lnTo>
                  <a:pt x="4066216" y="340250"/>
                </a:lnTo>
                <a:lnTo>
                  <a:pt x="4241480" y="515513"/>
                </a:lnTo>
                <a:lnTo>
                  <a:pt x="4076492" y="680500"/>
                </a:lnTo>
                <a:lnTo>
                  <a:pt x="3901231" y="505237"/>
                </a:lnTo>
                <a:lnTo>
                  <a:pt x="3725967" y="680500"/>
                </a:lnTo>
                <a:lnTo>
                  <a:pt x="3560981" y="515513"/>
                </a:lnTo>
                <a:lnTo>
                  <a:pt x="3736244" y="340250"/>
                </a:lnTo>
                <a:lnTo>
                  <a:pt x="3560981" y="164987"/>
                </a:lnTo>
                <a:close/>
                <a:moveTo>
                  <a:pt x="2538974" y="0"/>
                </a:moveTo>
                <a:lnTo>
                  <a:pt x="2714237" y="175263"/>
                </a:lnTo>
                <a:lnTo>
                  <a:pt x="2889500" y="0"/>
                </a:lnTo>
                <a:lnTo>
                  <a:pt x="3054487" y="164987"/>
                </a:lnTo>
                <a:lnTo>
                  <a:pt x="2879224" y="340250"/>
                </a:lnTo>
                <a:lnTo>
                  <a:pt x="3054487" y="515513"/>
                </a:lnTo>
                <a:lnTo>
                  <a:pt x="2889500" y="680500"/>
                </a:lnTo>
                <a:lnTo>
                  <a:pt x="2714237" y="505237"/>
                </a:lnTo>
                <a:lnTo>
                  <a:pt x="2538974" y="680500"/>
                </a:lnTo>
                <a:lnTo>
                  <a:pt x="2373988" y="515513"/>
                </a:lnTo>
                <a:lnTo>
                  <a:pt x="2549250" y="340250"/>
                </a:lnTo>
                <a:lnTo>
                  <a:pt x="2373988" y="164987"/>
                </a:lnTo>
                <a:close/>
                <a:moveTo>
                  <a:pt x="1351980" y="0"/>
                </a:moveTo>
                <a:lnTo>
                  <a:pt x="1527243" y="175263"/>
                </a:lnTo>
                <a:lnTo>
                  <a:pt x="1702506" y="0"/>
                </a:lnTo>
                <a:lnTo>
                  <a:pt x="1867493" y="164987"/>
                </a:lnTo>
                <a:lnTo>
                  <a:pt x="1692230" y="340250"/>
                </a:lnTo>
                <a:lnTo>
                  <a:pt x="1867493" y="515513"/>
                </a:lnTo>
                <a:lnTo>
                  <a:pt x="1702506" y="680500"/>
                </a:lnTo>
                <a:lnTo>
                  <a:pt x="1527243" y="505237"/>
                </a:lnTo>
                <a:lnTo>
                  <a:pt x="1351980" y="680500"/>
                </a:lnTo>
                <a:lnTo>
                  <a:pt x="1186993" y="515513"/>
                </a:lnTo>
                <a:lnTo>
                  <a:pt x="1362256" y="340250"/>
                </a:lnTo>
                <a:lnTo>
                  <a:pt x="1186993" y="164987"/>
                </a:lnTo>
                <a:close/>
                <a:moveTo>
                  <a:pt x="164986" y="0"/>
                </a:moveTo>
                <a:lnTo>
                  <a:pt x="340249" y="175263"/>
                </a:lnTo>
                <a:lnTo>
                  <a:pt x="515512" y="0"/>
                </a:lnTo>
                <a:lnTo>
                  <a:pt x="680499" y="164987"/>
                </a:lnTo>
                <a:lnTo>
                  <a:pt x="505236" y="340250"/>
                </a:lnTo>
                <a:lnTo>
                  <a:pt x="680499" y="515513"/>
                </a:lnTo>
                <a:lnTo>
                  <a:pt x="515512" y="680500"/>
                </a:lnTo>
                <a:lnTo>
                  <a:pt x="340249" y="505237"/>
                </a:lnTo>
                <a:lnTo>
                  <a:pt x="164986" y="680500"/>
                </a:lnTo>
                <a:lnTo>
                  <a:pt x="0" y="515513"/>
                </a:lnTo>
                <a:lnTo>
                  <a:pt x="175262" y="340250"/>
                </a:lnTo>
                <a:lnTo>
                  <a:pt x="0" y="16498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8" name="フリーフォーム: 図形 127">
            <a:extLst>
              <a:ext uri="{FF2B5EF4-FFF2-40B4-BE49-F238E27FC236}">
                <a16:creationId xmlns:a16="http://schemas.microsoft.com/office/drawing/2014/main" id="{96AC7720-A6DE-4E92-A0C9-8D23C50BECF2}"/>
              </a:ext>
            </a:extLst>
          </p:cNvPr>
          <p:cNvSpPr/>
          <p:nvPr/>
        </p:nvSpPr>
        <p:spPr>
          <a:xfrm>
            <a:off x="167273" y="4893471"/>
            <a:ext cx="9554698" cy="401285"/>
          </a:xfrm>
          <a:custGeom>
            <a:avLst/>
            <a:gdLst>
              <a:gd name="connsiteX0" fmla="*/ 18187189 w 19134320"/>
              <a:gd name="connsiteY0" fmla="*/ 232913 h 803617"/>
              <a:gd name="connsiteX1" fmla="*/ 18417349 w 19134320"/>
              <a:gd name="connsiteY1" fmla="*/ 463073 h 803617"/>
              <a:gd name="connsiteX2" fmla="*/ 18647509 w 19134320"/>
              <a:gd name="connsiteY2" fmla="*/ 232913 h 803617"/>
              <a:gd name="connsiteX3" fmla="*/ 18702701 w 19134320"/>
              <a:gd name="connsiteY3" fmla="*/ 288105 h 803617"/>
              <a:gd name="connsiteX4" fmla="*/ 18472541 w 19134320"/>
              <a:gd name="connsiteY4" fmla="*/ 518265 h 803617"/>
              <a:gd name="connsiteX5" fmla="*/ 18702701 w 19134320"/>
              <a:gd name="connsiteY5" fmla="*/ 748425 h 803617"/>
              <a:gd name="connsiteX6" fmla="*/ 18647509 w 19134320"/>
              <a:gd name="connsiteY6" fmla="*/ 803617 h 803617"/>
              <a:gd name="connsiteX7" fmla="*/ 18417349 w 19134320"/>
              <a:gd name="connsiteY7" fmla="*/ 573457 h 803617"/>
              <a:gd name="connsiteX8" fmla="*/ 18187189 w 19134320"/>
              <a:gd name="connsiteY8" fmla="*/ 803617 h 803617"/>
              <a:gd name="connsiteX9" fmla="*/ 18131997 w 19134320"/>
              <a:gd name="connsiteY9" fmla="*/ 748425 h 803617"/>
              <a:gd name="connsiteX10" fmla="*/ 18362157 w 19134320"/>
              <a:gd name="connsiteY10" fmla="*/ 518265 h 803617"/>
              <a:gd name="connsiteX11" fmla="*/ 18131997 w 19134320"/>
              <a:gd name="connsiteY11" fmla="*/ 288105 h 803617"/>
              <a:gd name="connsiteX12" fmla="*/ 17323949 w 19134320"/>
              <a:gd name="connsiteY12" fmla="*/ 232913 h 803617"/>
              <a:gd name="connsiteX13" fmla="*/ 17554109 w 19134320"/>
              <a:gd name="connsiteY13" fmla="*/ 463073 h 803617"/>
              <a:gd name="connsiteX14" fmla="*/ 17784269 w 19134320"/>
              <a:gd name="connsiteY14" fmla="*/ 232913 h 803617"/>
              <a:gd name="connsiteX15" fmla="*/ 17839461 w 19134320"/>
              <a:gd name="connsiteY15" fmla="*/ 288105 h 803617"/>
              <a:gd name="connsiteX16" fmla="*/ 17609301 w 19134320"/>
              <a:gd name="connsiteY16" fmla="*/ 518265 h 803617"/>
              <a:gd name="connsiteX17" fmla="*/ 17839461 w 19134320"/>
              <a:gd name="connsiteY17" fmla="*/ 748425 h 803617"/>
              <a:gd name="connsiteX18" fmla="*/ 17784269 w 19134320"/>
              <a:gd name="connsiteY18" fmla="*/ 803617 h 803617"/>
              <a:gd name="connsiteX19" fmla="*/ 17554109 w 19134320"/>
              <a:gd name="connsiteY19" fmla="*/ 573457 h 803617"/>
              <a:gd name="connsiteX20" fmla="*/ 17323949 w 19134320"/>
              <a:gd name="connsiteY20" fmla="*/ 803617 h 803617"/>
              <a:gd name="connsiteX21" fmla="*/ 17268757 w 19134320"/>
              <a:gd name="connsiteY21" fmla="*/ 748425 h 803617"/>
              <a:gd name="connsiteX22" fmla="*/ 17498917 w 19134320"/>
              <a:gd name="connsiteY22" fmla="*/ 518265 h 803617"/>
              <a:gd name="connsiteX23" fmla="*/ 17268757 w 19134320"/>
              <a:gd name="connsiteY23" fmla="*/ 288105 h 803617"/>
              <a:gd name="connsiteX24" fmla="*/ 16460709 w 19134320"/>
              <a:gd name="connsiteY24" fmla="*/ 232913 h 803617"/>
              <a:gd name="connsiteX25" fmla="*/ 16690869 w 19134320"/>
              <a:gd name="connsiteY25" fmla="*/ 463073 h 803617"/>
              <a:gd name="connsiteX26" fmla="*/ 16921029 w 19134320"/>
              <a:gd name="connsiteY26" fmla="*/ 232913 h 803617"/>
              <a:gd name="connsiteX27" fmla="*/ 16976221 w 19134320"/>
              <a:gd name="connsiteY27" fmla="*/ 288105 h 803617"/>
              <a:gd name="connsiteX28" fmla="*/ 16746061 w 19134320"/>
              <a:gd name="connsiteY28" fmla="*/ 518265 h 803617"/>
              <a:gd name="connsiteX29" fmla="*/ 16976221 w 19134320"/>
              <a:gd name="connsiteY29" fmla="*/ 748425 h 803617"/>
              <a:gd name="connsiteX30" fmla="*/ 16921029 w 19134320"/>
              <a:gd name="connsiteY30" fmla="*/ 803617 h 803617"/>
              <a:gd name="connsiteX31" fmla="*/ 16690869 w 19134320"/>
              <a:gd name="connsiteY31" fmla="*/ 573457 h 803617"/>
              <a:gd name="connsiteX32" fmla="*/ 16460709 w 19134320"/>
              <a:gd name="connsiteY32" fmla="*/ 803617 h 803617"/>
              <a:gd name="connsiteX33" fmla="*/ 16405517 w 19134320"/>
              <a:gd name="connsiteY33" fmla="*/ 748425 h 803617"/>
              <a:gd name="connsiteX34" fmla="*/ 16635677 w 19134320"/>
              <a:gd name="connsiteY34" fmla="*/ 518265 h 803617"/>
              <a:gd name="connsiteX35" fmla="*/ 16405517 w 19134320"/>
              <a:gd name="connsiteY35" fmla="*/ 288105 h 803617"/>
              <a:gd name="connsiteX36" fmla="*/ 15597469 w 19134320"/>
              <a:gd name="connsiteY36" fmla="*/ 232913 h 803617"/>
              <a:gd name="connsiteX37" fmla="*/ 15827629 w 19134320"/>
              <a:gd name="connsiteY37" fmla="*/ 463073 h 803617"/>
              <a:gd name="connsiteX38" fmla="*/ 16057789 w 19134320"/>
              <a:gd name="connsiteY38" fmla="*/ 232913 h 803617"/>
              <a:gd name="connsiteX39" fmla="*/ 16112981 w 19134320"/>
              <a:gd name="connsiteY39" fmla="*/ 288105 h 803617"/>
              <a:gd name="connsiteX40" fmla="*/ 15882821 w 19134320"/>
              <a:gd name="connsiteY40" fmla="*/ 518265 h 803617"/>
              <a:gd name="connsiteX41" fmla="*/ 16112981 w 19134320"/>
              <a:gd name="connsiteY41" fmla="*/ 748425 h 803617"/>
              <a:gd name="connsiteX42" fmla="*/ 16057789 w 19134320"/>
              <a:gd name="connsiteY42" fmla="*/ 803617 h 803617"/>
              <a:gd name="connsiteX43" fmla="*/ 15827629 w 19134320"/>
              <a:gd name="connsiteY43" fmla="*/ 573457 h 803617"/>
              <a:gd name="connsiteX44" fmla="*/ 15597469 w 19134320"/>
              <a:gd name="connsiteY44" fmla="*/ 803617 h 803617"/>
              <a:gd name="connsiteX45" fmla="*/ 15542277 w 19134320"/>
              <a:gd name="connsiteY45" fmla="*/ 748425 h 803617"/>
              <a:gd name="connsiteX46" fmla="*/ 15772437 w 19134320"/>
              <a:gd name="connsiteY46" fmla="*/ 518265 h 803617"/>
              <a:gd name="connsiteX47" fmla="*/ 15542277 w 19134320"/>
              <a:gd name="connsiteY47" fmla="*/ 288105 h 803617"/>
              <a:gd name="connsiteX48" fmla="*/ 14734229 w 19134320"/>
              <a:gd name="connsiteY48" fmla="*/ 232913 h 803617"/>
              <a:gd name="connsiteX49" fmla="*/ 14964389 w 19134320"/>
              <a:gd name="connsiteY49" fmla="*/ 463073 h 803617"/>
              <a:gd name="connsiteX50" fmla="*/ 15194549 w 19134320"/>
              <a:gd name="connsiteY50" fmla="*/ 232913 h 803617"/>
              <a:gd name="connsiteX51" fmla="*/ 15249741 w 19134320"/>
              <a:gd name="connsiteY51" fmla="*/ 288105 h 803617"/>
              <a:gd name="connsiteX52" fmla="*/ 15019581 w 19134320"/>
              <a:gd name="connsiteY52" fmla="*/ 518265 h 803617"/>
              <a:gd name="connsiteX53" fmla="*/ 15249741 w 19134320"/>
              <a:gd name="connsiteY53" fmla="*/ 748425 h 803617"/>
              <a:gd name="connsiteX54" fmla="*/ 15194549 w 19134320"/>
              <a:gd name="connsiteY54" fmla="*/ 803617 h 803617"/>
              <a:gd name="connsiteX55" fmla="*/ 14964389 w 19134320"/>
              <a:gd name="connsiteY55" fmla="*/ 573457 h 803617"/>
              <a:gd name="connsiteX56" fmla="*/ 14734229 w 19134320"/>
              <a:gd name="connsiteY56" fmla="*/ 803617 h 803617"/>
              <a:gd name="connsiteX57" fmla="*/ 14679037 w 19134320"/>
              <a:gd name="connsiteY57" fmla="*/ 748425 h 803617"/>
              <a:gd name="connsiteX58" fmla="*/ 14909197 w 19134320"/>
              <a:gd name="connsiteY58" fmla="*/ 518265 h 803617"/>
              <a:gd name="connsiteX59" fmla="*/ 14679037 w 19134320"/>
              <a:gd name="connsiteY59" fmla="*/ 288105 h 803617"/>
              <a:gd name="connsiteX60" fmla="*/ 13870989 w 19134320"/>
              <a:gd name="connsiteY60" fmla="*/ 232913 h 803617"/>
              <a:gd name="connsiteX61" fmla="*/ 14101149 w 19134320"/>
              <a:gd name="connsiteY61" fmla="*/ 463073 h 803617"/>
              <a:gd name="connsiteX62" fmla="*/ 14331309 w 19134320"/>
              <a:gd name="connsiteY62" fmla="*/ 232913 h 803617"/>
              <a:gd name="connsiteX63" fmla="*/ 14386501 w 19134320"/>
              <a:gd name="connsiteY63" fmla="*/ 288105 h 803617"/>
              <a:gd name="connsiteX64" fmla="*/ 14156341 w 19134320"/>
              <a:gd name="connsiteY64" fmla="*/ 518265 h 803617"/>
              <a:gd name="connsiteX65" fmla="*/ 14386501 w 19134320"/>
              <a:gd name="connsiteY65" fmla="*/ 748425 h 803617"/>
              <a:gd name="connsiteX66" fmla="*/ 14331309 w 19134320"/>
              <a:gd name="connsiteY66" fmla="*/ 803617 h 803617"/>
              <a:gd name="connsiteX67" fmla="*/ 14101149 w 19134320"/>
              <a:gd name="connsiteY67" fmla="*/ 573457 h 803617"/>
              <a:gd name="connsiteX68" fmla="*/ 13870989 w 19134320"/>
              <a:gd name="connsiteY68" fmla="*/ 803617 h 803617"/>
              <a:gd name="connsiteX69" fmla="*/ 13815797 w 19134320"/>
              <a:gd name="connsiteY69" fmla="*/ 748425 h 803617"/>
              <a:gd name="connsiteX70" fmla="*/ 14045957 w 19134320"/>
              <a:gd name="connsiteY70" fmla="*/ 518265 h 803617"/>
              <a:gd name="connsiteX71" fmla="*/ 13815797 w 19134320"/>
              <a:gd name="connsiteY71" fmla="*/ 288105 h 803617"/>
              <a:gd name="connsiteX72" fmla="*/ 13007752 w 19134320"/>
              <a:gd name="connsiteY72" fmla="*/ 232913 h 803617"/>
              <a:gd name="connsiteX73" fmla="*/ 13237911 w 19134320"/>
              <a:gd name="connsiteY73" fmla="*/ 463073 h 803617"/>
              <a:gd name="connsiteX74" fmla="*/ 13468071 w 19134320"/>
              <a:gd name="connsiteY74" fmla="*/ 232913 h 803617"/>
              <a:gd name="connsiteX75" fmla="*/ 13523261 w 19134320"/>
              <a:gd name="connsiteY75" fmla="*/ 288105 h 803617"/>
              <a:gd name="connsiteX76" fmla="*/ 13293103 w 19134320"/>
              <a:gd name="connsiteY76" fmla="*/ 518265 h 803617"/>
              <a:gd name="connsiteX77" fmla="*/ 13523261 w 19134320"/>
              <a:gd name="connsiteY77" fmla="*/ 748425 h 803617"/>
              <a:gd name="connsiteX78" fmla="*/ 13468071 w 19134320"/>
              <a:gd name="connsiteY78" fmla="*/ 803617 h 803617"/>
              <a:gd name="connsiteX79" fmla="*/ 13237911 w 19134320"/>
              <a:gd name="connsiteY79" fmla="*/ 573457 h 803617"/>
              <a:gd name="connsiteX80" fmla="*/ 13007752 w 19134320"/>
              <a:gd name="connsiteY80" fmla="*/ 803617 h 803617"/>
              <a:gd name="connsiteX81" fmla="*/ 12952559 w 19134320"/>
              <a:gd name="connsiteY81" fmla="*/ 748425 h 803617"/>
              <a:gd name="connsiteX82" fmla="*/ 13182720 w 19134320"/>
              <a:gd name="connsiteY82" fmla="*/ 518265 h 803617"/>
              <a:gd name="connsiteX83" fmla="*/ 12952559 w 19134320"/>
              <a:gd name="connsiteY83" fmla="*/ 288105 h 803617"/>
              <a:gd name="connsiteX84" fmla="*/ 12144512 w 19134320"/>
              <a:gd name="connsiteY84" fmla="*/ 232913 h 803617"/>
              <a:gd name="connsiteX85" fmla="*/ 12374672 w 19134320"/>
              <a:gd name="connsiteY85" fmla="*/ 463073 h 803617"/>
              <a:gd name="connsiteX86" fmla="*/ 12604831 w 19134320"/>
              <a:gd name="connsiteY86" fmla="*/ 232913 h 803617"/>
              <a:gd name="connsiteX87" fmla="*/ 12660024 w 19134320"/>
              <a:gd name="connsiteY87" fmla="*/ 288105 h 803617"/>
              <a:gd name="connsiteX88" fmla="*/ 12429864 w 19134320"/>
              <a:gd name="connsiteY88" fmla="*/ 518265 h 803617"/>
              <a:gd name="connsiteX89" fmla="*/ 12660024 w 19134320"/>
              <a:gd name="connsiteY89" fmla="*/ 748425 h 803617"/>
              <a:gd name="connsiteX90" fmla="*/ 12604831 w 19134320"/>
              <a:gd name="connsiteY90" fmla="*/ 803617 h 803617"/>
              <a:gd name="connsiteX91" fmla="*/ 12374672 w 19134320"/>
              <a:gd name="connsiteY91" fmla="*/ 573457 h 803617"/>
              <a:gd name="connsiteX92" fmla="*/ 12144512 w 19134320"/>
              <a:gd name="connsiteY92" fmla="*/ 803617 h 803617"/>
              <a:gd name="connsiteX93" fmla="*/ 12089321 w 19134320"/>
              <a:gd name="connsiteY93" fmla="*/ 748425 h 803617"/>
              <a:gd name="connsiteX94" fmla="*/ 12319480 w 19134320"/>
              <a:gd name="connsiteY94" fmla="*/ 518265 h 803617"/>
              <a:gd name="connsiteX95" fmla="*/ 12089321 w 19134320"/>
              <a:gd name="connsiteY95" fmla="*/ 288105 h 803617"/>
              <a:gd name="connsiteX96" fmla="*/ 11281272 w 19134320"/>
              <a:gd name="connsiteY96" fmla="*/ 232913 h 803617"/>
              <a:gd name="connsiteX97" fmla="*/ 11511432 w 19134320"/>
              <a:gd name="connsiteY97" fmla="*/ 463073 h 803617"/>
              <a:gd name="connsiteX98" fmla="*/ 11741593 w 19134320"/>
              <a:gd name="connsiteY98" fmla="*/ 232913 h 803617"/>
              <a:gd name="connsiteX99" fmla="*/ 11796785 w 19134320"/>
              <a:gd name="connsiteY99" fmla="*/ 288105 h 803617"/>
              <a:gd name="connsiteX100" fmla="*/ 11566625 w 19134320"/>
              <a:gd name="connsiteY100" fmla="*/ 518265 h 803617"/>
              <a:gd name="connsiteX101" fmla="*/ 11796785 w 19134320"/>
              <a:gd name="connsiteY101" fmla="*/ 748425 h 803617"/>
              <a:gd name="connsiteX102" fmla="*/ 11741593 w 19134320"/>
              <a:gd name="connsiteY102" fmla="*/ 803617 h 803617"/>
              <a:gd name="connsiteX103" fmla="*/ 11511432 w 19134320"/>
              <a:gd name="connsiteY103" fmla="*/ 573457 h 803617"/>
              <a:gd name="connsiteX104" fmla="*/ 11281272 w 19134320"/>
              <a:gd name="connsiteY104" fmla="*/ 803617 h 803617"/>
              <a:gd name="connsiteX105" fmla="*/ 11226080 w 19134320"/>
              <a:gd name="connsiteY105" fmla="*/ 748425 h 803617"/>
              <a:gd name="connsiteX106" fmla="*/ 11456241 w 19134320"/>
              <a:gd name="connsiteY106" fmla="*/ 518265 h 803617"/>
              <a:gd name="connsiteX107" fmla="*/ 11226080 w 19134320"/>
              <a:gd name="connsiteY107" fmla="*/ 288105 h 803617"/>
              <a:gd name="connsiteX108" fmla="*/ 10418032 w 19134320"/>
              <a:gd name="connsiteY108" fmla="*/ 232913 h 803617"/>
              <a:gd name="connsiteX109" fmla="*/ 10648191 w 19134320"/>
              <a:gd name="connsiteY109" fmla="*/ 463073 h 803617"/>
              <a:gd name="connsiteX110" fmla="*/ 10878352 w 19134320"/>
              <a:gd name="connsiteY110" fmla="*/ 232913 h 803617"/>
              <a:gd name="connsiteX111" fmla="*/ 10933544 w 19134320"/>
              <a:gd name="connsiteY111" fmla="*/ 288105 h 803617"/>
              <a:gd name="connsiteX112" fmla="*/ 10703383 w 19134320"/>
              <a:gd name="connsiteY112" fmla="*/ 518265 h 803617"/>
              <a:gd name="connsiteX113" fmla="*/ 10933544 w 19134320"/>
              <a:gd name="connsiteY113" fmla="*/ 748425 h 803617"/>
              <a:gd name="connsiteX114" fmla="*/ 10878352 w 19134320"/>
              <a:gd name="connsiteY114" fmla="*/ 803617 h 803617"/>
              <a:gd name="connsiteX115" fmla="*/ 10648191 w 19134320"/>
              <a:gd name="connsiteY115" fmla="*/ 573457 h 803617"/>
              <a:gd name="connsiteX116" fmla="*/ 10418032 w 19134320"/>
              <a:gd name="connsiteY116" fmla="*/ 803617 h 803617"/>
              <a:gd name="connsiteX117" fmla="*/ 10362839 w 19134320"/>
              <a:gd name="connsiteY117" fmla="*/ 748425 h 803617"/>
              <a:gd name="connsiteX118" fmla="*/ 10593000 w 19134320"/>
              <a:gd name="connsiteY118" fmla="*/ 518265 h 803617"/>
              <a:gd name="connsiteX119" fmla="*/ 10362839 w 19134320"/>
              <a:gd name="connsiteY119" fmla="*/ 288105 h 803617"/>
              <a:gd name="connsiteX120" fmla="*/ 9554793 w 19134320"/>
              <a:gd name="connsiteY120" fmla="*/ 232913 h 803617"/>
              <a:gd name="connsiteX121" fmla="*/ 9784952 w 19134320"/>
              <a:gd name="connsiteY121" fmla="*/ 463073 h 803617"/>
              <a:gd name="connsiteX122" fmla="*/ 10015112 w 19134320"/>
              <a:gd name="connsiteY122" fmla="*/ 232913 h 803617"/>
              <a:gd name="connsiteX123" fmla="*/ 10070304 w 19134320"/>
              <a:gd name="connsiteY123" fmla="*/ 288105 h 803617"/>
              <a:gd name="connsiteX124" fmla="*/ 9840144 w 19134320"/>
              <a:gd name="connsiteY124" fmla="*/ 518265 h 803617"/>
              <a:gd name="connsiteX125" fmla="*/ 10070304 w 19134320"/>
              <a:gd name="connsiteY125" fmla="*/ 748425 h 803617"/>
              <a:gd name="connsiteX126" fmla="*/ 10015112 w 19134320"/>
              <a:gd name="connsiteY126" fmla="*/ 803617 h 803617"/>
              <a:gd name="connsiteX127" fmla="*/ 9784952 w 19134320"/>
              <a:gd name="connsiteY127" fmla="*/ 573457 h 803617"/>
              <a:gd name="connsiteX128" fmla="*/ 9554793 w 19134320"/>
              <a:gd name="connsiteY128" fmla="*/ 803617 h 803617"/>
              <a:gd name="connsiteX129" fmla="*/ 9499601 w 19134320"/>
              <a:gd name="connsiteY129" fmla="*/ 748425 h 803617"/>
              <a:gd name="connsiteX130" fmla="*/ 9729760 w 19134320"/>
              <a:gd name="connsiteY130" fmla="*/ 518265 h 803617"/>
              <a:gd name="connsiteX131" fmla="*/ 9499601 w 19134320"/>
              <a:gd name="connsiteY131" fmla="*/ 288105 h 803617"/>
              <a:gd name="connsiteX132" fmla="*/ 8687589 w 19134320"/>
              <a:gd name="connsiteY132" fmla="*/ 232913 h 803617"/>
              <a:gd name="connsiteX133" fmla="*/ 8917749 w 19134320"/>
              <a:gd name="connsiteY133" fmla="*/ 463073 h 803617"/>
              <a:gd name="connsiteX134" fmla="*/ 9147910 w 19134320"/>
              <a:gd name="connsiteY134" fmla="*/ 232913 h 803617"/>
              <a:gd name="connsiteX135" fmla="*/ 9203101 w 19134320"/>
              <a:gd name="connsiteY135" fmla="*/ 288105 h 803617"/>
              <a:gd name="connsiteX136" fmla="*/ 8972941 w 19134320"/>
              <a:gd name="connsiteY136" fmla="*/ 518265 h 803617"/>
              <a:gd name="connsiteX137" fmla="*/ 9203101 w 19134320"/>
              <a:gd name="connsiteY137" fmla="*/ 748425 h 803617"/>
              <a:gd name="connsiteX138" fmla="*/ 9147910 w 19134320"/>
              <a:gd name="connsiteY138" fmla="*/ 803617 h 803617"/>
              <a:gd name="connsiteX139" fmla="*/ 8917749 w 19134320"/>
              <a:gd name="connsiteY139" fmla="*/ 573457 h 803617"/>
              <a:gd name="connsiteX140" fmla="*/ 8687589 w 19134320"/>
              <a:gd name="connsiteY140" fmla="*/ 803617 h 803617"/>
              <a:gd name="connsiteX141" fmla="*/ 8632398 w 19134320"/>
              <a:gd name="connsiteY141" fmla="*/ 748425 h 803617"/>
              <a:gd name="connsiteX142" fmla="*/ 8862558 w 19134320"/>
              <a:gd name="connsiteY142" fmla="*/ 518265 h 803617"/>
              <a:gd name="connsiteX143" fmla="*/ 8632398 w 19134320"/>
              <a:gd name="connsiteY143" fmla="*/ 288105 h 803617"/>
              <a:gd name="connsiteX144" fmla="*/ 7824350 w 19134320"/>
              <a:gd name="connsiteY144" fmla="*/ 232913 h 803617"/>
              <a:gd name="connsiteX145" fmla="*/ 8054510 w 19134320"/>
              <a:gd name="connsiteY145" fmla="*/ 463073 h 803617"/>
              <a:gd name="connsiteX146" fmla="*/ 8284670 w 19134320"/>
              <a:gd name="connsiteY146" fmla="*/ 232913 h 803617"/>
              <a:gd name="connsiteX147" fmla="*/ 8339862 w 19134320"/>
              <a:gd name="connsiteY147" fmla="*/ 288105 h 803617"/>
              <a:gd name="connsiteX148" fmla="*/ 8109702 w 19134320"/>
              <a:gd name="connsiteY148" fmla="*/ 518265 h 803617"/>
              <a:gd name="connsiteX149" fmla="*/ 8339862 w 19134320"/>
              <a:gd name="connsiteY149" fmla="*/ 748425 h 803617"/>
              <a:gd name="connsiteX150" fmla="*/ 8284670 w 19134320"/>
              <a:gd name="connsiteY150" fmla="*/ 803617 h 803617"/>
              <a:gd name="connsiteX151" fmla="*/ 8054510 w 19134320"/>
              <a:gd name="connsiteY151" fmla="*/ 573457 h 803617"/>
              <a:gd name="connsiteX152" fmla="*/ 7824350 w 19134320"/>
              <a:gd name="connsiteY152" fmla="*/ 803617 h 803617"/>
              <a:gd name="connsiteX153" fmla="*/ 7769158 w 19134320"/>
              <a:gd name="connsiteY153" fmla="*/ 748425 h 803617"/>
              <a:gd name="connsiteX154" fmla="*/ 7999318 w 19134320"/>
              <a:gd name="connsiteY154" fmla="*/ 518265 h 803617"/>
              <a:gd name="connsiteX155" fmla="*/ 7769158 w 19134320"/>
              <a:gd name="connsiteY155" fmla="*/ 288105 h 803617"/>
              <a:gd name="connsiteX156" fmla="*/ 6961109 w 19134320"/>
              <a:gd name="connsiteY156" fmla="*/ 232913 h 803617"/>
              <a:gd name="connsiteX157" fmla="*/ 7191269 w 19134320"/>
              <a:gd name="connsiteY157" fmla="*/ 463073 h 803617"/>
              <a:gd name="connsiteX158" fmla="*/ 7421429 w 19134320"/>
              <a:gd name="connsiteY158" fmla="*/ 232913 h 803617"/>
              <a:gd name="connsiteX159" fmla="*/ 7476621 w 19134320"/>
              <a:gd name="connsiteY159" fmla="*/ 288105 h 803617"/>
              <a:gd name="connsiteX160" fmla="*/ 7246462 w 19134320"/>
              <a:gd name="connsiteY160" fmla="*/ 518265 h 803617"/>
              <a:gd name="connsiteX161" fmla="*/ 7476621 w 19134320"/>
              <a:gd name="connsiteY161" fmla="*/ 748425 h 803617"/>
              <a:gd name="connsiteX162" fmla="*/ 7421429 w 19134320"/>
              <a:gd name="connsiteY162" fmla="*/ 803617 h 803617"/>
              <a:gd name="connsiteX163" fmla="*/ 7191269 w 19134320"/>
              <a:gd name="connsiteY163" fmla="*/ 573457 h 803617"/>
              <a:gd name="connsiteX164" fmla="*/ 6961109 w 19134320"/>
              <a:gd name="connsiteY164" fmla="*/ 803617 h 803617"/>
              <a:gd name="connsiteX165" fmla="*/ 6905917 w 19134320"/>
              <a:gd name="connsiteY165" fmla="*/ 748425 h 803617"/>
              <a:gd name="connsiteX166" fmla="*/ 7136077 w 19134320"/>
              <a:gd name="connsiteY166" fmla="*/ 518265 h 803617"/>
              <a:gd name="connsiteX167" fmla="*/ 6905917 w 19134320"/>
              <a:gd name="connsiteY167" fmla="*/ 288105 h 803617"/>
              <a:gd name="connsiteX168" fmla="*/ 6097869 w 19134320"/>
              <a:gd name="connsiteY168" fmla="*/ 232913 h 803617"/>
              <a:gd name="connsiteX169" fmla="*/ 6328030 w 19134320"/>
              <a:gd name="connsiteY169" fmla="*/ 463073 h 803617"/>
              <a:gd name="connsiteX170" fmla="*/ 6558190 w 19134320"/>
              <a:gd name="connsiteY170" fmla="*/ 232913 h 803617"/>
              <a:gd name="connsiteX171" fmla="*/ 6613382 w 19134320"/>
              <a:gd name="connsiteY171" fmla="*/ 288105 h 803617"/>
              <a:gd name="connsiteX172" fmla="*/ 6383221 w 19134320"/>
              <a:gd name="connsiteY172" fmla="*/ 518265 h 803617"/>
              <a:gd name="connsiteX173" fmla="*/ 6613382 w 19134320"/>
              <a:gd name="connsiteY173" fmla="*/ 748425 h 803617"/>
              <a:gd name="connsiteX174" fmla="*/ 6558190 w 19134320"/>
              <a:gd name="connsiteY174" fmla="*/ 803617 h 803617"/>
              <a:gd name="connsiteX175" fmla="*/ 6328030 w 19134320"/>
              <a:gd name="connsiteY175" fmla="*/ 573457 h 803617"/>
              <a:gd name="connsiteX176" fmla="*/ 6097869 w 19134320"/>
              <a:gd name="connsiteY176" fmla="*/ 803617 h 803617"/>
              <a:gd name="connsiteX177" fmla="*/ 6042677 w 19134320"/>
              <a:gd name="connsiteY177" fmla="*/ 748425 h 803617"/>
              <a:gd name="connsiteX178" fmla="*/ 6272838 w 19134320"/>
              <a:gd name="connsiteY178" fmla="*/ 518265 h 803617"/>
              <a:gd name="connsiteX179" fmla="*/ 6042677 w 19134320"/>
              <a:gd name="connsiteY179" fmla="*/ 288105 h 803617"/>
              <a:gd name="connsiteX180" fmla="*/ 5234630 w 19134320"/>
              <a:gd name="connsiteY180" fmla="*/ 232913 h 803617"/>
              <a:gd name="connsiteX181" fmla="*/ 5464790 w 19134320"/>
              <a:gd name="connsiteY181" fmla="*/ 463073 h 803617"/>
              <a:gd name="connsiteX182" fmla="*/ 5694949 w 19134320"/>
              <a:gd name="connsiteY182" fmla="*/ 232913 h 803617"/>
              <a:gd name="connsiteX183" fmla="*/ 5750142 w 19134320"/>
              <a:gd name="connsiteY183" fmla="*/ 288105 h 803617"/>
              <a:gd name="connsiteX184" fmla="*/ 5519981 w 19134320"/>
              <a:gd name="connsiteY184" fmla="*/ 518265 h 803617"/>
              <a:gd name="connsiteX185" fmla="*/ 5750142 w 19134320"/>
              <a:gd name="connsiteY185" fmla="*/ 748425 h 803617"/>
              <a:gd name="connsiteX186" fmla="*/ 5694949 w 19134320"/>
              <a:gd name="connsiteY186" fmla="*/ 803617 h 803617"/>
              <a:gd name="connsiteX187" fmla="*/ 5464790 w 19134320"/>
              <a:gd name="connsiteY187" fmla="*/ 573457 h 803617"/>
              <a:gd name="connsiteX188" fmla="*/ 5234630 w 19134320"/>
              <a:gd name="connsiteY188" fmla="*/ 803617 h 803617"/>
              <a:gd name="connsiteX189" fmla="*/ 5179437 w 19134320"/>
              <a:gd name="connsiteY189" fmla="*/ 748425 h 803617"/>
              <a:gd name="connsiteX190" fmla="*/ 5409597 w 19134320"/>
              <a:gd name="connsiteY190" fmla="*/ 518265 h 803617"/>
              <a:gd name="connsiteX191" fmla="*/ 5179437 w 19134320"/>
              <a:gd name="connsiteY191" fmla="*/ 288105 h 803617"/>
              <a:gd name="connsiteX192" fmla="*/ 4371389 w 19134320"/>
              <a:gd name="connsiteY192" fmla="*/ 232913 h 803617"/>
              <a:gd name="connsiteX193" fmla="*/ 4601549 w 19134320"/>
              <a:gd name="connsiteY193" fmla="*/ 463073 h 803617"/>
              <a:gd name="connsiteX194" fmla="*/ 4831709 w 19134320"/>
              <a:gd name="connsiteY194" fmla="*/ 232913 h 803617"/>
              <a:gd name="connsiteX195" fmla="*/ 4886901 w 19134320"/>
              <a:gd name="connsiteY195" fmla="*/ 288105 h 803617"/>
              <a:gd name="connsiteX196" fmla="*/ 4656741 w 19134320"/>
              <a:gd name="connsiteY196" fmla="*/ 518265 h 803617"/>
              <a:gd name="connsiteX197" fmla="*/ 4886901 w 19134320"/>
              <a:gd name="connsiteY197" fmla="*/ 748425 h 803617"/>
              <a:gd name="connsiteX198" fmla="*/ 4831709 w 19134320"/>
              <a:gd name="connsiteY198" fmla="*/ 803617 h 803617"/>
              <a:gd name="connsiteX199" fmla="*/ 4601549 w 19134320"/>
              <a:gd name="connsiteY199" fmla="*/ 573457 h 803617"/>
              <a:gd name="connsiteX200" fmla="*/ 4371389 w 19134320"/>
              <a:gd name="connsiteY200" fmla="*/ 803617 h 803617"/>
              <a:gd name="connsiteX201" fmla="*/ 4316197 w 19134320"/>
              <a:gd name="connsiteY201" fmla="*/ 748425 h 803617"/>
              <a:gd name="connsiteX202" fmla="*/ 4546357 w 19134320"/>
              <a:gd name="connsiteY202" fmla="*/ 518265 h 803617"/>
              <a:gd name="connsiteX203" fmla="*/ 4316197 w 19134320"/>
              <a:gd name="connsiteY203" fmla="*/ 288105 h 803617"/>
              <a:gd name="connsiteX204" fmla="*/ 3508152 w 19134320"/>
              <a:gd name="connsiteY204" fmla="*/ 232913 h 803617"/>
              <a:gd name="connsiteX205" fmla="*/ 3738311 w 19134320"/>
              <a:gd name="connsiteY205" fmla="*/ 463073 h 803617"/>
              <a:gd name="connsiteX206" fmla="*/ 3968471 w 19134320"/>
              <a:gd name="connsiteY206" fmla="*/ 232913 h 803617"/>
              <a:gd name="connsiteX207" fmla="*/ 4023661 w 19134320"/>
              <a:gd name="connsiteY207" fmla="*/ 288105 h 803617"/>
              <a:gd name="connsiteX208" fmla="*/ 3793503 w 19134320"/>
              <a:gd name="connsiteY208" fmla="*/ 518265 h 803617"/>
              <a:gd name="connsiteX209" fmla="*/ 4023661 w 19134320"/>
              <a:gd name="connsiteY209" fmla="*/ 748425 h 803617"/>
              <a:gd name="connsiteX210" fmla="*/ 3968471 w 19134320"/>
              <a:gd name="connsiteY210" fmla="*/ 803617 h 803617"/>
              <a:gd name="connsiteX211" fmla="*/ 3738311 w 19134320"/>
              <a:gd name="connsiteY211" fmla="*/ 573457 h 803617"/>
              <a:gd name="connsiteX212" fmla="*/ 3508152 w 19134320"/>
              <a:gd name="connsiteY212" fmla="*/ 803617 h 803617"/>
              <a:gd name="connsiteX213" fmla="*/ 3452959 w 19134320"/>
              <a:gd name="connsiteY213" fmla="*/ 748425 h 803617"/>
              <a:gd name="connsiteX214" fmla="*/ 3683120 w 19134320"/>
              <a:gd name="connsiteY214" fmla="*/ 518265 h 803617"/>
              <a:gd name="connsiteX215" fmla="*/ 3452959 w 19134320"/>
              <a:gd name="connsiteY215" fmla="*/ 288105 h 803617"/>
              <a:gd name="connsiteX216" fmla="*/ 2644912 w 19134320"/>
              <a:gd name="connsiteY216" fmla="*/ 232913 h 803617"/>
              <a:gd name="connsiteX217" fmla="*/ 2875072 w 19134320"/>
              <a:gd name="connsiteY217" fmla="*/ 463073 h 803617"/>
              <a:gd name="connsiteX218" fmla="*/ 3105231 w 19134320"/>
              <a:gd name="connsiteY218" fmla="*/ 232913 h 803617"/>
              <a:gd name="connsiteX219" fmla="*/ 3160424 w 19134320"/>
              <a:gd name="connsiteY219" fmla="*/ 288105 h 803617"/>
              <a:gd name="connsiteX220" fmla="*/ 2930264 w 19134320"/>
              <a:gd name="connsiteY220" fmla="*/ 518265 h 803617"/>
              <a:gd name="connsiteX221" fmla="*/ 3160424 w 19134320"/>
              <a:gd name="connsiteY221" fmla="*/ 748425 h 803617"/>
              <a:gd name="connsiteX222" fmla="*/ 3105231 w 19134320"/>
              <a:gd name="connsiteY222" fmla="*/ 803617 h 803617"/>
              <a:gd name="connsiteX223" fmla="*/ 2875072 w 19134320"/>
              <a:gd name="connsiteY223" fmla="*/ 573457 h 803617"/>
              <a:gd name="connsiteX224" fmla="*/ 2644912 w 19134320"/>
              <a:gd name="connsiteY224" fmla="*/ 803617 h 803617"/>
              <a:gd name="connsiteX225" fmla="*/ 2589721 w 19134320"/>
              <a:gd name="connsiteY225" fmla="*/ 748425 h 803617"/>
              <a:gd name="connsiteX226" fmla="*/ 2819880 w 19134320"/>
              <a:gd name="connsiteY226" fmla="*/ 518265 h 803617"/>
              <a:gd name="connsiteX227" fmla="*/ 2589721 w 19134320"/>
              <a:gd name="connsiteY227" fmla="*/ 288105 h 803617"/>
              <a:gd name="connsiteX228" fmla="*/ 1781672 w 19134320"/>
              <a:gd name="connsiteY228" fmla="*/ 232913 h 803617"/>
              <a:gd name="connsiteX229" fmla="*/ 2011832 w 19134320"/>
              <a:gd name="connsiteY229" fmla="*/ 463073 h 803617"/>
              <a:gd name="connsiteX230" fmla="*/ 2241993 w 19134320"/>
              <a:gd name="connsiteY230" fmla="*/ 232913 h 803617"/>
              <a:gd name="connsiteX231" fmla="*/ 2297185 w 19134320"/>
              <a:gd name="connsiteY231" fmla="*/ 288105 h 803617"/>
              <a:gd name="connsiteX232" fmla="*/ 2067025 w 19134320"/>
              <a:gd name="connsiteY232" fmla="*/ 518265 h 803617"/>
              <a:gd name="connsiteX233" fmla="*/ 2297185 w 19134320"/>
              <a:gd name="connsiteY233" fmla="*/ 748425 h 803617"/>
              <a:gd name="connsiteX234" fmla="*/ 2241993 w 19134320"/>
              <a:gd name="connsiteY234" fmla="*/ 803617 h 803617"/>
              <a:gd name="connsiteX235" fmla="*/ 2011832 w 19134320"/>
              <a:gd name="connsiteY235" fmla="*/ 573457 h 803617"/>
              <a:gd name="connsiteX236" fmla="*/ 1781672 w 19134320"/>
              <a:gd name="connsiteY236" fmla="*/ 803617 h 803617"/>
              <a:gd name="connsiteX237" fmla="*/ 1726480 w 19134320"/>
              <a:gd name="connsiteY237" fmla="*/ 748425 h 803617"/>
              <a:gd name="connsiteX238" fmla="*/ 1956641 w 19134320"/>
              <a:gd name="connsiteY238" fmla="*/ 518265 h 803617"/>
              <a:gd name="connsiteX239" fmla="*/ 1726480 w 19134320"/>
              <a:gd name="connsiteY239" fmla="*/ 288105 h 803617"/>
              <a:gd name="connsiteX240" fmla="*/ 918432 w 19134320"/>
              <a:gd name="connsiteY240" fmla="*/ 232913 h 803617"/>
              <a:gd name="connsiteX241" fmla="*/ 1148591 w 19134320"/>
              <a:gd name="connsiteY241" fmla="*/ 463073 h 803617"/>
              <a:gd name="connsiteX242" fmla="*/ 1378752 w 19134320"/>
              <a:gd name="connsiteY242" fmla="*/ 232913 h 803617"/>
              <a:gd name="connsiteX243" fmla="*/ 1433944 w 19134320"/>
              <a:gd name="connsiteY243" fmla="*/ 288105 h 803617"/>
              <a:gd name="connsiteX244" fmla="*/ 1203783 w 19134320"/>
              <a:gd name="connsiteY244" fmla="*/ 518265 h 803617"/>
              <a:gd name="connsiteX245" fmla="*/ 1433944 w 19134320"/>
              <a:gd name="connsiteY245" fmla="*/ 748425 h 803617"/>
              <a:gd name="connsiteX246" fmla="*/ 1378752 w 19134320"/>
              <a:gd name="connsiteY246" fmla="*/ 803617 h 803617"/>
              <a:gd name="connsiteX247" fmla="*/ 1148591 w 19134320"/>
              <a:gd name="connsiteY247" fmla="*/ 573457 h 803617"/>
              <a:gd name="connsiteX248" fmla="*/ 918432 w 19134320"/>
              <a:gd name="connsiteY248" fmla="*/ 803617 h 803617"/>
              <a:gd name="connsiteX249" fmla="*/ 863239 w 19134320"/>
              <a:gd name="connsiteY249" fmla="*/ 748425 h 803617"/>
              <a:gd name="connsiteX250" fmla="*/ 1093400 w 19134320"/>
              <a:gd name="connsiteY250" fmla="*/ 518265 h 803617"/>
              <a:gd name="connsiteX251" fmla="*/ 863239 w 19134320"/>
              <a:gd name="connsiteY251" fmla="*/ 288105 h 803617"/>
              <a:gd name="connsiteX252" fmla="*/ 55192 w 19134320"/>
              <a:gd name="connsiteY252" fmla="*/ 232913 h 803617"/>
              <a:gd name="connsiteX253" fmla="*/ 285352 w 19134320"/>
              <a:gd name="connsiteY253" fmla="*/ 463073 h 803617"/>
              <a:gd name="connsiteX254" fmla="*/ 515512 w 19134320"/>
              <a:gd name="connsiteY254" fmla="*/ 232913 h 803617"/>
              <a:gd name="connsiteX255" fmla="*/ 570704 w 19134320"/>
              <a:gd name="connsiteY255" fmla="*/ 288105 h 803617"/>
              <a:gd name="connsiteX256" fmla="*/ 340544 w 19134320"/>
              <a:gd name="connsiteY256" fmla="*/ 518265 h 803617"/>
              <a:gd name="connsiteX257" fmla="*/ 570704 w 19134320"/>
              <a:gd name="connsiteY257" fmla="*/ 748425 h 803617"/>
              <a:gd name="connsiteX258" fmla="*/ 515512 w 19134320"/>
              <a:gd name="connsiteY258" fmla="*/ 803617 h 803617"/>
              <a:gd name="connsiteX259" fmla="*/ 285352 w 19134320"/>
              <a:gd name="connsiteY259" fmla="*/ 573457 h 803617"/>
              <a:gd name="connsiteX260" fmla="*/ 55192 w 19134320"/>
              <a:gd name="connsiteY260" fmla="*/ 803617 h 803617"/>
              <a:gd name="connsiteX261" fmla="*/ 0 w 19134320"/>
              <a:gd name="connsiteY261" fmla="*/ 748425 h 803617"/>
              <a:gd name="connsiteX262" fmla="*/ 230160 w 19134320"/>
              <a:gd name="connsiteY262" fmla="*/ 518265 h 803617"/>
              <a:gd name="connsiteX263" fmla="*/ 0 w 19134320"/>
              <a:gd name="connsiteY263" fmla="*/ 288105 h 803617"/>
              <a:gd name="connsiteX264" fmla="*/ 18618809 w 19134320"/>
              <a:gd name="connsiteY264" fmla="*/ 0 h 803617"/>
              <a:gd name="connsiteX265" fmla="*/ 18848968 w 19134320"/>
              <a:gd name="connsiteY265" fmla="*/ 230160 h 803617"/>
              <a:gd name="connsiteX266" fmla="*/ 19079128 w 19134320"/>
              <a:gd name="connsiteY266" fmla="*/ 0 h 803617"/>
              <a:gd name="connsiteX267" fmla="*/ 19134320 w 19134320"/>
              <a:gd name="connsiteY267" fmla="*/ 55192 h 803617"/>
              <a:gd name="connsiteX268" fmla="*/ 18904160 w 19134320"/>
              <a:gd name="connsiteY268" fmla="*/ 285352 h 803617"/>
              <a:gd name="connsiteX269" fmla="*/ 19134320 w 19134320"/>
              <a:gd name="connsiteY269" fmla="*/ 515512 h 803617"/>
              <a:gd name="connsiteX270" fmla="*/ 19079128 w 19134320"/>
              <a:gd name="connsiteY270" fmla="*/ 570704 h 803617"/>
              <a:gd name="connsiteX271" fmla="*/ 18848968 w 19134320"/>
              <a:gd name="connsiteY271" fmla="*/ 340544 h 803617"/>
              <a:gd name="connsiteX272" fmla="*/ 18618809 w 19134320"/>
              <a:gd name="connsiteY272" fmla="*/ 570704 h 803617"/>
              <a:gd name="connsiteX273" fmla="*/ 18563617 w 19134320"/>
              <a:gd name="connsiteY273" fmla="*/ 515512 h 803617"/>
              <a:gd name="connsiteX274" fmla="*/ 18793777 w 19134320"/>
              <a:gd name="connsiteY274" fmla="*/ 285352 h 803617"/>
              <a:gd name="connsiteX275" fmla="*/ 18563617 w 19134320"/>
              <a:gd name="connsiteY275" fmla="*/ 55192 h 803617"/>
              <a:gd name="connsiteX276" fmla="*/ 17755569 w 19134320"/>
              <a:gd name="connsiteY276" fmla="*/ 0 h 803617"/>
              <a:gd name="connsiteX277" fmla="*/ 17985729 w 19134320"/>
              <a:gd name="connsiteY277" fmla="*/ 230160 h 803617"/>
              <a:gd name="connsiteX278" fmla="*/ 18215889 w 19134320"/>
              <a:gd name="connsiteY278" fmla="*/ 0 h 803617"/>
              <a:gd name="connsiteX279" fmla="*/ 18271081 w 19134320"/>
              <a:gd name="connsiteY279" fmla="*/ 55192 h 803617"/>
              <a:gd name="connsiteX280" fmla="*/ 18040921 w 19134320"/>
              <a:gd name="connsiteY280" fmla="*/ 285352 h 803617"/>
              <a:gd name="connsiteX281" fmla="*/ 18271081 w 19134320"/>
              <a:gd name="connsiteY281" fmla="*/ 515512 h 803617"/>
              <a:gd name="connsiteX282" fmla="*/ 18215889 w 19134320"/>
              <a:gd name="connsiteY282" fmla="*/ 570704 h 803617"/>
              <a:gd name="connsiteX283" fmla="*/ 17985729 w 19134320"/>
              <a:gd name="connsiteY283" fmla="*/ 340544 h 803617"/>
              <a:gd name="connsiteX284" fmla="*/ 17755569 w 19134320"/>
              <a:gd name="connsiteY284" fmla="*/ 570704 h 803617"/>
              <a:gd name="connsiteX285" fmla="*/ 17700377 w 19134320"/>
              <a:gd name="connsiteY285" fmla="*/ 515512 h 803617"/>
              <a:gd name="connsiteX286" fmla="*/ 17930537 w 19134320"/>
              <a:gd name="connsiteY286" fmla="*/ 285352 h 803617"/>
              <a:gd name="connsiteX287" fmla="*/ 17700377 w 19134320"/>
              <a:gd name="connsiteY287" fmla="*/ 55192 h 803617"/>
              <a:gd name="connsiteX288" fmla="*/ 16892329 w 19134320"/>
              <a:gd name="connsiteY288" fmla="*/ 0 h 803617"/>
              <a:gd name="connsiteX289" fmla="*/ 17122489 w 19134320"/>
              <a:gd name="connsiteY289" fmla="*/ 230160 h 803617"/>
              <a:gd name="connsiteX290" fmla="*/ 17352649 w 19134320"/>
              <a:gd name="connsiteY290" fmla="*/ 0 h 803617"/>
              <a:gd name="connsiteX291" fmla="*/ 17407841 w 19134320"/>
              <a:gd name="connsiteY291" fmla="*/ 55192 h 803617"/>
              <a:gd name="connsiteX292" fmla="*/ 17177681 w 19134320"/>
              <a:gd name="connsiteY292" fmla="*/ 285352 h 803617"/>
              <a:gd name="connsiteX293" fmla="*/ 17407841 w 19134320"/>
              <a:gd name="connsiteY293" fmla="*/ 515512 h 803617"/>
              <a:gd name="connsiteX294" fmla="*/ 17352649 w 19134320"/>
              <a:gd name="connsiteY294" fmla="*/ 570704 h 803617"/>
              <a:gd name="connsiteX295" fmla="*/ 17122489 w 19134320"/>
              <a:gd name="connsiteY295" fmla="*/ 340544 h 803617"/>
              <a:gd name="connsiteX296" fmla="*/ 16892329 w 19134320"/>
              <a:gd name="connsiteY296" fmla="*/ 570704 h 803617"/>
              <a:gd name="connsiteX297" fmla="*/ 16837137 w 19134320"/>
              <a:gd name="connsiteY297" fmla="*/ 515512 h 803617"/>
              <a:gd name="connsiteX298" fmla="*/ 17067297 w 19134320"/>
              <a:gd name="connsiteY298" fmla="*/ 285352 h 803617"/>
              <a:gd name="connsiteX299" fmla="*/ 16837137 w 19134320"/>
              <a:gd name="connsiteY299" fmla="*/ 55192 h 803617"/>
              <a:gd name="connsiteX300" fmla="*/ 16029089 w 19134320"/>
              <a:gd name="connsiteY300" fmla="*/ 0 h 803617"/>
              <a:gd name="connsiteX301" fmla="*/ 16259249 w 19134320"/>
              <a:gd name="connsiteY301" fmla="*/ 230160 h 803617"/>
              <a:gd name="connsiteX302" fmla="*/ 16489409 w 19134320"/>
              <a:gd name="connsiteY302" fmla="*/ 0 h 803617"/>
              <a:gd name="connsiteX303" fmla="*/ 16544601 w 19134320"/>
              <a:gd name="connsiteY303" fmla="*/ 55192 h 803617"/>
              <a:gd name="connsiteX304" fmla="*/ 16314441 w 19134320"/>
              <a:gd name="connsiteY304" fmla="*/ 285352 h 803617"/>
              <a:gd name="connsiteX305" fmla="*/ 16544601 w 19134320"/>
              <a:gd name="connsiteY305" fmla="*/ 515512 h 803617"/>
              <a:gd name="connsiteX306" fmla="*/ 16489409 w 19134320"/>
              <a:gd name="connsiteY306" fmla="*/ 570704 h 803617"/>
              <a:gd name="connsiteX307" fmla="*/ 16259249 w 19134320"/>
              <a:gd name="connsiteY307" fmla="*/ 340544 h 803617"/>
              <a:gd name="connsiteX308" fmla="*/ 16029089 w 19134320"/>
              <a:gd name="connsiteY308" fmla="*/ 570704 h 803617"/>
              <a:gd name="connsiteX309" fmla="*/ 15973897 w 19134320"/>
              <a:gd name="connsiteY309" fmla="*/ 515512 h 803617"/>
              <a:gd name="connsiteX310" fmla="*/ 16204057 w 19134320"/>
              <a:gd name="connsiteY310" fmla="*/ 285352 h 803617"/>
              <a:gd name="connsiteX311" fmla="*/ 15973897 w 19134320"/>
              <a:gd name="connsiteY311" fmla="*/ 55192 h 803617"/>
              <a:gd name="connsiteX312" fmla="*/ 15165849 w 19134320"/>
              <a:gd name="connsiteY312" fmla="*/ 0 h 803617"/>
              <a:gd name="connsiteX313" fmla="*/ 15396009 w 19134320"/>
              <a:gd name="connsiteY313" fmla="*/ 230160 h 803617"/>
              <a:gd name="connsiteX314" fmla="*/ 15626169 w 19134320"/>
              <a:gd name="connsiteY314" fmla="*/ 0 h 803617"/>
              <a:gd name="connsiteX315" fmla="*/ 15681361 w 19134320"/>
              <a:gd name="connsiteY315" fmla="*/ 55192 h 803617"/>
              <a:gd name="connsiteX316" fmla="*/ 15451201 w 19134320"/>
              <a:gd name="connsiteY316" fmla="*/ 285352 h 803617"/>
              <a:gd name="connsiteX317" fmla="*/ 15681361 w 19134320"/>
              <a:gd name="connsiteY317" fmla="*/ 515512 h 803617"/>
              <a:gd name="connsiteX318" fmla="*/ 15626169 w 19134320"/>
              <a:gd name="connsiteY318" fmla="*/ 570704 h 803617"/>
              <a:gd name="connsiteX319" fmla="*/ 15396009 w 19134320"/>
              <a:gd name="connsiteY319" fmla="*/ 340544 h 803617"/>
              <a:gd name="connsiteX320" fmla="*/ 15165849 w 19134320"/>
              <a:gd name="connsiteY320" fmla="*/ 570704 h 803617"/>
              <a:gd name="connsiteX321" fmla="*/ 15110657 w 19134320"/>
              <a:gd name="connsiteY321" fmla="*/ 515512 h 803617"/>
              <a:gd name="connsiteX322" fmla="*/ 15340817 w 19134320"/>
              <a:gd name="connsiteY322" fmla="*/ 285352 h 803617"/>
              <a:gd name="connsiteX323" fmla="*/ 15110657 w 19134320"/>
              <a:gd name="connsiteY323" fmla="*/ 55192 h 803617"/>
              <a:gd name="connsiteX324" fmla="*/ 14302609 w 19134320"/>
              <a:gd name="connsiteY324" fmla="*/ 0 h 803617"/>
              <a:gd name="connsiteX325" fmla="*/ 14532769 w 19134320"/>
              <a:gd name="connsiteY325" fmla="*/ 230160 h 803617"/>
              <a:gd name="connsiteX326" fmla="*/ 14762929 w 19134320"/>
              <a:gd name="connsiteY326" fmla="*/ 0 h 803617"/>
              <a:gd name="connsiteX327" fmla="*/ 14818121 w 19134320"/>
              <a:gd name="connsiteY327" fmla="*/ 55192 h 803617"/>
              <a:gd name="connsiteX328" fmla="*/ 14587961 w 19134320"/>
              <a:gd name="connsiteY328" fmla="*/ 285352 h 803617"/>
              <a:gd name="connsiteX329" fmla="*/ 14818121 w 19134320"/>
              <a:gd name="connsiteY329" fmla="*/ 515512 h 803617"/>
              <a:gd name="connsiteX330" fmla="*/ 14762929 w 19134320"/>
              <a:gd name="connsiteY330" fmla="*/ 570704 h 803617"/>
              <a:gd name="connsiteX331" fmla="*/ 14532769 w 19134320"/>
              <a:gd name="connsiteY331" fmla="*/ 340544 h 803617"/>
              <a:gd name="connsiteX332" fmla="*/ 14302609 w 19134320"/>
              <a:gd name="connsiteY332" fmla="*/ 570704 h 803617"/>
              <a:gd name="connsiteX333" fmla="*/ 14247417 w 19134320"/>
              <a:gd name="connsiteY333" fmla="*/ 515512 h 803617"/>
              <a:gd name="connsiteX334" fmla="*/ 14477577 w 19134320"/>
              <a:gd name="connsiteY334" fmla="*/ 285352 h 803617"/>
              <a:gd name="connsiteX335" fmla="*/ 14247417 w 19134320"/>
              <a:gd name="connsiteY335" fmla="*/ 55192 h 803617"/>
              <a:gd name="connsiteX336" fmla="*/ 13439371 w 19134320"/>
              <a:gd name="connsiteY336" fmla="*/ 0 h 803617"/>
              <a:gd name="connsiteX337" fmla="*/ 13669529 w 19134320"/>
              <a:gd name="connsiteY337" fmla="*/ 230160 h 803617"/>
              <a:gd name="connsiteX338" fmla="*/ 13899689 w 19134320"/>
              <a:gd name="connsiteY338" fmla="*/ 0 h 803617"/>
              <a:gd name="connsiteX339" fmla="*/ 13954881 w 19134320"/>
              <a:gd name="connsiteY339" fmla="*/ 55192 h 803617"/>
              <a:gd name="connsiteX340" fmla="*/ 13724721 w 19134320"/>
              <a:gd name="connsiteY340" fmla="*/ 285352 h 803617"/>
              <a:gd name="connsiteX341" fmla="*/ 13954881 w 19134320"/>
              <a:gd name="connsiteY341" fmla="*/ 515512 h 803617"/>
              <a:gd name="connsiteX342" fmla="*/ 13899689 w 19134320"/>
              <a:gd name="connsiteY342" fmla="*/ 570704 h 803617"/>
              <a:gd name="connsiteX343" fmla="*/ 13669529 w 19134320"/>
              <a:gd name="connsiteY343" fmla="*/ 340544 h 803617"/>
              <a:gd name="connsiteX344" fmla="*/ 13439371 w 19134320"/>
              <a:gd name="connsiteY344" fmla="*/ 570704 h 803617"/>
              <a:gd name="connsiteX345" fmla="*/ 13384179 w 19134320"/>
              <a:gd name="connsiteY345" fmla="*/ 515512 h 803617"/>
              <a:gd name="connsiteX346" fmla="*/ 13614337 w 19134320"/>
              <a:gd name="connsiteY346" fmla="*/ 285352 h 803617"/>
              <a:gd name="connsiteX347" fmla="*/ 13384179 w 19134320"/>
              <a:gd name="connsiteY347" fmla="*/ 55192 h 803617"/>
              <a:gd name="connsiteX348" fmla="*/ 12576131 w 19134320"/>
              <a:gd name="connsiteY348" fmla="*/ 0 h 803617"/>
              <a:gd name="connsiteX349" fmla="*/ 12806292 w 19134320"/>
              <a:gd name="connsiteY349" fmla="*/ 230160 h 803617"/>
              <a:gd name="connsiteX350" fmla="*/ 13036452 w 19134320"/>
              <a:gd name="connsiteY350" fmla="*/ 0 h 803617"/>
              <a:gd name="connsiteX351" fmla="*/ 13091644 w 19134320"/>
              <a:gd name="connsiteY351" fmla="*/ 55192 h 803617"/>
              <a:gd name="connsiteX352" fmla="*/ 12861484 w 19134320"/>
              <a:gd name="connsiteY352" fmla="*/ 285352 h 803617"/>
              <a:gd name="connsiteX353" fmla="*/ 13091644 w 19134320"/>
              <a:gd name="connsiteY353" fmla="*/ 515512 h 803617"/>
              <a:gd name="connsiteX354" fmla="*/ 13036452 w 19134320"/>
              <a:gd name="connsiteY354" fmla="*/ 570704 h 803617"/>
              <a:gd name="connsiteX355" fmla="*/ 12806292 w 19134320"/>
              <a:gd name="connsiteY355" fmla="*/ 340544 h 803617"/>
              <a:gd name="connsiteX356" fmla="*/ 12576131 w 19134320"/>
              <a:gd name="connsiteY356" fmla="*/ 570704 h 803617"/>
              <a:gd name="connsiteX357" fmla="*/ 12520940 w 19134320"/>
              <a:gd name="connsiteY357" fmla="*/ 515512 h 803617"/>
              <a:gd name="connsiteX358" fmla="*/ 12751100 w 19134320"/>
              <a:gd name="connsiteY358" fmla="*/ 285352 h 803617"/>
              <a:gd name="connsiteX359" fmla="*/ 12520940 w 19134320"/>
              <a:gd name="connsiteY359" fmla="*/ 55192 h 803617"/>
              <a:gd name="connsiteX360" fmla="*/ 11712893 w 19134320"/>
              <a:gd name="connsiteY360" fmla="*/ 0 h 803617"/>
              <a:gd name="connsiteX361" fmla="*/ 11943053 w 19134320"/>
              <a:gd name="connsiteY361" fmla="*/ 230160 h 803617"/>
              <a:gd name="connsiteX362" fmla="*/ 12173212 w 19134320"/>
              <a:gd name="connsiteY362" fmla="*/ 0 h 803617"/>
              <a:gd name="connsiteX363" fmla="*/ 12228404 w 19134320"/>
              <a:gd name="connsiteY363" fmla="*/ 55192 h 803617"/>
              <a:gd name="connsiteX364" fmla="*/ 11998245 w 19134320"/>
              <a:gd name="connsiteY364" fmla="*/ 285352 h 803617"/>
              <a:gd name="connsiteX365" fmla="*/ 12228404 w 19134320"/>
              <a:gd name="connsiteY365" fmla="*/ 515512 h 803617"/>
              <a:gd name="connsiteX366" fmla="*/ 12173212 w 19134320"/>
              <a:gd name="connsiteY366" fmla="*/ 570704 h 803617"/>
              <a:gd name="connsiteX367" fmla="*/ 11943053 w 19134320"/>
              <a:gd name="connsiteY367" fmla="*/ 340544 h 803617"/>
              <a:gd name="connsiteX368" fmla="*/ 11712893 w 19134320"/>
              <a:gd name="connsiteY368" fmla="*/ 570704 h 803617"/>
              <a:gd name="connsiteX369" fmla="*/ 11657701 w 19134320"/>
              <a:gd name="connsiteY369" fmla="*/ 515512 h 803617"/>
              <a:gd name="connsiteX370" fmla="*/ 11887861 w 19134320"/>
              <a:gd name="connsiteY370" fmla="*/ 285352 h 803617"/>
              <a:gd name="connsiteX371" fmla="*/ 11657701 w 19134320"/>
              <a:gd name="connsiteY371" fmla="*/ 55192 h 803617"/>
              <a:gd name="connsiteX372" fmla="*/ 10849652 w 19134320"/>
              <a:gd name="connsiteY372" fmla="*/ 0 h 803617"/>
              <a:gd name="connsiteX373" fmla="*/ 11079812 w 19134320"/>
              <a:gd name="connsiteY373" fmla="*/ 230160 h 803617"/>
              <a:gd name="connsiteX374" fmla="*/ 11309972 w 19134320"/>
              <a:gd name="connsiteY374" fmla="*/ 0 h 803617"/>
              <a:gd name="connsiteX375" fmla="*/ 11365165 w 19134320"/>
              <a:gd name="connsiteY375" fmla="*/ 55192 h 803617"/>
              <a:gd name="connsiteX376" fmla="*/ 11135004 w 19134320"/>
              <a:gd name="connsiteY376" fmla="*/ 285352 h 803617"/>
              <a:gd name="connsiteX377" fmla="*/ 11365165 w 19134320"/>
              <a:gd name="connsiteY377" fmla="*/ 515512 h 803617"/>
              <a:gd name="connsiteX378" fmla="*/ 11309972 w 19134320"/>
              <a:gd name="connsiteY378" fmla="*/ 570704 h 803617"/>
              <a:gd name="connsiteX379" fmla="*/ 11079812 w 19134320"/>
              <a:gd name="connsiteY379" fmla="*/ 340544 h 803617"/>
              <a:gd name="connsiteX380" fmla="*/ 10849652 w 19134320"/>
              <a:gd name="connsiteY380" fmla="*/ 570704 h 803617"/>
              <a:gd name="connsiteX381" fmla="*/ 10794459 w 19134320"/>
              <a:gd name="connsiteY381" fmla="*/ 515512 h 803617"/>
              <a:gd name="connsiteX382" fmla="*/ 11024620 w 19134320"/>
              <a:gd name="connsiteY382" fmla="*/ 285352 h 803617"/>
              <a:gd name="connsiteX383" fmla="*/ 10794459 w 19134320"/>
              <a:gd name="connsiteY383" fmla="*/ 55192 h 803617"/>
              <a:gd name="connsiteX384" fmla="*/ 9986412 w 19134320"/>
              <a:gd name="connsiteY384" fmla="*/ 0 h 803617"/>
              <a:gd name="connsiteX385" fmla="*/ 10216572 w 19134320"/>
              <a:gd name="connsiteY385" fmla="*/ 230160 h 803617"/>
              <a:gd name="connsiteX386" fmla="*/ 10446731 w 19134320"/>
              <a:gd name="connsiteY386" fmla="*/ 0 h 803617"/>
              <a:gd name="connsiteX387" fmla="*/ 10501924 w 19134320"/>
              <a:gd name="connsiteY387" fmla="*/ 55192 h 803617"/>
              <a:gd name="connsiteX388" fmla="*/ 10271764 w 19134320"/>
              <a:gd name="connsiteY388" fmla="*/ 285352 h 803617"/>
              <a:gd name="connsiteX389" fmla="*/ 10501924 w 19134320"/>
              <a:gd name="connsiteY389" fmla="*/ 515512 h 803617"/>
              <a:gd name="connsiteX390" fmla="*/ 10446731 w 19134320"/>
              <a:gd name="connsiteY390" fmla="*/ 570704 h 803617"/>
              <a:gd name="connsiteX391" fmla="*/ 10216572 w 19134320"/>
              <a:gd name="connsiteY391" fmla="*/ 340544 h 803617"/>
              <a:gd name="connsiteX392" fmla="*/ 9986412 w 19134320"/>
              <a:gd name="connsiteY392" fmla="*/ 570704 h 803617"/>
              <a:gd name="connsiteX393" fmla="*/ 9931220 w 19134320"/>
              <a:gd name="connsiteY393" fmla="*/ 515512 h 803617"/>
              <a:gd name="connsiteX394" fmla="*/ 10161380 w 19134320"/>
              <a:gd name="connsiteY394" fmla="*/ 285352 h 803617"/>
              <a:gd name="connsiteX395" fmla="*/ 9931220 w 19134320"/>
              <a:gd name="connsiteY395" fmla="*/ 55192 h 803617"/>
              <a:gd name="connsiteX396" fmla="*/ 9119210 w 19134320"/>
              <a:gd name="connsiteY396" fmla="*/ 0 h 803617"/>
              <a:gd name="connsiteX397" fmla="*/ 9349370 w 19134320"/>
              <a:gd name="connsiteY397" fmla="*/ 230160 h 803617"/>
              <a:gd name="connsiteX398" fmla="*/ 9579529 w 19134320"/>
              <a:gd name="connsiteY398" fmla="*/ 0 h 803617"/>
              <a:gd name="connsiteX399" fmla="*/ 9634721 w 19134320"/>
              <a:gd name="connsiteY399" fmla="*/ 55192 h 803617"/>
              <a:gd name="connsiteX400" fmla="*/ 9404562 w 19134320"/>
              <a:gd name="connsiteY400" fmla="*/ 285352 h 803617"/>
              <a:gd name="connsiteX401" fmla="*/ 9634721 w 19134320"/>
              <a:gd name="connsiteY401" fmla="*/ 515512 h 803617"/>
              <a:gd name="connsiteX402" fmla="*/ 9579529 w 19134320"/>
              <a:gd name="connsiteY402" fmla="*/ 570704 h 803617"/>
              <a:gd name="connsiteX403" fmla="*/ 9349370 w 19134320"/>
              <a:gd name="connsiteY403" fmla="*/ 340544 h 803617"/>
              <a:gd name="connsiteX404" fmla="*/ 9119210 w 19134320"/>
              <a:gd name="connsiteY404" fmla="*/ 570704 h 803617"/>
              <a:gd name="connsiteX405" fmla="*/ 9064018 w 19134320"/>
              <a:gd name="connsiteY405" fmla="*/ 515512 h 803617"/>
              <a:gd name="connsiteX406" fmla="*/ 9294178 w 19134320"/>
              <a:gd name="connsiteY406" fmla="*/ 285352 h 803617"/>
              <a:gd name="connsiteX407" fmla="*/ 9064018 w 19134320"/>
              <a:gd name="connsiteY407" fmla="*/ 55192 h 803617"/>
              <a:gd name="connsiteX408" fmla="*/ 8255970 w 19134320"/>
              <a:gd name="connsiteY408" fmla="*/ 0 h 803617"/>
              <a:gd name="connsiteX409" fmla="*/ 8486129 w 19134320"/>
              <a:gd name="connsiteY409" fmla="*/ 230160 h 803617"/>
              <a:gd name="connsiteX410" fmla="*/ 8716289 w 19134320"/>
              <a:gd name="connsiteY410" fmla="*/ 0 h 803617"/>
              <a:gd name="connsiteX411" fmla="*/ 8771482 w 19134320"/>
              <a:gd name="connsiteY411" fmla="*/ 55192 h 803617"/>
              <a:gd name="connsiteX412" fmla="*/ 8541322 w 19134320"/>
              <a:gd name="connsiteY412" fmla="*/ 285352 h 803617"/>
              <a:gd name="connsiteX413" fmla="*/ 8771482 w 19134320"/>
              <a:gd name="connsiteY413" fmla="*/ 515512 h 803617"/>
              <a:gd name="connsiteX414" fmla="*/ 8716289 w 19134320"/>
              <a:gd name="connsiteY414" fmla="*/ 570704 h 803617"/>
              <a:gd name="connsiteX415" fmla="*/ 8486129 w 19134320"/>
              <a:gd name="connsiteY415" fmla="*/ 340544 h 803617"/>
              <a:gd name="connsiteX416" fmla="*/ 8255970 w 19134320"/>
              <a:gd name="connsiteY416" fmla="*/ 570704 h 803617"/>
              <a:gd name="connsiteX417" fmla="*/ 8200777 w 19134320"/>
              <a:gd name="connsiteY417" fmla="*/ 515512 h 803617"/>
              <a:gd name="connsiteX418" fmla="*/ 8430937 w 19134320"/>
              <a:gd name="connsiteY418" fmla="*/ 285352 h 803617"/>
              <a:gd name="connsiteX419" fmla="*/ 8200777 w 19134320"/>
              <a:gd name="connsiteY419" fmla="*/ 55192 h 803617"/>
              <a:gd name="connsiteX420" fmla="*/ 7392729 w 19134320"/>
              <a:gd name="connsiteY420" fmla="*/ 0 h 803617"/>
              <a:gd name="connsiteX421" fmla="*/ 7622890 w 19134320"/>
              <a:gd name="connsiteY421" fmla="*/ 230160 h 803617"/>
              <a:gd name="connsiteX422" fmla="*/ 7853050 w 19134320"/>
              <a:gd name="connsiteY422" fmla="*/ 0 h 803617"/>
              <a:gd name="connsiteX423" fmla="*/ 7908241 w 19134320"/>
              <a:gd name="connsiteY423" fmla="*/ 55192 h 803617"/>
              <a:gd name="connsiteX424" fmla="*/ 7678081 w 19134320"/>
              <a:gd name="connsiteY424" fmla="*/ 285352 h 803617"/>
              <a:gd name="connsiteX425" fmla="*/ 7908241 w 19134320"/>
              <a:gd name="connsiteY425" fmla="*/ 515512 h 803617"/>
              <a:gd name="connsiteX426" fmla="*/ 7853050 w 19134320"/>
              <a:gd name="connsiteY426" fmla="*/ 570704 h 803617"/>
              <a:gd name="connsiteX427" fmla="*/ 7622890 w 19134320"/>
              <a:gd name="connsiteY427" fmla="*/ 340544 h 803617"/>
              <a:gd name="connsiteX428" fmla="*/ 7392729 w 19134320"/>
              <a:gd name="connsiteY428" fmla="*/ 570704 h 803617"/>
              <a:gd name="connsiteX429" fmla="*/ 7337538 w 19134320"/>
              <a:gd name="connsiteY429" fmla="*/ 515512 h 803617"/>
              <a:gd name="connsiteX430" fmla="*/ 7567698 w 19134320"/>
              <a:gd name="connsiteY430" fmla="*/ 285352 h 803617"/>
              <a:gd name="connsiteX431" fmla="*/ 7337538 w 19134320"/>
              <a:gd name="connsiteY431" fmla="*/ 55192 h 803617"/>
              <a:gd name="connsiteX432" fmla="*/ 6529490 w 19134320"/>
              <a:gd name="connsiteY432" fmla="*/ 0 h 803617"/>
              <a:gd name="connsiteX433" fmla="*/ 6759650 w 19134320"/>
              <a:gd name="connsiteY433" fmla="*/ 230160 h 803617"/>
              <a:gd name="connsiteX434" fmla="*/ 6989810 w 19134320"/>
              <a:gd name="connsiteY434" fmla="*/ 0 h 803617"/>
              <a:gd name="connsiteX435" fmla="*/ 7045002 w 19134320"/>
              <a:gd name="connsiteY435" fmla="*/ 55192 h 803617"/>
              <a:gd name="connsiteX436" fmla="*/ 6814842 w 19134320"/>
              <a:gd name="connsiteY436" fmla="*/ 285352 h 803617"/>
              <a:gd name="connsiteX437" fmla="*/ 7045002 w 19134320"/>
              <a:gd name="connsiteY437" fmla="*/ 515512 h 803617"/>
              <a:gd name="connsiteX438" fmla="*/ 6989810 w 19134320"/>
              <a:gd name="connsiteY438" fmla="*/ 570704 h 803617"/>
              <a:gd name="connsiteX439" fmla="*/ 6759650 w 19134320"/>
              <a:gd name="connsiteY439" fmla="*/ 340544 h 803617"/>
              <a:gd name="connsiteX440" fmla="*/ 6529490 w 19134320"/>
              <a:gd name="connsiteY440" fmla="*/ 570704 h 803617"/>
              <a:gd name="connsiteX441" fmla="*/ 6474298 w 19134320"/>
              <a:gd name="connsiteY441" fmla="*/ 515512 h 803617"/>
              <a:gd name="connsiteX442" fmla="*/ 6704457 w 19134320"/>
              <a:gd name="connsiteY442" fmla="*/ 285352 h 803617"/>
              <a:gd name="connsiteX443" fmla="*/ 6474298 w 19134320"/>
              <a:gd name="connsiteY443" fmla="*/ 55192 h 803617"/>
              <a:gd name="connsiteX444" fmla="*/ 5666249 w 19134320"/>
              <a:gd name="connsiteY444" fmla="*/ 0 h 803617"/>
              <a:gd name="connsiteX445" fmla="*/ 5896409 w 19134320"/>
              <a:gd name="connsiteY445" fmla="*/ 230160 h 803617"/>
              <a:gd name="connsiteX446" fmla="*/ 6126569 w 19134320"/>
              <a:gd name="connsiteY446" fmla="*/ 0 h 803617"/>
              <a:gd name="connsiteX447" fmla="*/ 6181761 w 19134320"/>
              <a:gd name="connsiteY447" fmla="*/ 55192 h 803617"/>
              <a:gd name="connsiteX448" fmla="*/ 5951601 w 19134320"/>
              <a:gd name="connsiteY448" fmla="*/ 285352 h 803617"/>
              <a:gd name="connsiteX449" fmla="*/ 6181761 w 19134320"/>
              <a:gd name="connsiteY449" fmla="*/ 515512 h 803617"/>
              <a:gd name="connsiteX450" fmla="*/ 6126569 w 19134320"/>
              <a:gd name="connsiteY450" fmla="*/ 570704 h 803617"/>
              <a:gd name="connsiteX451" fmla="*/ 5896409 w 19134320"/>
              <a:gd name="connsiteY451" fmla="*/ 340544 h 803617"/>
              <a:gd name="connsiteX452" fmla="*/ 5666249 w 19134320"/>
              <a:gd name="connsiteY452" fmla="*/ 570704 h 803617"/>
              <a:gd name="connsiteX453" fmla="*/ 5611057 w 19134320"/>
              <a:gd name="connsiteY453" fmla="*/ 515512 h 803617"/>
              <a:gd name="connsiteX454" fmla="*/ 5841217 w 19134320"/>
              <a:gd name="connsiteY454" fmla="*/ 285352 h 803617"/>
              <a:gd name="connsiteX455" fmla="*/ 5611057 w 19134320"/>
              <a:gd name="connsiteY455" fmla="*/ 55192 h 803617"/>
              <a:gd name="connsiteX456" fmla="*/ 4803009 w 19134320"/>
              <a:gd name="connsiteY456" fmla="*/ 0 h 803617"/>
              <a:gd name="connsiteX457" fmla="*/ 5033169 w 19134320"/>
              <a:gd name="connsiteY457" fmla="*/ 230160 h 803617"/>
              <a:gd name="connsiteX458" fmla="*/ 5263329 w 19134320"/>
              <a:gd name="connsiteY458" fmla="*/ 0 h 803617"/>
              <a:gd name="connsiteX459" fmla="*/ 5318521 w 19134320"/>
              <a:gd name="connsiteY459" fmla="*/ 55192 h 803617"/>
              <a:gd name="connsiteX460" fmla="*/ 5088361 w 19134320"/>
              <a:gd name="connsiteY460" fmla="*/ 285352 h 803617"/>
              <a:gd name="connsiteX461" fmla="*/ 5318521 w 19134320"/>
              <a:gd name="connsiteY461" fmla="*/ 515512 h 803617"/>
              <a:gd name="connsiteX462" fmla="*/ 5263329 w 19134320"/>
              <a:gd name="connsiteY462" fmla="*/ 570704 h 803617"/>
              <a:gd name="connsiteX463" fmla="*/ 5033169 w 19134320"/>
              <a:gd name="connsiteY463" fmla="*/ 340544 h 803617"/>
              <a:gd name="connsiteX464" fmla="*/ 4803009 w 19134320"/>
              <a:gd name="connsiteY464" fmla="*/ 570704 h 803617"/>
              <a:gd name="connsiteX465" fmla="*/ 4747817 w 19134320"/>
              <a:gd name="connsiteY465" fmla="*/ 515512 h 803617"/>
              <a:gd name="connsiteX466" fmla="*/ 4977978 w 19134320"/>
              <a:gd name="connsiteY466" fmla="*/ 285352 h 803617"/>
              <a:gd name="connsiteX467" fmla="*/ 4747817 w 19134320"/>
              <a:gd name="connsiteY467" fmla="*/ 55192 h 803617"/>
              <a:gd name="connsiteX468" fmla="*/ 3939771 w 19134320"/>
              <a:gd name="connsiteY468" fmla="*/ 0 h 803617"/>
              <a:gd name="connsiteX469" fmla="*/ 4169929 w 19134320"/>
              <a:gd name="connsiteY469" fmla="*/ 230160 h 803617"/>
              <a:gd name="connsiteX470" fmla="*/ 4400089 w 19134320"/>
              <a:gd name="connsiteY470" fmla="*/ 0 h 803617"/>
              <a:gd name="connsiteX471" fmla="*/ 4455282 w 19134320"/>
              <a:gd name="connsiteY471" fmla="*/ 55192 h 803617"/>
              <a:gd name="connsiteX472" fmla="*/ 4225122 w 19134320"/>
              <a:gd name="connsiteY472" fmla="*/ 285352 h 803617"/>
              <a:gd name="connsiteX473" fmla="*/ 4455282 w 19134320"/>
              <a:gd name="connsiteY473" fmla="*/ 515512 h 803617"/>
              <a:gd name="connsiteX474" fmla="*/ 4400089 w 19134320"/>
              <a:gd name="connsiteY474" fmla="*/ 570704 h 803617"/>
              <a:gd name="connsiteX475" fmla="*/ 4169929 w 19134320"/>
              <a:gd name="connsiteY475" fmla="*/ 340544 h 803617"/>
              <a:gd name="connsiteX476" fmla="*/ 3939771 w 19134320"/>
              <a:gd name="connsiteY476" fmla="*/ 570704 h 803617"/>
              <a:gd name="connsiteX477" fmla="*/ 3884579 w 19134320"/>
              <a:gd name="connsiteY477" fmla="*/ 515512 h 803617"/>
              <a:gd name="connsiteX478" fmla="*/ 4114737 w 19134320"/>
              <a:gd name="connsiteY478" fmla="*/ 285352 h 803617"/>
              <a:gd name="connsiteX479" fmla="*/ 3884579 w 19134320"/>
              <a:gd name="connsiteY479" fmla="*/ 55192 h 803617"/>
              <a:gd name="connsiteX480" fmla="*/ 3076531 w 19134320"/>
              <a:gd name="connsiteY480" fmla="*/ 0 h 803617"/>
              <a:gd name="connsiteX481" fmla="*/ 3306692 w 19134320"/>
              <a:gd name="connsiteY481" fmla="*/ 230160 h 803617"/>
              <a:gd name="connsiteX482" fmla="*/ 3536852 w 19134320"/>
              <a:gd name="connsiteY482" fmla="*/ 0 h 803617"/>
              <a:gd name="connsiteX483" fmla="*/ 3592044 w 19134320"/>
              <a:gd name="connsiteY483" fmla="*/ 55192 h 803617"/>
              <a:gd name="connsiteX484" fmla="*/ 3361884 w 19134320"/>
              <a:gd name="connsiteY484" fmla="*/ 285352 h 803617"/>
              <a:gd name="connsiteX485" fmla="*/ 3592044 w 19134320"/>
              <a:gd name="connsiteY485" fmla="*/ 515512 h 803617"/>
              <a:gd name="connsiteX486" fmla="*/ 3536852 w 19134320"/>
              <a:gd name="connsiteY486" fmla="*/ 570704 h 803617"/>
              <a:gd name="connsiteX487" fmla="*/ 3306692 w 19134320"/>
              <a:gd name="connsiteY487" fmla="*/ 340544 h 803617"/>
              <a:gd name="connsiteX488" fmla="*/ 3076531 w 19134320"/>
              <a:gd name="connsiteY488" fmla="*/ 570704 h 803617"/>
              <a:gd name="connsiteX489" fmla="*/ 3021340 w 19134320"/>
              <a:gd name="connsiteY489" fmla="*/ 515512 h 803617"/>
              <a:gd name="connsiteX490" fmla="*/ 3251500 w 19134320"/>
              <a:gd name="connsiteY490" fmla="*/ 285352 h 803617"/>
              <a:gd name="connsiteX491" fmla="*/ 3021340 w 19134320"/>
              <a:gd name="connsiteY491" fmla="*/ 55192 h 803617"/>
              <a:gd name="connsiteX492" fmla="*/ 2213293 w 19134320"/>
              <a:gd name="connsiteY492" fmla="*/ 0 h 803617"/>
              <a:gd name="connsiteX493" fmla="*/ 2443453 w 19134320"/>
              <a:gd name="connsiteY493" fmla="*/ 230160 h 803617"/>
              <a:gd name="connsiteX494" fmla="*/ 2673612 w 19134320"/>
              <a:gd name="connsiteY494" fmla="*/ 0 h 803617"/>
              <a:gd name="connsiteX495" fmla="*/ 2728804 w 19134320"/>
              <a:gd name="connsiteY495" fmla="*/ 55192 h 803617"/>
              <a:gd name="connsiteX496" fmla="*/ 2498645 w 19134320"/>
              <a:gd name="connsiteY496" fmla="*/ 285352 h 803617"/>
              <a:gd name="connsiteX497" fmla="*/ 2728804 w 19134320"/>
              <a:gd name="connsiteY497" fmla="*/ 515512 h 803617"/>
              <a:gd name="connsiteX498" fmla="*/ 2673612 w 19134320"/>
              <a:gd name="connsiteY498" fmla="*/ 570704 h 803617"/>
              <a:gd name="connsiteX499" fmla="*/ 2443453 w 19134320"/>
              <a:gd name="connsiteY499" fmla="*/ 340544 h 803617"/>
              <a:gd name="connsiteX500" fmla="*/ 2213293 w 19134320"/>
              <a:gd name="connsiteY500" fmla="*/ 570704 h 803617"/>
              <a:gd name="connsiteX501" fmla="*/ 2158101 w 19134320"/>
              <a:gd name="connsiteY501" fmla="*/ 515512 h 803617"/>
              <a:gd name="connsiteX502" fmla="*/ 2388261 w 19134320"/>
              <a:gd name="connsiteY502" fmla="*/ 285352 h 803617"/>
              <a:gd name="connsiteX503" fmla="*/ 2158101 w 19134320"/>
              <a:gd name="connsiteY503" fmla="*/ 55192 h 803617"/>
              <a:gd name="connsiteX504" fmla="*/ 1350052 w 19134320"/>
              <a:gd name="connsiteY504" fmla="*/ 0 h 803617"/>
              <a:gd name="connsiteX505" fmla="*/ 1580212 w 19134320"/>
              <a:gd name="connsiteY505" fmla="*/ 230160 h 803617"/>
              <a:gd name="connsiteX506" fmla="*/ 1810372 w 19134320"/>
              <a:gd name="connsiteY506" fmla="*/ 0 h 803617"/>
              <a:gd name="connsiteX507" fmla="*/ 1865565 w 19134320"/>
              <a:gd name="connsiteY507" fmla="*/ 55192 h 803617"/>
              <a:gd name="connsiteX508" fmla="*/ 1635404 w 19134320"/>
              <a:gd name="connsiteY508" fmla="*/ 285352 h 803617"/>
              <a:gd name="connsiteX509" fmla="*/ 1865565 w 19134320"/>
              <a:gd name="connsiteY509" fmla="*/ 515512 h 803617"/>
              <a:gd name="connsiteX510" fmla="*/ 1810372 w 19134320"/>
              <a:gd name="connsiteY510" fmla="*/ 570704 h 803617"/>
              <a:gd name="connsiteX511" fmla="*/ 1580212 w 19134320"/>
              <a:gd name="connsiteY511" fmla="*/ 340544 h 803617"/>
              <a:gd name="connsiteX512" fmla="*/ 1350052 w 19134320"/>
              <a:gd name="connsiteY512" fmla="*/ 570704 h 803617"/>
              <a:gd name="connsiteX513" fmla="*/ 1294859 w 19134320"/>
              <a:gd name="connsiteY513" fmla="*/ 515512 h 803617"/>
              <a:gd name="connsiteX514" fmla="*/ 1525020 w 19134320"/>
              <a:gd name="connsiteY514" fmla="*/ 285352 h 803617"/>
              <a:gd name="connsiteX515" fmla="*/ 1294859 w 19134320"/>
              <a:gd name="connsiteY515" fmla="*/ 55192 h 803617"/>
              <a:gd name="connsiteX516" fmla="*/ 486812 w 19134320"/>
              <a:gd name="connsiteY516" fmla="*/ 0 h 803617"/>
              <a:gd name="connsiteX517" fmla="*/ 716972 w 19134320"/>
              <a:gd name="connsiteY517" fmla="*/ 230160 h 803617"/>
              <a:gd name="connsiteX518" fmla="*/ 947131 w 19134320"/>
              <a:gd name="connsiteY518" fmla="*/ 0 h 803617"/>
              <a:gd name="connsiteX519" fmla="*/ 1002324 w 19134320"/>
              <a:gd name="connsiteY519" fmla="*/ 55192 h 803617"/>
              <a:gd name="connsiteX520" fmla="*/ 772164 w 19134320"/>
              <a:gd name="connsiteY520" fmla="*/ 285352 h 803617"/>
              <a:gd name="connsiteX521" fmla="*/ 1002324 w 19134320"/>
              <a:gd name="connsiteY521" fmla="*/ 515512 h 803617"/>
              <a:gd name="connsiteX522" fmla="*/ 947131 w 19134320"/>
              <a:gd name="connsiteY522" fmla="*/ 570704 h 803617"/>
              <a:gd name="connsiteX523" fmla="*/ 716972 w 19134320"/>
              <a:gd name="connsiteY523" fmla="*/ 340544 h 803617"/>
              <a:gd name="connsiteX524" fmla="*/ 486812 w 19134320"/>
              <a:gd name="connsiteY524" fmla="*/ 570704 h 803617"/>
              <a:gd name="connsiteX525" fmla="*/ 431620 w 19134320"/>
              <a:gd name="connsiteY525" fmla="*/ 515512 h 803617"/>
              <a:gd name="connsiteX526" fmla="*/ 661780 w 19134320"/>
              <a:gd name="connsiteY526" fmla="*/ 285352 h 803617"/>
              <a:gd name="connsiteX527" fmla="*/ 431620 w 19134320"/>
              <a:gd name="connsiteY527" fmla="*/ 55192 h 8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</a:cxnLst>
            <a:rect l="l" t="t" r="r" b="b"/>
            <a:pathLst>
              <a:path w="19134320" h="803617">
                <a:moveTo>
                  <a:pt x="18187189" y="232913"/>
                </a:moveTo>
                <a:lnTo>
                  <a:pt x="18417349" y="463073"/>
                </a:lnTo>
                <a:lnTo>
                  <a:pt x="18647509" y="232913"/>
                </a:lnTo>
                <a:lnTo>
                  <a:pt x="18702701" y="288105"/>
                </a:lnTo>
                <a:lnTo>
                  <a:pt x="18472541" y="518265"/>
                </a:lnTo>
                <a:lnTo>
                  <a:pt x="18702701" y="748425"/>
                </a:lnTo>
                <a:lnTo>
                  <a:pt x="18647509" y="803617"/>
                </a:lnTo>
                <a:lnTo>
                  <a:pt x="18417349" y="573457"/>
                </a:lnTo>
                <a:lnTo>
                  <a:pt x="18187189" y="803617"/>
                </a:lnTo>
                <a:lnTo>
                  <a:pt x="18131997" y="748425"/>
                </a:lnTo>
                <a:lnTo>
                  <a:pt x="18362157" y="518265"/>
                </a:lnTo>
                <a:lnTo>
                  <a:pt x="18131997" y="288105"/>
                </a:lnTo>
                <a:close/>
                <a:moveTo>
                  <a:pt x="17323949" y="232913"/>
                </a:moveTo>
                <a:lnTo>
                  <a:pt x="17554109" y="463073"/>
                </a:lnTo>
                <a:lnTo>
                  <a:pt x="17784269" y="232913"/>
                </a:lnTo>
                <a:lnTo>
                  <a:pt x="17839461" y="288105"/>
                </a:lnTo>
                <a:lnTo>
                  <a:pt x="17609301" y="518265"/>
                </a:lnTo>
                <a:lnTo>
                  <a:pt x="17839461" y="748425"/>
                </a:lnTo>
                <a:lnTo>
                  <a:pt x="17784269" y="803617"/>
                </a:lnTo>
                <a:lnTo>
                  <a:pt x="17554109" y="573457"/>
                </a:lnTo>
                <a:lnTo>
                  <a:pt x="17323949" y="803617"/>
                </a:lnTo>
                <a:lnTo>
                  <a:pt x="17268757" y="748425"/>
                </a:lnTo>
                <a:lnTo>
                  <a:pt x="17498917" y="518265"/>
                </a:lnTo>
                <a:lnTo>
                  <a:pt x="17268757" y="288105"/>
                </a:lnTo>
                <a:close/>
                <a:moveTo>
                  <a:pt x="16460709" y="232913"/>
                </a:moveTo>
                <a:lnTo>
                  <a:pt x="16690869" y="463073"/>
                </a:lnTo>
                <a:lnTo>
                  <a:pt x="16921029" y="232913"/>
                </a:lnTo>
                <a:lnTo>
                  <a:pt x="16976221" y="288105"/>
                </a:lnTo>
                <a:lnTo>
                  <a:pt x="16746061" y="518265"/>
                </a:lnTo>
                <a:lnTo>
                  <a:pt x="16976221" y="748425"/>
                </a:lnTo>
                <a:lnTo>
                  <a:pt x="16921029" y="803617"/>
                </a:lnTo>
                <a:lnTo>
                  <a:pt x="16690869" y="573457"/>
                </a:lnTo>
                <a:lnTo>
                  <a:pt x="16460709" y="803617"/>
                </a:lnTo>
                <a:lnTo>
                  <a:pt x="16405517" y="748425"/>
                </a:lnTo>
                <a:lnTo>
                  <a:pt x="16635677" y="518265"/>
                </a:lnTo>
                <a:lnTo>
                  <a:pt x="16405517" y="288105"/>
                </a:lnTo>
                <a:close/>
                <a:moveTo>
                  <a:pt x="15597469" y="232913"/>
                </a:moveTo>
                <a:lnTo>
                  <a:pt x="15827629" y="463073"/>
                </a:lnTo>
                <a:lnTo>
                  <a:pt x="16057789" y="232913"/>
                </a:lnTo>
                <a:lnTo>
                  <a:pt x="16112981" y="288105"/>
                </a:lnTo>
                <a:lnTo>
                  <a:pt x="15882821" y="518265"/>
                </a:lnTo>
                <a:lnTo>
                  <a:pt x="16112981" y="748425"/>
                </a:lnTo>
                <a:lnTo>
                  <a:pt x="16057789" y="803617"/>
                </a:lnTo>
                <a:lnTo>
                  <a:pt x="15827629" y="573457"/>
                </a:lnTo>
                <a:lnTo>
                  <a:pt x="15597469" y="803617"/>
                </a:lnTo>
                <a:lnTo>
                  <a:pt x="15542277" y="748425"/>
                </a:lnTo>
                <a:lnTo>
                  <a:pt x="15772437" y="518265"/>
                </a:lnTo>
                <a:lnTo>
                  <a:pt x="15542277" y="288105"/>
                </a:lnTo>
                <a:close/>
                <a:moveTo>
                  <a:pt x="14734229" y="232913"/>
                </a:moveTo>
                <a:lnTo>
                  <a:pt x="14964389" y="463073"/>
                </a:lnTo>
                <a:lnTo>
                  <a:pt x="15194549" y="232913"/>
                </a:lnTo>
                <a:lnTo>
                  <a:pt x="15249741" y="288105"/>
                </a:lnTo>
                <a:lnTo>
                  <a:pt x="15019581" y="518265"/>
                </a:lnTo>
                <a:lnTo>
                  <a:pt x="15249741" y="748425"/>
                </a:lnTo>
                <a:lnTo>
                  <a:pt x="15194549" y="803617"/>
                </a:lnTo>
                <a:lnTo>
                  <a:pt x="14964389" y="573457"/>
                </a:lnTo>
                <a:lnTo>
                  <a:pt x="14734229" y="803617"/>
                </a:lnTo>
                <a:lnTo>
                  <a:pt x="14679037" y="748425"/>
                </a:lnTo>
                <a:lnTo>
                  <a:pt x="14909197" y="518265"/>
                </a:lnTo>
                <a:lnTo>
                  <a:pt x="14679037" y="288105"/>
                </a:lnTo>
                <a:close/>
                <a:moveTo>
                  <a:pt x="13870989" y="232913"/>
                </a:moveTo>
                <a:lnTo>
                  <a:pt x="14101149" y="463073"/>
                </a:lnTo>
                <a:lnTo>
                  <a:pt x="14331309" y="232913"/>
                </a:lnTo>
                <a:lnTo>
                  <a:pt x="14386501" y="288105"/>
                </a:lnTo>
                <a:lnTo>
                  <a:pt x="14156341" y="518265"/>
                </a:lnTo>
                <a:lnTo>
                  <a:pt x="14386501" y="748425"/>
                </a:lnTo>
                <a:lnTo>
                  <a:pt x="14331309" y="803617"/>
                </a:lnTo>
                <a:lnTo>
                  <a:pt x="14101149" y="573457"/>
                </a:lnTo>
                <a:lnTo>
                  <a:pt x="13870989" y="803617"/>
                </a:lnTo>
                <a:lnTo>
                  <a:pt x="13815797" y="748425"/>
                </a:lnTo>
                <a:lnTo>
                  <a:pt x="14045957" y="518265"/>
                </a:lnTo>
                <a:lnTo>
                  <a:pt x="13815797" y="288105"/>
                </a:lnTo>
                <a:close/>
                <a:moveTo>
                  <a:pt x="13007752" y="232913"/>
                </a:moveTo>
                <a:lnTo>
                  <a:pt x="13237911" y="463073"/>
                </a:lnTo>
                <a:lnTo>
                  <a:pt x="13468071" y="232913"/>
                </a:lnTo>
                <a:lnTo>
                  <a:pt x="13523261" y="288105"/>
                </a:lnTo>
                <a:lnTo>
                  <a:pt x="13293103" y="518265"/>
                </a:lnTo>
                <a:lnTo>
                  <a:pt x="13523261" y="748425"/>
                </a:lnTo>
                <a:lnTo>
                  <a:pt x="13468071" y="803617"/>
                </a:lnTo>
                <a:lnTo>
                  <a:pt x="13237911" y="573457"/>
                </a:lnTo>
                <a:lnTo>
                  <a:pt x="13007752" y="803617"/>
                </a:lnTo>
                <a:lnTo>
                  <a:pt x="12952559" y="748425"/>
                </a:lnTo>
                <a:lnTo>
                  <a:pt x="13182720" y="518265"/>
                </a:lnTo>
                <a:lnTo>
                  <a:pt x="12952559" y="288105"/>
                </a:lnTo>
                <a:close/>
                <a:moveTo>
                  <a:pt x="12144512" y="232913"/>
                </a:moveTo>
                <a:lnTo>
                  <a:pt x="12374672" y="463073"/>
                </a:lnTo>
                <a:lnTo>
                  <a:pt x="12604831" y="232913"/>
                </a:lnTo>
                <a:lnTo>
                  <a:pt x="12660024" y="288105"/>
                </a:lnTo>
                <a:lnTo>
                  <a:pt x="12429864" y="518265"/>
                </a:lnTo>
                <a:lnTo>
                  <a:pt x="12660024" y="748425"/>
                </a:lnTo>
                <a:lnTo>
                  <a:pt x="12604831" y="803617"/>
                </a:lnTo>
                <a:lnTo>
                  <a:pt x="12374672" y="573457"/>
                </a:lnTo>
                <a:lnTo>
                  <a:pt x="12144512" y="803617"/>
                </a:lnTo>
                <a:lnTo>
                  <a:pt x="12089321" y="748425"/>
                </a:lnTo>
                <a:lnTo>
                  <a:pt x="12319480" y="518265"/>
                </a:lnTo>
                <a:lnTo>
                  <a:pt x="12089321" y="288105"/>
                </a:lnTo>
                <a:close/>
                <a:moveTo>
                  <a:pt x="11281272" y="232913"/>
                </a:moveTo>
                <a:lnTo>
                  <a:pt x="11511432" y="463073"/>
                </a:lnTo>
                <a:lnTo>
                  <a:pt x="11741593" y="232913"/>
                </a:lnTo>
                <a:lnTo>
                  <a:pt x="11796785" y="288105"/>
                </a:lnTo>
                <a:lnTo>
                  <a:pt x="11566625" y="518265"/>
                </a:lnTo>
                <a:lnTo>
                  <a:pt x="11796785" y="748425"/>
                </a:lnTo>
                <a:lnTo>
                  <a:pt x="11741593" y="803617"/>
                </a:lnTo>
                <a:lnTo>
                  <a:pt x="11511432" y="573457"/>
                </a:lnTo>
                <a:lnTo>
                  <a:pt x="11281272" y="803617"/>
                </a:lnTo>
                <a:lnTo>
                  <a:pt x="11226080" y="748425"/>
                </a:lnTo>
                <a:lnTo>
                  <a:pt x="11456241" y="518265"/>
                </a:lnTo>
                <a:lnTo>
                  <a:pt x="11226080" y="288105"/>
                </a:lnTo>
                <a:close/>
                <a:moveTo>
                  <a:pt x="10418032" y="232913"/>
                </a:moveTo>
                <a:lnTo>
                  <a:pt x="10648191" y="463073"/>
                </a:lnTo>
                <a:lnTo>
                  <a:pt x="10878352" y="232913"/>
                </a:lnTo>
                <a:lnTo>
                  <a:pt x="10933544" y="288105"/>
                </a:lnTo>
                <a:lnTo>
                  <a:pt x="10703383" y="518265"/>
                </a:lnTo>
                <a:lnTo>
                  <a:pt x="10933544" y="748425"/>
                </a:lnTo>
                <a:lnTo>
                  <a:pt x="10878352" y="803617"/>
                </a:lnTo>
                <a:lnTo>
                  <a:pt x="10648191" y="573457"/>
                </a:lnTo>
                <a:lnTo>
                  <a:pt x="10418032" y="803617"/>
                </a:lnTo>
                <a:lnTo>
                  <a:pt x="10362839" y="748425"/>
                </a:lnTo>
                <a:lnTo>
                  <a:pt x="10593000" y="518265"/>
                </a:lnTo>
                <a:lnTo>
                  <a:pt x="10362839" y="288105"/>
                </a:lnTo>
                <a:close/>
                <a:moveTo>
                  <a:pt x="9554793" y="232913"/>
                </a:moveTo>
                <a:lnTo>
                  <a:pt x="9784952" y="463073"/>
                </a:lnTo>
                <a:lnTo>
                  <a:pt x="10015112" y="232913"/>
                </a:lnTo>
                <a:lnTo>
                  <a:pt x="10070304" y="288105"/>
                </a:lnTo>
                <a:lnTo>
                  <a:pt x="9840144" y="518265"/>
                </a:lnTo>
                <a:lnTo>
                  <a:pt x="10070304" y="748425"/>
                </a:lnTo>
                <a:lnTo>
                  <a:pt x="10015112" y="803617"/>
                </a:lnTo>
                <a:lnTo>
                  <a:pt x="9784952" y="573457"/>
                </a:lnTo>
                <a:lnTo>
                  <a:pt x="9554793" y="803617"/>
                </a:lnTo>
                <a:lnTo>
                  <a:pt x="9499601" y="748425"/>
                </a:lnTo>
                <a:lnTo>
                  <a:pt x="9729760" y="518265"/>
                </a:lnTo>
                <a:lnTo>
                  <a:pt x="9499601" y="288105"/>
                </a:lnTo>
                <a:close/>
                <a:moveTo>
                  <a:pt x="8687589" y="232913"/>
                </a:moveTo>
                <a:lnTo>
                  <a:pt x="8917749" y="463073"/>
                </a:lnTo>
                <a:lnTo>
                  <a:pt x="9147910" y="232913"/>
                </a:lnTo>
                <a:lnTo>
                  <a:pt x="9203101" y="288105"/>
                </a:lnTo>
                <a:lnTo>
                  <a:pt x="8972941" y="518265"/>
                </a:lnTo>
                <a:lnTo>
                  <a:pt x="9203101" y="748425"/>
                </a:lnTo>
                <a:lnTo>
                  <a:pt x="9147910" y="803617"/>
                </a:lnTo>
                <a:lnTo>
                  <a:pt x="8917749" y="573457"/>
                </a:lnTo>
                <a:lnTo>
                  <a:pt x="8687589" y="803617"/>
                </a:lnTo>
                <a:lnTo>
                  <a:pt x="8632398" y="748425"/>
                </a:lnTo>
                <a:lnTo>
                  <a:pt x="8862558" y="518265"/>
                </a:lnTo>
                <a:lnTo>
                  <a:pt x="8632398" y="288105"/>
                </a:lnTo>
                <a:close/>
                <a:moveTo>
                  <a:pt x="7824350" y="232913"/>
                </a:moveTo>
                <a:lnTo>
                  <a:pt x="8054510" y="463073"/>
                </a:lnTo>
                <a:lnTo>
                  <a:pt x="8284670" y="232913"/>
                </a:lnTo>
                <a:lnTo>
                  <a:pt x="8339862" y="288105"/>
                </a:lnTo>
                <a:lnTo>
                  <a:pt x="8109702" y="518265"/>
                </a:lnTo>
                <a:lnTo>
                  <a:pt x="8339862" y="748425"/>
                </a:lnTo>
                <a:lnTo>
                  <a:pt x="8284670" y="803617"/>
                </a:lnTo>
                <a:lnTo>
                  <a:pt x="8054510" y="573457"/>
                </a:lnTo>
                <a:lnTo>
                  <a:pt x="7824350" y="803617"/>
                </a:lnTo>
                <a:lnTo>
                  <a:pt x="7769158" y="748425"/>
                </a:lnTo>
                <a:lnTo>
                  <a:pt x="7999318" y="518265"/>
                </a:lnTo>
                <a:lnTo>
                  <a:pt x="7769158" y="288105"/>
                </a:lnTo>
                <a:close/>
                <a:moveTo>
                  <a:pt x="6961109" y="232913"/>
                </a:moveTo>
                <a:lnTo>
                  <a:pt x="7191269" y="463073"/>
                </a:lnTo>
                <a:lnTo>
                  <a:pt x="7421429" y="232913"/>
                </a:lnTo>
                <a:lnTo>
                  <a:pt x="7476621" y="288105"/>
                </a:lnTo>
                <a:lnTo>
                  <a:pt x="7246462" y="518265"/>
                </a:lnTo>
                <a:lnTo>
                  <a:pt x="7476621" y="748425"/>
                </a:lnTo>
                <a:lnTo>
                  <a:pt x="7421429" y="803617"/>
                </a:lnTo>
                <a:lnTo>
                  <a:pt x="7191269" y="573457"/>
                </a:lnTo>
                <a:lnTo>
                  <a:pt x="6961109" y="803617"/>
                </a:lnTo>
                <a:lnTo>
                  <a:pt x="6905917" y="748425"/>
                </a:lnTo>
                <a:lnTo>
                  <a:pt x="7136077" y="518265"/>
                </a:lnTo>
                <a:lnTo>
                  <a:pt x="6905917" y="288105"/>
                </a:lnTo>
                <a:close/>
                <a:moveTo>
                  <a:pt x="6097869" y="232913"/>
                </a:moveTo>
                <a:lnTo>
                  <a:pt x="6328030" y="463073"/>
                </a:lnTo>
                <a:lnTo>
                  <a:pt x="6558190" y="232913"/>
                </a:lnTo>
                <a:lnTo>
                  <a:pt x="6613382" y="288105"/>
                </a:lnTo>
                <a:lnTo>
                  <a:pt x="6383221" y="518265"/>
                </a:lnTo>
                <a:lnTo>
                  <a:pt x="6613382" y="748425"/>
                </a:lnTo>
                <a:lnTo>
                  <a:pt x="6558190" y="803617"/>
                </a:lnTo>
                <a:lnTo>
                  <a:pt x="6328030" y="573457"/>
                </a:lnTo>
                <a:lnTo>
                  <a:pt x="6097869" y="803617"/>
                </a:lnTo>
                <a:lnTo>
                  <a:pt x="6042677" y="748425"/>
                </a:lnTo>
                <a:lnTo>
                  <a:pt x="6272838" y="518265"/>
                </a:lnTo>
                <a:lnTo>
                  <a:pt x="6042677" y="288105"/>
                </a:lnTo>
                <a:close/>
                <a:moveTo>
                  <a:pt x="5234630" y="232913"/>
                </a:moveTo>
                <a:lnTo>
                  <a:pt x="5464790" y="463073"/>
                </a:lnTo>
                <a:lnTo>
                  <a:pt x="5694949" y="232913"/>
                </a:lnTo>
                <a:lnTo>
                  <a:pt x="5750142" y="288105"/>
                </a:lnTo>
                <a:lnTo>
                  <a:pt x="5519981" y="518265"/>
                </a:lnTo>
                <a:lnTo>
                  <a:pt x="5750142" y="748425"/>
                </a:lnTo>
                <a:lnTo>
                  <a:pt x="5694949" y="803617"/>
                </a:lnTo>
                <a:lnTo>
                  <a:pt x="5464790" y="573457"/>
                </a:lnTo>
                <a:lnTo>
                  <a:pt x="5234630" y="803617"/>
                </a:lnTo>
                <a:lnTo>
                  <a:pt x="5179437" y="748425"/>
                </a:lnTo>
                <a:lnTo>
                  <a:pt x="5409597" y="518265"/>
                </a:lnTo>
                <a:lnTo>
                  <a:pt x="5179437" y="288105"/>
                </a:lnTo>
                <a:close/>
                <a:moveTo>
                  <a:pt x="4371389" y="232913"/>
                </a:moveTo>
                <a:lnTo>
                  <a:pt x="4601549" y="463073"/>
                </a:lnTo>
                <a:lnTo>
                  <a:pt x="4831709" y="232913"/>
                </a:lnTo>
                <a:lnTo>
                  <a:pt x="4886901" y="288105"/>
                </a:lnTo>
                <a:lnTo>
                  <a:pt x="4656741" y="518265"/>
                </a:lnTo>
                <a:lnTo>
                  <a:pt x="4886901" y="748425"/>
                </a:lnTo>
                <a:lnTo>
                  <a:pt x="4831709" y="803617"/>
                </a:lnTo>
                <a:lnTo>
                  <a:pt x="4601549" y="573457"/>
                </a:lnTo>
                <a:lnTo>
                  <a:pt x="4371389" y="803617"/>
                </a:lnTo>
                <a:lnTo>
                  <a:pt x="4316197" y="748425"/>
                </a:lnTo>
                <a:lnTo>
                  <a:pt x="4546357" y="518265"/>
                </a:lnTo>
                <a:lnTo>
                  <a:pt x="4316197" y="288105"/>
                </a:lnTo>
                <a:close/>
                <a:moveTo>
                  <a:pt x="3508152" y="232913"/>
                </a:moveTo>
                <a:lnTo>
                  <a:pt x="3738311" y="463073"/>
                </a:lnTo>
                <a:lnTo>
                  <a:pt x="3968471" y="232913"/>
                </a:lnTo>
                <a:lnTo>
                  <a:pt x="4023661" y="288105"/>
                </a:lnTo>
                <a:lnTo>
                  <a:pt x="3793503" y="518265"/>
                </a:lnTo>
                <a:lnTo>
                  <a:pt x="4023661" y="748425"/>
                </a:lnTo>
                <a:lnTo>
                  <a:pt x="3968471" y="803617"/>
                </a:lnTo>
                <a:lnTo>
                  <a:pt x="3738311" y="573457"/>
                </a:lnTo>
                <a:lnTo>
                  <a:pt x="3508152" y="803617"/>
                </a:lnTo>
                <a:lnTo>
                  <a:pt x="3452959" y="748425"/>
                </a:lnTo>
                <a:lnTo>
                  <a:pt x="3683120" y="518265"/>
                </a:lnTo>
                <a:lnTo>
                  <a:pt x="3452959" y="288105"/>
                </a:lnTo>
                <a:close/>
                <a:moveTo>
                  <a:pt x="2644912" y="232913"/>
                </a:moveTo>
                <a:lnTo>
                  <a:pt x="2875072" y="463073"/>
                </a:lnTo>
                <a:lnTo>
                  <a:pt x="3105231" y="232913"/>
                </a:lnTo>
                <a:lnTo>
                  <a:pt x="3160424" y="288105"/>
                </a:lnTo>
                <a:lnTo>
                  <a:pt x="2930264" y="518265"/>
                </a:lnTo>
                <a:lnTo>
                  <a:pt x="3160424" y="748425"/>
                </a:lnTo>
                <a:lnTo>
                  <a:pt x="3105231" y="803617"/>
                </a:lnTo>
                <a:lnTo>
                  <a:pt x="2875072" y="573457"/>
                </a:lnTo>
                <a:lnTo>
                  <a:pt x="2644912" y="803617"/>
                </a:lnTo>
                <a:lnTo>
                  <a:pt x="2589721" y="748425"/>
                </a:lnTo>
                <a:lnTo>
                  <a:pt x="2819880" y="518265"/>
                </a:lnTo>
                <a:lnTo>
                  <a:pt x="2589721" y="288105"/>
                </a:lnTo>
                <a:close/>
                <a:moveTo>
                  <a:pt x="1781672" y="232913"/>
                </a:moveTo>
                <a:lnTo>
                  <a:pt x="2011832" y="463073"/>
                </a:lnTo>
                <a:lnTo>
                  <a:pt x="2241993" y="232913"/>
                </a:lnTo>
                <a:lnTo>
                  <a:pt x="2297185" y="288105"/>
                </a:lnTo>
                <a:lnTo>
                  <a:pt x="2067025" y="518265"/>
                </a:lnTo>
                <a:lnTo>
                  <a:pt x="2297185" y="748425"/>
                </a:lnTo>
                <a:lnTo>
                  <a:pt x="2241993" y="803617"/>
                </a:lnTo>
                <a:lnTo>
                  <a:pt x="2011832" y="573457"/>
                </a:lnTo>
                <a:lnTo>
                  <a:pt x="1781672" y="803617"/>
                </a:lnTo>
                <a:lnTo>
                  <a:pt x="1726480" y="748425"/>
                </a:lnTo>
                <a:lnTo>
                  <a:pt x="1956641" y="518265"/>
                </a:lnTo>
                <a:lnTo>
                  <a:pt x="1726480" y="288105"/>
                </a:lnTo>
                <a:close/>
                <a:moveTo>
                  <a:pt x="918432" y="232913"/>
                </a:moveTo>
                <a:lnTo>
                  <a:pt x="1148591" y="463073"/>
                </a:lnTo>
                <a:lnTo>
                  <a:pt x="1378752" y="232913"/>
                </a:lnTo>
                <a:lnTo>
                  <a:pt x="1433944" y="288105"/>
                </a:lnTo>
                <a:lnTo>
                  <a:pt x="1203783" y="518265"/>
                </a:lnTo>
                <a:lnTo>
                  <a:pt x="1433944" y="748425"/>
                </a:lnTo>
                <a:lnTo>
                  <a:pt x="1378752" y="803617"/>
                </a:lnTo>
                <a:lnTo>
                  <a:pt x="1148591" y="573457"/>
                </a:lnTo>
                <a:lnTo>
                  <a:pt x="918432" y="803617"/>
                </a:lnTo>
                <a:lnTo>
                  <a:pt x="863239" y="748425"/>
                </a:lnTo>
                <a:lnTo>
                  <a:pt x="1093400" y="518265"/>
                </a:lnTo>
                <a:lnTo>
                  <a:pt x="863239" y="288105"/>
                </a:lnTo>
                <a:close/>
                <a:moveTo>
                  <a:pt x="55192" y="232913"/>
                </a:moveTo>
                <a:lnTo>
                  <a:pt x="285352" y="463073"/>
                </a:lnTo>
                <a:lnTo>
                  <a:pt x="515512" y="232913"/>
                </a:lnTo>
                <a:lnTo>
                  <a:pt x="570704" y="288105"/>
                </a:lnTo>
                <a:lnTo>
                  <a:pt x="340544" y="518265"/>
                </a:lnTo>
                <a:lnTo>
                  <a:pt x="570704" y="748425"/>
                </a:lnTo>
                <a:lnTo>
                  <a:pt x="515512" y="803617"/>
                </a:lnTo>
                <a:lnTo>
                  <a:pt x="285352" y="573457"/>
                </a:lnTo>
                <a:lnTo>
                  <a:pt x="55192" y="803617"/>
                </a:lnTo>
                <a:lnTo>
                  <a:pt x="0" y="748425"/>
                </a:lnTo>
                <a:lnTo>
                  <a:pt x="230160" y="518265"/>
                </a:lnTo>
                <a:lnTo>
                  <a:pt x="0" y="288105"/>
                </a:lnTo>
                <a:close/>
                <a:moveTo>
                  <a:pt x="18618809" y="0"/>
                </a:moveTo>
                <a:lnTo>
                  <a:pt x="18848968" y="230160"/>
                </a:lnTo>
                <a:lnTo>
                  <a:pt x="19079128" y="0"/>
                </a:lnTo>
                <a:lnTo>
                  <a:pt x="19134320" y="55192"/>
                </a:lnTo>
                <a:lnTo>
                  <a:pt x="18904160" y="285352"/>
                </a:lnTo>
                <a:lnTo>
                  <a:pt x="19134320" y="515512"/>
                </a:lnTo>
                <a:lnTo>
                  <a:pt x="19079128" y="570704"/>
                </a:lnTo>
                <a:lnTo>
                  <a:pt x="18848968" y="340544"/>
                </a:lnTo>
                <a:lnTo>
                  <a:pt x="18618809" y="570704"/>
                </a:lnTo>
                <a:lnTo>
                  <a:pt x="18563617" y="515512"/>
                </a:lnTo>
                <a:lnTo>
                  <a:pt x="18793777" y="285352"/>
                </a:lnTo>
                <a:lnTo>
                  <a:pt x="18563617" y="55192"/>
                </a:lnTo>
                <a:close/>
                <a:moveTo>
                  <a:pt x="17755569" y="0"/>
                </a:moveTo>
                <a:lnTo>
                  <a:pt x="17985729" y="230160"/>
                </a:lnTo>
                <a:lnTo>
                  <a:pt x="18215889" y="0"/>
                </a:lnTo>
                <a:lnTo>
                  <a:pt x="18271081" y="55192"/>
                </a:lnTo>
                <a:lnTo>
                  <a:pt x="18040921" y="285352"/>
                </a:lnTo>
                <a:lnTo>
                  <a:pt x="18271081" y="515512"/>
                </a:lnTo>
                <a:lnTo>
                  <a:pt x="18215889" y="570704"/>
                </a:lnTo>
                <a:lnTo>
                  <a:pt x="17985729" y="340544"/>
                </a:lnTo>
                <a:lnTo>
                  <a:pt x="17755569" y="570704"/>
                </a:lnTo>
                <a:lnTo>
                  <a:pt x="17700377" y="515512"/>
                </a:lnTo>
                <a:lnTo>
                  <a:pt x="17930537" y="285352"/>
                </a:lnTo>
                <a:lnTo>
                  <a:pt x="17700377" y="55192"/>
                </a:lnTo>
                <a:close/>
                <a:moveTo>
                  <a:pt x="16892329" y="0"/>
                </a:moveTo>
                <a:lnTo>
                  <a:pt x="17122489" y="230160"/>
                </a:lnTo>
                <a:lnTo>
                  <a:pt x="17352649" y="0"/>
                </a:lnTo>
                <a:lnTo>
                  <a:pt x="17407841" y="55192"/>
                </a:lnTo>
                <a:lnTo>
                  <a:pt x="17177681" y="285352"/>
                </a:lnTo>
                <a:lnTo>
                  <a:pt x="17407841" y="515512"/>
                </a:lnTo>
                <a:lnTo>
                  <a:pt x="17352649" y="570704"/>
                </a:lnTo>
                <a:lnTo>
                  <a:pt x="17122489" y="340544"/>
                </a:lnTo>
                <a:lnTo>
                  <a:pt x="16892329" y="570704"/>
                </a:lnTo>
                <a:lnTo>
                  <a:pt x="16837137" y="515512"/>
                </a:lnTo>
                <a:lnTo>
                  <a:pt x="17067297" y="285352"/>
                </a:lnTo>
                <a:lnTo>
                  <a:pt x="16837137" y="55192"/>
                </a:lnTo>
                <a:close/>
                <a:moveTo>
                  <a:pt x="16029089" y="0"/>
                </a:moveTo>
                <a:lnTo>
                  <a:pt x="16259249" y="230160"/>
                </a:lnTo>
                <a:lnTo>
                  <a:pt x="16489409" y="0"/>
                </a:lnTo>
                <a:lnTo>
                  <a:pt x="16544601" y="55192"/>
                </a:lnTo>
                <a:lnTo>
                  <a:pt x="16314441" y="285352"/>
                </a:lnTo>
                <a:lnTo>
                  <a:pt x="16544601" y="515512"/>
                </a:lnTo>
                <a:lnTo>
                  <a:pt x="16489409" y="570704"/>
                </a:lnTo>
                <a:lnTo>
                  <a:pt x="16259249" y="340544"/>
                </a:lnTo>
                <a:lnTo>
                  <a:pt x="16029089" y="570704"/>
                </a:lnTo>
                <a:lnTo>
                  <a:pt x="15973897" y="515512"/>
                </a:lnTo>
                <a:lnTo>
                  <a:pt x="16204057" y="285352"/>
                </a:lnTo>
                <a:lnTo>
                  <a:pt x="15973897" y="55192"/>
                </a:lnTo>
                <a:close/>
                <a:moveTo>
                  <a:pt x="15165849" y="0"/>
                </a:moveTo>
                <a:lnTo>
                  <a:pt x="15396009" y="230160"/>
                </a:lnTo>
                <a:lnTo>
                  <a:pt x="15626169" y="0"/>
                </a:lnTo>
                <a:lnTo>
                  <a:pt x="15681361" y="55192"/>
                </a:lnTo>
                <a:lnTo>
                  <a:pt x="15451201" y="285352"/>
                </a:lnTo>
                <a:lnTo>
                  <a:pt x="15681361" y="515512"/>
                </a:lnTo>
                <a:lnTo>
                  <a:pt x="15626169" y="570704"/>
                </a:lnTo>
                <a:lnTo>
                  <a:pt x="15396009" y="340544"/>
                </a:lnTo>
                <a:lnTo>
                  <a:pt x="15165849" y="570704"/>
                </a:lnTo>
                <a:lnTo>
                  <a:pt x="15110657" y="515512"/>
                </a:lnTo>
                <a:lnTo>
                  <a:pt x="15340817" y="285352"/>
                </a:lnTo>
                <a:lnTo>
                  <a:pt x="15110657" y="55192"/>
                </a:lnTo>
                <a:close/>
                <a:moveTo>
                  <a:pt x="14302609" y="0"/>
                </a:moveTo>
                <a:lnTo>
                  <a:pt x="14532769" y="230160"/>
                </a:lnTo>
                <a:lnTo>
                  <a:pt x="14762929" y="0"/>
                </a:lnTo>
                <a:lnTo>
                  <a:pt x="14818121" y="55192"/>
                </a:lnTo>
                <a:lnTo>
                  <a:pt x="14587961" y="285352"/>
                </a:lnTo>
                <a:lnTo>
                  <a:pt x="14818121" y="515512"/>
                </a:lnTo>
                <a:lnTo>
                  <a:pt x="14762929" y="570704"/>
                </a:lnTo>
                <a:lnTo>
                  <a:pt x="14532769" y="340544"/>
                </a:lnTo>
                <a:lnTo>
                  <a:pt x="14302609" y="570704"/>
                </a:lnTo>
                <a:lnTo>
                  <a:pt x="14247417" y="515512"/>
                </a:lnTo>
                <a:lnTo>
                  <a:pt x="14477577" y="285352"/>
                </a:lnTo>
                <a:lnTo>
                  <a:pt x="14247417" y="55192"/>
                </a:lnTo>
                <a:close/>
                <a:moveTo>
                  <a:pt x="13439371" y="0"/>
                </a:moveTo>
                <a:lnTo>
                  <a:pt x="13669529" y="230160"/>
                </a:lnTo>
                <a:lnTo>
                  <a:pt x="13899689" y="0"/>
                </a:lnTo>
                <a:lnTo>
                  <a:pt x="13954881" y="55192"/>
                </a:lnTo>
                <a:lnTo>
                  <a:pt x="13724721" y="285352"/>
                </a:lnTo>
                <a:lnTo>
                  <a:pt x="13954881" y="515512"/>
                </a:lnTo>
                <a:lnTo>
                  <a:pt x="13899689" y="570704"/>
                </a:lnTo>
                <a:lnTo>
                  <a:pt x="13669529" y="340544"/>
                </a:lnTo>
                <a:lnTo>
                  <a:pt x="13439371" y="570704"/>
                </a:lnTo>
                <a:lnTo>
                  <a:pt x="13384179" y="515512"/>
                </a:lnTo>
                <a:lnTo>
                  <a:pt x="13614337" y="285352"/>
                </a:lnTo>
                <a:lnTo>
                  <a:pt x="13384179" y="55192"/>
                </a:lnTo>
                <a:close/>
                <a:moveTo>
                  <a:pt x="12576131" y="0"/>
                </a:moveTo>
                <a:lnTo>
                  <a:pt x="12806292" y="230160"/>
                </a:lnTo>
                <a:lnTo>
                  <a:pt x="13036452" y="0"/>
                </a:lnTo>
                <a:lnTo>
                  <a:pt x="13091644" y="55192"/>
                </a:lnTo>
                <a:lnTo>
                  <a:pt x="12861484" y="285352"/>
                </a:lnTo>
                <a:lnTo>
                  <a:pt x="13091644" y="515512"/>
                </a:lnTo>
                <a:lnTo>
                  <a:pt x="13036452" y="570704"/>
                </a:lnTo>
                <a:lnTo>
                  <a:pt x="12806292" y="340544"/>
                </a:lnTo>
                <a:lnTo>
                  <a:pt x="12576131" y="570704"/>
                </a:lnTo>
                <a:lnTo>
                  <a:pt x="12520940" y="515512"/>
                </a:lnTo>
                <a:lnTo>
                  <a:pt x="12751100" y="285352"/>
                </a:lnTo>
                <a:lnTo>
                  <a:pt x="12520940" y="55192"/>
                </a:lnTo>
                <a:close/>
                <a:moveTo>
                  <a:pt x="11712893" y="0"/>
                </a:moveTo>
                <a:lnTo>
                  <a:pt x="11943053" y="230160"/>
                </a:lnTo>
                <a:lnTo>
                  <a:pt x="12173212" y="0"/>
                </a:lnTo>
                <a:lnTo>
                  <a:pt x="12228404" y="55192"/>
                </a:lnTo>
                <a:lnTo>
                  <a:pt x="11998245" y="285352"/>
                </a:lnTo>
                <a:lnTo>
                  <a:pt x="12228404" y="515512"/>
                </a:lnTo>
                <a:lnTo>
                  <a:pt x="12173212" y="570704"/>
                </a:lnTo>
                <a:lnTo>
                  <a:pt x="11943053" y="340544"/>
                </a:lnTo>
                <a:lnTo>
                  <a:pt x="11712893" y="570704"/>
                </a:lnTo>
                <a:lnTo>
                  <a:pt x="11657701" y="515512"/>
                </a:lnTo>
                <a:lnTo>
                  <a:pt x="11887861" y="285352"/>
                </a:lnTo>
                <a:lnTo>
                  <a:pt x="11657701" y="55192"/>
                </a:lnTo>
                <a:close/>
                <a:moveTo>
                  <a:pt x="10849652" y="0"/>
                </a:moveTo>
                <a:lnTo>
                  <a:pt x="11079812" y="230160"/>
                </a:lnTo>
                <a:lnTo>
                  <a:pt x="11309972" y="0"/>
                </a:lnTo>
                <a:lnTo>
                  <a:pt x="11365165" y="55192"/>
                </a:lnTo>
                <a:lnTo>
                  <a:pt x="11135004" y="285352"/>
                </a:lnTo>
                <a:lnTo>
                  <a:pt x="11365165" y="515512"/>
                </a:lnTo>
                <a:lnTo>
                  <a:pt x="11309972" y="570704"/>
                </a:lnTo>
                <a:lnTo>
                  <a:pt x="11079812" y="340544"/>
                </a:lnTo>
                <a:lnTo>
                  <a:pt x="10849652" y="570704"/>
                </a:lnTo>
                <a:lnTo>
                  <a:pt x="10794459" y="515512"/>
                </a:lnTo>
                <a:lnTo>
                  <a:pt x="11024620" y="285352"/>
                </a:lnTo>
                <a:lnTo>
                  <a:pt x="10794459" y="55192"/>
                </a:lnTo>
                <a:close/>
                <a:moveTo>
                  <a:pt x="9986412" y="0"/>
                </a:moveTo>
                <a:lnTo>
                  <a:pt x="10216572" y="230160"/>
                </a:lnTo>
                <a:lnTo>
                  <a:pt x="10446731" y="0"/>
                </a:lnTo>
                <a:lnTo>
                  <a:pt x="10501924" y="55192"/>
                </a:lnTo>
                <a:lnTo>
                  <a:pt x="10271764" y="285352"/>
                </a:lnTo>
                <a:lnTo>
                  <a:pt x="10501924" y="515512"/>
                </a:lnTo>
                <a:lnTo>
                  <a:pt x="10446731" y="570704"/>
                </a:lnTo>
                <a:lnTo>
                  <a:pt x="10216572" y="340544"/>
                </a:lnTo>
                <a:lnTo>
                  <a:pt x="9986412" y="570704"/>
                </a:lnTo>
                <a:lnTo>
                  <a:pt x="9931220" y="515512"/>
                </a:lnTo>
                <a:lnTo>
                  <a:pt x="10161380" y="285352"/>
                </a:lnTo>
                <a:lnTo>
                  <a:pt x="9931220" y="55192"/>
                </a:lnTo>
                <a:close/>
                <a:moveTo>
                  <a:pt x="9119210" y="0"/>
                </a:moveTo>
                <a:lnTo>
                  <a:pt x="9349370" y="230160"/>
                </a:lnTo>
                <a:lnTo>
                  <a:pt x="9579529" y="0"/>
                </a:lnTo>
                <a:lnTo>
                  <a:pt x="9634721" y="55192"/>
                </a:lnTo>
                <a:lnTo>
                  <a:pt x="9404562" y="285352"/>
                </a:lnTo>
                <a:lnTo>
                  <a:pt x="9634721" y="515512"/>
                </a:lnTo>
                <a:lnTo>
                  <a:pt x="9579529" y="570704"/>
                </a:lnTo>
                <a:lnTo>
                  <a:pt x="9349370" y="340544"/>
                </a:lnTo>
                <a:lnTo>
                  <a:pt x="9119210" y="570704"/>
                </a:lnTo>
                <a:lnTo>
                  <a:pt x="9064018" y="515512"/>
                </a:lnTo>
                <a:lnTo>
                  <a:pt x="9294178" y="285352"/>
                </a:lnTo>
                <a:lnTo>
                  <a:pt x="9064018" y="55192"/>
                </a:lnTo>
                <a:close/>
                <a:moveTo>
                  <a:pt x="8255970" y="0"/>
                </a:moveTo>
                <a:lnTo>
                  <a:pt x="8486129" y="230160"/>
                </a:lnTo>
                <a:lnTo>
                  <a:pt x="8716289" y="0"/>
                </a:lnTo>
                <a:lnTo>
                  <a:pt x="8771482" y="55192"/>
                </a:lnTo>
                <a:lnTo>
                  <a:pt x="8541322" y="285352"/>
                </a:lnTo>
                <a:lnTo>
                  <a:pt x="8771482" y="515512"/>
                </a:lnTo>
                <a:lnTo>
                  <a:pt x="8716289" y="570704"/>
                </a:lnTo>
                <a:lnTo>
                  <a:pt x="8486129" y="340544"/>
                </a:lnTo>
                <a:lnTo>
                  <a:pt x="8255970" y="570704"/>
                </a:lnTo>
                <a:lnTo>
                  <a:pt x="8200777" y="515512"/>
                </a:lnTo>
                <a:lnTo>
                  <a:pt x="8430937" y="285352"/>
                </a:lnTo>
                <a:lnTo>
                  <a:pt x="8200777" y="55192"/>
                </a:lnTo>
                <a:close/>
                <a:moveTo>
                  <a:pt x="7392729" y="0"/>
                </a:moveTo>
                <a:lnTo>
                  <a:pt x="7622890" y="230160"/>
                </a:lnTo>
                <a:lnTo>
                  <a:pt x="7853050" y="0"/>
                </a:lnTo>
                <a:lnTo>
                  <a:pt x="7908241" y="55192"/>
                </a:lnTo>
                <a:lnTo>
                  <a:pt x="7678081" y="285352"/>
                </a:lnTo>
                <a:lnTo>
                  <a:pt x="7908241" y="515512"/>
                </a:lnTo>
                <a:lnTo>
                  <a:pt x="7853050" y="570704"/>
                </a:lnTo>
                <a:lnTo>
                  <a:pt x="7622890" y="340544"/>
                </a:lnTo>
                <a:lnTo>
                  <a:pt x="7392729" y="570704"/>
                </a:lnTo>
                <a:lnTo>
                  <a:pt x="7337538" y="515512"/>
                </a:lnTo>
                <a:lnTo>
                  <a:pt x="7567698" y="285352"/>
                </a:lnTo>
                <a:lnTo>
                  <a:pt x="7337538" y="55192"/>
                </a:lnTo>
                <a:close/>
                <a:moveTo>
                  <a:pt x="6529490" y="0"/>
                </a:moveTo>
                <a:lnTo>
                  <a:pt x="6759650" y="230160"/>
                </a:lnTo>
                <a:lnTo>
                  <a:pt x="6989810" y="0"/>
                </a:lnTo>
                <a:lnTo>
                  <a:pt x="7045002" y="55192"/>
                </a:lnTo>
                <a:lnTo>
                  <a:pt x="6814842" y="285352"/>
                </a:lnTo>
                <a:lnTo>
                  <a:pt x="7045002" y="515512"/>
                </a:lnTo>
                <a:lnTo>
                  <a:pt x="6989810" y="570704"/>
                </a:lnTo>
                <a:lnTo>
                  <a:pt x="6759650" y="340544"/>
                </a:lnTo>
                <a:lnTo>
                  <a:pt x="6529490" y="570704"/>
                </a:lnTo>
                <a:lnTo>
                  <a:pt x="6474298" y="515512"/>
                </a:lnTo>
                <a:lnTo>
                  <a:pt x="6704457" y="285352"/>
                </a:lnTo>
                <a:lnTo>
                  <a:pt x="6474298" y="55192"/>
                </a:lnTo>
                <a:close/>
                <a:moveTo>
                  <a:pt x="5666249" y="0"/>
                </a:moveTo>
                <a:lnTo>
                  <a:pt x="5896409" y="230160"/>
                </a:lnTo>
                <a:lnTo>
                  <a:pt x="6126569" y="0"/>
                </a:lnTo>
                <a:lnTo>
                  <a:pt x="6181761" y="55192"/>
                </a:lnTo>
                <a:lnTo>
                  <a:pt x="5951601" y="285352"/>
                </a:lnTo>
                <a:lnTo>
                  <a:pt x="6181761" y="515512"/>
                </a:lnTo>
                <a:lnTo>
                  <a:pt x="6126569" y="570704"/>
                </a:lnTo>
                <a:lnTo>
                  <a:pt x="5896409" y="340544"/>
                </a:lnTo>
                <a:lnTo>
                  <a:pt x="5666249" y="570704"/>
                </a:lnTo>
                <a:lnTo>
                  <a:pt x="5611057" y="515512"/>
                </a:lnTo>
                <a:lnTo>
                  <a:pt x="5841217" y="285352"/>
                </a:lnTo>
                <a:lnTo>
                  <a:pt x="5611057" y="55192"/>
                </a:lnTo>
                <a:close/>
                <a:moveTo>
                  <a:pt x="4803009" y="0"/>
                </a:moveTo>
                <a:lnTo>
                  <a:pt x="5033169" y="230160"/>
                </a:lnTo>
                <a:lnTo>
                  <a:pt x="5263329" y="0"/>
                </a:lnTo>
                <a:lnTo>
                  <a:pt x="5318521" y="55192"/>
                </a:lnTo>
                <a:lnTo>
                  <a:pt x="5088361" y="285352"/>
                </a:lnTo>
                <a:lnTo>
                  <a:pt x="5318521" y="515512"/>
                </a:lnTo>
                <a:lnTo>
                  <a:pt x="5263329" y="570704"/>
                </a:lnTo>
                <a:lnTo>
                  <a:pt x="5033169" y="340544"/>
                </a:lnTo>
                <a:lnTo>
                  <a:pt x="4803009" y="570704"/>
                </a:lnTo>
                <a:lnTo>
                  <a:pt x="4747817" y="515512"/>
                </a:lnTo>
                <a:lnTo>
                  <a:pt x="4977978" y="285352"/>
                </a:lnTo>
                <a:lnTo>
                  <a:pt x="4747817" y="55192"/>
                </a:lnTo>
                <a:close/>
                <a:moveTo>
                  <a:pt x="3939771" y="0"/>
                </a:moveTo>
                <a:lnTo>
                  <a:pt x="4169929" y="230160"/>
                </a:lnTo>
                <a:lnTo>
                  <a:pt x="4400089" y="0"/>
                </a:lnTo>
                <a:lnTo>
                  <a:pt x="4455282" y="55192"/>
                </a:lnTo>
                <a:lnTo>
                  <a:pt x="4225122" y="285352"/>
                </a:lnTo>
                <a:lnTo>
                  <a:pt x="4455282" y="515512"/>
                </a:lnTo>
                <a:lnTo>
                  <a:pt x="4400089" y="570704"/>
                </a:lnTo>
                <a:lnTo>
                  <a:pt x="4169929" y="340544"/>
                </a:lnTo>
                <a:lnTo>
                  <a:pt x="3939771" y="570704"/>
                </a:lnTo>
                <a:lnTo>
                  <a:pt x="3884579" y="515512"/>
                </a:lnTo>
                <a:lnTo>
                  <a:pt x="4114737" y="285352"/>
                </a:lnTo>
                <a:lnTo>
                  <a:pt x="3884579" y="55192"/>
                </a:lnTo>
                <a:close/>
                <a:moveTo>
                  <a:pt x="3076531" y="0"/>
                </a:moveTo>
                <a:lnTo>
                  <a:pt x="3306692" y="230160"/>
                </a:lnTo>
                <a:lnTo>
                  <a:pt x="3536852" y="0"/>
                </a:lnTo>
                <a:lnTo>
                  <a:pt x="3592044" y="55192"/>
                </a:lnTo>
                <a:lnTo>
                  <a:pt x="3361884" y="285352"/>
                </a:lnTo>
                <a:lnTo>
                  <a:pt x="3592044" y="515512"/>
                </a:lnTo>
                <a:lnTo>
                  <a:pt x="3536852" y="570704"/>
                </a:lnTo>
                <a:lnTo>
                  <a:pt x="3306692" y="340544"/>
                </a:lnTo>
                <a:lnTo>
                  <a:pt x="3076531" y="570704"/>
                </a:lnTo>
                <a:lnTo>
                  <a:pt x="3021340" y="515512"/>
                </a:lnTo>
                <a:lnTo>
                  <a:pt x="3251500" y="285352"/>
                </a:lnTo>
                <a:lnTo>
                  <a:pt x="3021340" y="55192"/>
                </a:lnTo>
                <a:close/>
                <a:moveTo>
                  <a:pt x="2213293" y="0"/>
                </a:moveTo>
                <a:lnTo>
                  <a:pt x="2443453" y="230160"/>
                </a:lnTo>
                <a:lnTo>
                  <a:pt x="2673612" y="0"/>
                </a:lnTo>
                <a:lnTo>
                  <a:pt x="2728804" y="55192"/>
                </a:lnTo>
                <a:lnTo>
                  <a:pt x="2498645" y="285352"/>
                </a:lnTo>
                <a:lnTo>
                  <a:pt x="2728804" y="515512"/>
                </a:lnTo>
                <a:lnTo>
                  <a:pt x="2673612" y="570704"/>
                </a:lnTo>
                <a:lnTo>
                  <a:pt x="2443453" y="340544"/>
                </a:lnTo>
                <a:lnTo>
                  <a:pt x="2213293" y="570704"/>
                </a:lnTo>
                <a:lnTo>
                  <a:pt x="2158101" y="515512"/>
                </a:lnTo>
                <a:lnTo>
                  <a:pt x="2388261" y="285352"/>
                </a:lnTo>
                <a:lnTo>
                  <a:pt x="2158101" y="55192"/>
                </a:lnTo>
                <a:close/>
                <a:moveTo>
                  <a:pt x="1350052" y="0"/>
                </a:moveTo>
                <a:lnTo>
                  <a:pt x="1580212" y="230160"/>
                </a:lnTo>
                <a:lnTo>
                  <a:pt x="1810372" y="0"/>
                </a:lnTo>
                <a:lnTo>
                  <a:pt x="1865565" y="55192"/>
                </a:lnTo>
                <a:lnTo>
                  <a:pt x="1635404" y="285352"/>
                </a:lnTo>
                <a:lnTo>
                  <a:pt x="1865565" y="515512"/>
                </a:lnTo>
                <a:lnTo>
                  <a:pt x="1810372" y="570704"/>
                </a:lnTo>
                <a:lnTo>
                  <a:pt x="1580212" y="340544"/>
                </a:lnTo>
                <a:lnTo>
                  <a:pt x="1350052" y="570704"/>
                </a:lnTo>
                <a:lnTo>
                  <a:pt x="1294859" y="515512"/>
                </a:lnTo>
                <a:lnTo>
                  <a:pt x="1525020" y="285352"/>
                </a:lnTo>
                <a:lnTo>
                  <a:pt x="1294859" y="55192"/>
                </a:lnTo>
                <a:close/>
                <a:moveTo>
                  <a:pt x="486812" y="0"/>
                </a:moveTo>
                <a:lnTo>
                  <a:pt x="716972" y="230160"/>
                </a:lnTo>
                <a:lnTo>
                  <a:pt x="947131" y="0"/>
                </a:lnTo>
                <a:lnTo>
                  <a:pt x="1002324" y="55192"/>
                </a:lnTo>
                <a:lnTo>
                  <a:pt x="772164" y="285352"/>
                </a:lnTo>
                <a:lnTo>
                  <a:pt x="1002324" y="515512"/>
                </a:lnTo>
                <a:lnTo>
                  <a:pt x="947131" y="570704"/>
                </a:lnTo>
                <a:lnTo>
                  <a:pt x="716972" y="340544"/>
                </a:lnTo>
                <a:lnTo>
                  <a:pt x="486812" y="570704"/>
                </a:lnTo>
                <a:lnTo>
                  <a:pt x="431620" y="515512"/>
                </a:lnTo>
                <a:lnTo>
                  <a:pt x="661780" y="285352"/>
                </a:lnTo>
                <a:lnTo>
                  <a:pt x="431620" y="5519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3A63A205-B26A-4DF5-9E38-8B7AEF0ABF5F}"/>
              </a:ext>
            </a:extLst>
          </p:cNvPr>
          <p:cNvSpPr/>
          <p:nvPr/>
        </p:nvSpPr>
        <p:spPr>
          <a:xfrm>
            <a:off x="167272" y="5398472"/>
            <a:ext cx="9546071" cy="564103"/>
          </a:xfrm>
          <a:custGeom>
            <a:avLst/>
            <a:gdLst>
              <a:gd name="connsiteX0" fmla="*/ 893192 w 17954488"/>
              <a:gd name="connsiteY0" fmla="*/ 0 h 1060979"/>
              <a:gd name="connsiteX1" fmla="*/ 1022709 w 17954488"/>
              <a:gd name="connsiteY1" fmla="*/ 129516 h 1060979"/>
              <a:gd name="connsiteX2" fmla="*/ 1152224 w 17954488"/>
              <a:gd name="connsiteY2" fmla="*/ 0 h 1060979"/>
              <a:gd name="connsiteX3" fmla="*/ 1408706 w 17954488"/>
              <a:gd name="connsiteY3" fmla="*/ 256481 h 1060979"/>
              <a:gd name="connsiteX4" fmla="*/ 1279190 w 17954488"/>
              <a:gd name="connsiteY4" fmla="*/ 385997 h 1060979"/>
              <a:gd name="connsiteX5" fmla="*/ 1356041 w 17954488"/>
              <a:gd name="connsiteY5" fmla="*/ 462849 h 1060979"/>
              <a:gd name="connsiteX6" fmla="*/ 1529905 w 17954488"/>
              <a:gd name="connsiteY6" fmla="*/ 288985 h 1060979"/>
              <a:gd name="connsiteX7" fmla="*/ 1659421 w 17954488"/>
              <a:gd name="connsiteY7" fmla="*/ 418501 h 1060979"/>
              <a:gd name="connsiteX8" fmla="*/ 1788936 w 17954488"/>
              <a:gd name="connsiteY8" fmla="*/ 288985 h 1060979"/>
              <a:gd name="connsiteX9" fmla="*/ 1962800 w 17954488"/>
              <a:gd name="connsiteY9" fmla="*/ 462849 h 1060979"/>
              <a:gd name="connsiteX10" fmla="*/ 2039652 w 17954488"/>
              <a:gd name="connsiteY10" fmla="*/ 385997 h 1060979"/>
              <a:gd name="connsiteX11" fmla="*/ 1910135 w 17954488"/>
              <a:gd name="connsiteY11" fmla="*/ 256481 h 1060979"/>
              <a:gd name="connsiteX12" fmla="*/ 2166617 w 17954488"/>
              <a:gd name="connsiteY12" fmla="*/ 0 h 1060979"/>
              <a:gd name="connsiteX13" fmla="*/ 2296132 w 17954488"/>
              <a:gd name="connsiteY13" fmla="*/ 129516 h 1060979"/>
              <a:gd name="connsiteX14" fmla="*/ 2425649 w 17954488"/>
              <a:gd name="connsiteY14" fmla="*/ 0 h 1060979"/>
              <a:gd name="connsiteX15" fmla="*/ 2682129 w 17954488"/>
              <a:gd name="connsiteY15" fmla="*/ 256481 h 1060979"/>
              <a:gd name="connsiteX16" fmla="*/ 2552613 w 17954488"/>
              <a:gd name="connsiteY16" fmla="*/ 385997 h 1060979"/>
              <a:gd name="connsiteX17" fmla="*/ 2629465 w 17954488"/>
              <a:gd name="connsiteY17" fmla="*/ 462849 h 1060979"/>
              <a:gd name="connsiteX18" fmla="*/ 2803328 w 17954488"/>
              <a:gd name="connsiteY18" fmla="*/ 288985 h 1060979"/>
              <a:gd name="connsiteX19" fmla="*/ 2932844 w 17954488"/>
              <a:gd name="connsiteY19" fmla="*/ 418501 h 1060979"/>
              <a:gd name="connsiteX20" fmla="*/ 3062360 w 17954488"/>
              <a:gd name="connsiteY20" fmla="*/ 288985 h 1060979"/>
              <a:gd name="connsiteX21" fmla="*/ 3236223 w 17954488"/>
              <a:gd name="connsiteY21" fmla="*/ 462849 h 1060979"/>
              <a:gd name="connsiteX22" fmla="*/ 3313075 w 17954488"/>
              <a:gd name="connsiteY22" fmla="*/ 385997 h 1060979"/>
              <a:gd name="connsiteX23" fmla="*/ 3183559 w 17954488"/>
              <a:gd name="connsiteY23" fmla="*/ 256481 h 1060979"/>
              <a:gd name="connsiteX24" fmla="*/ 3440040 w 17954488"/>
              <a:gd name="connsiteY24" fmla="*/ 0 h 1060979"/>
              <a:gd name="connsiteX25" fmla="*/ 3569556 w 17954488"/>
              <a:gd name="connsiteY25" fmla="*/ 129516 h 1060979"/>
              <a:gd name="connsiteX26" fmla="*/ 3699072 w 17954488"/>
              <a:gd name="connsiteY26" fmla="*/ 0 h 1060979"/>
              <a:gd name="connsiteX27" fmla="*/ 3955553 w 17954488"/>
              <a:gd name="connsiteY27" fmla="*/ 256481 h 1060979"/>
              <a:gd name="connsiteX28" fmla="*/ 3826037 w 17954488"/>
              <a:gd name="connsiteY28" fmla="*/ 385997 h 1060979"/>
              <a:gd name="connsiteX29" fmla="*/ 3902889 w 17954488"/>
              <a:gd name="connsiteY29" fmla="*/ 462849 h 1060979"/>
              <a:gd name="connsiteX30" fmla="*/ 4076751 w 17954488"/>
              <a:gd name="connsiteY30" fmla="*/ 288985 h 1060979"/>
              <a:gd name="connsiteX31" fmla="*/ 4206268 w 17954488"/>
              <a:gd name="connsiteY31" fmla="*/ 418501 h 1060979"/>
              <a:gd name="connsiteX32" fmla="*/ 4335783 w 17954488"/>
              <a:gd name="connsiteY32" fmla="*/ 288985 h 1060979"/>
              <a:gd name="connsiteX33" fmla="*/ 4509647 w 17954488"/>
              <a:gd name="connsiteY33" fmla="*/ 462849 h 1060979"/>
              <a:gd name="connsiteX34" fmla="*/ 4586498 w 17954488"/>
              <a:gd name="connsiteY34" fmla="*/ 385997 h 1060979"/>
              <a:gd name="connsiteX35" fmla="*/ 4456982 w 17954488"/>
              <a:gd name="connsiteY35" fmla="*/ 256481 h 1060979"/>
              <a:gd name="connsiteX36" fmla="*/ 4713463 w 17954488"/>
              <a:gd name="connsiteY36" fmla="*/ 0 h 1060979"/>
              <a:gd name="connsiteX37" fmla="*/ 4842979 w 17954488"/>
              <a:gd name="connsiteY37" fmla="*/ 129516 h 1060979"/>
              <a:gd name="connsiteX38" fmla="*/ 4972495 w 17954488"/>
              <a:gd name="connsiteY38" fmla="*/ 0 h 1060979"/>
              <a:gd name="connsiteX39" fmla="*/ 5228976 w 17954488"/>
              <a:gd name="connsiteY39" fmla="*/ 256481 h 1060979"/>
              <a:gd name="connsiteX40" fmla="*/ 5099460 w 17954488"/>
              <a:gd name="connsiteY40" fmla="*/ 385997 h 1060979"/>
              <a:gd name="connsiteX41" fmla="*/ 5176311 w 17954488"/>
              <a:gd name="connsiteY41" fmla="*/ 462849 h 1060979"/>
              <a:gd name="connsiteX42" fmla="*/ 5350175 w 17954488"/>
              <a:gd name="connsiteY42" fmla="*/ 288985 h 1060979"/>
              <a:gd name="connsiteX43" fmla="*/ 5479691 w 17954488"/>
              <a:gd name="connsiteY43" fmla="*/ 418501 h 1060979"/>
              <a:gd name="connsiteX44" fmla="*/ 5609207 w 17954488"/>
              <a:gd name="connsiteY44" fmla="*/ 288985 h 1060979"/>
              <a:gd name="connsiteX45" fmla="*/ 5783070 w 17954488"/>
              <a:gd name="connsiteY45" fmla="*/ 462849 h 1060979"/>
              <a:gd name="connsiteX46" fmla="*/ 5859922 w 17954488"/>
              <a:gd name="connsiteY46" fmla="*/ 385997 h 1060979"/>
              <a:gd name="connsiteX47" fmla="*/ 5730406 w 17954488"/>
              <a:gd name="connsiteY47" fmla="*/ 256481 h 1060979"/>
              <a:gd name="connsiteX48" fmla="*/ 5986887 w 17954488"/>
              <a:gd name="connsiteY48" fmla="*/ 0 h 1060979"/>
              <a:gd name="connsiteX49" fmla="*/ 6116403 w 17954488"/>
              <a:gd name="connsiteY49" fmla="*/ 129516 h 1060979"/>
              <a:gd name="connsiteX50" fmla="*/ 6245919 w 17954488"/>
              <a:gd name="connsiteY50" fmla="*/ 0 h 1060979"/>
              <a:gd name="connsiteX51" fmla="*/ 6502401 w 17954488"/>
              <a:gd name="connsiteY51" fmla="*/ 256481 h 1060979"/>
              <a:gd name="connsiteX52" fmla="*/ 6372884 w 17954488"/>
              <a:gd name="connsiteY52" fmla="*/ 385997 h 1060979"/>
              <a:gd name="connsiteX53" fmla="*/ 6449736 w 17954488"/>
              <a:gd name="connsiteY53" fmla="*/ 462849 h 1060979"/>
              <a:gd name="connsiteX54" fmla="*/ 6623600 w 17954488"/>
              <a:gd name="connsiteY54" fmla="*/ 288985 h 1060979"/>
              <a:gd name="connsiteX55" fmla="*/ 6753115 w 17954488"/>
              <a:gd name="connsiteY55" fmla="*/ 418501 h 1060979"/>
              <a:gd name="connsiteX56" fmla="*/ 6882632 w 17954488"/>
              <a:gd name="connsiteY56" fmla="*/ 288985 h 1060979"/>
              <a:gd name="connsiteX57" fmla="*/ 7056494 w 17954488"/>
              <a:gd name="connsiteY57" fmla="*/ 462849 h 1060979"/>
              <a:gd name="connsiteX58" fmla="*/ 7133347 w 17954488"/>
              <a:gd name="connsiteY58" fmla="*/ 385997 h 1060979"/>
              <a:gd name="connsiteX59" fmla="*/ 7003830 w 17954488"/>
              <a:gd name="connsiteY59" fmla="*/ 256481 h 1060979"/>
              <a:gd name="connsiteX60" fmla="*/ 7260311 w 17954488"/>
              <a:gd name="connsiteY60" fmla="*/ 0 h 1060979"/>
              <a:gd name="connsiteX61" fmla="*/ 7389827 w 17954488"/>
              <a:gd name="connsiteY61" fmla="*/ 129516 h 1060979"/>
              <a:gd name="connsiteX62" fmla="*/ 7519344 w 17954488"/>
              <a:gd name="connsiteY62" fmla="*/ 0 h 1060979"/>
              <a:gd name="connsiteX63" fmla="*/ 7775824 w 17954488"/>
              <a:gd name="connsiteY63" fmla="*/ 256481 h 1060979"/>
              <a:gd name="connsiteX64" fmla="*/ 7646309 w 17954488"/>
              <a:gd name="connsiteY64" fmla="*/ 385997 h 1060979"/>
              <a:gd name="connsiteX65" fmla="*/ 7723159 w 17954488"/>
              <a:gd name="connsiteY65" fmla="*/ 462849 h 1060979"/>
              <a:gd name="connsiteX66" fmla="*/ 7897023 w 17954488"/>
              <a:gd name="connsiteY66" fmla="*/ 288985 h 1060979"/>
              <a:gd name="connsiteX67" fmla="*/ 8026540 w 17954488"/>
              <a:gd name="connsiteY67" fmla="*/ 418501 h 1060979"/>
              <a:gd name="connsiteX68" fmla="*/ 8156055 w 17954488"/>
              <a:gd name="connsiteY68" fmla="*/ 288985 h 1060979"/>
              <a:gd name="connsiteX69" fmla="*/ 8329919 w 17954488"/>
              <a:gd name="connsiteY69" fmla="*/ 462849 h 1060979"/>
              <a:gd name="connsiteX70" fmla="*/ 8406770 w 17954488"/>
              <a:gd name="connsiteY70" fmla="*/ 385997 h 1060979"/>
              <a:gd name="connsiteX71" fmla="*/ 8277255 w 17954488"/>
              <a:gd name="connsiteY71" fmla="*/ 256481 h 1060979"/>
              <a:gd name="connsiteX72" fmla="*/ 8533736 w 17954488"/>
              <a:gd name="connsiteY72" fmla="*/ 0 h 1060979"/>
              <a:gd name="connsiteX73" fmla="*/ 8663252 w 17954488"/>
              <a:gd name="connsiteY73" fmla="*/ 129516 h 1060979"/>
              <a:gd name="connsiteX74" fmla="*/ 8792767 w 17954488"/>
              <a:gd name="connsiteY74" fmla="*/ 0 h 1060979"/>
              <a:gd name="connsiteX75" fmla="*/ 9049248 w 17954488"/>
              <a:gd name="connsiteY75" fmla="*/ 256481 h 1060979"/>
              <a:gd name="connsiteX76" fmla="*/ 8919733 w 17954488"/>
              <a:gd name="connsiteY76" fmla="*/ 385997 h 1060979"/>
              <a:gd name="connsiteX77" fmla="*/ 8992221 w 17954488"/>
              <a:gd name="connsiteY77" fmla="*/ 458486 h 1060979"/>
              <a:gd name="connsiteX78" fmla="*/ 9161721 w 17954488"/>
              <a:gd name="connsiteY78" fmla="*/ 288985 h 1060979"/>
              <a:gd name="connsiteX79" fmla="*/ 9291237 w 17954488"/>
              <a:gd name="connsiteY79" fmla="*/ 418501 h 1060979"/>
              <a:gd name="connsiteX80" fmla="*/ 9420753 w 17954488"/>
              <a:gd name="connsiteY80" fmla="*/ 288985 h 1060979"/>
              <a:gd name="connsiteX81" fmla="*/ 9594616 w 17954488"/>
              <a:gd name="connsiteY81" fmla="*/ 462849 h 1060979"/>
              <a:gd name="connsiteX82" fmla="*/ 9671467 w 17954488"/>
              <a:gd name="connsiteY82" fmla="*/ 385997 h 1060979"/>
              <a:gd name="connsiteX83" fmla="*/ 9541952 w 17954488"/>
              <a:gd name="connsiteY83" fmla="*/ 256481 h 1060979"/>
              <a:gd name="connsiteX84" fmla="*/ 9798432 w 17954488"/>
              <a:gd name="connsiteY84" fmla="*/ 0 h 1060979"/>
              <a:gd name="connsiteX85" fmla="*/ 9927949 w 17954488"/>
              <a:gd name="connsiteY85" fmla="*/ 129516 h 1060979"/>
              <a:gd name="connsiteX86" fmla="*/ 10057464 w 17954488"/>
              <a:gd name="connsiteY86" fmla="*/ 0 h 1060979"/>
              <a:gd name="connsiteX87" fmla="*/ 10313946 w 17954488"/>
              <a:gd name="connsiteY87" fmla="*/ 256481 h 1060979"/>
              <a:gd name="connsiteX88" fmla="*/ 10184430 w 17954488"/>
              <a:gd name="connsiteY88" fmla="*/ 385997 h 1060979"/>
              <a:gd name="connsiteX89" fmla="*/ 10261281 w 17954488"/>
              <a:gd name="connsiteY89" fmla="*/ 462849 h 1060979"/>
              <a:gd name="connsiteX90" fmla="*/ 10435145 w 17954488"/>
              <a:gd name="connsiteY90" fmla="*/ 288985 h 1060979"/>
              <a:gd name="connsiteX91" fmla="*/ 10564661 w 17954488"/>
              <a:gd name="connsiteY91" fmla="*/ 418501 h 1060979"/>
              <a:gd name="connsiteX92" fmla="*/ 10694176 w 17954488"/>
              <a:gd name="connsiteY92" fmla="*/ 288985 h 1060979"/>
              <a:gd name="connsiteX93" fmla="*/ 10868040 w 17954488"/>
              <a:gd name="connsiteY93" fmla="*/ 462849 h 1060979"/>
              <a:gd name="connsiteX94" fmla="*/ 10944892 w 17954488"/>
              <a:gd name="connsiteY94" fmla="*/ 385997 h 1060979"/>
              <a:gd name="connsiteX95" fmla="*/ 10815375 w 17954488"/>
              <a:gd name="connsiteY95" fmla="*/ 256481 h 1060979"/>
              <a:gd name="connsiteX96" fmla="*/ 11071857 w 17954488"/>
              <a:gd name="connsiteY96" fmla="*/ 0 h 1060979"/>
              <a:gd name="connsiteX97" fmla="*/ 11201372 w 17954488"/>
              <a:gd name="connsiteY97" fmla="*/ 129516 h 1060979"/>
              <a:gd name="connsiteX98" fmla="*/ 11330889 w 17954488"/>
              <a:gd name="connsiteY98" fmla="*/ 0 h 1060979"/>
              <a:gd name="connsiteX99" fmla="*/ 11587369 w 17954488"/>
              <a:gd name="connsiteY99" fmla="*/ 256481 h 1060979"/>
              <a:gd name="connsiteX100" fmla="*/ 11457853 w 17954488"/>
              <a:gd name="connsiteY100" fmla="*/ 385997 h 1060979"/>
              <a:gd name="connsiteX101" fmla="*/ 11534705 w 17954488"/>
              <a:gd name="connsiteY101" fmla="*/ 462849 h 1060979"/>
              <a:gd name="connsiteX102" fmla="*/ 11708568 w 17954488"/>
              <a:gd name="connsiteY102" fmla="*/ 288985 h 1060979"/>
              <a:gd name="connsiteX103" fmla="*/ 11838084 w 17954488"/>
              <a:gd name="connsiteY103" fmla="*/ 418501 h 1060979"/>
              <a:gd name="connsiteX104" fmla="*/ 11967600 w 17954488"/>
              <a:gd name="connsiteY104" fmla="*/ 288985 h 1060979"/>
              <a:gd name="connsiteX105" fmla="*/ 12141463 w 17954488"/>
              <a:gd name="connsiteY105" fmla="*/ 462849 h 1060979"/>
              <a:gd name="connsiteX106" fmla="*/ 12218315 w 17954488"/>
              <a:gd name="connsiteY106" fmla="*/ 385997 h 1060979"/>
              <a:gd name="connsiteX107" fmla="*/ 12088799 w 17954488"/>
              <a:gd name="connsiteY107" fmla="*/ 256481 h 1060979"/>
              <a:gd name="connsiteX108" fmla="*/ 12345280 w 17954488"/>
              <a:gd name="connsiteY108" fmla="*/ 0 h 1060979"/>
              <a:gd name="connsiteX109" fmla="*/ 12474796 w 17954488"/>
              <a:gd name="connsiteY109" fmla="*/ 129516 h 1060979"/>
              <a:gd name="connsiteX110" fmla="*/ 12604312 w 17954488"/>
              <a:gd name="connsiteY110" fmla="*/ 0 h 1060979"/>
              <a:gd name="connsiteX111" fmla="*/ 12860793 w 17954488"/>
              <a:gd name="connsiteY111" fmla="*/ 256481 h 1060979"/>
              <a:gd name="connsiteX112" fmla="*/ 12731277 w 17954488"/>
              <a:gd name="connsiteY112" fmla="*/ 385997 h 1060979"/>
              <a:gd name="connsiteX113" fmla="*/ 12808129 w 17954488"/>
              <a:gd name="connsiteY113" fmla="*/ 462849 h 1060979"/>
              <a:gd name="connsiteX114" fmla="*/ 12981991 w 17954488"/>
              <a:gd name="connsiteY114" fmla="*/ 288985 h 1060979"/>
              <a:gd name="connsiteX115" fmla="*/ 13111507 w 17954488"/>
              <a:gd name="connsiteY115" fmla="*/ 418501 h 1060979"/>
              <a:gd name="connsiteX116" fmla="*/ 13241023 w 17954488"/>
              <a:gd name="connsiteY116" fmla="*/ 288985 h 1060979"/>
              <a:gd name="connsiteX117" fmla="*/ 13414886 w 17954488"/>
              <a:gd name="connsiteY117" fmla="*/ 462849 h 1060979"/>
              <a:gd name="connsiteX118" fmla="*/ 13491738 w 17954488"/>
              <a:gd name="connsiteY118" fmla="*/ 385997 h 1060979"/>
              <a:gd name="connsiteX119" fmla="*/ 13362222 w 17954488"/>
              <a:gd name="connsiteY119" fmla="*/ 256481 h 1060979"/>
              <a:gd name="connsiteX120" fmla="*/ 13618703 w 17954488"/>
              <a:gd name="connsiteY120" fmla="*/ 0 h 1060979"/>
              <a:gd name="connsiteX121" fmla="*/ 13748219 w 17954488"/>
              <a:gd name="connsiteY121" fmla="*/ 129516 h 1060979"/>
              <a:gd name="connsiteX122" fmla="*/ 13877735 w 17954488"/>
              <a:gd name="connsiteY122" fmla="*/ 0 h 1060979"/>
              <a:gd name="connsiteX123" fmla="*/ 14134216 w 17954488"/>
              <a:gd name="connsiteY123" fmla="*/ 256481 h 1060979"/>
              <a:gd name="connsiteX124" fmla="*/ 14004700 w 17954488"/>
              <a:gd name="connsiteY124" fmla="*/ 385997 h 1060979"/>
              <a:gd name="connsiteX125" fmla="*/ 14081551 w 17954488"/>
              <a:gd name="connsiteY125" fmla="*/ 462849 h 1060979"/>
              <a:gd name="connsiteX126" fmla="*/ 14255415 w 17954488"/>
              <a:gd name="connsiteY126" fmla="*/ 288985 h 1060979"/>
              <a:gd name="connsiteX127" fmla="*/ 14384931 w 17954488"/>
              <a:gd name="connsiteY127" fmla="*/ 418501 h 1060979"/>
              <a:gd name="connsiteX128" fmla="*/ 14514447 w 17954488"/>
              <a:gd name="connsiteY128" fmla="*/ 288985 h 1060979"/>
              <a:gd name="connsiteX129" fmla="*/ 14688310 w 17954488"/>
              <a:gd name="connsiteY129" fmla="*/ 462849 h 1060979"/>
              <a:gd name="connsiteX130" fmla="*/ 14765162 w 17954488"/>
              <a:gd name="connsiteY130" fmla="*/ 385997 h 1060979"/>
              <a:gd name="connsiteX131" fmla="*/ 14635646 w 17954488"/>
              <a:gd name="connsiteY131" fmla="*/ 256481 h 1060979"/>
              <a:gd name="connsiteX132" fmla="*/ 14892127 w 17954488"/>
              <a:gd name="connsiteY132" fmla="*/ 0 h 1060979"/>
              <a:gd name="connsiteX133" fmla="*/ 15021643 w 17954488"/>
              <a:gd name="connsiteY133" fmla="*/ 129516 h 1060979"/>
              <a:gd name="connsiteX134" fmla="*/ 15151159 w 17954488"/>
              <a:gd name="connsiteY134" fmla="*/ 0 h 1060979"/>
              <a:gd name="connsiteX135" fmla="*/ 15407640 w 17954488"/>
              <a:gd name="connsiteY135" fmla="*/ 256481 h 1060979"/>
              <a:gd name="connsiteX136" fmla="*/ 15278124 w 17954488"/>
              <a:gd name="connsiteY136" fmla="*/ 385997 h 1060979"/>
              <a:gd name="connsiteX137" fmla="*/ 15354975 w 17954488"/>
              <a:gd name="connsiteY137" fmla="*/ 462849 h 1060979"/>
              <a:gd name="connsiteX138" fmla="*/ 15528839 w 17954488"/>
              <a:gd name="connsiteY138" fmla="*/ 288985 h 1060979"/>
              <a:gd name="connsiteX139" fmla="*/ 15658355 w 17954488"/>
              <a:gd name="connsiteY139" fmla="*/ 418501 h 1060979"/>
              <a:gd name="connsiteX140" fmla="*/ 15787871 w 17954488"/>
              <a:gd name="connsiteY140" fmla="*/ 288985 h 1060979"/>
              <a:gd name="connsiteX141" fmla="*/ 15961734 w 17954488"/>
              <a:gd name="connsiteY141" fmla="*/ 462849 h 1060979"/>
              <a:gd name="connsiteX142" fmla="*/ 16038586 w 17954488"/>
              <a:gd name="connsiteY142" fmla="*/ 385997 h 1060979"/>
              <a:gd name="connsiteX143" fmla="*/ 15909070 w 17954488"/>
              <a:gd name="connsiteY143" fmla="*/ 256481 h 1060979"/>
              <a:gd name="connsiteX144" fmla="*/ 16165551 w 17954488"/>
              <a:gd name="connsiteY144" fmla="*/ 0 h 1060979"/>
              <a:gd name="connsiteX145" fmla="*/ 16295067 w 17954488"/>
              <a:gd name="connsiteY145" fmla="*/ 129516 h 1060979"/>
              <a:gd name="connsiteX146" fmla="*/ 16424583 w 17954488"/>
              <a:gd name="connsiteY146" fmla="*/ 0 h 1060979"/>
              <a:gd name="connsiteX147" fmla="*/ 16681064 w 17954488"/>
              <a:gd name="connsiteY147" fmla="*/ 256481 h 1060979"/>
              <a:gd name="connsiteX148" fmla="*/ 16551548 w 17954488"/>
              <a:gd name="connsiteY148" fmla="*/ 385997 h 1060979"/>
              <a:gd name="connsiteX149" fmla="*/ 16628399 w 17954488"/>
              <a:gd name="connsiteY149" fmla="*/ 462849 h 1060979"/>
              <a:gd name="connsiteX150" fmla="*/ 16802263 w 17954488"/>
              <a:gd name="connsiteY150" fmla="*/ 288985 h 1060979"/>
              <a:gd name="connsiteX151" fmla="*/ 16931779 w 17954488"/>
              <a:gd name="connsiteY151" fmla="*/ 418501 h 1060979"/>
              <a:gd name="connsiteX152" fmla="*/ 17061295 w 17954488"/>
              <a:gd name="connsiteY152" fmla="*/ 288985 h 1060979"/>
              <a:gd name="connsiteX153" fmla="*/ 17235158 w 17954488"/>
              <a:gd name="connsiteY153" fmla="*/ 462849 h 1060979"/>
              <a:gd name="connsiteX154" fmla="*/ 17312010 w 17954488"/>
              <a:gd name="connsiteY154" fmla="*/ 385997 h 1060979"/>
              <a:gd name="connsiteX155" fmla="*/ 17182494 w 17954488"/>
              <a:gd name="connsiteY155" fmla="*/ 256481 h 1060979"/>
              <a:gd name="connsiteX156" fmla="*/ 17438975 w 17954488"/>
              <a:gd name="connsiteY156" fmla="*/ 0 h 1060979"/>
              <a:gd name="connsiteX157" fmla="*/ 17568491 w 17954488"/>
              <a:gd name="connsiteY157" fmla="*/ 129516 h 1060979"/>
              <a:gd name="connsiteX158" fmla="*/ 17698007 w 17954488"/>
              <a:gd name="connsiteY158" fmla="*/ 0 h 1060979"/>
              <a:gd name="connsiteX159" fmla="*/ 17954488 w 17954488"/>
              <a:gd name="connsiteY159" fmla="*/ 256481 h 1060979"/>
              <a:gd name="connsiteX160" fmla="*/ 17824972 w 17954488"/>
              <a:gd name="connsiteY160" fmla="*/ 385997 h 1060979"/>
              <a:gd name="connsiteX161" fmla="*/ 17954488 w 17954488"/>
              <a:gd name="connsiteY161" fmla="*/ 515513 h 1060979"/>
              <a:gd name="connsiteX162" fmla="*/ 17698007 w 17954488"/>
              <a:gd name="connsiteY162" fmla="*/ 771994 h 1060979"/>
              <a:gd name="connsiteX163" fmla="*/ 17568491 w 17954488"/>
              <a:gd name="connsiteY163" fmla="*/ 642478 h 1060979"/>
              <a:gd name="connsiteX164" fmla="*/ 17438975 w 17954488"/>
              <a:gd name="connsiteY164" fmla="*/ 771994 h 1060979"/>
              <a:gd name="connsiteX165" fmla="*/ 17265111 w 17954488"/>
              <a:gd name="connsiteY165" fmla="*/ 598131 h 1060979"/>
              <a:gd name="connsiteX166" fmla="*/ 17188260 w 17954488"/>
              <a:gd name="connsiteY166" fmla="*/ 674982 h 1060979"/>
              <a:gd name="connsiteX167" fmla="*/ 17317776 w 17954488"/>
              <a:gd name="connsiteY167" fmla="*/ 804498 h 1060979"/>
              <a:gd name="connsiteX168" fmla="*/ 17061295 w 17954488"/>
              <a:gd name="connsiteY168" fmla="*/ 1060979 h 1060979"/>
              <a:gd name="connsiteX169" fmla="*/ 16931779 w 17954488"/>
              <a:gd name="connsiteY169" fmla="*/ 931463 h 1060979"/>
              <a:gd name="connsiteX170" fmla="*/ 16802263 w 17954488"/>
              <a:gd name="connsiteY170" fmla="*/ 1060979 h 1060979"/>
              <a:gd name="connsiteX171" fmla="*/ 16545782 w 17954488"/>
              <a:gd name="connsiteY171" fmla="*/ 804498 h 1060979"/>
              <a:gd name="connsiteX172" fmla="*/ 16675298 w 17954488"/>
              <a:gd name="connsiteY172" fmla="*/ 674982 h 1060979"/>
              <a:gd name="connsiteX173" fmla="*/ 16598446 w 17954488"/>
              <a:gd name="connsiteY173" fmla="*/ 598131 h 1060979"/>
              <a:gd name="connsiteX174" fmla="*/ 16424583 w 17954488"/>
              <a:gd name="connsiteY174" fmla="*/ 771994 h 1060979"/>
              <a:gd name="connsiteX175" fmla="*/ 16295067 w 17954488"/>
              <a:gd name="connsiteY175" fmla="*/ 642478 h 1060979"/>
              <a:gd name="connsiteX176" fmla="*/ 16165551 w 17954488"/>
              <a:gd name="connsiteY176" fmla="*/ 771994 h 1060979"/>
              <a:gd name="connsiteX177" fmla="*/ 15991687 w 17954488"/>
              <a:gd name="connsiteY177" fmla="*/ 598131 h 1060979"/>
              <a:gd name="connsiteX178" fmla="*/ 15914836 w 17954488"/>
              <a:gd name="connsiteY178" fmla="*/ 674982 h 1060979"/>
              <a:gd name="connsiteX179" fmla="*/ 16044352 w 17954488"/>
              <a:gd name="connsiteY179" fmla="*/ 804498 h 1060979"/>
              <a:gd name="connsiteX180" fmla="*/ 15787871 w 17954488"/>
              <a:gd name="connsiteY180" fmla="*/ 1060979 h 1060979"/>
              <a:gd name="connsiteX181" fmla="*/ 15658355 w 17954488"/>
              <a:gd name="connsiteY181" fmla="*/ 931463 h 1060979"/>
              <a:gd name="connsiteX182" fmla="*/ 15528839 w 17954488"/>
              <a:gd name="connsiteY182" fmla="*/ 1060979 h 1060979"/>
              <a:gd name="connsiteX183" fmla="*/ 15272358 w 17954488"/>
              <a:gd name="connsiteY183" fmla="*/ 804498 h 1060979"/>
              <a:gd name="connsiteX184" fmla="*/ 15401874 w 17954488"/>
              <a:gd name="connsiteY184" fmla="*/ 674982 h 1060979"/>
              <a:gd name="connsiteX185" fmla="*/ 15325022 w 17954488"/>
              <a:gd name="connsiteY185" fmla="*/ 598131 h 1060979"/>
              <a:gd name="connsiteX186" fmla="*/ 15151159 w 17954488"/>
              <a:gd name="connsiteY186" fmla="*/ 771994 h 1060979"/>
              <a:gd name="connsiteX187" fmla="*/ 15021643 w 17954488"/>
              <a:gd name="connsiteY187" fmla="*/ 642478 h 1060979"/>
              <a:gd name="connsiteX188" fmla="*/ 14892127 w 17954488"/>
              <a:gd name="connsiteY188" fmla="*/ 771994 h 1060979"/>
              <a:gd name="connsiteX189" fmla="*/ 14718263 w 17954488"/>
              <a:gd name="connsiteY189" fmla="*/ 598131 h 1060979"/>
              <a:gd name="connsiteX190" fmla="*/ 14641412 w 17954488"/>
              <a:gd name="connsiteY190" fmla="*/ 674982 h 1060979"/>
              <a:gd name="connsiteX191" fmla="*/ 14770928 w 17954488"/>
              <a:gd name="connsiteY191" fmla="*/ 804498 h 1060979"/>
              <a:gd name="connsiteX192" fmla="*/ 14514447 w 17954488"/>
              <a:gd name="connsiteY192" fmla="*/ 1060979 h 1060979"/>
              <a:gd name="connsiteX193" fmla="*/ 14384931 w 17954488"/>
              <a:gd name="connsiteY193" fmla="*/ 931463 h 1060979"/>
              <a:gd name="connsiteX194" fmla="*/ 14255415 w 17954488"/>
              <a:gd name="connsiteY194" fmla="*/ 1060979 h 1060979"/>
              <a:gd name="connsiteX195" fmla="*/ 13998934 w 17954488"/>
              <a:gd name="connsiteY195" fmla="*/ 804498 h 1060979"/>
              <a:gd name="connsiteX196" fmla="*/ 14128450 w 17954488"/>
              <a:gd name="connsiteY196" fmla="*/ 674982 h 1060979"/>
              <a:gd name="connsiteX197" fmla="*/ 14051598 w 17954488"/>
              <a:gd name="connsiteY197" fmla="*/ 598131 h 1060979"/>
              <a:gd name="connsiteX198" fmla="*/ 13877735 w 17954488"/>
              <a:gd name="connsiteY198" fmla="*/ 771994 h 1060979"/>
              <a:gd name="connsiteX199" fmla="*/ 13748219 w 17954488"/>
              <a:gd name="connsiteY199" fmla="*/ 642478 h 1060979"/>
              <a:gd name="connsiteX200" fmla="*/ 13618703 w 17954488"/>
              <a:gd name="connsiteY200" fmla="*/ 771994 h 1060979"/>
              <a:gd name="connsiteX201" fmla="*/ 13444839 w 17954488"/>
              <a:gd name="connsiteY201" fmla="*/ 598131 h 1060979"/>
              <a:gd name="connsiteX202" fmla="*/ 13367988 w 17954488"/>
              <a:gd name="connsiteY202" fmla="*/ 674982 h 1060979"/>
              <a:gd name="connsiteX203" fmla="*/ 13497504 w 17954488"/>
              <a:gd name="connsiteY203" fmla="*/ 804498 h 1060979"/>
              <a:gd name="connsiteX204" fmla="*/ 13241023 w 17954488"/>
              <a:gd name="connsiteY204" fmla="*/ 1060979 h 1060979"/>
              <a:gd name="connsiteX205" fmla="*/ 13111507 w 17954488"/>
              <a:gd name="connsiteY205" fmla="*/ 931463 h 1060979"/>
              <a:gd name="connsiteX206" fmla="*/ 12981991 w 17954488"/>
              <a:gd name="connsiteY206" fmla="*/ 1060979 h 1060979"/>
              <a:gd name="connsiteX207" fmla="*/ 12725511 w 17954488"/>
              <a:gd name="connsiteY207" fmla="*/ 804498 h 1060979"/>
              <a:gd name="connsiteX208" fmla="*/ 12855027 w 17954488"/>
              <a:gd name="connsiteY208" fmla="*/ 674982 h 1060979"/>
              <a:gd name="connsiteX209" fmla="*/ 12778176 w 17954488"/>
              <a:gd name="connsiteY209" fmla="*/ 598131 h 1060979"/>
              <a:gd name="connsiteX210" fmla="*/ 12604312 w 17954488"/>
              <a:gd name="connsiteY210" fmla="*/ 771994 h 1060979"/>
              <a:gd name="connsiteX211" fmla="*/ 12474796 w 17954488"/>
              <a:gd name="connsiteY211" fmla="*/ 642478 h 1060979"/>
              <a:gd name="connsiteX212" fmla="*/ 12345280 w 17954488"/>
              <a:gd name="connsiteY212" fmla="*/ 771994 h 1060979"/>
              <a:gd name="connsiteX213" fmla="*/ 12171417 w 17954488"/>
              <a:gd name="connsiteY213" fmla="*/ 598131 h 1060979"/>
              <a:gd name="connsiteX214" fmla="*/ 12094566 w 17954488"/>
              <a:gd name="connsiteY214" fmla="*/ 674982 h 1060979"/>
              <a:gd name="connsiteX215" fmla="*/ 12224081 w 17954488"/>
              <a:gd name="connsiteY215" fmla="*/ 804498 h 1060979"/>
              <a:gd name="connsiteX216" fmla="*/ 11967600 w 17954488"/>
              <a:gd name="connsiteY216" fmla="*/ 1060979 h 1060979"/>
              <a:gd name="connsiteX217" fmla="*/ 11838084 w 17954488"/>
              <a:gd name="connsiteY217" fmla="*/ 931463 h 1060979"/>
              <a:gd name="connsiteX218" fmla="*/ 11708568 w 17954488"/>
              <a:gd name="connsiteY218" fmla="*/ 1060979 h 1060979"/>
              <a:gd name="connsiteX219" fmla="*/ 11452087 w 17954488"/>
              <a:gd name="connsiteY219" fmla="*/ 804498 h 1060979"/>
              <a:gd name="connsiteX220" fmla="*/ 11581603 w 17954488"/>
              <a:gd name="connsiteY220" fmla="*/ 674982 h 1060979"/>
              <a:gd name="connsiteX221" fmla="*/ 11504752 w 17954488"/>
              <a:gd name="connsiteY221" fmla="*/ 598131 h 1060979"/>
              <a:gd name="connsiteX222" fmla="*/ 11330889 w 17954488"/>
              <a:gd name="connsiteY222" fmla="*/ 771994 h 1060979"/>
              <a:gd name="connsiteX223" fmla="*/ 11201372 w 17954488"/>
              <a:gd name="connsiteY223" fmla="*/ 642478 h 1060979"/>
              <a:gd name="connsiteX224" fmla="*/ 11071857 w 17954488"/>
              <a:gd name="connsiteY224" fmla="*/ 771994 h 1060979"/>
              <a:gd name="connsiteX225" fmla="*/ 10897993 w 17954488"/>
              <a:gd name="connsiteY225" fmla="*/ 598131 h 1060979"/>
              <a:gd name="connsiteX226" fmla="*/ 10821142 w 17954488"/>
              <a:gd name="connsiteY226" fmla="*/ 674982 h 1060979"/>
              <a:gd name="connsiteX227" fmla="*/ 10950658 w 17954488"/>
              <a:gd name="connsiteY227" fmla="*/ 804498 h 1060979"/>
              <a:gd name="connsiteX228" fmla="*/ 10694176 w 17954488"/>
              <a:gd name="connsiteY228" fmla="*/ 1060979 h 1060979"/>
              <a:gd name="connsiteX229" fmla="*/ 10564661 w 17954488"/>
              <a:gd name="connsiteY229" fmla="*/ 931463 h 1060979"/>
              <a:gd name="connsiteX230" fmla="*/ 10435145 w 17954488"/>
              <a:gd name="connsiteY230" fmla="*/ 1060979 h 1060979"/>
              <a:gd name="connsiteX231" fmla="*/ 10178663 w 17954488"/>
              <a:gd name="connsiteY231" fmla="*/ 804498 h 1060979"/>
              <a:gd name="connsiteX232" fmla="*/ 10308180 w 17954488"/>
              <a:gd name="connsiteY232" fmla="*/ 674982 h 1060979"/>
              <a:gd name="connsiteX233" fmla="*/ 10231329 w 17954488"/>
              <a:gd name="connsiteY233" fmla="*/ 598131 h 1060979"/>
              <a:gd name="connsiteX234" fmla="*/ 10057464 w 17954488"/>
              <a:gd name="connsiteY234" fmla="*/ 771994 h 1060979"/>
              <a:gd name="connsiteX235" fmla="*/ 9927949 w 17954488"/>
              <a:gd name="connsiteY235" fmla="*/ 642478 h 1060979"/>
              <a:gd name="connsiteX236" fmla="*/ 9798432 w 17954488"/>
              <a:gd name="connsiteY236" fmla="*/ 771994 h 1060979"/>
              <a:gd name="connsiteX237" fmla="*/ 9624569 w 17954488"/>
              <a:gd name="connsiteY237" fmla="*/ 598131 h 1060979"/>
              <a:gd name="connsiteX238" fmla="*/ 9547718 w 17954488"/>
              <a:gd name="connsiteY238" fmla="*/ 674982 h 1060979"/>
              <a:gd name="connsiteX239" fmla="*/ 9677234 w 17954488"/>
              <a:gd name="connsiteY239" fmla="*/ 804498 h 1060979"/>
              <a:gd name="connsiteX240" fmla="*/ 9420753 w 17954488"/>
              <a:gd name="connsiteY240" fmla="*/ 1060979 h 1060979"/>
              <a:gd name="connsiteX241" fmla="*/ 9291237 w 17954488"/>
              <a:gd name="connsiteY241" fmla="*/ 931463 h 1060979"/>
              <a:gd name="connsiteX242" fmla="*/ 9161721 w 17954488"/>
              <a:gd name="connsiteY242" fmla="*/ 1060979 h 1060979"/>
              <a:gd name="connsiteX243" fmla="*/ 8905241 w 17954488"/>
              <a:gd name="connsiteY243" fmla="*/ 804498 h 1060979"/>
              <a:gd name="connsiteX244" fmla="*/ 9034756 w 17954488"/>
              <a:gd name="connsiteY244" fmla="*/ 674982 h 1060979"/>
              <a:gd name="connsiteX245" fmla="*/ 8962268 w 17954488"/>
              <a:gd name="connsiteY245" fmla="*/ 602494 h 1060979"/>
              <a:gd name="connsiteX246" fmla="*/ 8792767 w 17954488"/>
              <a:gd name="connsiteY246" fmla="*/ 771994 h 1060979"/>
              <a:gd name="connsiteX247" fmla="*/ 8663252 w 17954488"/>
              <a:gd name="connsiteY247" fmla="*/ 642478 h 1060979"/>
              <a:gd name="connsiteX248" fmla="*/ 8533736 w 17954488"/>
              <a:gd name="connsiteY248" fmla="*/ 771994 h 1060979"/>
              <a:gd name="connsiteX249" fmla="*/ 8359872 w 17954488"/>
              <a:gd name="connsiteY249" fmla="*/ 598131 h 1060979"/>
              <a:gd name="connsiteX250" fmla="*/ 8283020 w 17954488"/>
              <a:gd name="connsiteY250" fmla="*/ 674982 h 1060979"/>
              <a:gd name="connsiteX251" fmla="*/ 8412537 w 17954488"/>
              <a:gd name="connsiteY251" fmla="*/ 804498 h 1060979"/>
              <a:gd name="connsiteX252" fmla="*/ 8156055 w 17954488"/>
              <a:gd name="connsiteY252" fmla="*/ 1060979 h 1060979"/>
              <a:gd name="connsiteX253" fmla="*/ 8026540 w 17954488"/>
              <a:gd name="connsiteY253" fmla="*/ 931463 h 1060979"/>
              <a:gd name="connsiteX254" fmla="*/ 7897023 w 17954488"/>
              <a:gd name="connsiteY254" fmla="*/ 1060979 h 1060979"/>
              <a:gd name="connsiteX255" fmla="*/ 7640543 w 17954488"/>
              <a:gd name="connsiteY255" fmla="*/ 804498 h 1060979"/>
              <a:gd name="connsiteX256" fmla="*/ 7770058 w 17954488"/>
              <a:gd name="connsiteY256" fmla="*/ 674982 h 1060979"/>
              <a:gd name="connsiteX257" fmla="*/ 7693206 w 17954488"/>
              <a:gd name="connsiteY257" fmla="*/ 598131 h 1060979"/>
              <a:gd name="connsiteX258" fmla="*/ 7519344 w 17954488"/>
              <a:gd name="connsiteY258" fmla="*/ 771994 h 1060979"/>
              <a:gd name="connsiteX259" fmla="*/ 7389827 w 17954488"/>
              <a:gd name="connsiteY259" fmla="*/ 642478 h 1060979"/>
              <a:gd name="connsiteX260" fmla="*/ 7260311 w 17954488"/>
              <a:gd name="connsiteY260" fmla="*/ 771994 h 1060979"/>
              <a:gd name="connsiteX261" fmla="*/ 7086447 w 17954488"/>
              <a:gd name="connsiteY261" fmla="*/ 598131 h 1060979"/>
              <a:gd name="connsiteX262" fmla="*/ 7009597 w 17954488"/>
              <a:gd name="connsiteY262" fmla="*/ 674982 h 1060979"/>
              <a:gd name="connsiteX263" fmla="*/ 7139112 w 17954488"/>
              <a:gd name="connsiteY263" fmla="*/ 804498 h 1060979"/>
              <a:gd name="connsiteX264" fmla="*/ 6882632 w 17954488"/>
              <a:gd name="connsiteY264" fmla="*/ 1060979 h 1060979"/>
              <a:gd name="connsiteX265" fmla="*/ 6753115 w 17954488"/>
              <a:gd name="connsiteY265" fmla="*/ 931463 h 1060979"/>
              <a:gd name="connsiteX266" fmla="*/ 6623600 w 17954488"/>
              <a:gd name="connsiteY266" fmla="*/ 1060979 h 1060979"/>
              <a:gd name="connsiteX267" fmla="*/ 6367118 w 17954488"/>
              <a:gd name="connsiteY267" fmla="*/ 804498 h 1060979"/>
              <a:gd name="connsiteX268" fmla="*/ 6496635 w 17954488"/>
              <a:gd name="connsiteY268" fmla="*/ 674982 h 1060979"/>
              <a:gd name="connsiteX269" fmla="*/ 6419783 w 17954488"/>
              <a:gd name="connsiteY269" fmla="*/ 598131 h 1060979"/>
              <a:gd name="connsiteX270" fmla="*/ 6245919 w 17954488"/>
              <a:gd name="connsiteY270" fmla="*/ 771994 h 1060979"/>
              <a:gd name="connsiteX271" fmla="*/ 6116403 w 17954488"/>
              <a:gd name="connsiteY271" fmla="*/ 642478 h 1060979"/>
              <a:gd name="connsiteX272" fmla="*/ 5986887 w 17954488"/>
              <a:gd name="connsiteY272" fmla="*/ 771994 h 1060979"/>
              <a:gd name="connsiteX273" fmla="*/ 5813023 w 17954488"/>
              <a:gd name="connsiteY273" fmla="*/ 598131 h 1060979"/>
              <a:gd name="connsiteX274" fmla="*/ 5736172 w 17954488"/>
              <a:gd name="connsiteY274" fmla="*/ 674982 h 1060979"/>
              <a:gd name="connsiteX275" fmla="*/ 5865688 w 17954488"/>
              <a:gd name="connsiteY275" fmla="*/ 804498 h 1060979"/>
              <a:gd name="connsiteX276" fmla="*/ 5609207 w 17954488"/>
              <a:gd name="connsiteY276" fmla="*/ 1060979 h 1060979"/>
              <a:gd name="connsiteX277" fmla="*/ 5479691 w 17954488"/>
              <a:gd name="connsiteY277" fmla="*/ 931463 h 1060979"/>
              <a:gd name="connsiteX278" fmla="*/ 5350175 w 17954488"/>
              <a:gd name="connsiteY278" fmla="*/ 1060979 h 1060979"/>
              <a:gd name="connsiteX279" fmla="*/ 5093694 w 17954488"/>
              <a:gd name="connsiteY279" fmla="*/ 804498 h 1060979"/>
              <a:gd name="connsiteX280" fmla="*/ 5223210 w 17954488"/>
              <a:gd name="connsiteY280" fmla="*/ 674982 h 1060979"/>
              <a:gd name="connsiteX281" fmla="*/ 5146358 w 17954488"/>
              <a:gd name="connsiteY281" fmla="*/ 598131 h 1060979"/>
              <a:gd name="connsiteX282" fmla="*/ 4972495 w 17954488"/>
              <a:gd name="connsiteY282" fmla="*/ 771994 h 1060979"/>
              <a:gd name="connsiteX283" fmla="*/ 4842979 w 17954488"/>
              <a:gd name="connsiteY283" fmla="*/ 642478 h 1060979"/>
              <a:gd name="connsiteX284" fmla="*/ 4713463 w 17954488"/>
              <a:gd name="connsiteY284" fmla="*/ 771994 h 1060979"/>
              <a:gd name="connsiteX285" fmla="*/ 4539600 w 17954488"/>
              <a:gd name="connsiteY285" fmla="*/ 598131 h 1060979"/>
              <a:gd name="connsiteX286" fmla="*/ 4462748 w 17954488"/>
              <a:gd name="connsiteY286" fmla="*/ 674982 h 1060979"/>
              <a:gd name="connsiteX287" fmla="*/ 4592265 w 17954488"/>
              <a:gd name="connsiteY287" fmla="*/ 804498 h 1060979"/>
              <a:gd name="connsiteX288" fmla="*/ 4335783 w 17954488"/>
              <a:gd name="connsiteY288" fmla="*/ 1060979 h 1060979"/>
              <a:gd name="connsiteX289" fmla="*/ 4206268 w 17954488"/>
              <a:gd name="connsiteY289" fmla="*/ 931463 h 1060979"/>
              <a:gd name="connsiteX290" fmla="*/ 4076751 w 17954488"/>
              <a:gd name="connsiteY290" fmla="*/ 1060979 h 1060979"/>
              <a:gd name="connsiteX291" fmla="*/ 3820271 w 17954488"/>
              <a:gd name="connsiteY291" fmla="*/ 804498 h 1060979"/>
              <a:gd name="connsiteX292" fmla="*/ 3949787 w 17954488"/>
              <a:gd name="connsiteY292" fmla="*/ 674982 h 1060979"/>
              <a:gd name="connsiteX293" fmla="*/ 3872936 w 17954488"/>
              <a:gd name="connsiteY293" fmla="*/ 598131 h 1060979"/>
              <a:gd name="connsiteX294" fmla="*/ 3699072 w 17954488"/>
              <a:gd name="connsiteY294" fmla="*/ 771994 h 1060979"/>
              <a:gd name="connsiteX295" fmla="*/ 3569556 w 17954488"/>
              <a:gd name="connsiteY295" fmla="*/ 642478 h 1060979"/>
              <a:gd name="connsiteX296" fmla="*/ 3440040 w 17954488"/>
              <a:gd name="connsiteY296" fmla="*/ 771994 h 1060979"/>
              <a:gd name="connsiteX297" fmla="*/ 3266177 w 17954488"/>
              <a:gd name="connsiteY297" fmla="*/ 598131 h 1060979"/>
              <a:gd name="connsiteX298" fmla="*/ 3189326 w 17954488"/>
              <a:gd name="connsiteY298" fmla="*/ 674982 h 1060979"/>
              <a:gd name="connsiteX299" fmla="*/ 3318841 w 17954488"/>
              <a:gd name="connsiteY299" fmla="*/ 804498 h 1060979"/>
              <a:gd name="connsiteX300" fmla="*/ 3062360 w 17954488"/>
              <a:gd name="connsiteY300" fmla="*/ 1060979 h 1060979"/>
              <a:gd name="connsiteX301" fmla="*/ 2932844 w 17954488"/>
              <a:gd name="connsiteY301" fmla="*/ 931463 h 1060979"/>
              <a:gd name="connsiteX302" fmla="*/ 2803328 w 17954488"/>
              <a:gd name="connsiteY302" fmla="*/ 1060979 h 1060979"/>
              <a:gd name="connsiteX303" fmla="*/ 2546847 w 17954488"/>
              <a:gd name="connsiteY303" fmla="*/ 804498 h 1060979"/>
              <a:gd name="connsiteX304" fmla="*/ 2676363 w 17954488"/>
              <a:gd name="connsiteY304" fmla="*/ 674982 h 1060979"/>
              <a:gd name="connsiteX305" fmla="*/ 2599512 w 17954488"/>
              <a:gd name="connsiteY305" fmla="*/ 598131 h 1060979"/>
              <a:gd name="connsiteX306" fmla="*/ 2425649 w 17954488"/>
              <a:gd name="connsiteY306" fmla="*/ 771994 h 1060979"/>
              <a:gd name="connsiteX307" fmla="*/ 2296132 w 17954488"/>
              <a:gd name="connsiteY307" fmla="*/ 642478 h 1060979"/>
              <a:gd name="connsiteX308" fmla="*/ 2166617 w 17954488"/>
              <a:gd name="connsiteY308" fmla="*/ 771994 h 1060979"/>
              <a:gd name="connsiteX309" fmla="*/ 1992753 w 17954488"/>
              <a:gd name="connsiteY309" fmla="*/ 598131 h 1060979"/>
              <a:gd name="connsiteX310" fmla="*/ 1915902 w 17954488"/>
              <a:gd name="connsiteY310" fmla="*/ 674982 h 1060979"/>
              <a:gd name="connsiteX311" fmla="*/ 2045418 w 17954488"/>
              <a:gd name="connsiteY311" fmla="*/ 804498 h 1060979"/>
              <a:gd name="connsiteX312" fmla="*/ 1788936 w 17954488"/>
              <a:gd name="connsiteY312" fmla="*/ 1060979 h 1060979"/>
              <a:gd name="connsiteX313" fmla="*/ 1659421 w 17954488"/>
              <a:gd name="connsiteY313" fmla="*/ 931463 h 1060979"/>
              <a:gd name="connsiteX314" fmla="*/ 1529905 w 17954488"/>
              <a:gd name="connsiteY314" fmla="*/ 1060979 h 1060979"/>
              <a:gd name="connsiteX315" fmla="*/ 1273423 w 17954488"/>
              <a:gd name="connsiteY315" fmla="*/ 804498 h 1060979"/>
              <a:gd name="connsiteX316" fmla="*/ 1402940 w 17954488"/>
              <a:gd name="connsiteY316" fmla="*/ 674982 h 1060979"/>
              <a:gd name="connsiteX317" fmla="*/ 1326089 w 17954488"/>
              <a:gd name="connsiteY317" fmla="*/ 598131 h 1060979"/>
              <a:gd name="connsiteX318" fmla="*/ 1152224 w 17954488"/>
              <a:gd name="connsiteY318" fmla="*/ 771994 h 1060979"/>
              <a:gd name="connsiteX319" fmla="*/ 1022709 w 17954488"/>
              <a:gd name="connsiteY319" fmla="*/ 642478 h 1060979"/>
              <a:gd name="connsiteX320" fmla="*/ 893192 w 17954488"/>
              <a:gd name="connsiteY320" fmla="*/ 771994 h 1060979"/>
              <a:gd name="connsiteX321" fmla="*/ 719329 w 17954488"/>
              <a:gd name="connsiteY321" fmla="*/ 598131 h 1060979"/>
              <a:gd name="connsiteX322" fmla="*/ 642478 w 17954488"/>
              <a:gd name="connsiteY322" fmla="*/ 674982 h 1060979"/>
              <a:gd name="connsiteX323" fmla="*/ 771994 w 17954488"/>
              <a:gd name="connsiteY323" fmla="*/ 804498 h 1060979"/>
              <a:gd name="connsiteX324" fmla="*/ 515513 w 17954488"/>
              <a:gd name="connsiteY324" fmla="*/ 1060979 h 1060979"/>
              <a:gd name="connsiteX325" fmla="*/ 385997 w 17954488"/>
              <a:gd name="connsiteY325" fmla="*/ 931463 h 1060979"/>
              <a:gd name="connsiteX326" fmla="*/ 256481 w 17954488"/>
              <a:gd name="connsiteY326" fmla="*/ 1060979 h 1060979"/>
              <a:gd name="connsiteX327" fmla="*/ 0 w 17954488"/>
              <a:gd name="connsiteY327" fmla="*/ 804498 h 1060979"/>
              <a:gd name="connsiteX328" fmla="*/ 129516 w 17954488"/>
              <a:gd name="connsiteY328" fmla="*/ 674982 h 1060979"/>
              <a:gd name="connsiteX329" fmla="*/ 0 w 17954488"/>
              <a:gd name="connsiteY329" fmla="*/ 545466 h 1060979"/>
              <a:gd name="connsiteX330" fmla="*/ 256481 w 17954488"/>
              <a:gd name="connsiteY330" fmla="*/ 288985 h 1060979"/>
              <a:gd name="connsiteX331" fmla="*/ 385997 w 17954488"/>
              <a:gd name="connsiteY331" fmla="*/ 418501 h 1060979"/>
              <a:gd name="connsiteX332" fmla="*/ 515513 w 17954488"/>
              <a:gd name="connsiteY332" fmla="*/ 288985 h 1060979"/>
              <a:gd name="connsiteX333" fmla="*/ 689376 w 17954488"/>
              <a:gd name="connsiteY333" fmla="*/ 462849 h 1060979"/>
              <a:gd name="connsiteX334" fmla="*/ 766227 w 17954488"/>
              <a:gd name="connsiteY334" fmla="*/ 385997 h 1060979"/>
              <a:gd name="connsiteX335" fmla="*/ 636712 w 17954488"/>
              <a:gd name="connsiteY335" fmla="*/ 256481 h 106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17954488" h="1060979">
                <a:moveTo>
                  <a:pt x="893192" y="0"/>
                </a:moveTo>
                <a:lnTo>
                  <a:pt x="1022709" y="129516"/>
                </a:lnTo>
                <a:lnTo>
                  <a:pt x="1152224" y="0"/>
                </a:lnTo>
                <a:lnTo>
                  <a:pt x="1408706" y="256481"/>
                </a:lnTo>
                <a:lnTo>
                  <a:pt x="1279190" y="385997"/>
                </a:lnTo>
                <a:lnTo>
                  <a:pt x="1356041" y="462849"/>
                </a:lnTo>
                <a:lnTo>
                  <a:pt x="1529905" y="288985"/>
                </a:lnTo>
                <a:lnTo>
                  <a:pt x="1659421" y="418501"/>
                </a:lnTo>
                <a:lnTo>
                  <a:pt x="1788936" y="288985"/>
                </a:lnTo>
                <a:lnTo>
                  <a:pt x="1962800" y="462849"/>
                </a:lnTo>
                <a:lnTo>
                  <a:pt x="2039652" y="385997"/>
                </a:lnTo>
                <a:lnTo>
                  <a:pt x="1910135" y="256481"/>
                </a:lnTo>
                <a:lnTo>
                  <a:pt x="2166617" y="0"/>
                </a:lnTo>
                <a:lnTo>
                  <a:pt x="2296132" y="129516"/>
                </a:lnTo>
                <a:lnTo>
                  <a:pt x="2425649" y="0"/>
                </a:lnTo>
                <a:lnTo>
                  <a:pt x="2682129" y="256481"/>
                </a:lnTo>
                <a:lnTo>
                  <a:pt x="2552613" y="385997"/>
                </a:lnTo>
                <a:lnTo>
                  <a:pt x="2629465" y="462849"/>
                </a:lnTo>
                <a:lnTo>
                  <a:pt x="2803328" y="288985"/>
                </a:lnTo>
                <a:lnTo>
                  <a:pt x="2932844" y="418501"/>
                </a:lnTo>
                <a:lnTo>
                  <a:pt x="3062360" y="288985"/>
                </a:lnTo>
                <a:lnTo>
                  <a:pt x="3236223" y="462849"/>
                </a:lnTo>
                <a:lnTo>
                  <a:pt x="3313075" y="385997"/>
                </a:lnTo>
                <a:lnTo>
                  <a:pt x="3183559" y="256481"/>
                </a:lnTo>
                <a:lnTo>
                  <a:pt x="3440040" y="0"/>
                </a:lnTo>
                <a:lnTo>
                  <a:pt x="3569556" y="129516"/>
                </a:lnTo>
                <a:lnTo>
                  <a:pt x="3699072" y="0"/>
                </a:lnTo>
                <a:lnTo>
                  <a:pt x="3955553" y="256481"/>
                </a:lnTo>
                <a:lnTo>
                  <a:pt x="3826037" y="385997"/>
                </a:lnTo>
                <a:lnTo>
                  <a:pt x="3902889" y="462849"/>
                </a:lnTo>
                <a:lnTo>
                  <a:pt x="4076751" y="288985"/>
                </a:lnTo>
                <a:lnTo>
                  <a:pt x="4206268" y="418501"/>
                </a:lnTo>
                <a:lnTo>
                  <a:pt x="4335783" y="288985"/>
                </a:lnTo>
                <a:lnTo>
                  <a:pt x="4509647" y="462849"/>
                </a:lnTo>
                <a:lnTo>
                  <a:pt x="4586498" y="385997"/>
                </a:lnTo>
                <a:lnTo>
                  <a:pt x="4456982" y="256481"/>
                </a:lnTo>
                <a:lnTo>
                  <a:pt x="4713463" y="0"/>
                </a:lnTo>
                <a:lnTo>
                  <a:pt x="4842979" y="129516"/>
                </a:lnTo>
                <a:lnTo>
                  <a:pt x="4972495" y="0"/>
                </a:lnTo>
                <a:lnTo>
                  <a:pt x="5228976" y="256481"/>
                </a:lnTo>
                <a:lnTo>
                  <a:pt x="5099460" y="385997"/>
                </a:lnTo>
                <a:lnTo>
                  <a:pt x="5176311" y="462849"/>
                </a:lnTo>
                <a:lnTo>
                  <a:pt x="5350175" y="288985"/>
                </a:lnTo>
                <a:lnTo>
                  <a:pt x="5479691" y="418501"/>
                </a:lnTo>
                <a:lnTo>
                  <a:pt x="5609207" y="288985"/>
                </a:lnTo>
                <a:lnTo>
                  <a:pt x="5783070" y="462849"/>
                </a:lnTo>
                <a:lnTo>
                  <a:pt x="5859922" y="385997"/>
                </a:lnTo>
                <a:lnTo>
                  <a:pt x="5730406" y="256481"/>
                </a:lnTo>
                <a:lnTo>
                  <a:pt x="5986887" y="0"/>
                </a:lnTo>
                <a:lnTo>
                  <a:pt x="6116403" y="129516"/>
                </a:lnTo>
                <a:lnTo>
                  <a:pt x="6245919" y="0"/>
                </a:lnTo>
                <a:lnTo>
                  <a:pt x="6502401" y="256481"/>
                </a:lnTo>
                <a:lnTo>
                  <a:pt x="6372884" y="385997"/>
                </a:lnTo>
                <a:lnTo>
                  <a:pt x="6449736" y="462849"/>
                </a:lnTo>
                <a:lnTo>
                  <a:pt x="6623600" y="288985"/>
                </a:lnTo>
                <a:lnTo>
                  <a:pt x="6753115" y="418501"/>
                </a:lnTo>
                <a:lnTo>
                  <a:pt x="6882632" y="288985"/>
                </a:lnTo>
                <a:lnTo>
                  <a:pt x="7056494" y="462849"/>
                </a:lnTo>
                <a:lnTo>
                  <a:pt x="7133347" y="385997"/>
                </a:lnTo>
                <a:lnTo>
                  <a:pt x="7003830" y="256481"/>
                </a:lnTo>
                <a:lnTo>
                  <a:pt x="7260311" y="0"/>
                </a:lnTo>
                <a:lnTo>
                  <a:pt x="7389827" y="129516"/>
                </a:lnTo>
                <a:lnTo>
                  <a:pt x="7519344" y="0"/>
                </a:lnTo>
                <a:lnTo>
                  <a:pt x="7775824" y="256481"/>
                </a:lnTo>
                <a:lnTo>
                  <a:pt x="7646309" y="385997"/>
                </a:lnTo>
                <a:lnTo>
                  <a:pt x="7723159" y="462849"/>
                </a:lnTo>
                <a:lnTo>
                  <a:pt x="7897023" y="288985"/>
                </a:lnTo>
                <a:lnTo>
                  <a:pt x="8026540" y="418501"/>
                </a:lnTo>
                <a:lnTo>
                  <a:pt x="8156055" y="288985"/>
                </a:lnTo>
                <a:lnTo>
                  <a:pt x="8329919" y="462849"/>
                </a:lnTo>
                <a:lnTo>
                  <a:pt x="8406770" y="385997"/>
                </a:lnTo>
                <a:lnTo>
                  <a:pt x="8277255" y="256481"/>
                </a:lnTo>
                <a:lnTo>
                  <a:pt x="8533736" y="0"/>
                </a:lnTo>
                <a:lnTo>
                  <a:pt x="8663252" y="129516"/>
                </a:lnTo>
                <a:lnTo>
                  <a:pt x="8792767" y="0"/>
                </a:lnTo>
                <a:lnTo>
                  <a:pt x="9049248" y="256481"/>
                </a:lnTo>
                <a:lnTo>
                  <a:pt x="8919733" y="385997"/>
                </a:lnTo>
                <a:lnTo>
                  <a:pt x="8992221" y="458486"/>
                </a:lnTo>
                <a:lnTo>
                  <a:pt x="9161721" y="288985"/>
                </a:lnTo>
                <a:lnTo>
                  <a:pt x="9291237" y="418501"/>
                </a:lnTo>
                <a:lnTo>
                  <a:pt x="9420753" y="288985"/>
                </a:lnTo>
                <a:lnTo>
                  <a:pt x="9594616" y="462849"/>
                </a:lnTo>
                <a:lnTo>
                  <a:pt x="9671467" y="385997"/>
                </a:lnTo>
                <a:lnTo>
                  <a:pt x="9541952" y="256481"/>
                </a:lnTo>
                <a:lnTo>
                  <a:pt x="9798432" y="0"/>
                </a:lnTo>
                <a:lnTo>
                  <a:pt x="9927949" y="129516"/>
                </a:lnTo>
                <a:lnTo>
                  <a:pt x="10057464" y="0"/>
                </a:lnTo>
                <a:lnTo>
                  <a:pt x="10313946" y="256481"/>
                </a:lnTo>
                <a:lnTo>
                  <a:pt x="10184430" y="385997"/>
                </a:lnTo>
                <a:lnTo>
                  <a:pt x="10261281" y="462849"/>
                </a:lnTo>
                <a:lnTo>
                  <a:pt x="10435145" y="288985"/>
                </a:lnTo>
                <a:lnTo>
                  <a:pt x="10564661" y="418501"/>
                </a:lnTo>
                <a:lnTo>
                  <a:pt x="10694176" y="288985"/>
                </a:lnTo>
                <a:lnTo>
                  <a:pt x="10868040" y="462849"/>
                </a:lnTo>
                <a:lnTo>
                  <a:pt x="10944892" y="385997"/>
                </a:lnTo>
                <a:lnTo>
                  <a:pt x="10815375" y="256481"/>
                </a:lnTo>
                <a:lnTo>
                  <a:pt x="11071857" y="0"/>
                </a:lnTo>
                <a:lnTo>
                  <a:pt x="11201372" y="129516"/>
                </a:lnTo>
                <a:lnTo>
                  <a:pt x="11330889" y="0"/>
                </a:lnTo>
                <a:lnTo>
                  <a:pt x="11587369" y="256481"/>
                </a:lnTo>
                <a:lnTo>
                  <a:pt x="11457853" y="385997"/>
                </a:lnTo>
                <a:lnTo>
                  <a:pt x="11534705" y="462849"/>
                </a:lnTo>
                <a:lnTo>
                  <a:pt x="11708568" y="288985"/>
                </a:lnTo>
                <a:lnTo>
                  <a:pt x="11838084" y="418501"/>
                </a:lnTo>
                <a:lnTo>
                  <a:pt x="11967600" y="288985"/>
                </a:lnTo>
                <a:lnTo>
                  <a:pt x="12141463" y="462849"/>
                </a:lnTo>
                <a:lnTo>
                  <a:pt x="12218315" y="385997"/>
                </a:lnTo>
                <a:lnTo>
                  <a:pt x="12088799" y="256481"/>
                </a:lnTo>
                <a:lnTo>
                  <a:pt x="12345280" y="0"/>
                </a:lnTo>
                <a:lnTo>
                  <a:pt x="12474796" y="129516"/>
                </a:lnTo>
                <a:lnTo>
                  <a:pt x="12604312" y="0"/>
                </a:lnTo>
                <a:lnTo>
                  <a:pt x="12860793" y="256481"/>
                </a:lnTo>
                <a:lnTo>
                  <a:pt x="12731277" y="385997"/>
                </a:lnTo>
                <a:lnTo>
                  <a:pt x="12808129" y="462849"/>
                </a:lnTo>
                <a:lnTo>
                  <a:pt x="12981991" y="288985"/>
                </a:lnTo>
                <a:lnTo>
                  <a:pt x="13111507" y="418501"/>
                </a:lnTo>
                <a:lnTo>
                  <a:pt x="13241023" y="288985"/>
                </a:lnTo>
                <a:lnTo>
                  <a:pt x="13414886" y="462849"/>
                </a:lnTo>
                <a:lnTo>
                  <a:pt x="13491738" y="385997"/>
                </a:lnTo>
                <a:lnTo>
                  <a:pt x="13362222" y="256481"/>
                </a:lnTo>
                <a:lnTo>
                  <a:pt x="13618703" y="0"/>
                </a:lnTo>
                <a:lnTo>
                  <a:pt x="13748219" y="129516"/>
                </a:lnTo>
                <a:lnTo>
                  <a:pt x="13877735" y="0"/>
                </a:lnTo>
                <a:lnTo>
                  <a:pt x="14134216" y="256481"/>
                </a:lnTo>
                <a:lnTo>
                  <a:pt x="14004700" y="385997"/>
                </a:lnTo>
                <a:lnTo>
                  <a:pt x="14081551" y="462849"/>
                </a:lnTo>
                <a:lnTo>
                  <a:pt x="14255415" y="288985"/>
                </a:lnTo>
                <a:lnTo>
                  <a:pt x="14384931" y="418501"/>
                </a:lnTo>
                <a:lnTo>
                  <a:pt x="14514447" y="288985"/>
                </a:lnTo>
                <a:lnTo>
                  <a:pt x="14688310" y="462849"/>
                </a:lnTo>
                <a:lnTo>
                  <a:pt x="14765162" y="385997"/>
                </a:lnTo>
                <a:lnTo>
                  <a:pt x="14635646" y="256481"/>
                </a:lnTo>
                <a:lnTo>
                  <a:pt x="14892127" y="0"/>
                </a:lnTo>
                <a:lnTo>
                  <a:pt x="15021643" y="129516"/>
                </a:lnTo>
                <a:lnTo>
                  <a:pt x="15151159" y="0"/>
                </a:lnTo>
                <a:lnTo>
                  <a:pt x="15407640" y="256481"/>
                </a:lnTo>
                <a:lnTo>
                  <a:pt x="15278124" y="385997"/>
                </a:lnTo>
                <a:lnTo>
                  <a:pt x="15354975" y="462849"/>
                </a:lnTo>
                <a:lnTo>
                  <a:pt x="15528839" y="288985"/>
                </a:lnTo>
                <a:lnTo>
                  <a:pt x="15658355" y="418501"/>
                </a:lnTo>
                <a:lnTo>
                  <a:pt x="15787871" y="288985"/>
                </a:lnTo>
                <a:lnTo>
                  <a:pt x="15961734" y="462849"/>
                </a:lnTo>
                <a:lnTo>
                  <a:pt x="16038586" y="385997"/>
                </a:lnTo>
                <a:lnTo>
                  <a:pt x="15909070" y="256481"/>
                </a:lnTo>
                <a:lnTo>
                  <a:pt x="16165551" y="0"/>
                </a:lnTo>
                <a:lnTo>
                  <a:pt x="16295067" y="129516"/>
                </a:lnTo>
                <a:lnTo>
                  <a:pt x="16424583" y="0"/>
                </a:lnTo>
                <a:lnTo>
                  <a:pt x="16681064" y="256481"/>
                </a:lnTo>
                <a:lnTo>
                  <a:pt x="16551548" y="385997"/>
                </a:lnTo>
                <a:lnTo>
                  <a:pt x="16628399" y="462849"/>
                </a:lnTo>
                <a:lnTo>
                  <a:pt x="16802263" y="288985"/>
                </a:lnTo>
                <a:lnTo>
                  <a:pt x="16931779" y="418501"/>
                </a:lnTo>
                <a:lnTo>
                  <a:pt x="17061295" y="288985"/>
                </a:lnTo>
                <a:lnTo>
                  <a:pt x="17235158" y="462849"/>
                </a:lnTo>
                <a:lnTo>
                  <a:pt x="17312010" y="385997"/>
                </a:lnTo>
                <a:lnTo>
                  <a:pt x="17182494" y="256481"/>
                </a:lnTo>
                <a:lnTo>
                  <a:pt x="17438975" y="0"/>
                </a:lnTo>
                <a:lnTo>
                  <a:pt x="17568491" y="129516"/>
                </a:lnTo>
                <a:lnTo>
                  <a:pt x="17698007" y="0"/>
                </a:lnTo>
                <a:lnTo>
                  <a:pt x="17954488" y="256481"/>
                </a:lnTo>
                <a:lnTo>
                  <a:pt x="17824972" y="385997"/>
                </a:lnTo>
                <a:lnTo>
                  <a:pt x="17954488" y="515513"/>
                </a:lnTo>
                <a:lnTo>
                  <a:pt x="17698007" y="771994"/>
                </a:lnTo>
                <a:lnTo>
                  <a:pt x="17568491" y="642478"/>
                </a:lnTo>
                <a:lnTo>
                  <a:pt x="17438975" y="771994"/>
                </a:lnTo>
                <a:lnTo>
                  <a:pt x="17265111" y="598131"/>
                </a:lnTo>
                <a:lnTo>
                  <a:pt x="17188260" y="674982"/>
                </a:lnTo>
                <a:lnTo>
                  <a:pt x="17317776" y="804498"/>
                </a:lnTo>
                <a:lnTo>
                  <a:pt x="17061295" y="1060979"/>
                </a:lnTo>
                <a:lnTo>
                  <a:pt x="16931779" y="931463"/>
                </a:lnTo>
                <a:lnTo>
                  <a:pt x="16802263" y="1060979"/>
                </a:lnTo>
                <a:lnTo>
                  <a:pt x="16545782" y="804498"/>
                </a:lnTo>
                <a:lnTo>
                  <a:pt x="16675298" y="674982"/>
                </a:lnTo>
                <a:lnTo>
                  <a:pt x="16598446" y="598131"/>
                </a:lnTo>
                <a:lnTo>
                  <a:pt x="16424583" y="771994"/>
                </a:lnTo>
                <a:lnTo>
                  <a:pt x="16295067" y="642478"/>
                </a:lnTo>
                <a:lnTo>
                  <a:pt x="16165551" y="771994"/>
                </a:lnTo>
                <a:lnTo>
                  <a:pt x="15991687" y="598131"/>
                </a:lnTo>
                <a:lnTo>
                  <a:pt x="15914836" y="674982"/>
                </a:lnTo>
                <a:lnTo>
                  <a:pt x="16044352" y="804498"/>
                </a:lnTo>
                <a:lnTo>
                  <a:pt x="15787871" y="1060979"/>
                </a:lnTo>
                <a:lnTo>
                  <a:pt x="15658355" y="931463"/>
                </a:lnTo>
                <a:lnTo>
                  <a:pt x="15528839" y="1060979"/>
                </a:lnTo>
                <a:lnTo>
                  <a:pt x="15272358" y="804498"/>
                </a:lnTo>
                <a:lnTo>
                  <a:pt x="15401874" y="674982"/>
                </a:lnTo>
                <a:lnTo>
                  <a:pt x="15325022" y="598131"/>
                </a:lnTo>
                <a:lnTo>
                  <a:pt x="15151159" y="771994"/>
                </a:lnTo>
                <a:lnTo>
                  <a:pt x="15021643" y="642478"/>
                </a:lnTo>
                <a:lnTo>
                  <a:pt x="14892127" y="771994"/>
                </a:lnTo>
                <a:lnTo>
                  <a:pt x="14718263" y="598131"/>
                </a:lnTo>
                <a:lnTo>
                  <a:pt x="14641412" y="674982"/>
                </a:lnTo>
                <a:lnTo>
                  <a:pt x="14770928" y="804498"/>
                </a:lnTo>
                <a:lnTo>
                  <a:pt x="14514447" y="1060979"/>
                </a:lnTo>
                <a:lnTo>
                  <a:pt x="14384931" y="931463"/>
                </a:lnTo>
                <a:lnTo>
                  <a:pt x="14255415" y="1060979"/>
                </a:lnTo>
                <a:lnTo>
                  <a:pt x="13998934" y="804498"/>
                </a:lnTo>
                <a:lnTo>
                  <a:pt x="14128450" y="674982"/>
                </a:lnTo>
                <a:lnTo>
                  <a:pt x="14051598" y="598131"/>
                </a:lnTo>
                <a:lnTo>
                  <a:pt x="13877735" y="771994"/>
                </a:lnTo>
                <a:lnTo>
                  <a:pt x="13748219" y="642478"/>
                </a:lnTo>
                <a:lnTo>
                  <a:pt x="13618703" y="771994"/>
                </a:lnTo>
                <a:lnTo>
                  <a:pt x="13444839" y="598131"/>
                </a:lnTo>
                <a:lnTo>
                  <a:pt x="13367988" y="674982"/>
                </a:lnTo>
                <a:lnTo>
                  <a:pt x="13497504" y="804498"/>
                </a:lnTo>
                <a:lnTo>
                  <a:pt x="13241023" y="1060979"/>
                </a:lnTo>
                <a:lnTo>
                  <a:pt x="13111507" y="931463"/>
                </a:lnTo>
                <a:lnTo>
                  <a:pt x="12981991" y="1060979"/>
                </a:lnTo>
                <a:lnTo>
                  <a:pt x="12725511" y="804498"/>
                </a:lnTo>
                <a:lnTo>
                  <a:pt x="12855027" y="674982"/>
                </a:lnTo>
                <a:lnTo>
                  <a:pt x="12778176" y="598131"/>
                </a:lnTo>
                <a:lnTo>
                  <a:pt x="12604312" y="771994"/>
                </a:lnTo>
                <a:lnTo>
                  <a:pt x="12474796" y="642478"/>
                </a:lnTo>
                <a:lnTo>
                  <a:pt x="12345280" y="771994"/>
                </a:lnTo>
                <a:lnTo>
                  <a:pt x="12171417" y="598131"/>
                </a:lnTo>
                <a:lnTo>
                  <a:pt x="12094566" y="674982"/>
                </a:lnTo>
                <a:lnTo>
                  <a:pt x="12224081" y="804498"/>
                </a:lnTo>
                <a:lnTo>
                  <a:pt x="11967600" y="1060979"/>
                </a:lnTo>
                <a:lnTo>
                  <a:pt x="11838084" y="931463"/>
                </a:lnTo>
                <a:lnTo>
                  <a:pt x="11708568" y="1060979"/>
                </a:lnTo>
                <a:lnTo>
                  <a:pt x="11452087" y="804498"/>
                </a:lnTo>
                <a:lnTo>
                  <a:pt x="11581603" y="674982"/>
                </a:lnTo>
                <a:lnTo>
                  <a:pt x="11504752" y="598131"/>
                </a:lnTo>
                <a:lnTo>
                  <a:pt x="11330889" y="771994"/>
                </a:lnTo>
                <a:lnTo>
                  <a:pt x="11201372" y="642478"/>
                </a:lnTo>
                <a:lnTo>
                  <a:pt x="11071857" y="771994"/>
                </a:lnTo>
                <a:lnTo>
                  <a:pt x="10897993" y="598131"/>
                </a:lnTo>
                <a:lnTo>
                  <a:pt x="10821142" y="674982"/>
                </a:lnTo>
                <a:lnTo>
                  <a:pt x="10950658" y="804498"/>
                </a:lnTo>
                <a:lnTo>
                  <a:pt x="10694176" y="1060979"/>
                </a:lnTo>
                <a:lnTo>
                  <a:pt x="10564661" y="931463"/>
                </a:lnTo>
                <a:lnTo>
                  <a:pt x="10435145" y="1060979"/>
                </a:lnTo>
                <a:lnTo>
                  <a:pt x="10178663" y="804498"/>
                </a:lnTo>
                <a:lnTo>
                  <a:pt x="10308180" y="674982"/>
                </a:lnTo>
                <a:lnTo>
                  <a:pt x="10231329" y="598131"/>
                </a:lnTo>
                <a:lnTo>
                  <a:pt x="10057464" y="771994"/>
                </a:lnTo>
                <a:lnTo>
                  <a:pt x="9927949" y="642478"/>
                </a:lnTo>
                <a:lnTo>
                  <a:pt x="9798432" y="771994"/>
                </a:lnTo>
                <a:lnTo>
                  <a:pt x="9624569" y="598131"/>
                </a:lnTo>
                <a:lnTo>
                  <a:pt x="9547718" y="674982"/>
                </a:lnTo>
                <a:lnTo>
                  <a:pt x="9677234" y="804498"/>
                </a:lnTo>
                <a:lnTo>
                  <a:pt x="9420753" y="1060979"/>
                </a:lnTo>
                <a:lnTo>
                  <a:pt x="9291237" y="931463"/>
                </a:lnTo>
                <a:lnTo>
                  <a:pt x="9161721" y="1060979"/>
                </a:lnTo>
                <a:lnTo>
                  <a:pt x="8905241" y="804498"/>
                </a:lnTo>
                <a:lnTo>
                  <a:pt x="9034756" y="674982"/>
                </a:lnTo>
                <a:lnTo>
                  <a:pt x="8962268" y="602494"/>
                </a:lnTo>
                <a:lnTo>
                  <a:pt x="8792767" y="771994"/>
                </a:lnTo>
                <a:lnTo>
                  <a:pt x="8663252" y="642478"/>
                </a:lnTo>
                <a:lnTo>
                  <a:pt x="8533736" y="771994"/>
                </a:lnTo>
                <a:lnTo>
                  <a:pt x="8359872" y="598131"/>
                </a:lnTo>
                <a:lnTo>
                  <a:pt x="8283020" y="674982"/>
                </a:lnTo>
                <a:lnTo>
                  <a:pt x="8412537" y="804498"/>
                </a:lnTo>
                <a:lnTo>
                  <a:pt x="8156055" y="1060979"/>
                </a:lnTo>
                <a:lnTo>
                  <a:pt x="8026540" y="931463"/>
                </a:lnTo>
                <a:lnTo>
                  <a:pt x="7897023" y="1060979"/>
                </a:lnTo>
                <a:lnTo>
                  <a:pt x="7640543" y="804498"/>
                </a:lnTo>
                <a:lnTo>
                  <a:pt x="7770058" y="674982"/>
                </a:lnTo>
                <a:lnTo>
                  <a:pt x="7693206" y="598131"/>
                </a:lnTo>
                <a:lnTo>
                  <a:pt x="7519344" y="771994"/>
                </a:lnTo>
                <a:lnTo>
                  <a:pt x="7389827" y="642478"/>
                </a:lnTo>
                <a:lnTo>
                  <a:pt x="7260311" y="771994"/>
                </a:lnTo>
                <a:lnTo>
                  <a:pt x="7086447" y="598131"/>
                </a:lnTo>
                <a:lnTo>
                  <a:pt x="7009597" y="674982"/>
                </a:lnTo>
                <a:lnTo>
                  <a:pt x="7139112" y="804498"/>
                </a:lnTo>
                <a:lnTo>
                  <a:pt x="6882632" y="1060979"/>
                </a:lnTo>
                <a:lnTo>
                  <a:pt x="6753115" y="931463"/>
                </a:lnTo>
                <a:lnTo>
                  <a:pt x="6623600" y="1060979"/>
                </a:lnTo>
                <a:lnTo>
                  <a:pt x="6367118" y="804498"/>
                </a:lnTo>
                <a:lnTo>
                  <a:pt x="6496635" y="674982"/>
                </a:lnTo>
                <a:lnTo>
                  <a:pt x="6419783" y="598131"/>
                </a:lnTo>
                <a:lnTo>
                  <a:pt x="6245919" y="771994"/>
                </a:lnTo>
                <a:lnTo>
                  <a:pt x="6116403" y="642478"/>
                </a:lnTo>
                <a:lnTo>
                  <a:pt x="5986887" y="771994"/>
                </a:lnTo>
                <a:lnTo>
                  <a:pt x="5813023" y="598131"/>
                </a:lnTo>
                <a:lnTo>
                  <a:pt x="5736172" y="674982"/>
                </a:lnTo>
                <a:lnTo>
                  <a:pt x="5865688" y="804498"/>
                </a:lnTo>
                <a:lnTo>
                  <a:pt x="5609207" y="1060979"/>
                </a:lnTo>
                <a:lnTo>
                  <a:pt x="5479691" y="931463"/>
                </a:lnTo>
                <a:lnTo>
                  <a:pt x="5350175" y="1060979"/>
                </a:lnTo>
                <a:lnTo>
                  <a:pt x="5093694" y="804498"/>
                </a:lnTo>
                <a:lnTo>
                  <a:pt x="5223210" y="674982"/>
                </a:lnTo>
                <a:lnTo>
                  <a:pt x="5146358" y="598131"/>
                </a:lnTo>
                <a:lnTo>
                  <a:pt x="4972495" y="771994"/>
                </a:lnTo>
                <a:lnTo>
                  <a:pt x="4842979" y="642478"/>
                </a:lnTo>
                <a:lnTo>
                  <a:pt x="4713463" y="771994"/>
                </a:lnTo>
                <a:lnTo>
                  <a:pt x="4539600" y="598131"/>
                </a:lnTo>
                <a:lnTo>
                  <a:pt x="4462748" y="674982"/>
                </a:lnTo>
                <a:lnTo>
                  <a:pt x="4592265" y="804498"/>
                </a:lnTo>
                <a:lnTo>
                  <a:pt x="4335783" y="1060979"/>
                </a:lnTo>
                <a:lnTo>
                  <a:pt x="4206268" y="931463"/>
                </a:lnTo>
                <a:lnTo>
                  <a:pt x="4076751" y="1060979"/>
                </a:lnTo>
                <a:lnTo>
                  <a:pt x="3820271" y="804498"/>
                </a:lnTo>
                <a:lnTo>
                  <a:pt x="3949787" y="674982"/>
                </a:lnTo>
                <a:lnTo>
                  <a:pt x="3872936" y="598131"/>
                </a:lnTo>
                <a:lnTo>
                  <a:pt x="3699072" y="771994"/>
                </a:lnTo>
                <a:lnTo>
                  <a:pt x="3569556" y="642478"/>
                </a:lnTo>
                <a:lnTo>
                  <a:pt x="3440040" y="771994"/>
                </a:lnTo>
                <a:lnTo>
                  <a:pt x="3266177" y="598131"/>
                </a:lnTo>
                <a:lnTo>
                  <a:pt x="3189326" y="674982"/>
                </a:lnTo>
                <a:lnTo>
                  <a:pt x="3318841" y="804498"/>
                </a:lnTo>
                <a:lnTo>
                  <a:pt x="3062360" y="1060979"/>
                </a:lnTo>
                <a:lnTo>
                  <a:pt x="2932844" y="931463"/>
                </a:lnTo>
                <a:lnTo>
                  <a:pt x="2803328" y="1060979"/>
                </a:lnTo>
                <a:lnTo>
                  <a:pt x="2546847" y="804498"/>
                </a:lnTo>
                <a:lnTo>
                  <a:pt x="2676363" y="674982"/>
                </a:lnTo>
                <a:lnTo>
                  <a:pt x="2599512" y="598131"/>
                </a:lnTo>
                <a:lnTo>
                  <a:pt x="2425649" y="771994"/>
                </a:lnTo>
                <a:lnTo>
                  <a:pt x="2296132" y="642478"/>
                </a:lnTo>
                <a:lnTo>
                  <a:pt x="2166617" y="771994"/>
                </a:lnTo>
                <a:lnTo>
                  <a:pt x="1992753" y="598131"/>
                </a:lnTo>
                <a:lnTo>
                  <a:pt x="1915902" y="674982"/>
                </a:lnTo>
                <a:lnTo>
                  <a:pt x="2045418" y="804498"/>
                </a:lnTo>
                <a:lnTo>
                  <a:pt x="1788936" y="1060979"/>
                </a:lnTo>
                <a:lnTo>
                  <a:pt x="1659421" y="931463"/>
                </a:lnTo>
                <a:lnTo>
                  <a:pt x="1529905" y="1060979"/>
                </a:lnTo>
                <a:lnTo>
                  <a:pt x="1273423" y="804498"/>
                </a:lnTo>
                <a:lnTo>
                  <a:pt x="1402940" y="674982"/>
                </a:lnTo>
                <a:lnTo>
                  <a:pt x="1326089" y="598131"/>
                </a:lnTo>
                <a:lnTo>
                  <a:pt x="1152224" y="771994"/>
                </a:lnTo>
                <a:lnTo>
                  <a:pt x="1022709" y="642478"/>
                </a:lnTo>
                <a:lnTo>
                  <a:pt x="893192" y="771994"/>
                </a:lnTo>
                <a:lnTo>
                  <a:pt x="719329" y="598131"/>
                </a:lnTo>
                <a:lnTo>
                  <a:pt x="642478" y="674982"/>
                </a:lnTo>
                <a:lnTo>
                  <a:pt x="771994" y="804498"/>
                </a:lnTo>
                <a:lnTo>
                  <a:pt x="515513" y="1060979"/>
                </a:lnTo>
                <a:lnTo>
                  <a:pt x="385997" y="931463"/>
                </a:lnTo>
                <a:lnTo>
                  <a:pt x="256481" y="1060979"/>
                </a:lnTo>
                <a:lnTo>
                  <a:pt x="0" y="804498"/>
                </a:lnTo>
                <a:lnTo>
                  <a:pt x="129516" y="674982"/>
                </a:lnTo>
                <a:lnTo>
                  <a:pt x="0" y="545466"/>
                </a:lnTo>
                <a:lnTo>
                  <a:pt x="256481" y="288985"/>
                </a:lnTo>
                <a:lnTo>
                  <a:pt x="385997" y="418501"/>
                </a:lnTo>
                <a:lnTo>
                  <a:pt x="515513" y="288985"/>
                </a:lnTo>
                <a:lnTo>
                  <a:pt x="689376" y="462849"/>
                </a:lnTo>
                <a:lnTo>
                  <a:pt x="766227" y="385997"/>
                </a:lnTo>
                <a:lnTo>
                  <a:pt x="636712" y="25648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6C6C1127-4D01-4913-84B1-416DAD5E7EAB}"/>
              </a:ext>
            </a:extLst>
          </p:cNvPr>
          <p:cNvSpPr/>
          <p:nvPr/>
        </p:nvSpPr>
        <p:spPr>
          <a:xfrm>
            <a:off x="167272" y="6066292"/>
            <a:ext cx="9537445" cy="389687"/>
          </a:xfrm>
          <a:custGeom>
            <a:avLst/>
            <a:gdLst>
              <a:gd name="connsiteX0" fmla="*/ 18045900 w 18561412"/>
              <a:gd name="connsiteY0" fmla="*/ 224287 h 758395"/>
              <a:gd name="connsiteX1" fmla="*/ 18294358 w 18561412"/>
              <a:gd name="connsiteY1" fmla="*/ 472745 h 758395"/>
              <a:gd name="connsiteX2" fmla="*/ 18542816 w 18561412"/>
              <a:gd name="connsiteY2" fmla="*/ 224287 h 758395"/>
              <a:gd name="connsiteX3" fmla="*/ 18561412 w 18561412"/>
              <a:gd name="connsiteY3" fmla="*/ 242883 h 758395"/>
              <a:gd name="connsiteX4" fmla="*/ 18312954 w 18561412"/>
              <a:gd name="connsiteY4" fmla="*/ 491341 h 758395"/>
              <a:gd name="connsiteX5" fmla="*/ 18561412 w 18561412"/>
              <a:gd name="connsiteY5" fmla="*/ 739799 h 758395"/>
              <a:gd name="connsiteX6" fmla="*/ 18542816 w 18561412"/>
              <a:gd name="connsiteY6" fmla="*/ 758395 h 758395"/>
              <a:gd name="connsiteX7" fmla="*/ 18294358 w 18561412"/>
              <a:gd name="connsiteY7" fmla="*/ 509937 h 758395"/>
              <a:gd name="connsiteX8" fmla="*/ 18045900 w 18561412"/>
              <a:gd name="connsiteY8" fmla="*/ 758395 h 758395"/>
              <a:gd name="connsiteX9" fmla="*/ 18027304 w 18561412"/>
              <a:gd name="connsiteY9" fmla="*/ 739799 h 758395"/>
              <a:gd name="connsiteX10" fmla="*/ 18275762 w 18561412"/>
              <a:gd name="connsiteY10" fmla="*/ 491341 h 758395"/>
              <a:gd name="connsiteX11" fmla="*/ 18027304 w 18561412"/>
              <a:gd name="connsiteY11" fmla="*/ 242883 h 758395"/>
              <a:gd name="connsiteX12" fmla="*/ 17206886 w 18561412"/>
              <a:gd name="connsiteY12" fmla="*/ 224287 h 758395"/>
              <a:gd name="connsiteX13" fmla="*/ 17455344 w 18561412"/>
              <a:gd name="connsiteY13" fmla="*/ 472745 h 758395"/>
              <a:gd name="connsiteX14" fmla="*/ 17703802 w 18561412"/>
              <a:gd name="connsiteY14" fmla="*/ 224287 h 758395"/>
              <a:gd name="connsiteX15" fmla="*/ 17722398 w 18561412"/>
              <a:gd name="connsiteY15" fmla="*/ 242883 h 758395"/>
              <a:gd name="connsiteX16" fmla="*/ 17473940 w 18561412"/>
              <a:gd name="connsiteY16" fmla="*/ 491341 h 758395"/>
              <a:gd name="connsiteX17" fmla="*/ 17722398 w 18561412"/>
              <a:gd name="connsiteY17" fmla="*/ 739799 h 758395"/>
              <a:gd name="connsiteX18" fmla="*/ 17703802 w 18561412"/>
              <a:gd name="connsiteY18" fmla="*/ 758395 h 758395"/>
              <a:gd name="connsiteX19" fmla="*/ 17455344 w 18561412"/>
              <a:gd name="connsiteY19" fmla="*/ 509937 h 758395"/>
              <a:gd name="connsiteX20" fmla="*/ 17206886 w 18561412"/>
              <a:gd name="connsiteY20" fmla="*/ 758395 h 758395"/>
              <a:gd name="connsiteX21" fmla="*/ 17188290 w 18561412"/>
              <a:gd name="connsiteY21" fmla="*/ 739799 h 758395"/>
              <a:gd name="connsiteX22" fmla="*/ 17436748 w 18561412"/>
              <a:gd name="connsiteY22" fmla="*/ 491341 h 758395"/>
              <a:gd name="connsiteX23" fmla="*/ 17188290 w 18561412"/>
              <a:gd name="connsiteY23" fmla="*/ 242883 h 758395"/>
              <a:gd name="connsiteX24" fmla="*/ 16367872 w 18561412"/>
              <a:gd name="connsiteY24" fmla="*/ 224287 h 758395"/>
              <a:gd name="connsiteX25" fmla="*/ 16616330 w 18561412"/>
              <a:gd name="connsiteY25" fmla="*/ 472745 h 758395"/>
              <a:gd name="connsiteX26" fmla="*/ 16864788 w 18561412"/>
              <a:gd name="connsiteY26" fmla="*/ 224287 h 758395"/>
              <a:gd name="connsiteX27" fmla="*/ 16883384 w 18561412"/>
              <a:gd name="connsiteY27" fmla="*/ 242883 h 758395"/>
              <a:gd name="connsiteX28" fmla="*/ 16634926 w 18561412"/>
              <a:gd name="connsiteY28" fmla="*/ 491341 h 758395"/>
              <a:gd name="connsiteX29" fmla="*/ 16883384 w 18561412"/>
              <a:gd name="connsiteY29" fmla="*/ 739799 h 758395"/>
              <a:gd name="connsiteX30" fmla="*/ 16864788 w 18561412"/>
              <a:gd name="connsiteY30" fmla="*/ 758395 h 758395"/>
              <a:gd name="connsiteX31" fmla="*/ 16616330 w 18561412"/>
              <a:gd name="connsiteY31" fmla="*/ 509937 h 758395"/>
              <a:gd name="connsiteX32" fmla="*/ 16367872 w 18561412"/>
              <a:gd name="connsiteY32" fmla="*/ 758395 h 758395"/>
              <a:gd name="connsiteX33" fmla="*/ 16349276 w 18561412"/>
              <a:gd name="connsiteY33" fmla="*/ 739799 h 758395"/>
              <a:gd name="connsiteX34" fmla="*/ 16597734 w 18561412"/>
              <a:gd name="connsiteY34" fmla="*/ 491341 h 758395"/>
              <a:gd name="connsiteX35" fmla="*/ 16349276 w 18561412"/>
              <a:gd name="connsiteY35" fmla="*/ 242883 h 758395"/>
              <a:gd name="connsiteX36" fmla="*/ 15528858 w 18561412"/>
              <a:gd name="connsiteY36" fmla="*/ 224287 h 758395"/>
              <a:gd name="connsiteX37" fmla="*/ 15777316 w 18561412"/>
              <a:gd name="connsiteY37" fmla="*/ 472745 h 758395"/>
              <a:gd name="connsiteX38" fmla="*/ 16025774 w 18561412"/>
              <a:gd name="connsiteY38" fmla="*/ 224287 h 758395"/>
              <a:gd name="connsiteX39" fmla="*/ 16044370 w 18561412"/>
              <a:gd name="connsiteY39" fmla="*/ 242883 h 758395"/>
              <a:gd name="connsiteX40" fmla="*/ 15795912 w 18561412"/>
              <a:gd name="connsiteY40" fmla="*/ 491341 h 758395"/>
              <a:gd name="connsiteX41" fmla="*/ 16044370 w 18561412"/>
              <a:gd name="connsiteY41" fmla="*/ 739799 h 758395"/>
              <a:gd name="connsiteX42" fmla="*/ 16025774 w 18561412"/>
              <a:gd name="connsiteY42" fmla="*/ 758395 h 758395"/>
              <a:gd name="connsiteX43" fmla="*/ 15777316 w 18561412"/>
              <a:gd name="connsiteY43" fmla="*/ 509937 h 758395"/>
              <a:gd name="connsiteX44" fmla="*/ 15528858 w 18561412"/>
              <a:gd name="connsiteY44" fmla="*/ 758395 h 758395"/>
              <a:gd name="connsiteX45" fmla="*/ 15510262 w 18561412"/>
              <a:gd name="connsiteY45" fmla="*/ 739799 h 758395"/>
              <a:gd name="connsiteX46" fmla="*/ 15758720 w 18561412"/>
              <a:gd name="connsiteY46" fmla="*/ 491341 h 758395"/>
              <a:gd name="connsiteX47" fmla="*/ 15510262 w 18561412"/>
              <a:gd name="connsiteY47" fmla="*/ 242883 h 758395"/>
              <a:gd name="connsiteX48" fmla="*/ 14689844 w 18561412"/>
              <a:gd name="connsiteY48" fmla="*/ 224287 h 758395"/>
              <a:gd name="connsiteX49" fmla="*/ 14938302 w 18561412"/>
              <a:gd name="connsiteY49" fmla="*/ 472745 h 758395"/>
              <a:gd name="connsiteX50" fmla="*/ 15186760 w 18561412"/>
              <a:gd name="connsiteY50" fmla="*/ 224287 h 758395"/>
              <a:gd name="connsiteX51" fmla="*/ 15205356 w 18561412"/>
              <a:gd name="connsiteY51" fmla="*/ 242883 h 758395"/>
              <a:gd name="connsiteX52" fmla="*/ 14956898 w 18561412"/>
              <a:gd name="connsiteY52" fmla="*/ 491341 h 758395"/>
              <a:gd name="connsiteX53" fmla="*/ 15205356 w 18561412"/>
              <a:gd name="connsiteY53" fmla="*/ 739799 h 758395"/>
              <a:gd name="connsiteX54" fmla="*/ 15186760 w 18561412"/>
              <a:gd name="connsiteY54" fmla="*/ 758395 h 758395"/>
              <a:gd name="connsiteX55" fmla="*/ 14938302 w 18561412"/>
              <a:gd name="connsiteY55" fmla="*/ 509937 h 758395"/>
              <a:gd name="connsiteX56" fmla="*/ 14689844 w 18561412"/>
              <a:gd name="connsiteY56" fmla="*/ 758395 h 758395"/>
              <a:gd name="connsiteX57" fmla="*/ 14671248 w 18561412"/>
              <a:gd name="connsiteY57" fmla="*/ 739799 h 758395"/>
              <a:gd name="connsiteX58" fmla="*/ 14919706 w 18561412"/>
              <a:gd name="connsiteY58" fmla="*/ 491341 h 758395"/>
              <a:gd name="connsiteX59" fmla="*/ 14671248 w 18561412"/>
              <a:gd name="connsiteY59" fmla="*/ 242883 h 758395"/>
              <a:gd name="connsiteX60" fmla="*/ 13850830 w 18561412"/>
              <a:gd name="connsiteY60" fmla="*/ 224287 h 758395"/>
              <a:gd name="connsiteX61" fmla="*/ 14099288 w 18561412"/>
              <a:gd name="connsiteY61" fmla="*/ 472745 h 758395"/>
              <a:gd name="connsiteX62" fmla="*/ 14347746 w 18561412"/>
              <a:gd name="connsiteY62" fmla="*/ 224287 h 758395"/>
              <a:gd name="connsiteX63" fmla="*/ 14366342 w 18561412"/>
              <a:gd name="connsiteY63" fmla="*/ 242883 h 758395"/>
              <a:gd name="connsiteX64" fmla="*/ 14117884 w 18561412"/>
              <a:gd name="connsiteY64" fmla="*/ 491341 h 758395"/>
              <a:gd name="connsiteX65" fmla="*/ 14366342 w 18561412"/>
              <a:gd name="connsiteY65" fmla="*/ 739799 h 758395"/>
              <a:gd name="connsiteX66" fmla="*/ 14347746 w 18561412"/>
              <a:gd name="connsiteY66" fmla="*/ 758395 h 758395"/>
              <a:gd name="connsiteX67" fmla="*/ 14099288 w 18561412"/>
              <a:gd name="connsiteY67" fmla="*/ 509937 h 758395"/>
              <a:gd name="connsiteX68" fmla="*/ 13850830 w 18561412"/>
              <a:gd name="connsiteY68" fmla="*/ 758395 h 758395"/>
              <a:gd name="connsiteX69" fmla="*/ 13832234 w 18561412"/>
              <a:gd name="connsiteY69" fmla="*/ 739799 h 758395"/>
              <a:gd name="connsiteX70" fmla="*/ 14080692 w 18561412"/>
              <a:gd name="connsiteY70" fmla="*/ 491341 h 758395"/>
              <a:gd name="connsiteX71" fmla="*/ 13832234 w 18561412"/>
              <a:gd name="connsiteY71" fmla="*/ 242883 h 758395"/>
              <a:gd name="connsiteX72" fmla="*/ 13011818 w 18561412"/>
              <a:gd name="connsiteY72" fmla="*/ 224287 h 758395"/>
              <a:gd name="connsiteX73" fmla="*/ 13260274 w 18561412"/>
              <a:gd name="connsiteY73" fmla="*/ 472745 h 758395"/>
              <a:gd name="connsiteX74" fmla="*/ 13508732 w 18561412"/>
              <a:gd name="connsiteY74" fmla="*/ 224287 h 758395"/>
              <a:gd name="connsiteX75" fmla="*/ 13527328 w 18561412"/>
              <a:gd name="connsiteY75" fmla="*/ 242883 h 758395"/>
              <a:gd name="connsiteX76" fmla="*/ 13278870 w 18561412"/>
              <a:gd name="connsiteY76" fmla="*/ 491341 h 758395"/>
              <a:gd name="connsiteX77" fmla="*/ 13527328 w 18561412"/>
              <a:gd name="connsiteY77" fmla="*/ 739799 h 758395"/>
              <a:gd name="connsiteX78" fmla="*/ 13508732 w 18561412"/>
              <a:gd name="connsiteY78" fmla="*/ 758395 h 758395"/>
              <a:gd name="connsiteX79" fmla="*/ 13260274 w 18561412"/>
              <a:gd name="connsiteY79" fmla="*/ 509937 h 758395"/>
              <a:gd name="connsiteX80" fmla="*/ 13011818 w 18561412"/>
              <a:gd name="connsiteY80" fmla="*/ 758395 h 758395"/>
              <a:gd name="connsiteX81" fmla="*/ 12993222 w 18561412"/>
              <a:gd name="connsiteY81" fmla="*/ 739799 h 758395"/>
              <a:gd name="connsiteX82" fmla="*/ 13241678 w 18561412"/>
              <a:gd name="connsiteY82" fmla="*/ 491341 h 758395"/>
              <a:gd name="connsiteX83" fmla="*/ 12993222 w 18561412"/>
              <a:gd name="connsiteY83" fmla="*/ 242883 h 758395"/>
              <a:gd name="connsiteX84" fmla="*/ 12172804 w 18561412"/>
              <a:gd name="connsiteY84" fmla="*/ 224287 h 758395"/>
              <a:gd name="connsiteX85" fmla="*/ 12421262 w 18561412"/>
              <a:gd name="connsiteY85" fmla="*/ 472745 h 758395"/>
              <a:gd name="connsiteX86" fmla="*/ 12669720 w 18561412"/>
              <a:gd name="connsiteY86" fmla="*/ 224287 h 758395"/>
              <a:gd name="connsiteX87" fmla="*/ 12688317 w 18561412"/>
              <a:gd name="connsiteY87" fmla="*/ 242883 h 758395"/>
              <a:gd name="connsiteX88" fmla="*/ 12439858 w 18561412"/>
              <a:gd name="connsiteY88" fmla="*/ 491341 h 758395"/>
              <a:gd name="connsiteX89" fmla="*/ 12688317 w 18561412"/>
              <a:gd name="connsiteY89" fmla="*/ 739799 h 758395"/>
              <a:gd name="connsiteX90" fmla="*/ 12669720 w 18561412"/>
              <a:gd name="connsiteY90" fmla="*/ 758395 h 758395"/>
              <a:gd name="connsiteX91" fmla="*/ 12421262 w 18561412"/>
              <a:gd name="connsiteY91" fmla="*/ 509937 h 758395"/>
              <a:gd name="connsiteX92" fmla="*/ 12172804 w 18561412"/>
              <a:gd name="connsiteY92" fmla="*/ 758395 h 758395"/>
              <a:gd name="connsiteX93" fmla="*/ 12154208 w 18561412"/>
              <a:gd name="connsiteY93" fmla="*/ 739799 h 758395"/>
              <a:gd name="connsiteX94" fmla="*/ 12402667 w 18561412"/>
              <a:gd name="connsiteY94" fmla="*/ 491341 h 758395"/>
              <a:gd name="connsiteX95" fmla="*/ 12154208 w 18561412"/>
              <a:gd name="connsiteY95" fmla="*/ 242883 h 758395"/>
              <a:gd name="connsiteX96" fmla="*/ 11333791 w 18561412"/>
              <a:gd name="connsiteY96" fmla="*/ 224287 h 758395"/>
              <a:gd name="connsiteX97" fmla="*/ 11582249 w 18561412"/>
              <a:gd name="connsiteY97" fmla="*/ 472745 h 758395"/>
              <a:gd name="connsiteX98" fmla="*/ 11830707 w 18561412"/>
              <a:gd name="connsiteY98" fmla="*/ 224287 h 758395"/>
              <a:gd name="connsiteX99" fmla="*/ 11849302 w 18561412"/>
              <a:gd name="connsiteY99" fmla="*/ 242883 h 758395"/>
              <a:gd name="connsiteX100" fmla="*/ 11600845 w 18561412"/>
              <a:gd name="connsiteY100" fmla="*/ 491341 h 758395"/>
              <a:gd name="connsiteX101" fmla="*/ 11849302 w 18561412"/>
              <a:gd name="connsiteY101" fmla="*/ 739799 h 758395"/>
              <a:gd name="connsiteX102" fmla="*/ 11830707 w 18561412"/>
              <a:gd name="connsiteY102" fmla="*/ 758395 h 758395"/>
              <a:gd name="connsiteX103" fmla="*/ 11582249 w 18561412"/>
              <a:gd name="connsiteY103" fmla="*/ 509937 h 758395"/>
              <a:gd name="connsiteX104" fmla="*/ 11333791 w 18561412"/>
              <a:gd name="connsiteY104" fmla="*/ 758395 h 758395"/>
              <a:gd name="connsiteX105" fmla="*/ 11315195 w 18561412"/>
              <a:gd name="connsiteY105" fmla="*/ 739799 h 758395"/>
              <a:gd name="connsiteX106" fmla="*/ 11563653 w 18561412"/>
              <a:gd name="connsiteY106" fmla="*/ 491341 h 758395"/>
              <a:gd name="connsiteX107" fmla="*/ 11315195 w 18561412"/>
              <a:gd name="connsiteY107" fmla="*/ 242883 h 758395"/>
              <a:gd name="connsiteX108" fmla="*/ 10494777 w 18561412"/>
              <a:gd name="connsiteY108" fmla="*/ 224287 h 758395"/>
              <a:gd name="connsiteX109" fmla="*/ 10743235 w 18561412"/>
              <a:gd name="connsiteY109" fmla="*/ 472745 h 758395"/>
              <a:gd name="connsiteX110" fmla="*/ 10991694 w 18561412"/>
              <a:gd name="connsiteY110" fmla="*/ 224287 h 758395"/>
              <a:gd name="connsiteX111" fmla="*/ 11010290 w 18561412"/>
              <a:gd name="connsiteY111" fmla="*/ 242883 h 758395"/>
              <a:gd name="connsiteX112" fmla="*/ 10761832 w 18561412"/>
              <a:gd name="connsiteY112" fmla="*/ 491341 h 758395"/>
              <a:gd name="connsiteX113" fmla="*/ 11010290 w 18561412"/>
              <a:gd name="connsiteY113" fmla="*/ 739799 h 758395"/>
              <a:gd name="connsiteX114" fmla="*/ 10991694 w 18561412"/>
              <a:gd name="connsiteY114" fmla="*/ 758395 h 758395"/>
              <a:gd name="connsiteX115" fmla="*/ 10743235 w 18561412"/>
              <a:gd name="connsiteY115" fmla="*/ 509937 h 758395"/>
              <a:gd name="connsiteX116" fmla="*/ 10494777 w 18561412"/>
              <a:gd name="connsiteY116" fmla="*/ 758395 h 758395"/>
              <a:gd name="connsiteX117" fmla="*/ 10476181 w 18561412"/>
              <a:gd name="connsiteY117" fmla="*/ 739799 h 758395"/>
              <a:gd name="connsiteX118" fmla="*/ 10724640 w 18561412"/>
              <a:gd name="connsiteY118" fmla="*/ 491341 h 758395"/>
              <a:gd name="connsiteX119" fmla="*/ 10476181 w 18561412"/>
              <a:gd name="connsiteY119" fmla="*/ 242883 h 758395"/>
              <a:gd name="connsiteX120" fmla="*/ 9655763 w 18561412"/>
              <a:gd name="connsiteY120" fmla="*/ 224287 h 758395"/>
              <a:gd name="connsiteX121" fmla="*/ 9904220 w 18561412"/>
              <a:gd name="connsiteY121" fmla="*/ 472745 h 758395"/>
              <a:gd name="connsiteX122" fmla="*/ 10152678 w 18561412"/>
              <a:gd name="connsiteY122" fmla="*/ 224287 h 758395"/>
              <a:gd name="connsiteX123" fmla="*/ 10171275 w 18561412"/>
              <a:gd name="connsiteY123" fmla="*/ 242883 h 758395"/>
              <a:gd name="connsiteX124" fmla="*/ 9922817 w 18561412"/>
              <a:gd name="connsiteY124" fmla="*/ 491341 h 758395"/>
              <a:gd name="connsiteX125" fmla="*/ 10171275 w 18561412"/>
              <a:gd name="connsiteY125" fmla="*/ 739799 h 758395"/>
              <a:gd name="connsiteX126" fmla="*/ 10152678 w 18561412"/>
              <a:gd name="connsiteY126" fmla="*/ 758395 h 758395"/>
              <a:gd name="connsiteX127" fmla="*/ 9904220 w 18561412"/>
              <a:gd name="connsiteY127" fmla="*/ 509937 h 758395"/>
              <a:gd name="connsiteX128" fmla="*/ 9655763 w 18561412"/>
              <a:gd name="connsiteY128" fmla="*/ 758395 h 758395"/>
              <a:gd name="connsiteX129" fmla="*/ 9637167 w 18561412"/>
              <a:gd name="connsiteY129" fmla="*/ 739799 h 758395"/>
              <a:gd name="connsiteX130" fmla="*/ 9885625 w 18561412"/>
              <a:gd name="connsiteY130" fmla="*/ 491341 h 758395"/>
              <a:gd name="connsiteX131" fmla="*/ 9637167 w 18561412"/>
              <a:gd name="connsiteY131" fmla="*/ 242883 h 758395"/>
              <a:gd name="connsiteX132" fmla="*/ 8828241 w 18561412"/>
              <a:gd name="connsiteY132" fmla="*/ 224287 h 758395"/>
              <a:gd name="connsiteX133" fmla="*/ 9076699 w 18561412"/>
              <a:gd name="connsiteY133" fmla="*/ 472745 h 758395"/>
              <a:gd name="connsiteX134" fmla="*/ 9325156 w 18561412"/>
              <a:gd name="connsiteY134" fmla="*/ 224287 h 758395"/>
              <a:gd name="connsiteX135" fmla="*/ 9343752 w 18561412"/>
              <a:gd name="connsiteY135" fmla="*/ 242883 h 758395"/>
              <a:gd name="connsiteX136" fmla="*/ 9095295 w 18561412"/>
              <a:gd name="connsiteY136" fmla="*/ 491341 h 758395"/>
              <a:gd name="connsiteX137" fmla="*/ 9343752 w 18561412"/>
              <a:gd name="connsiteY137" fmla="*/ 739799 h 758395"/>
              <a:gd name="connsiteX138" fmla="*/ 9325156 w 18561412"/>
              <a:gd name="connsiteY138" fmla="*/ 758395 h 758395"/>
              <a:gd name="connsiteX139" fmla="*/ 9076699 w 18561412"/>
              <a:gd name="connsiteY139" fmla="*/ 509937 h 758395"/>
              <a:gd name="connsiteX140" fmla="*/ 8828241 w 18561412"/>
              <a:gd name="connsiteY140" fmla="*/ 758395 h 758395"/>
              <a:gd name="connsiteX141" fmla="*/ 8809645 w 18561412"/>
              <a:gd name="connsiteY141" fmla="*/ 739799 h 758395"/>
              <a:gd name="connsiteX142" fmla="*/ 9058103 w 18561412"/>
              <a:gd name="connsiteY142" fmla="*/ 491341 h 758395"/>
              <a:gd name="connsiteX143" fmla="*/ 8809645 w 18561412"/>
              <a:gd name="connsiteY143" fmla="*/ 242883 h 758395"/>
              <a:gd name="connsiteX144" fmla="*/ 7989226 w 18561412"/>
              <a:gd name="connsiteY144" fmla="*/ 224287 h 758395"/>
              <a:gd name="connsiteX145" fmla="*/ 8237684 w 18561412"/>
              <a:gd name="connsiteY145" fmla="*/ 472745 h 758395"/>
              <a:gd name="connsiteX146" fmla="*/ 8486143 w 18561412"/>
              <a:gd name="connsiteY146" fmla="*/ 224287 h 758395"/>
              <a:gd name="connsiteX147" fmla="*/ 8504739 w 18561412"/>
              <a:gd name="connsiteY147" fmla="*/ 242883 h 758395"/>
              <a:gd name="connsiteX148" fmla="*/ 8256281 w 18561412"/>
              <a:gd name="connsiteY148" fmla="*/ 491341 h 758395"/>
              <a:gd name="connsiteX149" fmla="*/ 8504739 w 18561412"/>
              <a:gd name="connsiteY149" fmla="*/ 739799 h 758395"/>
              <a:gd name="connsiteX150" fmla="*/ 8486143 w 18561412"/>
              <a:gd name="connsiteY150" fmla="*/ 758395 h 758395"/>
              <a:gd name="connsiteX151" fmla="*/ 8237684 w 18561412"/>
              <a:gd name="connsiteY151" fmla="*/ 509937 h 758395"/>
              <a:gd name="connsiteX152" fmla="*/ 7989226 w 18561412"/>
              <a:gd name="connsiteY152" fmla="*/ 758395 h 758395"/>
              <a:gd name="connsiteX153" fmla="*/ 7970630 w 18561412"/>
              <a:gd name="connsiteY153" fmla="*/ 739799 h 758395"/>
              <a:gd name="connsiteX154" fmla="*/ 8219088 w 18561412"/>
              <a:gd name="connsiteY154" fmla="*/ 491341 h 758395"/>
              <a:gd name="connsiteX155" fmla="*/ 7970630 w 18561412"/>
              <a:gd name="connsiteY155" fmla="*/ 242883 h 758395"/>
              <a:gd name="connsiteX156" fmla="*/ 7150212 w 18561412"/>
              <a:gd name="connsiteY156" fmla="*/ 224287 h 758395"/>
              <a:gd name="connsiteX157" fmla="*/ 7398670 w 18561412"/>
              <a:gd name="connsiteY157" fmla="*/ 472745 h 758395"/>
              <a:gd name="connsiteX158" fmla="*/ 7647128 w 18561412"/>
              <a:gd name="connsiteY158" fmla="*/ 224287 h 758395"/>
              <a:gd name="connsiteX159" fmla="*/ 7665724 w 18561412"/>
              <a:gd name="connsiteY159" fmla="*/ 242883 h 758395"/>
              <a:gd name="connsiteX160" fmla="*/ 7417266 w 18561412"/>
              <a:gd name="connsiteY160" fmla="*/ 491341 h 758395"/>
              <a:gd name="connsiteX161" fmla="*/ 7665724 w 18561412"/>
              <a:gd name="connsiteY161" fmla="*/ 739799 h 758395"/>
              <a:gd name="connsiteX162" fmla="*/ 7647128 w 18561412"/>
              <a:gd name="connsiteY162" fmla="*/ 758395 h 758395"/>
              <a:gd name="connsiteX163" fmla="*/ 7398670 w 18561412"/>
              <a:gd name="connsiteY163" fmla="*/ 509937 h 758395"/>
              <a:gd name="connsiteX164" fmla="*/ 7150212 w 18561412"/>
              <a:gd name="connsiteY164" fmla="*/ 758395 h 758395"/>
              <a:gd name="connsiteX165" fmla="*/ 7131617 w 18561412"/>
              <a:gd name="connsiteY165" fmla="*/ 739799 h 758395"/>
              <a:gd name="connsiteX166" fmla="*/ 7380075 w 18561412"/>
              <a:gd name="connsiteY166" fmla="*/ 491341 h 758395"/>
              <a:gd name="connsiteX167" fmla="*/ 7131617 w 18561412"/>
              <a:gd name="connsiteY167" fmla="*/ 242883 h 758395"/>
              <a:gd name="connsiteX168" fmla="*/ 6311199 w 18561412"/>
              <a:gd name="connsiteY168" fmla="*/ 224287 h 758395"/>
              <a:gd name="connsiteX169" fmla="*/ 6559657 w 18561412"/>
              <a:gd name="connsiteY169" fmla="*/ 472745 h 758395"/>
              <a:gd name="connsiteX170" fmla="*/ 6808115 w 18561412"/>
              <a:gd name="connsiteY170" fmla="*/ 224287 h 758395"/>
              <a:gd name="connsiteX171" fmla="*/ 6826711 w 18561412"/>
              <a:gd name="connsiteY171" fmla="*/ 242883 h 758395"/>
              <a:gd name="connsiteX172" fmla="*/ 6578253 w 18561412"/>
              <a:gd name="connsiteY172" fmla="*/ 491341 h 758395"/>
              <a:gd name="connsiteX173" fmla="*/ 6826711 w 18561412"/>
              <a:gd name="connsiteY173" fmla="*/ 739799 h 758395"/>
              <a:gd name="connsiteX174" fmla="*/ 6808115 w 18561412"/>
              <a:gd name="connsiteY174" fmla="*/ 758395 h 758395"/>
              <a:gd name="connsiteX175" fmla="*/ 6559657 w 18561412"/>
              <a:gd name="connsiteY175" fmla="*/ 509937 h 758395"/>
              <a:gd name="connsiteX176" fmla="*/ 6311199 w 18561412"/>
              <a:gd name="connsiteY176" fmla="*/ 758395 h 758395"/>
              <a:gd name="connsiteX177" fmla="*/ 6292603 w 18561412"/>
              <a:gd name="connsiteY177" fmla="*/ 739799 h 758395"/>
              <a:gd name="connsiteX178" fmla="*/ 6541061 w 18561412"/>
              <a:gd name="connsiteY178" fmla="*/ 491341 h 758395"/>
              <a:gd name="connsiteX179" fmla="*/ 6292603 w 18561412"/>
              <a:gd name="connsiteY179" fmla="*/ 242883 h 758395"/>
              <a:gd name="connsiteX180" fmla="*/ 5472184 w 18561412"/>
              <a:gd name="connsiteY180" fmla="*/ 224287 h 758395"/>
              <a:gd name="connsiteX181" fmla="*/ 5720642 w 18561412"/>
              <a:gd name="connsiteY181" fmla="*/ 472745 h 758395"/>
              <a:gd name="connsiteX182" fmla="*/ 5969100 w 18561412"/>
              <a:gd name="connsiteY182" fmla="*/ 224287 h 758395"/>
              <a:gd name="connsiteX183" fmla="*/ 5987696 w 18561412"/>
              <a:gd name="connsiteY183" fmla="*/ 242883 h 758395"/>
              <a:gd name="connsiteX184" fmla="*/ 5739238 w 18561412"/>
              <a:gd name="connsiteY184" fmla="*/ 491341 h 758395"/>
              <a:gd name="connsiteX185" fmla="*/ 5987696 w 18561412"/>
              <a:gd name="connsiteY185" fmla="*/ 739799 h 758395"/>
              <a:gd name="connsiteX186" fmla="*/ 5969100 w 18561412"/>
              <a:gd name="connsiteY186" fmla="*/ 758395 h 758395"/>
              <a:gd name="connsiteX187" fmla="*/ 5720642 w 18561412"/>
              <a:gd name="connsiteY187" fmla="*/ 509937 h 758395"/>
              <a:gd name="connsiteX188" fmla="*/ 5472184 w 18561412"/>
              <a:gd name="connsiteY188" fmla="*/ 758395 h 758395"/>
              <a:gd name="connsiteX189" fmla="*/ 5453588 w 18561412"/>
              <a:gd name="connsiteY189" fmla="*/ 739799 h 758395"/>
              <a:gd name="connsiteX190" fmla="*/ 5702046 w 18561412"/>
              <a:gd name="connsiteY190" fmla="*/ 491341 h 758395"/>
              <a:gd name="connsiteX191" fmla="*/ 5453588 w 18561412"/>
              <a:gd name="connsiteY191" fmla="*/ 242883 h 758395"/>
              <a:gd name="connsiteX192" fmla="*/ 4633170 w 18561412"/>
              <a:gd name="connsiteY192" fmla="*/ 224287 h 758395"/>
              <a:gd name="connsiteX193" fmla="*/ 4881628 w 18561412"/>
              <a:gd name="connsiteY193" fmla="*/ 472745 h 758395"/>
              <a:gd name="connsiteX194" fmla="*/ 5130086 w 18561412"/>
              <a:gd name="connsiteY194" fmla="*/ 224287 h 758395"/>
              <a:gd name="connsiteX195" fmla="*/ 5148682 w 18561412"/>
              <a:gd name="connsiteY195" fmla="*/ 242883 h 758395"/>
              <a:gd name="connsiteX196" fmla="*/ 4900224 w 18561412"/>
              <a:gd name="connsiteY196" fmla="*/ 491341 h 758395"/>
              <a:gd name="connsiteX197" fmla="*/ 5148682 w 18561412"/>
              <a:gd name="connsiteY197" fmla="*/ 739799 h 758395"/>
              <a:gd name="connsiteX198" fmla="*/ 5130086 w 18561412"/>
              <a:gd name="connsiteY198" fmla="*/ 758395 h 758395"/>
              <a:gd name="connsiteX199" fmla="*/ 4881628 w 18561412"/>
              <a:gd name="connsiteY199" fmla="*/ 509937 h 758395"/>
              <a:gd name="connsiteX200" fmla="*/ 4633170 w 18561412"/>
              <a:gd name="connsiteY200" fmla="*/ 758395 h 758395"/>
              <a:gd name="connsiteX201" fmla="*/ 4614575 w 18561412"/>
              <a:gd name="connsiteY201" fmla="*/ 739799 h 758395"/>
              <a:gd name="connsiteX202" fmla="*/ 4863032 w 18561412"/>
              <a:gd name="connsiteY202" fmla="*/ 491341 h 758395"/>
              <a:gd name="connsiteX203" fmla="*/ 4614575 w 18561412"/>
              <a:gd name="connsiteY203" fmla="*/ 242883 h 758395"/>
              <a:gd name="connsiteX204" fmla="*/ 3794158 w 18561412"/>
              <a:gd name="connsiteY204" fmla="*/ 224287 h 758395"/>
              <a:gd name="connsiteX205" fmla="*/ 4042614 w 18561412"/>
              <a:gd name="connsiteY205" fmla="*/ 472745 h 758395"/>
              <a:gd name="connsiteX206" fmla="*/ 4291072 w 18561412"/>
              <a:gd name="connsiteY206" fmla="*/ 224287 h 758395"/>
              <a:gd name="connsiteX207" fmla="*/ 4309669 w 18561412"/>
              <a:gd name="connsiteY207" fmla="*/ 242883 h 758395"/>
              <a:gd name="connsiteX208" fmla="*/ 4061210 w 18561412"/>
              <a:gd name="connsiteY208" fmla="*/ 491341 h 758395"/>
              <a:gd name="connsiteX209" fmla="*/ 4309669 w 18561412"/>
              <a:gd name="connsiteY209" fmla="*/ 739799 h 758395"/>
              <a:gd name="connsiteX210" fmla="*/ 4291072 w 18561412"/>
              <a:gd name="connsiteY210" fmla="*/ 758395 h 758395"/>
              <a:gd name="connsiteX211" fmla="*/ 4042614 w 18561412"/>
              <a:gd name="connsiteY211" fmla="*/ 509937 h 758395"/>
              <a:gd name="connsiteX212" fmla="*/ 3794158 w 18561412"/>
              <a:gd name="connsiteY212" fmla="*/ 758395 h 758395"/>
              <a:gd name="connsiteX213" fmla="*/ 3775562 w 18561412"/>
              <a:gd name="connsiteY213" fmla="*/ 739799 h 758395"/>
              <a:gd name="connsiteX214" fmla="*/ 4024018 w 18561412"/>
              <a:gd name="connsiteY214" fmla="*/ 491341 h 758395"/>
              <a:gd name="connsiteX215" fmla="*/ 3775562 w 18561412"/>
              <a:gd name="connsiteY215" fmla="*/ 242883 h 758395"/>
              <a:gd name="connsiteX216" fmla="*/ 2955144 w 18561412"/>
              <a:gd name="connsiteY216" fmla="*/ 224287 h 758395"/>
              <a:gd name="connsiteX217" fmla="*/ 3203602 w 18561412"/>
              <a:gd name="connsiteY217" fmla="*/ 472745 h 758395"/>
              <a:gd name="connsiteX218" fmla="*/ 3452060 w 18561412"/>
              <a:gd name="connsiteY218" fmla="*/ 224287 h 758395"/>
              <a:gd name="connsiteX219" fmla="*/ 3470657 w 18561412"/>
              <a:gd name="connsiteY219" fmla="*/ 242883 h 758395"/>
              <a:gd name="connsiteX220" fmla="*/ 3222198 w 18561412"/>
              <a:gd name="connsiteY220" fmla="*/ 491341 h 758395"/>
              <a:gd name="connsiteX221" fmla="*/ 3470657 w 18561412"/>
              <a:gd name="connsiteY221" fmla="*/ 739799 h 758395"/>
              <a:gd name="connsiteX222" fmla="*/ 3452060 w 18561412"/>
              <a:gd name="connsiteY222" fmla="*/ 758395 h 758395"/>
              <a:gd name="connsiteX223" fmla="*/ 3203602 w 18561412"/>
              <a:gd name="connsiteY223" fmla="*/ 509937 h 758395"/>
              <a:gd name="connsiteX224" fmla="*/ 2955144 w 18561412"/>
              <a:gd name="connsiteY224" fmla="*/ 758395 h 758395"/>
              <a:gd name="connsiteX225" fmla="*/ 2936548 w 18561412"/>
              <a:gd name="connsiteY225" fmla="*/ 739799 h 758395"/>
              <a:gd name="connsiteX226" fmla="*/ 3185007 w 18561412"/>
              <a:gd name="connsiteY226" fmla="*/ 491341 h 758395"/>
              <a:gd name="connsiteX227" fmla="*/ 2936548 w 18561412"/>
              <a:gd name="connsiteY227" fmla="*/ 242883 h 758395"/>
              <a:gd name="connsiteX228" fmla="*/ 2116131 w 18561412"/>
              <a:gd name="connsiteY228" fmla="*/ 224287 h 758395"/>
              <a:gd name="connsiteX229" fmla="*/ 2364589 w 18561412"/>
              <a:gd name="connsiteY229" fmla="*/ 472745 h 758395"/>
              <a:gd name="connsiteX230" fmla="*/ 2613047 w 18561412"/>
              <a:gd name="connsiteY230" fmla="*/ 224287 h 758395"/>
              <a:gd name="connsiteX231" fmla="*/ 2631642 w 18561412"/>
              <a:gd name="connsiteY231" fmla="*/ 242883 h 758395"/>
              <a:gd name="connsiteX232" fmla="*/ 2383185 w 18561412"/>
              <a:gd name="connsiteY232" fmla="*/ 491341 h 758395"/>
              <a:gd name="connsiteX233" fmla="*/ 2631642 w 18561412"/>
              <a:gd name="connsiteY233" fmla="*/ 739799 h 758395"/>
              <a:gd name="connsiteX234" fmla="*/ 2613047 w 18561412"/>
              <a:gd name="connsiteY234" fmla="*/ 758395 h 758395"/>
              <a:gd name="connsiteX235" fmla="*/ 2364589 w 18561412"/>
              <a:gd name="connsiteY235" fmla="*/ 509937 h 758395"/>
              <a:gd name="connsiteX236" fmla="*/ 2116131 w 18561412"/>
              <a:gd name="connsiteY236" fmla="*/ 758395 h 758395"/>
              <a:gd name="connsiteX237" fmla="*/ 2097535 w 18561412"/>
              <a:gd name="connsiteY237" fmla="*/ 739799 h 758395"/>
              <a:gd name="connsiteX238" fmla="*/ 2345993 w 18561412"/>
              <a:gd name="connsiteY238" fmla="*/ 491341 h 758395"/>
              <a:gd name="connsiteX239" fmla="*/ 2097535 w 18561412"/>
              <a:gd name="connsiteY239" fmla="*/ 242883 h 758395"/>
              <a:gd name="connsiteX240" fmla="*/ 1277117 w 18561412"/>
              <a:gd name="connsiteY240" fmla="*/ 224287 h 758395"/>
              <a:gd name="connsiteX241" fmla="*/ 1525575 w 18561412"/>
              <a:gd name="connsiteY241" fmla="*/ 472745 h 758395"/>
              <a:gd name="connsiteX242" fmla="*/ 1774034 w 18561412"/>
              <a:gd name="connsiteY242" fmla="*/ 224287 h 758395"/>
              <a:gd name="connsiteX243" fmla="*/ 1792630 w 18561412"/>
              <a:gd name="connsiteY243" fmla="*/ 242883 h 758395"/>
              <a:gd name="connsiteX244" fmla="*/ 1544172 w 18561412"/>
              <a:gd name="connsiteY244" fmla="*/ 491341 h 758395"/>
              <a:gd name="connsiteX245" fmla="*/ 1792630 w 18561412"/>
              <a:gd name="connsiteY245" fmla="*/ 739799 h 758395"/>
              <a:gd name="connsiteX246" fmla="*/ 1774034 w 18561412"/>
              <a:gd name="connsiteY246" fmla="*/ 758395 h 758395"/>
              <a:gd name="connsiteX247" fmla="*/ 1525575 w 18561412"/>
              <a:gd name="connsiteY247" fmla="*/ 509937 h 758395"/>
              <a:gd name="connsiteX248" fmla="*/ 1277117 w 18561412"/>
              <a:gd name="connsiteY248" fmla="*/ 758395 h 758395"/>
              <a:gd name="connsiteX249" fmla="*/ 1258521 w 18561412"/>
              <a:gd name="connsiteY249" fmla="*/ 739799 h 758395"/>
              <a:gd name="connsiteX250" fmla="*/ 1506980 w 18561412"/>
              <a:gd name="connsiteY250" fmla="*/ 491341 h 758395"/>
              <a:gd name="connsiteX251" fmla="*/ 1258521 w 18561412"/>
              <a:gd name="connsiteY251" fmla="*/ 242883 h 758395"/>
              <a:gd name="connsiteX252" fmla="*/ 438103 w 18561412"/>
              <a:gd name="connsiteY252" fmla="*/ 224287 h 758395"/>
              <a:gd name="connsiteX253" fmla="*/ 686560 w 18561412"/>
              <a:gd name="connsiteY253" fmla="*/ 472745 h 758395"/>
              <a:gd name="connsiteX254" fmla="*/ 935018 w 18561412"/>
              <a:gd name="connsiteY254" fmla="*/ 224287 h 758395"/>
              <a:gd name="connsiteX255" fmla="*/ 953615 w 18561412"/>
              <a:gd name="connsiteY255" fmla="*/ 242883 h 758395"/>
              <a:gd name="connsiteX256" fmla="*/ 705157 w 18561412"/>
              <a:gd name="connsiteY256" fmla="*/ 491341 h 758395"/>
              <a:gd name="connsiteX257" fmla="*/ 953615 w 18561412"/>
              <a:gd name="connsiteY257" fmla="*/ 739799 h 758395"/>
              <a:gd name="connsiteX258" fmla="*/ 935018 w 18561412"/>
              <a:gd name="connsiteY258" fmla="*/ 758395 h 758395"/>
              <a:gd name="connsiteX259" fmla="*/ 686560 w 18561412"/>
              <a:gd name="connsiteY259" fmla="*/ 509937 h 758395"/>
              <a:gd name="connsiteX260" fmla="*/ 438103 w 18561412"/>
              <a:gd name="connsiteY260" fmla="*/ 758395 h 758395"/>
              <a:gd name="connsiteX261" fmla="*/ 419507 w 18561412"/>
              <a:gd name="connsiteY261" fmla="*/ 739799 h 758395"/>
              <a:gd name="connsiteX262" fmla="*/ 667965 w 18561412"/>
              <a:gd name="connsiteY262" fmla="*/ 491341 h 758395"/>
              <a:gd name="connsiteX263" fmla="*/ 419507 w 18561412"/>
              <a:gd name="connsiteY263" fmla="*/ 242883 h 758395"/>
              <a:gd name="connsiteX264" fmla="*/ 17626393 w 18561412"/>
              <a:gd name="connsiteY264" fmla="*/ 0 h 758395"/>
              <a:gd name="connsiteX265" fmla="*/ 17874851 w 18561412"/>
              <a:gd name="connsiteY265" fmla="*/ 248458 h 758395"/>
              <a:gd name="connsiteX266" fmla="*/ 18123309 w 18561412"/>
              <a:gd name="connsiteY266" fmla="*/ 0 h 758395"/>
              <a:gd name="connsiteX267" fmla="*/ 18141905 w 18561412"/>
              <a:gd name="connsiteY267" fmla="*/ 18596 h 758395"/>
              <a:gd name="connsiteX268" fmla="*/ 17893447 w 18561412"/>
              <a:gd name="connsiteY268" fmla="*/ 267054 h 758395"/>
              <a:gd name="connsiteX269" fmla="*/ 18141905 w 18561412"/>
              <a:gd name="connsiteY269" fmla="*/ 515512 h 758395"/>
              <a:gd name="connsiteX270" fmla="*/ 18123309 w 18561412"/>
              <a:gd name="connsiteY270" fmla="*/ 534108 h 758395"/>
              <a:gd name="connsiteX271" fmla="*/ 17874851 w 18561412"/>
              <a:gd name="connsiteY271" fmla="*/ 285650 h 758395"/>
              <a:gd name="connsiteX272" fmla="*/ 17626393 w 18561412"/>
              <a:gd name="connsiteY272" fmla="*/ 534108 h 758395"/>
              <a:gd name="connsiteX273" fmla="*/ 17607797 w 18561412"/>
              <a:gd name="connsiteY273" fmla="*/ 515512 h 758395"/>
              <a:gd name="connsiteX274" fmla="*/ 17856255 w 18561412"/>
              <a:gd name="connsiteY274" fmla="*/ 267054 h 758395"/>
              <a:gd name="connsiteX275" fmla="*/ 17607797 w 18561412"/>
              <a:gd name="connsiteY275" fmla="*/ 18596 h 758395"/>
              <a:gd name="connsiteX276" fmla="*/ 16787379 w 18561412"/>
              <a:gd name="connsiteY276" fmla="*/ 0 h 758395"/>
              <a:gd name="connsiteX277" fmla="*/ 17035837 w 18561412"/>
              <a:gd name="connsiteY277" fmla="*/ 248458 h 758395"/>
              <a:gd name="connsiteX278" fmla="*/ 17284295 w 18561412"/>
              <a:gd name="connsiteY278" fmla="*/ 0 h 758395"/>
              <a:gd name="connsiteX279" fmla="*/ 17302891 w 18561412"/>
              <a:gd name="connsiteY279" fmla="*/ 18596 h 758395"/>
              <a:gd name="connsiteX280" fmla="*/ 17054433 w 18561412"/>
              <a:gd name="connsiteY280" fmla="*/ 267054 h 758395"/>
              <a:gd name="connsiteX281" fmla="*/ 17302891 w 18561412"/>
              <a:gd name="connsiteY281" fmla="*/ 515512 h 758395"/>
              <a:gd name="connsiteX282" fmla="*/ 17284295 w 18561412"/>
              <a:gd name="connsiteY282" fmla="*/ 534108 h 758395"/>
              <a:gd name="connsiteX283" fmla="*/ 17035837 w 18561412"/>
              <a:gd name="connsiteY283" fmla="*/ 285650 h 758395"/>
              <a:gd name="connsiteX284" fmla="*/ 16787379 w 18561412"/>
              <a:gd name="connsiteY284" fmla="*/ 534108 h 758395"/>
              <a:gd name="connsiteX285" fmla="*/ 16768783 w 18561412"/>
              <a:gd name="connsiteY285" fmla="*/ 515512 h 758395"/>
              <a:gd name="connsiteX286" fmla="*/ 17017241 w 18561412"/>
              <a:gd name="connsiteY286" fmla="*/ 267054 h 758395"/>
              <a:gd name="connsiteX287" fmla="*/ 16768783 w 18561412"/>
              <a:gd name="connsiteY287" fmla="*/ 18596 h 758395"/>
              <a:gd name="connsiteX288" fmla="*/ 15948365 w 18561412"/>
              <a:gd name="connsiteY288" fmla="*/ 0 h 758395"/>
              <a:gd name="connsiteX289" fmla="*/ 16196823 w 18561412"/>
              <a:gd name="connsiteY289" fmla="*/ 248458 h 758395"/>
              <a:gd name="connsiteX290" fmla="*/ 16445281 w 18561412"/>
              <a:gd name="connsiteY290" fmla="*/ 0 h 758395"/>
              <a:gd name="connsiteX291" fmla="*/ 16463877 w 18561412"/>
              <a:gd name="connsiteY291" fmla="*/ 18596 h 758395"/>
              <a:gd name="connsiteX292" fmla="*/ 16215419 w 18561412"/>
              <a:gd name="connsiteY292" fmla="*/ 267054 h 758395"/>
              <a:gd name="connsiteX293" fmla="*/ 16463877 w 18561412"/>
              <a:gd name="connsiteY293" fmla="*/ 515512 h 758395"/>
              <a:gd name="connsiteX294" fmla="*/ 16445281 w 18561412"/>
              <a:gd name="connsiteY294" fmla="*/ 534108 h 758395"/>
              <a:gd name="connsiteX295" fmla="*/ 16196823 w 18561412"/>
              <a:gd name="connsiteY295" fmla="*/ 285650 h 758395"/>
              <a:gd name="connsiteX296" fmla="*/ 15948365 w 18561412"/>
              <a:gd name="connsiteY296" fmla="*/ 534108 h 758395"/>
              <a:gd name="connsiteX297" fmla="*/ 15929769 w 18561412"/>
              <a:gd name="connsiteY297" fmla="*/ 515512 h 758395"/>
              <a:gd name="connsiteX298" fmla="*/ 16178227 w 18561412"/>
              <a:gd name="connsiteY298" fmla="*/ 267054 h 758395"/>
              <a:gd name="connsiteX299" fmla="*/ 15929769 w 18561412"/>
              <a:gd name="connsiteY299" fmla="*/ 18596 h 758395"/>
              <a:gd name="connsiteX300" fmla="*/ 15109351 w 18561412"/>
              <a:gd name="connsiteY300" fmla="*/ 0 h 758395"/>
              <a:gd name="connsiteX301" fmla="*/ 15357809 w 18561412"/>
              <a:gd name="connsiteY301" fmla="*/ 248458 h 758395"/>
              <a:gd name="connsiteX302" fmla="*/ 15606267 w 18561412"/>
              <a:gd name="connsiteY302" fmla="*/ 0 h 758395"/>
              <a:gd name="connsiteX303" fmla="*/ 15624863 w 18561412"/>
              <a:gd name="connsiteY303" fmla="*/ 18596 h 758395"/>
              <a:gd name="connsiteX304" fmla="*/ 15376405 w 18561412"/>
              <a:gd name="connsiteY304" fmla="*/ 267054 h 758395"/>
              <a:gd name="connsiteX305" fmla="*/ 15624863 w 18561412"/>
              <a:gd name="connsiteY305" fmla="*/ 515512 h 758395"/>
              <a:gd name="connsiteX306" fmla="*/ 15606267 w 18561412"/>
              <a:gd name="connsiteY306" fmla="*/ 534108 h 758395"/>
              <a:gd name="connsiteX307" fmla="*/ 15357809 w 18561412"/>
              <a:gd name="connsiteY307" fmla="*/ 285650 h 758395"/>
              <a:gd name="connsiteX308" fmla="*/ 15109351 w 18561412"/>
              <a:gd name="connsiteY308" fmla="*/ 534108 h 758395"/>
              <a:gd name="connsiteX309" fmla="*/ 15090755 w 18561412"/>
              <a:gd name="connsiteY309" fmla="*/ 515512 h 758395"/>
              <a:gd name="connsiteX310" fmla="*/ 15339213 w 18561412"/>
              <a:gd name="connsiteY310" fmla="*/ 267054 h 758395"/>
              <a:gd name="connsiteX311" fmla="*/ 15090755 w 18561412"/>
              <a:gd name="connsiteY311" fmla="*/ 18596 h 758395"/>
              <a:gd name="connsiteX312" fmla="*/ 14270337 w 18561412"/>
              <a:gd name="connsiteY312" fmla="*/ 0 h 758395"/>
              <a:gd name="connsiteX313" fmla="*/ 14518795 w 18561412"/>
              <a:gd name="connsiteY313" fmla="*/ 248458 h 758395"/>
              <a:gd name="connsiteX314" fmla="*/ 14767253 w 18561412"/>
              <a:gd name="connsiteY314" fmla="*/ 0 h 758395"/>
              <a:gd name="connsiteX315" fmla="*/ 14785849 w 18561412"/>
              <a:gd name="connsiteY315" fmla="*/ 18596 h 758395"/>
              <a:gd name="connsiteX316" fmla="*/ 14537391 w 18561412"/>
              <a:gd name="connsiteY316" fmla="*/ 267054 h 758395"/>
              <a:gd name="connsiteX317" fmla="*/ 14785849 w 18561412"/>
              <a:gd name="connsiteY317" fmla="*/ 515512 h 758395"/>
              <a:gd name="connsiteX318" fmla="*/ 14767253 w 18561412"/>
              <a:gd name="connsiteY318" fmla="*/ 534108 h 758395"/>
              <a:gd name="connsiteX319" fmla="*/ 14518795 w 18561412"/>
              <a:gd name="connsiteY319" fmla="*/ 285650 h 758395"/>
              <a:gd name="connsiteX320" fmla="*/ 14270337 w 18561412"/>
              <a:gd name="connsiteY320" fmla="*/ 534108 h 758395"/>
              <a:gd name="connsiteX321" fmla="*/ 14251741 w 18561412"/>
              <a:gd name="connsiteY321" fmla="*/ 515512 h 758395"/>
              <a:gd name="connsiteX322" fmla="*/ 14500199 w 18561412"/>
              <a:gd name="connsiteY322" fmla="*/ 267054 h 758395"/>
              <a:gd name="connsiteX323" fmla="*/ 14251741 w 18561412"/>
              <a:gd name="connsiteY323" fmla="*/ 18596 h 758395"/>
              <a:gd name="connsiteX324" fmla="*/ 13431323 w 18561412"/>
              <a:gd name="connsiteY324" fmla="*/ 0 h 758395"/>
              <a:gd name="connsiteX325" fmla="*/ 13679781 w 18561412"/>
              <a:gd name="connsiteY325" fmla="*/ 248458 h 758395"/>
              <a:gd name="connsiteX326" fmla="*/ 13928239 w 18561412"/>
              <a:gd name="connsiteY326" fmla="*/ 0 h 758395"/>
              <a:gd name="connsiteX327" fmla="*/ 13946835 w 18561412"/>
              <a:gd name="connsiteY327" fmla="*/ 18596 h 758395"/>
              <a:gd name="connsiteX328" fmla="*/ 13698377 w 18561412"/>
              <a:gd name="connsiteY328" fmla="*/ 267054 h 758395"/>
              <a:gd name="connsiteX329" fmla="*/ 13946835 w 18561412"/>
              <a:gd name="connsiteY329" fmla="*/ 515512 h 758395"/>
              <a:gd name="connsiteX330" fmla="*/ 13928239 w 18561412"/>
              <a:gd name="connsiteY330" fmla="*/ 534108 h 758395"/>
              <a:gd name="connsiteX331" fmla="*/ 13679781 w 18561412"/>
              <a:gd name="connsiteY331" fmla="*/ 285650 h 758395"/>
              <a:gd name="connsiteX332" fmla="*/ 13431323 w 18561412"/>
              <a:gd name="connsiteY332" fmla="*/ 534108 h 758395"/>
              <a:gd name="connsiteX333" fmla="*/ 13412727 w 18561412"/>
              <a:gd name="connsiteY333" fmla="*/ 515512 h 758395"/>
              <a:gd name="connsiteX334" fmla="*/ 13661185 w 18561412"/>
              <a:gd name="connsiteY334" fmla="*/ 267054 h 758395"/>
              <a:gd name="connsiteX335" fmla="*/ 13412727 w 18561412"/>
              <a:gd name="connsiteY335" fmla="*/ 18596 h 758395"/>
              <a:gd name="connsiteX336" fmla="*/ 12592311 w 18561412"/>
              <a:gd name="connsiteY336" fmla="*/ 0 h 758395"/>
              <a:gd name="connsiteX337" fmla="*/ 12840769 w 18561412"/>
              <a:gd name="connsiteY337" fmla="*/ 248458 h 758395"/>
              <a:gd name="connsiteX338" fmla="*/ 13089227 w 18561412"/>
              <a:gd name="connsiteY338" fmla="*/ 0 h 758395"/>
              <a:gd name="connsiteX339" fmla="*/ 13107823 w 18561412"/>
              <a:gd name="connsiteY339" fmla="*/ 18596 h 758395"/>
              <a:gd name="connsiteX340" fmla="*/ 12859365 w 18561412"/>
              <a:gd name="connsiteY340" fmla="*/ 267054 h 758395"/>
              <a:gd name="connsiteX341" fmla="*/ 13107823 w 18561412"/>
              <a:gd name="connsiteY341" fmla="*/ 515512 h 758395"/>
              <a:gd name="connsiteX342" fmla="*/ 13089227 w 18561412"/>
              <a:gd name="connsiteY342" fmla="*/ 534108 h 758395"/>
              <a:gd name="connsiteX343" fmla="*/ 12840769 w 18561412"/>
              <a:gd name="connsiteY343" fmla="*/ 285650 h 758395"/>
              <a:gd name="connsiteX344" fmla="*/ 12592311 w 18561412"/>
              <a:gd name="connsiteY344" fmla="*/ 534108 h 758395"/>
              <a:gd name="connsiteX345" fmla="*/ 12573715 w 18561412"/>
              <a:gd name="connsiteY345" fmla="*/ 515512 h 758395"/>
              <a:gd name="connsiteX346" fmla="*/ 12822173 w 18561412"/>
              <a:gd name="connsiteY346" fmla="*/ 267054 h 758395"/>
              <a:gd name="connsiteX347" fmla="*/ 12573715 w 18561412"/>
              <a:gd name="connsiteY347" fmla="*/ 18596 h 758395"/>
              <a:gd name="connsiteX348" fmla="*/ 11753298 w 18561412"/>
              <a:gd name="connsiteY348" fmla="*/ 0 h 758395"/>
              <a:gd name="connsiteX349" fmla="*/ 12001756 w 18561412"/>
              <a:gd name="connsiteY349" fmla="*/ 248458 h 758395"/>
              <a:gd name="connsiteX350" fmla="*/ 12250214 w 18561412"/>
              <a:gd name="connsiteY350" fmla="*/ 0 h 758395"/>
              <a:gd name="connsiteX351" fmla="*/ 12268809 w 18561412"/>
              <a:gd name="connsiteY351" fmla="*/ 18596 h 758395"/>
              <a:gd name="connsiteX352" fmla="*/ 12020352 w 18561412"/>
              <a:gd name="connsiteY352" fmla="*/ 267054 h 758395"/>
              <a:gd name="connsiteX353" fmla="*/ 12268809 w 18561412"/>
              <a:gd name="connsiteY353" fmla="*/ 515512 h 758395"/>
              <a:gd name="connsiteX354" fmla="*/ 12250214 w 18561412"/>
              <a:gd name="connsiteY354" fmla="*/ 534108 h 758395"/>
              <a:gd name="connsiteX355" fmla="*/ 12001756 w 18561412"/>
              <a:gd name="connsiteY355" fmla="*/ 285650 h 758395"/>
              <a:gd name="connsiteX356" fmla="*/ 11753298 w 18561412"/>
              <a:gd name="connsiteY356" fmla="*/ 534108 h 758395"/>
              <a:gd name="connsiteX357" fmla="*/ 11734701 w 18561412"/>
              <a:gd name="connsiteY357" fmla="*/ 515512 h 758395"/>
              <a:gd name="connsiteX358" fmla="*/ 11983160 w 18561412"/>
              <a:gd name="connsiteY358" fmla="*/ 267054 h 758395"/>
              <a:gd name="connsiteX359" fmla="*/ 11734701 w 18561412"/>
              <a:gd name="connsiteY359" fmla="*/ 18596 h 758395"/>
              <a:gd name="connsiteX360" fmla="*/ 10914285 w 18561412"/>
              <a:gd name="connsiteY360" fmla="*/ 0 h 758395"/>
              <a:gd name="connsiteX361" fmla="*/ 11162743 w 18561412"/>
              <a:gd name="connsiteY361" fmla="*/ 248458 h 758395"/>
              <a:gd name="connsiteX362" fmla="*/ 11411200 w 18561412"/>
              <a:gd name="connsiteY362" fmla="*/ 0 h 758395"/>
              <a:gd name="connsiteX363" fmla="*/ 11429797 w 18561412"/>
              <a:gd name="connsiteY363" fmla="*/ 18596 h 758395"/>
              <a:gd name="connsiteX364" fmla="*/ 11181339 w 18561412"/>
              <a:gd name="connsiteY364" fmla="*/ 267054 h 758395"/>
              <a:gd name="connsiteX365" fmla="*/ 11429797 w 18561412"/>
              <a:gd name="connsiteY365" fmla="*/ 515512 h 758395"/>
              <a:gd name="connsiteX366" fmla="*/ 11411200 w 18561412"/>
              <a:gd name="connsiteY366" fmla="*/ 534108 h 758395"/>
              <a:gd name="connsiteX367" fmla="*/ 11162743 w 18561412"/>
              <a:gd name="connsiteY367" fmla="*/ 285650 h 758395"/>
              <a:gd name="connsiteX368" fmla="*/ 10914285 w 18561412"/>
              <a:gd name="connsiteY368" fmla="*/ 534108 h 758395"/>
              <a:gd name="connsiteX369" fmla="*/ 10895689 w 18561412"/>
              <a:gd name="connsiteY369" fmla="*/ 515512 h 758395"/>
              <a:gd name="connsiteX370" fmla="*/ 11144147 w 18561412"/>
              <a:gd name="connsiteY370" fmla="*/ 267054 h 758395"/>
              <a:gd name="connsiteX371" fmla="*/ 10895689 w 18561412"/>
              <a:gd name="connsiteY371" fmla="*/ 18596 h 758395"/>
              <a:gd name="connsiteX372" fmla="*/ 10075269 w 18561412"/>
              <a:gd name="connsiteY372" fmla="*/ 0 h 758395"/>
              <a:gd name="connsiteX373" fmla="*/ 10323728 w 18561412"/>
              <a:gd name="connsiteY373" fmla="*/ 248458 h 758395"/>
              <a:gd name="connsiteX374" fmla="*/ 10572186 w 18561412"/>
              <a:gd name="connsiteY374" fmla="*/ 0 h 758395"/>
              <a:gd name="connsiteX375" fmla="*/ 10590783 w 18561412"/>
              <a:gd name="connsiteY375" fmla="*/ 18596 h 758395"/>
              <a:gd name="connsiteX376" fmla="*/ 10342324 w 18561412"/>
              <a:gd name="connsiteY376" fmla="*/ 267054 h 758395"/>
              <a:gd name="connsiteX377" fmla="*/ 10590783 w 18561412"/>
              <a:gd name="connsiteY377" fmla="*/ 515512 h 758395"/>
              <a:gd name="connsiteX378" fmla="*/ 10572186 w 18561412"/>
              <a:gd name="connsiteY378" fmla="*/ 534108 h 758395"/>
              <a:gd name="connsiteX379" fmla="*/ 10323728 w 18561412"/>
              <a:gd name="connsiteY379" fmla="*/ 285650 h 758395"/>
              <a:gd name="connsiteX380" fmla="*/ 10075269 w 18561412"/>
              <a:gd name="connsiteY380" fmla="*/ 534108 h 758395"/>
              <a:gd name="connsiteX381" fmla="*/ 10056674 w 18561412"/>
              <a:gd name="connsiteY381" fmla="*/ 515512 h 758395"/>
              <a:gd name="connsiteX382" fmla="*/ 10305132 w 18561412"/>
              <a:gd name="connsiteY382" fmla="*/ 267054 h 758395"/>
              <a:gd name="connsiteX383" fmla="*/ 10056674 w 18561412"/>
              <a:gd name="connsiteY383" fmla="*/ 18596 h 758395"/>
              <a:gd name="connsiteX384" fmla="*/ 9236256 w 18561412"/>
              <a:gd name="connsiteY384" fmla="*/ 0 h 758395"/>
              <a:gd name="connsiteX385" fmla="*/ 9484714 w 18561412"/>
              <a:gd name="connsiteY385" fmla="*/ 248458 h 758395"/>
              <a:gd name="connsiteX386" fmla="*/ 9733172 w 18561412"/>
              <a:gd name="connsiteY386" fmla="*/ 0 h 758395"/>
              <a:gd name="connsiteX387" fmla="*/ 9751768 w 18561412"/>
              <a:gd name="connsiteY387" fmla="*/ 18596 h 758395"/>
              <a:gd name="connsiteX388" fmla="*/ 9503310 w 18561412"/>
              <a:gd name="connsiteY388" fmla="*/ 267054 h 758395"/>
              <a:gd name="connsiteX389" fmla="*/ 9751768 w 18561412"/>
              <a:gd name="connsiteY389" fmla="*/ 515512 h 758395"/>
              <a:gd name="connsiteX390" fmla="*/ 9733172 w 18561412"/>
              <a:gd name="connsiteY390" fmla="*/ 534108 h 758395"/>
              <a:gd name="connsiteX391" fmla="*/ 9484714 w 18561412"/>
              <a:gd name="connsiteY391" fmla="*/ 285650 h 758395"/>
              <a:gd name="connsiteX392" fmla="*/ 9236256 w 18561412"/>
              <a:gd name="connsiteY392" fmla="*/ 534108 h 758395"/>
              <a:gd name="connsiteX393" fmla="*/ 9217661 w 18561412"/>
              <a:gd name="connsiteY393" fmla="*/ 515512 h 758395"/>
              <a:gd name="connsiteX394" fmla="*/ 9466118 w 18561412"/>
              <a:gd name="connsiteY394" fmla="*/ 267054 h 758395"/>
              <a:gd name="connsiteX395" fmla="*/ 9217661 w 18561412"/>
              <a:gd name="connsiteY395" fmla="*/ 18596 h 758395"/>
              <a:gd name="connsiteX396" fmla="*/ 8408734 w 18561412"/>
              <a:gd name="connsiteY396" fmla="*/ 0 h 758395"/>
              <a:gd name="connsiteX397" fmla="*/ 8657191 w 18561412"/>
              <a:gd name="connsiteY397" fmla="*/ 248458 h 758395"/>
              <a:gd name="connsiteX398" fmla="*/ 8905649 w 18561412"/>
              <a:gd name="connsiteY398" fmla="*/ 0 h 758395"/>
              <a:gd name="connsiteX399" fmla="*/ 8924245 w 18561412"/>
              <a:gd name="connsiteY399" fmla="*/ 18596 h 758395"/>
              <a:gd name="connsiteX400" fmla="*/ 8675787 w 18561412"/>
              <a:gd name="connsiteY400" fmla="*/ 267054 h 758395"/>
              <a:gd name="connsiteX401" fmla="*/ 8924245 w 18561412"/>
              <a:gd name="connsiteY401" fmla="*/ 515512 h 758395"/>
              <a:gd name="connsiteX402" fmla="*/ 8905649 w 18561412"/>
              <a:gd name="connsiteY402" fmla="*/ 534108 h 758395"/>
              <a:gd name="connsiteX403" fmla="*/ 8657191 w 18561412"/>
              <a:gd name="connsiteY403" fmla="*/ 285650 h 758395"/>
              <a:gd name="connsiteX404" fmla="*/ 8408734 w 18561412"/>
              <a:gd name="connsiteY404" fmla="*/ 534108 h 758395"/>
              <a:gd name="connsiteX405" fmla="*/ 8390138 w 18561412"/>
              <a:gd name="connsiteY405" fmla="*/ 515512 h 758395"/>
              <a:gd name="connsiteX406" fmla="*/ 8638596 w 18561412"/>
              <a:gd name="connsiteY406" fmla="*/ 267054 h 758395"/>
              <a:gd name="connsiteX407" fmla="*/ 8390138 w 18561412"/>
              <a:gd name="connsiteY407" fmla="*/ 18596 h 758395"/>
              <a:gd name="connsiteX408" fmla="*/ 7569720 w 18561412"/>
              <a:gd name="connsiteY408" fmla="*/ 0 h 758395"/>
              <a:gd name="connsiteX409" fmla="*/ 7818178 w 18561412"/>
              <a:gd name="connsiteY409" fmla="*/ 248458 h 758395"/>
              <a:gd name="connsiteX410" fmla="*/ 8066636 w 18561412"/>
              <a:gd name="connsiteY410" fmla="*/ 0 h 758395"/>
              <a:gd name="connsiteX411" fmla="*/ 8085232 w 18561412"/>
              <a:gd name="connsiteY411" fmla="*/ 18596 h 758395"/>
              <a:gd name="connsiteX412" fmla="*/ 7836774 w 18561412"/>
              <a:gd name="connsiteY412" fmla="*/ 267054 h 758395"/>
              <a:gd name="connsiteX413" fmla="*/ 8085232 w 18561412"/>
              <a:gd name="connsiteY413" fmla="*/ 515512 h 758395"/>
              <a:gd name="connsiteX414" fmla="*/ 8066636 w 18561412"/>
              <a:gd name="connsiteY414" fmla="*/ 534108 h 758395"/>
              <a:gd name="connsiteX415" fmla="*/ 7818178 w 18561412"/>
              <a:gd name="connsiteY415" fmla="*/ 285650 h 758395"/>
              <a:gd name="connsiteX416" fmla="*/ 7569720 w 18561412"/>
              <a:gd name="connsiteY416" fmla="*/ 534108 h 758395"/>
              <a:gd name="connsiteX417" fmla="*/ 7551124 w 18561412"/>
              <a:gd name="connsiteY417" fmla="*/ 515512 h 758395"/>
              <a:gd name="connsiteX418" fmla="*/ 7799582 w 18561412"/>
              <a:gd name="connsiteY418" fmla="*/ 267054 h 758395"/>
              <a:gd name="connsiteX419" fmla="*/ 7551124 w 18561412"/>
              <a:gd name="connsiteY419" fmla="*/ 18596 h 758395"/>
              <a:gd name="connsiteX420" fmla="*/ 6730705 w 18561412"/>
              <a:gd name="connsiteY420" fmla="*/ 0 h 758395"/>
              <a:gd name="connsiteX421" fmla="*/ 6979163 w 18561412"/>
              <a:gd name="connsiteY421" fmla="*/ 248458 h 758395"/>
              <a:gd name="connsiteX422" fmla="*/ 7227622 w 18561412"/>
              <a:gd name="connsiteY422" fmla="*/ 0 h 758395"/>
              <a:gd name="connsiteX423" fmla="*/ 7246218 w 18561412"/>
              <a:gd name="connsiteY423" fmla="*/ 18596 h 758395"/>
              <a:gd name="connsiteX424" fmla="*/ 6997760 w 18561412"/>
              <a:gd name="connsiteY424" fmla="*/ 267054 h 758395"/>
              <a:gd name="connsiteX425" fmla="*/ 7246218 w 18561412"/>
              <a:gd name="connsiteY425" fmla="*/ 515512 h 758395"/>
              <a:gd name="connsiteX426" fmla="*/ 7227622 w 18561412"/>
              <a:gd name="connsiteY426" fmla="*/ 534108 h 758395"/>
              <a:gd name="connsiteX427" fmla="*/ 6979163 w 18561412"/>
              <a:gd name="connsiteY427" fmla="*/ 285650 h 758395"/>
              <a:gd name="connsiteX428" fmla="*/ 6730705 w 18561412"/>
              <a:gd name="connsiteY428" fmla="*/ 534108 h 758395"/>
              <a:gd name="connsiteX429" fmla="*/ 6712109 w 18561412"/>
              <a:gd name="connsiteY429" fmla="*/ 515512 h 758395"/>
              <a:gd name="connsiteX430" fmla="*/ 6960567 w 18561412"/>
              <a:gd name="connsiteY430" fmla="*/ 267054 h 758395"/>
              <a:gd name="connsiteX431" fmla="*/ 6712109 w 18561412"/>
              <a:gd name="connsiteY431" fmla="*/ 18596 h 758395"/>
              <a:gd name="connsiteX432" fmla="*/ 5891691 w 18561412"/>
              <a:gd name="connsiteY432" fmla="*/ 0 h 758395"/>
              <a:gd name="connsiteX433" fmla="*/ 6140149 w 18561412"/>
              <a:gd name="connsiteY433" fmla="*/ 248458 h 758395"/>
              <a:gd name="connsiteX434" fmla="*/ 6388607 w 18561412"/>
              <a:gd name="connsiteY434" fmla="*/ 0 h 758395"/>
              <a:gd name="connsiteX435" fmla="*/ 6407203 w 18561412"/>
              <a:gd name="connsiteY435" fmla="*/ 18596 h 758395"/>
              <a:gd name="connsiteX436" fmla="*/ 6158745 w 18561412"/>
              <a:gd name="connsiteY436" fmla="*/ 267054 h 758395"/>
              <a:gd name="connsiteX437" fmla="*/ 6407203 w 18561412"/>
              <a:gd name="connsiteY437" fmla="*/ 515512 h 758395"/>
              <a:gd name="connsiteX438" fmla="*/ 6388607 w 18561412"/>
              <a:gd name="connsiteY438" fmla="*/ 534108 h 758395"/>
              <a:gd name="connsiteX439" fmla="*/ 6140149 w 18561412"/>
              <a:gd name="connsiteY439" fmla="*/ 285650 h 758395"/>
              <a:gd name="connsiteX440" fmla="*/ 5891691 w 18561412"/>
              <a:gd name="connsiteY440" fmla="*/ 534108 h 758395"/>
              <a:gd name="connsiteX441" fmla="*/ 5873096 w 18561412"/>
              <a:gd name="connsiteY441" fmla="*/ 515512 h 758395"/>
              <a:gd name="connsiteX442" fmla="*/ 6121554 w 18561412"/>
              <a:gd name="connsiteY442" fmla="*/ 267054 h 758395"/>
              <a:gd name="connsiteX443" fmla="*/ 5873096 w 18561412"/>
              <a:gd name="connsiteY443" fmla="*/ 18596 h 758395"/>
              <a:gd name="connsiteX444" fmla="*/ 5052677 w 18561412"/>
              <a:gd name="connsiteY444" fmla="*/ 0 h 758395"/>
              <a:gd name="connsiteX445" fmla="*/ 5301135 w 18561412"/>
              <a:gd name="connsiteY445" fmla="*/ 248458 h 758395"/>
              <a:gd name="connsiteX446" fmla="*/ 5549593 w 18561412"/>
              <a:gd name="connsiteY446" fmla="*/ 0 h 758395"/>
              <a:gd name="connsiteX447" fmla="*/ 5568190 w 18561412"/>
              <a:gd name="connsiteY447" fmla="*/ 18596 h 758395"/>
              <a:gd name="connsiteX448" fmla="*/ 5319731 w 18561412"/>
              <a:gd name="connsiteY448" fmla="*/ 267054 h 758395"/>
              <a:gd name="connsiteX449" fmla="*/ 5568190 w 18561412"/>
              <a:gd name="connsiteY449" fmla="*/ 515512 h 758395"/>
              <a:gd name="connsiteX450" fmla="*/ 5549593 w 18561412"/>
              <a:gd name="connsiteY450" fmla="*/ 534108 h 758395"/>
              <a:gd name="connsiteX451" fmla="*/ 5301135 w 18561412"/>
              <a:gd name="connsiteY451" fmla="*/ 285650 h 758395"/>
              <a:gd name="connsiteX452" fmla="*/ 5052677 w 18561412"/>
              <a:gd name="connsiteY452" fmla="*/ 534108 h 758395"/>
              <a:gd name="connsiteX453" fmla="*/ 5034081 w 18561412"/>
              <a:gd name="connsiteY453" fmla="*/ 515512 h 758395"/>
              <a:gd name="connsiteX454" fmla="*/ 5282539 w 18561412"/>
              <a:gd name="connsiteY454" fmla="*/ 267054 h 758395"/>
              <a:gd name="connsiteX455" fmla="*/ 5034081 w 18561412"/>
              <a:gd name="connsiteY455" fmla="*/ 18596 h 758395"/>
              <a:gd name="connsiteX456" fmla="*/ 4213663 w 18561412"/>
              <a:gd name="connsiteY456" fmla="*/ 0 h 758395"/>
              <a:gd name="connsiteX457" fmla="*/ 4462121 w 18561412"/>
              <a:gd name="connsiteY457" fmla="*/ 248458 h 758395"/>
              <a:gd name="connsiteX458" fmla="*/ 4710579 w 18561412"/>
              <a:gd name="connsiteY458" fmla="*/ 0 h 758395"/>
              <a:gd name="connsiteX459" fmla="*/ 4729175 w 18561412"/>
              <a:gd name="connsiteY459" fmla="*/ 18596 h 758395"/>
              <a:gd name="connsiteX460" fmla="*/ 4480717 w 18561412"/>
              <a:gd name="connsiteY460" fmla="*/ 267054 h 758395"/>
              <a:gd name="connsiteX461" fmla="*/ 4729175 w 18561412"/>
              <a:gd name="connsiteY461" fmla="*/ 515512 h 758395"/>
              <a:gd name="connsiteX462" fmla="*/ 4710579 w 18561412"/>
              <a:gd name="connsiteY462" fmla="*/ 534108 h 758395"/>
              <a:gd name="connsiteX463" fmla="*/ 4462121 w 18561412"/>
              <a:gd name="connsiteY463" fmla="*/ 285650 h 758395"/>
              <a:gd name="connsiteX464" fmla="*/ 4213663 w 18561412"/>
              <a:gd name="connsiteY464" fmla="*/ 534108 h 758395"/>
              <a:gd name="connsiteX465" fmla="*/ 4195067 w 18561412"/>
              <a:gd name="connsiteY465" fmla="*/ 515512 h 758395"/>
              <a:gd name="connsiteX466" fmla="*/ 4443525 w 18561412"/>
              <a:gd name="connsiteY466" fmla="*/ 267054 h 758395"/>
              <a:gd name="connsiteX467" fmla="*/ 4195067 w 18561412"/>
              <a:gd name="connsiteY467" fmla="*/ 18596 h 758395"/>
              <a:gd name="connsiteX468" fmla="*/ 3374651 w 18561412"/>
              <a:gd name="connsiteY468" fmla="*/ 0 h 758395"/>
              <a:gd name="connsiteX469" fmla="*/ 3623109 w 18561412"/>
              <a:gd name="connsiteY469" fmla="*/ 248458 h 758395"/>
              <a:gd name="connsiteX470" fmla="*/ 3871567 w 18561412"/>
              <a:gd name="connsiteY470" fmla="*/ 0 h 758395"/>
              <a:gd name="connsiteX471" fmla="*/ 3890163 w 18561412"/>
              <a:gd name="connsiteY471" fmla="*/ 18596 h 758395"/>
              <a:gd name="connsiteX472" fmla="*/ 3641705 w 18561412"/>
              <a:gd name="connsiteY472" fmla="*/ 267054 h 758395"/>
              <a:gd name="connsiteX473" fmla="*/ 3890163 w 18561412"/>
              <a:gd name="connsiteY473" fmla="*/ 515512 h 758395"/>
              <a:gd name="connsiteX474" fmla="*/ 3871567 w 18561412"/>
              <a:gd name="connsiteY474" fmla="*/ 534108 h 758395"/>
              <a:gd name="connsiteX475" fmla="*/ 3623109 w 18561412"/>
              <a:gd name="connsiteY475" fmla="*/ 285650 h 758395"/>
              <a:gd name="connsiteX476" fmla="*/ 3374651 w 18561412"/>
              <a:gd name="connsiteY476" fmla="*/ 534108 h 758395"/>
              <a:gd name="connsiteX477" fmla="*/ 3356055 w 18561412"/>
              <a:gd name="connsiteY477" fmla="*/ 515512 h 758395"/>
              <a:gd name="connsiteX478" fmla="*/ 3604513 w 18561412"/>
              <a:gd name="connsiteY478" fmla="*/ 267054 h 758395"/>
              <a:gd name="connsiteX479" fmla="*/ 3356055 w 18561412"/>
              <a:gd name="connsiteY479" fmla="*/ 18596 h 758395"/>
              <a:gd name="connsiteX480" fmla="*/ 2535638 w 18561412"/>
              <a:gd name="connsiteY480" fmla="*/ 0 h 758395"/>
              <a:gd name="connsiteX481" fmla="*/ 2784096 w 18561412"/>
              <a:gd name="connsiteY481" fmla="*/ 248458 h 758395"/>
              <a:gd name="connsiteX482" fmla="*/ 3032554 w 18561412"/>
              <a:gd name="connsiteY482" fmla="*/ 0 h 758395"/>
              <a:gd name="connsiteX483" fmla="*/ 3051149 w 18561412"/>
              <a:gd name="connsiteY483" fmla="*/ 18596 h 758395"/>
              <a:gd name="connsiteX484" fmla="*/ 2802692 w 18561412"/>
              <a:gd name="connsiteY484" fmla="*/ 267054 h 758395"/>
              <a:gd name="connsiteX485" fmla="*/ 3051149 w 18561412"/>
              <a:gd name="connsiteY485" fmla="*/ 515512 h 758395"/>
              <a:gd name="connsiteX486" fmla="*/ 3032554 w 18561412"/>
              <a:gd name="connsiteY486" fmla="*/ 534108 h 758395"/>
              <a:gd name="connsiteX487" fmla="*/ 2784096 w 18561412"/>
              <a:gd name="connsiteY487" fmla="*/ 285650 h 758395"/>
              <a:gd name="connsiteX488" fmla="*/ 2535638 w 18561412"/>
              <a:gd name="connsiteY488" fmla="*/ 534108 h 758395"/>
              <a:gd name="connsiteX489" fmla="*/ 2517041 w 18561412"/>
              <a:gd name="connsiteY489" fmla="*/ 515512 h 758395"/>
              <a:gd name="connsiteX490" fmla="*/ 2765500 w 18561412"/>
              <a:gd name="connsiteY490" fmla="*/ 267054 h 758395"/>
              <a:gd name="connsiteX491" fmla="*/ 2517041 w 18561412"/>
              <a:gd name="connsiteY491" fmla="*/ 18596 h 758395"/>
              <a:gd name="connsiteX492" fmla="*/ 1696625 w 18561412"/>
              <a:gd name="connsiteY492" fmla="*/ 0 h 758395"/>
              <a:gd name="connsiteX493" fmla="*/ 1945083 w 18561412"/>
              <a:gd name="connsiteY493" fmla="*/ 248458 h 758395"/>
              <a:gd name="connsiteX494" fmla="*/ 2193540 w 18561412"/>
              <a:gd name="connsiteY494" fmla="*/ 0 h 758395"/>
              <a:gd name="connsiteX495" fmla="*/ 2212137 w 18561412"/>
              <a:gd name="connsiteY495" fmla="*/ 18596 h 758395"/>
              <a:gd name="connsiteX496" fmla="*/ 1963679 w 18561412"/>
              <a:gd name="connsiteY496" fmla="*/ 267054 h 758395"/>
              <a:gd name="connsiteX497" fmla="*/ 2212137 w 18561412"/>
              <a:gd name="connsiteY497" fmla="*/ 515512 h 758395"/>
              <a:gd name="connsiteX498" fmla="*/ 2193540 w 18561412"/>
              <a:gd name="connsiteY498" fmla="*/ 534108 h 758395"/>
              <a:gd name="connsiteX499" fmla="*/ 1945083 w 18561412"/>
              <a:gd name="connsiteY499" fmla="*/ 285650 h 758395"/>
              <a:gd name="connsiteX500" fmla="*/ 1696625 w 18561412"/>
              <a:gd name="connsiteY500" fmla="*/ 534108 h 758395"/>
              <a:gd name="connsiteX501" fmla="*/ 1678029 w 18561412"/>
              <a:gd name="connsiteY501" fmla="*/ 515512 h 758395"/>
              <a:gd name="connsiteX502" fmla="*/ 1926487 w 18561412"/>
              <a:gd name="connsiteY502" fmla="*/ 267054 h 758395"/>
              <a:gd name="connsiteX503" fmla="*/ 1678029 w 18561412"/>
              <a:gd name="connsiteY503" fmla="*/ 18596 h 758395"/>
              <a:gd name="connsiteX504" fmla="*/ 857609 w 18561412"/>
              <a:gd name="connsiteY504" fmla="*/ 0 h 758395"/>
              <a:gd name="connsiteX505" fmla="*/ 1106068 w 18561412"/>
              <a:gd name="connsiteY505" fmla="*/ 248458 h 758395"/>
              <a:gd name="connsiteX506" fmla="*/ 1354526 w 18561412"/>
              <a:gd name="connsiteY506" fmla="*/ 0 h 758395"/>
              <a:gd name="connsiteX507" fmla="*/ 1373123 w 18561412"/>
              <a:gd name="connsiteY507" fmla="*/ 18596 h 758395"/>
              <a:gd name="connsiteX508" fmla="*/ 1124664 w 18561412"/>
              <a:gd name="connsiteY508" fmla="*/ 267054 h 758395"/>
              <a:gd name="connsiteX509" fmla="*/ 1373123 w 18561412"/>
              <a:gd name="connsiteY509" fmla="*/ 515512 h 758395"/>
              <a:gd name="connsiteX510" fmla="*/ 1354526 w 18561412"/>
              <a:gd name="connsiteY510" fmla="*/ 534108 h 758395"/>
              <a:gd name="connsiteX511" fmla="*/ 1106068 w 18561412"/>
              <a:gd name="connsiteY511" fmla="*/ 285650 h 758395"/>
              <a:gd name="connsiteX512" fmla="*/ 857609 w 18561412"/>
              <a:gd name="connsiteY512" fmla="*/ 534108 h 758395"/>
              <a:gd name="connsiteX513" fmla="*/ 839014 w 18561412"/>
              <a:gd name="connsiteY513" fmla="*/ 515512 h 758395"/>
              <a:gd name="connsiteX514" fmla="*/ 1087472 w 18561412"/>
              <a:gd name="connsiteY514" fmla="*/ 267054 h 758395"/>
              <a:gd name="connsiteX515" fmla="*/ 839014 w 18561412"/>
              <a:gd name="connsiteY515" fmla="*/ 18596 h 758395"/>
              <a:gd name="connsiteX516" fmla="*/ 18596 w 18561412"/>
              <a:gd name="connsiteY516" fmla="*/ 0 h 758395"/>
              <a:gd name="connsiteX517" fmla="*/ 267054 w 18561412"/>
              <a:gd name="connsiteY517" fmla="*/ 248458 h 758395"/>
              <a:gd name="connsiteX518" fmla="*/ 515512 w 18561412"/>
              <a:gd name="connsiteY518" fmla="*/ 0 h 758395"/>
              <a:gd name="connsiteX519" fmla="*/ 534108 w 18561412"/>
              <a:gd name="connsiteY519" fmla="*/ 18596 h 758395"/>
              <a:gd name="connsiteX520" fmla="*/ 285650 w 18561412"/>
              <a:gd name="connsiteY520" fmla="*/ 267054 h 758395"/>
              <a:gd name="connsiteX521" fmla="*/ 534108 w 18561412"/>
              <a:gd name="connsiteY521" fmla="*/ 515512 h 758395"/>
              <a:gd name="connsiteX522" fmla="*/ 515512 w 18561412"/>
              <a:gd name="connsiteY522" fmla="*/ 534108 h 758395"/>
              <a:gd name="connsiteX523" fmla="*/ 267054 w 18561412"/>
              <a:gd name="connsiteY523" fmla="*/ 285650 h 758395"/>
              <a:gd name="connsiteX524" fmla="*/ 18596 w 18561412"/>
              <a:gd name="connsiteY524" fmla="*/ 534108 h 758395"/>
              <a:gd name="connsiteX525" fmla="*/ 0 w 18561412"/>
              <a:gd name="connsiteY525" fmla="*/ 515512 h 758395"/>
              <a:gd name="connsiteX526" fmla="*/ 248458 w 18561412"/>
              <a:gd name="connsiteY526" fmla="*/ 267054 h 758395"/>
              <a:gd name="connsiteX527" fmla="*/ 0 w 18561412"/>
              <a:gd name="connsiteY527" fmla="*/ 18596 h 7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</a:cxnLst>
            <a:rect l="l" t="t" r="r" b="b"/>
            <a:pathLst>
              <a:path w="18561412" h="758395">
                <a:moveTo>
                  <a:pt x="18045900" y="224287"/>
                </a:moveTo>
                <a:lnTo>
                  <a:pt x="18294358" y="472745"/>
                </a:lnTo>
                <a:lnTo>
                  <a:pt x="18542816" y="224287"/>
                </a:lnTo>
                <a:lnTo>
                  <a:pt x="18561412" y="242883"/>
                </a:lnTo>
                <a:lnTo>
                  <a:pt x="18312954" y="491341"/>
                </a:lnTo>
                <a:lnTo>
                  <a:pt x="18561412" y="739799"/>
                </a:lnTo>
                <a:lnTo>
                  <a:pt x="18542816" y="758395"/>
                </a:lnTo>
                <a:lnTo>
                  <a:pt x="18294358" y="509937"/>
                </a:lnTo>
                <a:lnTo>
                  <a:pt x="18045900" y="758395"/>
                </a:lnTo>
                <a:lnTo>
                  <a:pt x="18027304" y="739799"/>
                </a:lnTo>
                <a:lnTo>
                  <a:pt x="18275762" y="491341"/>
                </a:lnTo>
                <a:lnTo>
                  <a:pt x="18027304" y="242883"/>
                </a:lnTo>
                <a:close/>
                <a:moveTo>
                  <a:pt x="17206886" y="224287"/>
                </a:moveTo>
                <a:lnTo>
                  <a:pt x="17455344" y="472745"/>
                </a:lnTo>
                <a:lnTo>
                  <a:pt x="17703802" y="224287"/>
                </a:lnTo>
                <a:lnTo>
                  <a:pt x="17722398" y="242883"/>
                </a:lnTo>
                <a:lnTo>
                  <a:pt x="17473940" y="491341"/>
                </a:lnTo>
                <a:lnTo>
                  <a:pt x="17722398" y="739799"/>
                </a:lnTo>
                <a:lnTo>
                  <a:pt x="17703802" y="758395"/>
                </a:lnTo>
                <a:lnTo>
                  <a:pt x="17455344" y="509937"/>
                </a:lnTo>
                <a:lnTo>
                  <a:pt x="17206886" y="758395"/>
                </a:lnTo>
                <a:lnTo>
                  <a:pt x="17188290" y="739799"/>
                </a:lnTo>
                <a:lnTo>
                  <a:pt x="17436748" y="491341"/>
                </a:lnTo>
                <a:lnTo>
                  <a:pt x="17188290" y="242883"/>
                </a:lnTo>
                <a:close/>
                <a:moveTo>
                  <a:pt x="16367872" y="224287"/>
                </a:moveTo>
                <a:lnTo>
                  <a:pt x="16616330" y="472745"/>
                </a:lnTo>
                <a:lnTo>
                  <a:pt x="16864788" y="224287"/>
                </a:lnTo>
                <a:lnTo>
                  <a:pt x="16883384" y="242883"/>
                </a:lnTo>
                <a:lnTo>
                  <a:pt x="16634926" y="491341"/>
                </a:lnTo>
                <a:lnTo>
                  <a:pt x="16883384" y="739799"/>
                </a:lnTo>
                <a:lnTo>
                  <a:pt x="16864788" y="758395"/>
                </a:lnTo>
                <a:lnTo>
                  <a:pt x="16616330" y="509937"/>
                </a:lnTo>
                <a:lnTo>
                  <a:pt x="16367872" y="758395"/>
                </a:lnTo>
                <a:lnTo>
                  <a:pt x="16349276" y="739799"/>
                </a:lnTo>
                <a:lnTo>
                  <a:pt x="16597734" y="491341"/>
                </a:lnTo>
                <a:lnTo>
                  <a:pt x="16349276" y="242883"/>
                </a:lnTo>
                <a:close/>
                <a:moveTo>
                  <a:pt x="15528858" y="224287"/>
                </a:moveTo>
                <a:lnTo>
                  <a:pt x="15777316" y="472745"/>
                </a:lnTo>
                <a:lnTo>
                  <a:pt x="16025774" y="224287"/>
                </a:lnTo>
                <a:lnTo>
                  <a:pt x="16044370" y="242883"/>
                </a:lnTo>
                <a:lnTo>
                  <a:pt x="15795912" y="491341"/>
                </a:lnTo>
                <a:lnTo>
                  <a:pt x="16044370" y="739799"/>
                </a:lnTo>
                <a:lnTo>
                  <a:pt x="16025774" y="758395"/>
                </a:lnTo>
                <a:lnTo>
                  <a:pt x="15777316" y="509937"/>
                </a:lnTo>
                <a:lnTo>
                  <a:pt x="15528858" y="758395"/>
                </a:lnTo>
                <a:lnTo>
                  <a:pt x="15510262" y="739799"/>
                </a:lnTo>
                <a:lnTo>
                  <a:pt x="15758720" y="491341"/>
                </a:lnTo>
                <a:lnTo>
                  <a:pt x="15510262" y="242883"/>
                </a:lnTo>
                <a:close/>
                <a:moveTo>
                  <a:pt x="14689844" y="224287"/>
                </a:moveTo>
                <a:lnTo>
                  <a:pt x="14938302" y="472745"/>
                </a:lnTo>
                <a:lnTo>
                  <a:pt x="15186760" y="224287"/>
                </a:lnTo>
                <a:lnTo>
                  <a:pt x="15205356" y="242883"/>
                </a:lnTo>
                <a:lnTo>
                  <a:pt x="14956898" y="491341"/>
                </a:lnTo>
                <a:lnTo>
                  <a:pt x="15205356" y="739799"/>
                </a:lnTo>
                <a:lnTo>
                  <a:pt x="15186760" y="758395"/>
                </a:lnTo>
                <a:lnTo>
                  <a:pt x="14938302" y="509937"/>
                </a:lnTo>
                <a:lnTo>
                  <a:pt x="14689844" y="758395"/>
                </a:lnTo>
                <a:lnTo>
                  <a:pt x="14671248" y="739799"/>
                </a:lnTo>
                <a:lnTo>
                  <a:pt x="14919706" y="491341"/>
                </a:lnTo>
                <a:lnTo>
                  <a:pt x="14671248" y="242883"/>
                </a:lnTo>
                <a:close/>
                <a:moveTo>
                  <a:pt x="13850830" y="224287"/>
                </a:moveTo>
                <a:lnTo>
                  <a:pt x="14099288" y="472745"/>
                </a:lnTo>
                <a:lnTo>
                  <a:pt x="14347746" y="224287"/>
                </a:lnTo>
                <a:lnTo>
                  <a:pt x="14366342" y="242883"/>
                </a:lnTo>
                <a:lnTo>
                  <a:pt x="14117884" y="491341"/>
                </a:lnTo>
                <a:lnTo>
                  <a:pt x="14366342" y="739799"/>
                </a:lnTo>
                <a:lnTo>
                  <a:pt x="14347746" y="758395"/>
                </a:lnTo>
                <a:lnTo>
                  <a:pt x="14099288" y="509937"/>
                </a:lnTo>
                <a:lnTo>
                  <a:pt x="13850830" y="758395"/>
                </a:lnTo>
                <a:lnTo>
                  <a:pt x="13832234" y="739799"/>
                </a:lnTo>
                <a:lnTo>
                  <a:pt x="14080692" y="491341"/>
                </a:lnTo>
                <a:lnTo>
                  <a:pt x="13832234" y="242883"/>
                </a:lnTo>
                <a:close/>
                <a:moveTo>
                  <a:pt x="13011818" y="224287"/>
                </a:moveTo>
                <a:lnTo>
                  <a:pt x="13260274" y="472745"/>
                </a:lnTo>
                <a:lnTo>
                  <a:pt x="13508732" y="224287"/>
                </a:lnTo>
                <a:lnTo>
                  <a:pt x="13527328" y="242883"/>
                </a:lnTo>
                <a:lnTo>
                  <a:pt x="13278870" y="491341"/>
                </a:lnTo>
                <a:lnTo>
                  <a:pt x="13527328" y="739799"/>
                </a:lnTo>
                <a:lnTo>
                  <a:pt x="13508732" y="758395"/>
                </a:lnTo>
                <a:lnTo>
                  <a:pt x="13260274" y="509937"/>
                </a:lnTo>
                <a:lnTo>
                  <a:pt x="13011818" y="758395"/>
                </a:lnTo>
                <a:lnTo>
                  <a:pt x="12993222" y="739799"/>
                </a:lnTo>
                <a:lnTo>
                  <a:pt x="13241678" y="491341"/>
                </a:lnTo>
                <a:lnTo>
                  <a:pt x="12993222" y="242883"/>
                </a:lnTo>
                <a:close/>
                <a:moveTo>
                  <a:pt x="12172804" y="224287"/>
                </a:moveTo>
                <a:lnTo>
                  <a:pt x="12421262" y="472745"/>
                </a:lnTo>
                <a:lnTo>
                  <a:pt x="12669720" y="224287"/>
                </a:lnTo>
                <a:lnTo>
                  <a:pt x="12688317" y="242883"/>
                </a:lnTo>
                <a:lnTo>
                  <a:pt x="12439858" y="491341"/>
                </a:lnTo>
                <a:lnTo>
                  <a:pt x="12688317" y="739799"/>
                </a:lnTo>
                <a:lnTo>
                  <a:pt x="12669720" y="758395"/>
                </a:lnTo>
                <a:lnTo>
                  <a:pt x="12421262" y="509937"/>
                </a:lnTo>
                <a:lnTo>
                  <a:pt x="12172804" y="758395"/>
                </a:lnTo>
                <a:lnTo>
                  <a:pt x="12154208" y="739799"/>
                </a:lnTo>
                <a:lnTo>
                  <a:pt x="12402667" y="491341"/>
                </a:lnTo>
                <a:lnTo>
                  <a:pt x="12154208" y="242883"/>
                </a:lnTo>
                <a:close/>
                <a:moveTo>
                  <a:pt x="11333791" y="224287"/>
                </a:moveTo>
                <a:lnTo>
                  <a:pt x="11582249" y="472745"/>
                </a:lnTo>
                <a:lnTo>
                  <a:pt x="11830707" y="224287"/>
                </a:lnTo>
                <a:lnTo>
                  <a:pt x="11849302" y="242883"/>
                </a:lnTo>
                <a:lnTo>
                  <a:pt x="11600845" y="491341"/>
                </a:lnTo>
                <a:lnTo>
                  <a:pt x="11849302" y="739799"/>
                </a:lnTo>
                <a:lnTo>
                  <a:pt x="11830707" y="758395"/>
                </a:lnTo>
                <a:lnTo>
                  <a:pt x="11582249" y="509937"/>
                </a:lnTo>
                <a:lnTo>
                  <a:pt x="11333791" y="758395"/>
                </a:lnTo>
                <a:lnTo>
                  <a:pt x="11315195" y="739799"/>
                </a:lnTo>
                <a:lnTo>
                  <a:pt x="11563653" y="491341"/>
                </a:lnTo>
                <a:lnTo>
                  <a:pt x="11315195" y="242883"/>
                </a:lnTo>
                <a:close/>
                <a:moveTo>
                  <a:pt x="10494777" y="224287"/>
                </a:moveTo>
                <a:lnTo>
                  <a:pt x="10743235" y="472745"/>
                </a:lnTo>
                <a:lnTo>
                  <a:pt x="10991694" y="224287"/>
                </a:lnTo>
                <a:lnTo>
                  <a:pt x="11010290" y="242883"/>
                </a:lnTo>
                <a:lnTo>
                  <a:pt x="10761832" y="491341"/>
                </a:lnTo>
                <a:lnTo>
                  <a:pt x="11010290" y="739799"/>
                </a:lnTo>
                <a:lnTo>
                  <a:pt x="10991694" y="758395"/>
                </a:lnTo>
                <a:lnTo>
                  <a:pt x="10743235" y="509937"/>
                </a:lnTo>
                <a:lnTo>
                  <a:pt x="10494777" y="758395"/>
                </a:lnTo>
                <a:lnTo>
                  <a:pt x="10476181" y="739799"/>
                </a:lnTo>
                <a:lnTo>
                  <a:pt x="10724640" y="491341"/>
                </a:lnTo>
                <a:lnTo>
                  <a:pt x="10476181" y="242883"/>
                </a:lnTo>
                <a:close/>
                <a:moveTo>
                  <a:pt x="9655763" y="224287"/>
                </a:moveTo>
                <a:lnTo>
                  <a:pt x="9904220" y="472745"/>
                </a:lnTo>
                <a:lnTo>
                  <a:pt x="10152678" y="224287"/>
                </a:lnTo>
                <a:lnTo>
                  <a:pt x="10171275" y="242883"/>
                </a:lnTo>
                <a:lnTo>
                  <a:pt x="9922817" y="491341"/>
                </a:lnTo>
                <a:lnTo>
                  <a:pt x="10171275" y="739799"/>
                </a:lnTo>
                <a:lnTo>
                  <a:pt x="10152678" y="758395"/>
                </a:lnTo>
                <a:lnTo>
                  <a:pt x="9904220" y="509937"/>
                </a:lnTo>
                <a:lnTo>
                  <a:pt x="9655763" y="758395"/>
                </a:lnTo>
                <a:lnTo>
                  <a:pt x="9637167" y="739799"/>
                </a:lnTo>
                <a:lnTo>
                  <a:pt x="9885625" y="491341"/>
                </a:lnTo>
                <a:lnTo>
                  <a:pt x="9637167" y="242883"/>
                </a:lnTo>
                <a:close/>
                <a:moveTo>
                  <a:pt x="8828241" y="224287"/>
                </a:moveTo>
                <a:lnTo>
                  <a:pt x="9076699" y="472745"/>
                </a:lnTo>
                <a:lnTo>
                  <a:pt x="9325156" y="224287"/>
                </a:lnTo>
                <a:lnTo>
                  <a:pt x="9343752" y="242883"/>
                </a:lnTo>
                <a:lnTo>
                  <a:pt x="9095295" y="491341"/>
                </a:lnTo>
                <a:lnTo>
                  <a:pt x="9343752" y="739799"/>
                </a:lnTo>
                <a:lnTo>
                  <a:pt x="9325156" y="758395"/>
                </a:lnTo>
                <a:lnTo>
                  <a:pt x="9076699" y="509937"/>
                </a:lnTo>
                <a:lnTo>
                  <a:pt x="8828241" y="758395"/>
                </a:lnTo>
                <a:lnTo>
                  <a:pt x="8809645" y="739799"/>
                </a:lnTo>
                <a:lnTo>
                  <a:pt x="9058103" y="491341"/>
                </a:lnTo>
                <a:lnTo>
                  <a:pt x="8809645" y="242883"/>
                </a:lnTo>
                <a:close/>
                <a:moveTo>
                  <a:pt x="7989226" y="224287"/>
                </a:moveTo>
                <a:lnTo>
                  <a:pt x="8237684" y="472745"/>
                </a:lnTo>
                <a:lnTo>
                  <a:pt x="8486143" y="224287"/>
                </a:lnTo>
                <a:lnTo>
                  <a:pt x="8504739" y="242883"/>
                </a:lnTo>
                <a:lnTo>
                  <a:pt x="8256281" y="491341"/>
                </a:lnTo>
                <a:lnTo>
                  <a:pt x="8504739" y="739799"/>
                </a:lnTo>
                <a:lnTo>
                  <a:pt x="8486143" y="758395"/>
                </a:lnTo>
                <a:lnTo>
                  <a:pt x="8237684" y="509937"/>
                </a:lnTo>
                <a:lnTo>
                  <a:pt x="7989226" y="758395"/>
                </a:lnTo>
                <a:lnTo>
                  <a:pt x="7970630" y="739799"/>
                </a:lnTo>
                <a:lnTo>
                  <a:pt x="8219088" y="491341"/>
                </a:lnTo>
                <a:lnTo>
                  <a:pt x="7970630" y="242883"/>
                </a:lnTo>
                <a:close/>
                <a:moveTo>
                  <a:pt x="7150212" y="224287"/>
                </a:moveTo>
                <a:lnTo>
                  <a:pt x="7398670" y="472745"/>
                </a:lnTo>
                <a:lnTo>
                  <a:pt x="7647128" y="224287"/>
                </a:lnTo>
                <a:lnTo>
                  <a:pt x="7665724" y="242883"/>
                </a:lnTo>
                <a:lnTo>
                  <a:pt x="7417266" y="491341"/>
                </a:lnTo>
                <a:lnTo>
                  <a:pt x="7665724" y="739799"/>
                </a:lnTo>
                <a:lnTo>
                  <a:pt x="7647128" y="758395"/>
                </a:lnTo>
                <a:lnTo>
                  <a:pt x="7398670" y="509937"/>
                </a:lnTo>
                <a:lnTo>
                  <a:pt x="7150212" y="758395"/>
                </a:lnTo>
                <a:lnTo>
                  <a:pt x="7131617" y="739799"/>
                </a:lnTo>
                <a:lnTo>
                  <a:pt x="7380075" y="491341"/>
                </a:lnTo>
                <a:lnTo>
                  <a:pt x="7131617" y="242883"/>
                </a:lnTo>
                <a:close/>
                <a:moveTo>
                  <a:pt x="6311199" y="224287"/>
                </a:moveTo>
                <a:lnTo>
                  <a:pt x="6559657" y="472745"/>
                </a:lnTo>
                <a:lnTo>
                  <a:pt x="6808115" y="224287"/>
                </a:lnTo>
                <a:lnTo>
                  <a:pt x="6826711" y="242883"/>
                </a:lnTo>
                <a:lnTo>
                  <a:pt x="6578253" y="491341"/>
                </a:lnTo>
                <a:lnTo>
                  <a:pt x="6826711" y="739799"/>
                </a:lnTo>
                <a:lnTo>
                  <a:pt x="6808115" y="758395"/>
                </a:lnTo>
                <a:lnTo>
                  <a:pt x="6559657" y="509937"/>
                </a:lnTo>
                <a:lnTo>
                  <a:pt x="6311199" y="758395"/>
                </a:lnTo>
                <a:lnTo>
                  <a:pt x="6292603" y="739799"/>
                </a:lnTo>
                <a:lnTo>
                  <a:pt x="6541061" y="491341"/>
                </a:lnTo>
                <a:lnTo>
                  <a:pt x="6292603" y="242883"/>
                </a:lnTo>
                <a:close/>
                <a:moveTo>
                  <a:pt x="5472184" y="224287"/>
                </a:moveTo>
                <a:lnTo>
                  <a:pt x="5720642" y="472745"/>
                </a:lnTo>
                <a:lnTo>
                  <a:pt x="5969100" y="224287"/>
                </a:lnTo>
                <a:lnTo>
                  <a:pt x="5987696" y="242883"/>
                </a:lnTo>
                <a:lnTo>
                  <a:pt x="5739238" y="491341"/>
                </a:lnTo>
                <a:lnTo>
                  <a:pt x="5987696" y="739799"/>
                </a:lnTo>
                <a:lnTo>
                  <a:pt x="5969100" y="758395"/>
                </a:lnTo>
                <a:lnTo>
                  <a:pt x="5720642" y="509937"/>
                </a:lnTo>
                <a:lnTo>
                  <a:pt x="5472184" y="758395"/>
                </a:lnTo>
                <a:lnTo>
                  <a:pt x="5453588" y="739799"/>
                </a:lnTo>
                <a:lnTo>
                  <a:pt x="5702046" y="491341"/>
                </a:lnTo>
                <a:lnTo>
                  <a:pt x="5453588" y="242883"/>
                </a:lnTo>
                <a:close/>
                <a:moveTo>
                  <a:pt x="4633170" y="224287"/>
                </a:moveTo>
                <a:lnTo>
                  <a:pt x="4881628" y="472745"/>
                </a:lnTo>
                <a:lnTo>
                  <a:pt x="5130086" y="224287"/>
                </a:lnTo>
                <a:lnTo>
                  <a:pt x="5148682" y="242883"/>
                </a:lnTo>
                <a:lnTo>
                  <a:pt x="4900224" y="491341"/>
                </a:lnTo>
                <a:lnTo>
                  <a:pt x="5148682" y="739799"/>
                </a:lnTo>
                <a:lnTo>
                  <a:pt x="5130086" y="758395"/>
                </a:lnTo>
                <a:lnTo>
                  <a:pt x="4881628" y="509937"/>
                </a:lnTo>
                <a:lnTo>
                  <a:pt x="4633170" y="758395"/>
                </a:lnTo>
                <a:lnTo>
                  <a:pt x="4614575" y="739799"/>
                </a:lnTo>
                <a:lnTo>
                  <a:pt x="4863032" y="491341"/>
                </a:lnTo>
                <a:lnTo>
                  <a:pt x="4614575" y="242883"/>
                </a:lnTo>
                <a:close/>
                <a:moveTo>
                  <a:pt x="3794158" y="224287"/>
                </a:moveTo>
                <a:lnTo>
                  <a:pt x="4042614" y="472745"/>
                </a:lnTo>
                <a:lnTo>
                  <a:pt x="4291072" y="224287"/>
                </a:lnTo>
                <a:lnTo>
                  <a:pt x="4309669" y="242883"/>
                </a:lnTo>
                <a:lnTo>
                  <a:pt x="4061210" y="491341"/>
                </a:lnTo>
                <a:lnTo>
                  <a:pt x="4309669" y="739799"/>
                </a:lnTo>
                <a:lnTo>
                  <a:pt x="4291072" y="758395"/>
                </a:lnTo>
                <a:lnTo>
                  <a:pt x="4042614" y="509937"/>
                </a:lnTo>
                <a:lnTo>
                  <a:pt x="3794158" y="758395"/>
                </a:lnTo>
                <a:lnTo>
                  <a:pt x="3775562" y="739799"/>
                </a:lnTo>
                <a:lnTo>
                  <a:pt x="4024018" y="491341"/>
                </a:lnTo>
                <a:lnTo>
                  <a:pt x="3775562" y="242883"/>
                </a:lnTo>
                <a:close/>
                <a:moveTo>
                  <a:pt x="2955144" y="224287"/>
                </a:moveTo>
                <a:lnTo>
                  <a:pt x="3203602" y="472745"/>
                </a:lnTo>
                <a:lnTo>
                  <a:pt x="3452060" y="224287"/>
                </a:lnTo>
                <a:lnTo>
                  <a:pt x="3470657" y="242883"/>
                </a:lnTo>
                <a:lnTo>
                  <a:pt x="3222198" y="491341"/>
                </a:lnTo>
                <a:lnTo>
                  <a:pt x="3470657" y="739799"/>
                </a:lnTo>
                <a:lnTo>
                  <a:pt x="3452060" y="758395"/>
                </a:lnTo>
                <a:lnTo>
                  <a:pt x="3203602" y="509937"/>
                </a:lnTo>
                <a:lnTo>
                  <a:pt x="2955144" y="758395"/>
                </a:lnTo>
                <a:lnTo>
                  <a:pt x="2936548" y="739799"/>
                </a:lnTo>
                <a:lnTo>
                  <a:pt x="3185007" y="491341"/>
                </a:lnTo>
                <a:lnTo>
                  <a:pt x="2936548" y="242883"/>
                </a:lnTo>
                <a:close/>
                <a:moveTo>
                  <a:pt x="2116131" y="224287"/>
                </a:moveTo>
                <a:lnTo>
                  <a:pt x="2364589" y="472745"/>
                </a:lnTo>
                <a:lnTo>
                  <a:pt x="2613047" y="224287"/>
                </a:lnTo>
                <a:lnTo>
                  <a:pt x="2631642" y="242883"/>
                </a:lnTo>
                <a:lnTo>
                  <a:pt x="2383185" y="491341"/>
                </a:lnTo>
                <a:lnTo>
                  <a:pt x="2631642" y="739799"/>
                </a:lnTo>
                <a:lnTo>
                  <a:pt x="2613047" y="758395"/>
                </a:lnTo>
                <a:lnTo>
                  <a:pt x="2364589" y="509937"/>
                </a:lnTo>
                <a:lnTo>
                  <a:pt x="2116131" y="758395"/>
                </a:lnTo>
                <a:lnTo>
                  <a:pt x="2097535" y="739799"/>
                </a:lnTo>
                <a:lnTo>
                  <a:pt x="2345993" y="491341"/>
                </a:lnTo>
                <a:lnTo>
                  <a:pt x="2097535" y="242883"/>
                </a:lnTo>
                <a:close/>
                <a:moveTo>
                  <a:pt x="1277117" y="224287"/>
                </a:moveTo>
                <a:lnTo>
                  <a:pt x="1525575" y="472745"/>
                </a:lnTo>
                <a:lnTo>
                  <a:pt x="1774034" y="224287"/>
                </a:lnTo>
                <a:lnTo>
                  <a:pt x="1792630" y="242883"/>
                </a:lnTo>
                <a:lnTo>
                  <a:pt x="1544172" y="491341"/>
                </a:lnTo>
                <a:lnTo>
                  <a:pt x="1792630" y="739799"/>
                </a:lnTo>
                <a:lnTo>
                  <a:pt x="1774034" y="758395"/>
                </a:lnTo>
                <a:lnTo>
                  <a:pt x="1525575" y="509937"/>
                </a:lnTo>
                <a:lnTo>
                  <a:pt x="1277117" y="758395"/>
                </a:lnTo>
                <a:lnTo>
                  <a:pt x="1258521" y="739799"/>
                </a:lnTo>
                <a:lnTo>
                  <a:pt x="1506980" y="491341"/>
                </a:lnTo>
                <a:lnTo>
                  <a:pt x="1258521" y="242883"/>
                </a:lnTo>
                <a:close/>
                <a:moveTo>
                  <a:pt x="438103" y="224287"/>
                </a:moveTo>
                <a:lnTo>
                  <a:pt x="686560" y="472745"/>
                </a:lnTo>
                <a:lnTo>
                  <a:pt x="935018" y="224287"/>
                </a:lnTo>
                <a:lnTo>
                  <a:pt x="953615" y="242883"/>
                </a:lnTo>
                <a:lnTo>
                  <a:pt x="705157" y="491341"/>
                </a:lnTo>
                <a:lnTo>
                  <a:pt x="953615" y="739799"/>
                </a:lnTo>
                <a:lnTo>
                  <a:pt x="935018" y="758395"/>
                </a:lnTo>
                <a:lnTo>
                  <a:pt x="686560" y="509937"/>
                </a:lnTo>
                <a:lnTo>
                  <a:pt x="438103" y="758395"/>
                </a:lnTo>
                <a:lnTo>
                  <a:pt x="419507" y="739799"/>
                </a:lnTo>
                <a:lnTo>
                  <a:pt x="667965" y="491341"/>
                </a:lnTo>
                <a:lnTo>
                  <a:pt x="419507" y="242883"/>
                </a:lnTo>
                <a:close/>
                <a:moveTo>
                  <a:pt x="17626393" y="0"/>
                </a:moveTo>
                <a:lnTo>
                  <a:pt x="17874851" y="248458"/>
                </a:lnTo>
                <a:lnTo>
                  <a:pt x="18123309" y="0"/>
                </a:lnTo>
                <a:lnTo>
                  <a:pt x="18141905" y="18596"/>
                </a:lnTo>
                <a:lnTo>
                  <a:pt x="17893447" y="267054"/>
                </a:lnTo>
                <a:lnTo>
                  <a:pt x="18141905" y="515512"/>
                </a:lnTo>
                <a:lnTo>
                  <a:pt x="18123309" y="534108"/>
                </a:lnTo>
                <a:lnTo>
                  <a:pt x="17874851" y="285650"/>
                </a:lnTo>
                <a:lnTo>
                  <a:pt x="17626393" y="534108"/>
                </a:lnTo>
                <a:lnTo>
                  <a:pt x="17607797" y="515512"/>
                </a:lnTo>
                <a:lnTo>
                  <a:pt x="17856255" y="267054"/>
                </a:lnTo>
                <a:lnTo>
                  <a:pt x="17607797" y="18596"/>
                </a:lnTo>
                <a:close/>
                <a:moveTo>
                  <a:pt x="16787379" y="0"/>
                </a:moveTo>
                <a:lnTo>
                  <a:pt x="17035837" y="248458"/>
                </a:lnTo>
                <a:lnTo>
                  <a:pt x="17284295" y="0"/>
                </a:lnTo>
                <a:lnTo>
                  <a:pt x="17302891" y="18596"/>
                </a:lnTo>
                <a:lnTo>
                  <a:pt x="17054433" y="267054"/>
                </a:lnTo>
                <a:lnTo>
                  <a:pt x="17302891" y="515512"/>
                </a:lnTo>
                <a:lnTo>
                  <a:pt x="17284295" y="534108"/>
                </a:lnTo>
                <a:lnTo>
                  <a:pt x="17035837" y="285650"/>
                </a:lnTo>
                <a:lnTo>
                  <a:pt x="16787379" y="534108"/>
                </a:lnTo>
                <a:lnTo>
                  <a:pt x="16768783" y="515512"/>
                </a:lnTo>
                <a:lnTo>
                  <a:pt x="17017241" y="267054"/>
                </a:lnTo>
                <a:lnTo>
                  <a:pt x="16768783" y="18596"/>
                </a:lnTo>
                <a:close/>
                <a:moveTo>
                  <a:pt x="15948365" y="0"/>
                </a:moveTo>
                <a:lnTo>
                  <a:pt x="16196823" y="248458"/>
                </a:lnTo>
                <a:lnTo>
                  <a:pt x="16445281" y="0"/>
                </a:lnTo>
                <a:lnTo>
                  <a:pt x="16463877" y="18596"/>
                </a:lnTo>
                <a:lnTo>
                  <a:pt x="16215419" y="267054"/>
                </a:lnTo>
                <a:lnTo>
                  <a:pt x="16463877" y="515512"/>
                </a:lnTo>
                <a:lnTo>
                  <a:pt x="16445281" y="534108"/>
                </a:lnTo>
                <a:lnTo>
                  <a:pt x="16196823" y="285650"/>
                </a:lnTo>
                <a:lnTo>
                  <a:pt x="15948365" y="534108"/>
                </a:lnTo>
                <a:lnTo>
                  <a:pt x="15929769" y="515512"/>
                </a:lnTo>
                <a:lnTo>
                  <a:pt x="16178227" y="267054"/>
                </a:lnTo>
                <a:lnTo>
                  <a:pt x="15929769" y="18596"/>
                </a:lnTo>
                <a:close/>
                <a:moveTo>
                  <a:pt x="15109351" y="0"/>
                </a:moveTo>
                <a:lnTo>
                  <a:pt x="15357809" y="248458"/>
                </a:lnTo>
                <a:lnTo>
                  <a:pt x="15606267" y="0"/>
                </a:lnTo>
                <a:lnTo>
                  <a:pt x="15624863" y="18596"/>
                </a:lnTo>
                <a:lnTo>
                  <a:pt x="15376405" y="267054"/>
                </a:lnTo>
                <a:lnTo>
                  <a:pt x="15624863" y="515512"/>
                </a:lnTo>
                <a:lnTo>
                  <a:pt x="15606267" y="534108"/>
                </a:lnTo>
                <a:lnTo>
                  <a:pt x="15357809" y="285650"/>
                </a:lnTo>
                <a:lnTo>
                  <a:pt x="15109351" y="534108"/>
                </a:lnTo>
                <a:lnTo>
                  <a:pt x="15090755" y="515512"/>
                </a:lnTo>
                <a:lnTo>
                  <a:pt x="15339213" y="267054"/>
                </a:lnTo>
                <a:lnTo>
                  <a:pt x="15090755" y="18596"/>
                </a:lnTo>
                <a:close/>
                <a:moveTo>
                  <a:pt x="14270337" y="0"/>
                </a:moveTo>
                <a:lnTo>
                  <a:pt x="14518795" y="248458"/>
                </a:lnTo>
                <a:lnTo>
                  <a:pt x="14767253" y="0"/>
                </a:lnTo>
                <a:lnTo>
                  <a:pt x="14785849" y="18596"/>
                </a:lnTo>
                <a:lnTo>
                  <a:pt x="14537391" y="267054"/>
                </a:lnTo>
                <a:lnTo>
                  <a:pt x="14785849" y="515512"/>
                </a:lnTo>
                <a:lnTo>
                  <a:pt x="14767253" y="534108"/>
                </a:lnTo>
                <a:lnTo>
                  <a:pt x="14518795" y="285650"/>
                </a:lnTo>
                <a:lnTo>
                  <a:pt x="14270337" y="534108"/>
                </a:lnTo>
                <a:lnTo>
                  <a:pt x="14251741" y="515512"/>
                </a:lnTo>
                <a:lnTo>
                  <a:pt x="14500199" y="267054"/>
                </a:lnTo>
                <a:lnTo>
                  <a:pt x="14251741" y="18596"/>
                </a:lnTo>
                <a:close/>
                <a:moveTo>
                  <a:pt x="13431323" y="0"/>
                </a:moveTo>
                <a:lnTo>
                  <a:pt x="13679781" y="248458"/>
                </a:lnTo>
                <a:lnTo>
                  <a:pt x="13928239" y="0"/>
                </a:lnTo>
                <a:lnTo>
                  <a:pt x="13946835" y="18596"/>
                </a:lnTo>
                <a:lnTo>
                  <a:pt x="13698377" y="267054"/>
                </a:lnTo>
                <a:lnTo>
                  <a:pt x="13946835" y="515512"/>
                </a:lnTo>
                <a:lnTo>
                  <a:pt x="13928239" y="534108"/>
                </a:lnTo>
                <a:lnTo>
                  <a:pt x="13679781" y="285650"/>
                </a:lnTo>
                <a:lnTo>
                  <a:pt x="13431323" y="534108"/>
                </a:lnTo>
                <a:lnTo>
                  <a:pt x="13412727" y="515512"/>
                </a:lnTo>
                <a:lnTo>
                  <a:pt x="13661185" y="267054"/>
                </a:lnTo>
                <a:lnTo>
                  <a:pt x="13412727" y="18596"/>
                </a:lnTo>
                <a:close/>
                <a:moveTo>
                  <a:pt x="12592311" y="0"/>
                </a:moveTo>
                <a:lnTo>
                  <a:pt x="12840769" y="248458"/>
                </a:lnTo>
                <a:lnTo>
                  <a:pt x="13089227" y="0"/>
                </a:lnTo>
                <a:lnTo>
                  <a:pt x="13107823" y="18596"/>
                </a:lnTo>
                <a:lnTo>
                  <a:pt x="12859365" y="267054"/>
                </a:lnTo>
                <a:lnTo>
                  <a:pt x="13107823" y="515512"/>
                </a:lnTo>
                <a:lnTo>
                  <a:pt x="13089227" y="534108"/>
                </a:lnTo>
                <a:lnTo>
                  <a:pt x="12840769" y="285650"/>
                </a:lnTo>
                <a:lnTo>
                  <a:pt x="12592311" y="534108"/>
                </a:lnTo>
                <a:lnTo>
                  <a:pt x="12573715" y="515512"/>
                </a:lnTo>
                <a:lnTo>
                  <a:pt x="12822173" y="267054"/>
                </a:lnTo>
                <a:lnTo>
                  <a:pt x="12573715" y="18596"/>
                </a:lnTo>
                <a:close/>
                <a:moveTo>
                  <a:pt x="11753298" y="0"/>
                </a:moveTo>
                <a:lnTo>
                  <a:pt x="12001756" y="248458"/>
                </a:lnTo>
                <a:lnTo>
                  <a:pt x="12250214" y="0"/>
                </a:lnTo>
                <a:lnTo>
                  <a:pt x="12268809" y="18596"/>
                </a:lnTo>
                <a:lnTo>
                  <a:pt x="12020352" y="267054"/>
                </a:lnTo>
                <a:lnTo>
                  <a:pt x="12268809" y="515512"/>
                </a:lnTo>
                <a:lnTo>
                  <a:pt x="12250214" y="534108"/>
                </a:lnTo>
                <a:lnTo>
                  <a:pt x="12001756" y="285650"/>
                </a:lnTo>
                <a:lnTo>
                  <a:pt x="11753298" y="534108"/>
                </a:lnTo>
                <a:lnTo>
                  <a:pt x="11734701" y="515512"/>
                </a:lnTo>
                <a:lnTo>
                  <a:pt x="11983160" y="267054"/>
                </a:lnTo>
                <a:lnTo>
                  <a:pt x="11734701" y="18596"/>
                </a:lnTo>
                <a:close/>
                <a:moveTo>
                  <a:pt x="10914285" y="0"/>
                </a:moveTo>
                <a:lnTo>
                  <a:pt x="11162743" y="248458"/>
                </a:lnTo>
                <a:lnTo>
                  <a:pt x="11411200" y="0"/>
                </a:lnTo>
                <a:lnTo>
                  <a:pt x="11429797" y="18596"/>
                </a:lnTo>
                <a:lnTo>
                  <a:pt x="11181339" y="267054"/>
                </a:lnTo>
                <a:lnTo>
                  <a:pt x="11429797" y="515512"/>
                </a:lnTo>
                <a:lnTo>
                  <a:pt x="11411200" y="534108"/>
                </a:lnTo>
                <a:lnTo>
                  <a:pt x="11162743" y="285650"/>
                </a:lnTo>
                <a:lnTo>
                  <a:pt x="10914285" y="534108"/>
                </a:lnTo>
                <a:lnTo>
                  <a:pt x="10895689" y="515512"/>
                </a:lnTo>
                <a:lnTo>
                  <a:pt x="11144147" y="267054"/>
                </a:lnTo>
                <a:lnTo>
                  <a:pt x="10895689" y="18596"/>
                </a:lnTo>
                <a:close/>
                <a:moveTo>
                  <a:pt x="10075269" y="0"/>
                </a:moveTo>
                <a:lnTo>
                  <a:pt x="10323728" y="248458"/>
                </a:lnTo>
                <a:lnTo>
                  <a:pt x="10572186" y="0"/>
                </a:lnTo>
                <a:lnTo>
                  <a:pt x="10590783" y="18596"/>
                </a:lnTo>
                <a:lnTo>
                  <a:pt x="10342324" y="267054"/>
                </a:lnTo>
                <a:lnTo>
                  <a:pt x="10590783" y="515512"/>
                </a:lnTo>
                <a:lnTo>
                  <a:pt x="10572186" y="534108"/>
                </a:lnTo>
                <a:lnTo>
                  <a:pt x="10323728" y="285650"/>
                </a:lnTo>
                <a:lnTo>
                  <a:pt x="10075269" y="534108"/>
                </a:lnTo>
                <a:lnTo>
                  <a:pt x="10056674" y="515512"/>
                </a:lnTo>
                <a:lnTo>
                  <a:pt x="10305132" y="267054"/>
                </a:lnTo>
                <a:lnTo>
                  <a:pt x="10056674" y="18596"/>
                </a:lnTo>
                <a:close/>
                <a:moveTo>
                  <a:pt x="9236256" y="0"/>
                </a:moveTo>
                <a:lnTo>
                  <a:pt x="9484714" y="248458"/>
                </a:lnTo>
                <a:lnTo>
                  <a:pt x="9733172" y="0"/>
                </a:lnTo>
                <a:lnTo>
                  <a:pt x="9751768" y="18596"/>
                </a:lnTo>
                <a:lnTo>
                  <a:pt x="9503310" y="267054"/>
                </a:lnTo>
                <a:lnTo>
                  <a:pt x="9751768" y="515512"/>
                </a:lnTo>
                <a:lnTo>
                  <a:pt x="9733172" y="534108"/>
                </a:lnTo>
                <a:lnTo>
                  <a:pt x="9484714" y="285650"/>
                </a:lnTo>
                <a:lnTo>
                  <a:pt x="9236256" y="534108"/>
                </a:lnTo>
                <a:lnTo>
                  <a:pt x="9217661" y="515512"/>
                </a:lnTo>
                <a:lnTo>
                  <a:pt x="9466118" y="267054"/>
                </a:lnTo>
                <a:lnTo>
                  <a:pt x="9217661" y="18596"/>
                </a:lnTo>
                <a:close/>
                <a:moveTo>
                  <a:pt x="8408734" y="0"/>
                </a:moveTo>
                <a:lnTo>
                  <a:pt x="8657191" y="248458"/>
                </a:lnTo>
                <a:lnTo>
                  <a:pt x="8905649" y="0"/>
                </a:lnTo>
                <a:lnTo>
                  <a:pt x="8924245" y="18596"/>
                </a:lnTo>
                <a:lnTo>
                  <a:pt x="8675787" y="267054"/>
                </a:lnTo>
                <a:lnTo>
                  <a:pt x="8924245" y="515512"/>
                </a:lnTo>
                <a:lnTo>
                  <a:pt x="8905649" y="534108"/>
                </a:lnTo>
                <a:lnTo>
                  <a:pt x="8657191" y="285650"/>
                </a:lnTo>
                <a:lnTo>
                  <a:pt x="8408734" y="534108"/>
                </a:lnTo>
                <a:lnTo>
                  <a:pt x="8390138" y="515512"/>
                </a:lnTo>
                <a:lnTo>
                  <a:pt x="8638596" y="267054"/>
                </a:lnTo>
                <a:lnTo>
                  <a:pt x="8390138" y="18596"/>
                </a:lnTo>
                <a:close/>
                <a:moveTo>
                  <a:pt x="7569720" y="0"/>
                </a:moveTo>
                <a:lnTo>
                  <a:pt x="7818178" y="248458"/>
                </a:lnTo>
                <a:lnTo>
                  <a:pt x="8066636" y="0"/>
                </a:lnTo>
                <a:lnTo>
                  <a:pt x="8085232" y="18596"/>
                </a:lnTo>
                <a:lnTo>
                  <a:pt x="7836774" y="267054"/>
                </a:lnTo>
                <a:lnTo>
                  <a:pt x="8085232" y="515512"/>
                </a:lnTo>
                <a:lnTo>
                  <a:pt x="8066636" y="534108"/>
                </a:lnTo>
                <a:lnTo>
                  <a:pt x="7818178" y="285650"/>
                </a:lnTo>
                <a:lnTo>
                  <a:pt x="7569720" y="534108"/>
                </a:lnTo>
                <a:lnTo>
                  <a:pt x="7551124" y="515512"/>
                </a:lnTo>
                <a:lnTo>
                  <a:pt x="7799582" y="267054"/>
                </a:lnTo>
                <a:lnTo>
                  <a:pt x="7551124" y="18596"/>
                </a:lnTo>
                <a:close/>
                <a:moveTo>
                  <a:pt x="6730705" y="0"/>
                </a:moveTo>
                <a:lnTo>
                  <a:pt x="6979163" y="248458"/>
                </a:lnTo>
                <a:lnTo>
                  <a:pt x="7227622" y="0"/>
                </a:lnTo>
                <a:lnTo>
                  <a:pt x="7246218" y="18596"/>
                </a:lnTo>
                <a:lnTo>
                  <a:pt x="6997760" y="267054"/>
                </a:lnTo>
                <a:lnTo>
                  <a:pt x="7246218" y="515512"/>
                </a:lnTo>
                <a:lnTo>
                  <a:pt x="7227622" y="534108"/>
                </a:lnTo>
                <a:lnTo>
                  <a:pt x="6979163" y="285650"/>
                </a:lnTo>
                <a:lnTo>
                  <a:pt x="6730705" y="534108"/>
                </a:lnTo>
                <a:lnTo>
                  <a:pt x="6712109" y="515512"/>
                </a:lnTo>
                <a:lnTo>
                  <a:pt x="6960567" y="267054"/>
                </a:lnTo>
                <a:lnTo>
                  <a:pt x="6712109" y="18596"/>
                </a:lnTo>
                <a:close/>
                <a:moveTo>
                  <a:pt x="5891691" y="0"/>
                </a:moveTo>
                <a:lnTo>
                  <a:pt x="6140149" y="248458"/>
                </a:lnTo>
                <a:lnTo>
                  <a:pt x="6388607" y="0"/>
                </a:lnTo>
                <a:lnTo>
                  <a:pt x="6407203" y="18596"/>
                </a:lnTo>
                <a:lnTo>
                  <a:pt x="6158745" y="267054"/>
                </a:lnTo>
                <a:lnTo>
                  <a:pt x="6407203" y="515512"/>
                </a:lnTo>
                <a:lnTo>
                  <a:pt x="6388607" y="534108"/>
                </a:lnTo>
                <a:lnTo>
                  <a:pt x="6140149" y="285650"/>
                </a:lnTo>
                <a:lnTo>
                  <a:pt x="5891691" y="534108"/>
                </a:lnTo>
                <a:lnTo>
                  <a:pt x="5873096" y="515512"/>
                </a:lnTo>
                <a:lnTo>
                  <a:pt x="6121554" y="267054"/>
                </a:lnTo>
                <a:lnTo>
                  <a:pt x="5873096" y="18596"/>
                </a:lnTo>
                <a:close/>
                <a:moveTo>
                  <a:pt x="5052677" y="0"/>
                </a:moveTo>
                <a:lnTo>
                  <a:pt x="5301135" y="248458"/>
                </a:lnTo>
                <a:lnTo>
                  <a:pt x="5549593" y="0"/>
                </a:lnTo>
                <a:lnTo>
                  <a:pt x="5568190" y="18596"/>
                </a:lnTo>
                <a:lnTo>
                  <a:pt x="5319731" y="267054"/>
                </a:lnTo>
                <a:lnTo>
                  <a:pt x="5568190" y="515512"/>
                </a:lnTo>
                <a:lnTo>
                  <a:pt x="5549593" y="534108"/>
                </a:lnTo>
                <a:lnTo>
                  <a:pt x="5301135" y="285650"/>
                </a:lnTo>
                <a:lnTo>
                  <a:pt x="5052677" y="534108"/>
                </a:lnTo>
                <a:lnTo>
                  <a:pt x="5034081" y="515512"/>
                </a:lnTo>
                <a:lnTo>
                  <a:pt x="5282539" y="267054"/>
                </a:lnTo>
                <a:lnTo>
                  <a:pt x="5034081" y="18596"/>
                </a:lnTo>
                <a:close/>
                <a:moveTo>
                  <a:pt x="4213663" y="0"/>
                </a:moveTo>
                <a:lnTo>
                  <a:pt x="4462121" y="248458"/>
                </a:lnTo>
                <a:lnTo>
                  <a:pt x="4710579" y="0"/>
                </a:lnTo>
                <a:lnTo>
                  <a:pt x="4729175" y="18596"/>
                </a:lnTo>
                <a:lnTo>
                  <a:pt x="4480717" y="267054"/>
                </a:lnTo>
                <a:lnTo>
                  <a:pt x="4729175" y="515512"/>
                </a:lnTo>
                <a:lnTo>
                  <a:pt x="4710579" y="534108"/>
                </a:lnTo>
                <a:lnTo>
                  <a:pt x="4462121" y="285650"/>
                </a:lnTo>
                <a:lnTo>
                  <a:pt x="4213663" y="534108"/>
                </a:lnTo>
                <a:lnTo>
                  <a:pt x="4195067" y="515512"/>
                </a:lnTo>
                <a:lnTo>
                  <a:pt x="4443525" y="267054"/>
                </a:lnTo>
                <a:lnTo>
                  <a:pt x="4195067" y="18596"/>
                </a:lnTo>
                <a:close/>
                <a:moveTo>
                  <a:pt x="3374651" y="0"/>
                </a:moveTo>
                <a:lnTo>
                  <a:pt x="3623109" y="248458"/>
                </a:lnTo>
                <a:lnTo>
                  <a:pt x="3871567" y="0"/>
                </a:lnTo>
                <a:lnTo>
                  <a:pt x="3890163" y="18596"/>
                </a:lnTo>
                <a:lnTo>
                  <a:pt x="3641705" y="267054"/>
                </a:lnTo>
                <a:lnTo>
                  <a:pt x="3890163" y="515512"/>
                </a:lnTo>
                <a:lnTo>
                  <a:pt x="3871567" y="534108"/>
                </a:lnTo>
                <a:lnTo>
                  <a:pt x="3623109" y="285650"/>
                </a:lnTo>
                <a:lnTo>
                  <a:pt x="3374651" y="534108"/>
                </a:lnTo>
                <a:lnTo>
                  <a:pt x="3356055" y="515512"/>
                </a:lnTo>
                <a:lnTo>
                  <a:pt x="3604513" y="267054"/>
                </a:lnTo>
                <a:lnTo>
                  <a:pt x="3356055" y="18596"/>
                </a:lnTo>
                <a:close/>
                <a:moveTo>
                  <a:pt x="2535638" y="0"/>
                </a:moveTo>
                <a:lnTo>
                  <a:pt x="2784096" y="248458"/>
                </a:lnTo>
                <a:lnTo>
                  <a:pt x="3032554" y="0"/>
                </a:lnTo>
                <a:lnTo>
                  <a:pt x="3051149" y="18596"/>
                </a:lnTo>
                <a:lnTo>
                  <a:pt x="2802692" y="267054"/>
                </a:lnTo>
                <a:lnTo>
                  <a:pt x="3051149" y="515512"/>
                </a:lnTo>
                <a:lnTo>
                  <a:pt x="3032554" y="534108"/>
                </a:lnTo>
                <a:lnTo>
                  <a:pt x="2784096" y="285650"/>
                </a:lnTo>
                <a:lnTo>
                  <a:pt x="2535638" y="534108"/>
                </a:lnTo>
                <a:lnTo>
                  <a:pt x="2517041" y="515512"/>
                </a:lnTo>
                <a:lnTo>
                  <a:pt x="2765500" y="267054"/>
                </a:lnTo>
                <a:lnTo>
                  <a:pt x="2517041" y="18596"/>
                </a:lnTo>
                <a:close/>
                <a:moveTo>
                  <a:pt x="1696625" y="0"/>
                </a:moveTo>
                <a:lnTo>
                  <a:pt x="1945083" y="248458"/>
                </a:lnTo>
                <a:lnTo>
                  <a:pt x="2193540" y="0"/>
                </a:lnTo>
                <a:lnTo>
                  <a:pt x="2212137" y="18596"/>
                </a:lnTo>
                <a:lnTo>
                  <a:pt x="1963679" y="267054"/>
                </a:lnTo>
                <a:lnTo>
                  <a:pt x="2212137" y="515512"/>
                </a:lnTo>
                <a:lnTo>
                  <a:pt x="2193540" y="534108"/>
                </a:lnTo>
                <a:lnTo>
                  <a:pt x="1945083" y="285650"/>
                </a:lnTo>
                <a:lnTo>
                  <a:pt x="1696625" y="534108"/>
                </a:lnTo>
                <a:lnTo>
                  <a:pt x="1678029" y="515512"/>
                </a:lnTo>
                <a:lnTo>
                  <a:pt x="1926487" y="267054"/>
                </a:lnTo>
                <a:lnTo>
                  <a:pt x="1678029" y="18596"/>
                </a:lnTo>
                <a:close/>
                <a:moveTo>
                  <a:pt x="857609" y="0"/>
                </a:moveTo>
                <a:lnTo>
                  <a:pt x="1106068" y="248458"/>
                </a:lnTo>
                <a:lnTo>
                  <a:pt x="1354526" y="0"/>
                </a:lnTo>
                <a:lnTo>
                  <a:pt x="1373123" y="18596"/>
                </a:lnTo>
                <a:lnTo>
                  <a:pt x="1124664" y="267054"/>
                </a:lnTo>
                <a:lnTo>
                  <a:pt x="1373123" y="515512"/>
                </a:lnTo>
                <a:lnTo>
                  <a:pt x="1354526" y="534108"/>
                </a:lnTo>
                <a:lnTo>
                  <a:pt x="1106068" y="285650"/>
                </a:lnTo>
                <a:lnTo>
                  <a:pt x="857609" y="534108"/>
                </a:lnTo>
                <a:lnTo>
                  <a:pt x="839014" y="515512"/>
                </a:lnTo>
                <a:lnTo>
                  <a:pt x="1087472" y="267054"/>
                </a:lnTo>
                <a:lnTo>
                  <a:pt x="839014" y="18596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515512" y="0"/>
                </a:lnTo>
                <a:lnTo>
                  <a:pt x="534108" y="18596"/>
                </a:lnTo>
                <a:lnTo>
                  <a:pt x="285650" y="267054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57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フリーフォーム: 図形 153">
            <a:extLst>
              <a:ext uri="{FF2B5EF4-FFF2-40B4-BE49-F238E27FC236}">
                <a16:creationId xmlns:a16="http://schemas.microsoft.com/office/drawing/2014/main" id="{1667CB59-E4FC-4408-A7D3-B6455E4C9DA9}"/>
              </a:ext>
            </a:extLst>
          </p:cNvPr>
          <p:cNvSpPr/>
          <p:nvPr/>
        </p:nvSpPr>
        <p:spPr>
          <a:xfrm>
            <a:off x="190229" y="1598156"/>
            <a:ext cx="9505574" cy="534108"/>
          </a:xfrm>
          <a:custGeom>
            <a:avLst/>
            <a:gdLst>
              <a:gd name="connsiteX0" fmla="*/ 9008493 w 9505574"/>
              <a:gd name="connsiteY0" fmla="*/ 285650 h 534108"/>
              <a:gd name="connsiteX1" fmla="*/ 8912070 w 9505574"/>
              <a:gd name="connsiteY1" fmla="*/ 382073 h 534108"/>
              <a:gd name="connsiteX2" fmla="*/ 9008488 w 9505574"/>
              <a:gd name="connsiteY2" fmla="*/ 478491 h 534108"/>
              <a:gd name="connsiteX3" fmla="*/ 9104911 w 9505574"/>
              <a:gd name="connsiteY3" fmla="*/ 382068 h 534108"/>
              <a:gd name="connsiteX4" fmla="*/ 8778455 w 9505574"/>
              <a:gd name="connsiteY4" fmla="*/ 285650 h 534108"/>
              <a:gd name="connsiteX5" fmla="*/ 8682032 w 9505574"/>
              <a:gd name="connsiteY5" fmla="*/ 382073 h 534108"/>
              <a:gd name="connsiteX6" fmla="*/ 8778455 w 9505574"/>
              <a:gd name="connsiteY6" fmla="*/ 478496 h 534108"/>
              <a:gd name="connsiteX7" fmla="*/ 8874878 w 9505574"/>
              <a:gd name="connsiteY7" fmla="*/ 382073 h 534108"/>
              <a:gd name="connsiteX8" fmla="*/ 8548417 w 9505574"/>
              <a:gd name="connsiteY8" fmla="*/ 285650 h 534108"/>
              <a:gd name="connsiteX9" fmla="*/ 8451994 w 9505574"/>
              <a:gd name="connsiteY9" fmla="*/ 382073 h 534108"/>
              <a:gd name="connsiteX10" fmla="*/ 8548417 w 9505574"/>
              <a:gd name="connsiteY10" fmla="*/ 478496 h 534108"/>
              <a:gd name="connsiteX11" fmla="*/ 8644840 w 9505574"/>
              <a:gd name="connsiteY11" fmla="*/ 382073 h 534108"/>
              <a:gd name="connsiteX12" fmla="*/ 8318379 w 9505574"/>
              <a:gd name="connsiteY12" fmla="*/ 285650 h 534108"/>
              <a:gd name="connsiteX13" fmla="*/ 8221956 w 9505574"/>
              <a:gd name="connsiteY13" fmla="*/ 382073 h 534108"/>
              <a:gd name="connsiteX14" fmla="*/ 8318379 w 9505574"/>
              <a:gd name="connsiteY14" fmla="*/ 478496 h 534108"/>
              <a:gd name="connsiteX15" fmla="*/ 8414802 w 9505574"/>
              <a:gd name="connsiteY15" fmla="*/ 382073 h 534108"/>
              <a:gd name="connsiteX16" fmla="*/ 8088341 w 9505574"/>
              <a:gd name="connsiteY16" fmla="*/ 285650 h 534108"/>
              <a:gd name="connsiteX17" fmla="*/ 7991918 w 9505574"/>
              <a:gd name="connsiteY17" fmla="*/ 382073 h 534108"/>
              <a:gd name="connsiteX18" fmla="*/ 8088341 w 9505574"/>
              <a:gd name="connsiteY18" fmla="*/ 478496 h 534108"/>
              <a:gd name="connsiteX19" fmla="*/ 8184764 w 9505574"/>
              <a:gd name="connsiteY19" fmla="*/ 382073 h 534108"/>
              <a:gd name="connsiteX20" fmla="*/ 7858303 w 9505574"/>
              <a:gd name="connsiteY20" fmla="*/ 285650 h 534108"/>
              <a:gd name="connsiteX21" fmla="*/ 7761880 w 9505574"/>
              <a:gd name="connsiteY21" fmla="*/ 382073 h 534108"/>
              <a:gd name="connsiteX22" fmla="*/ 7858303 w 9505574"/>
              <a:gd name="connsiteY22" fmla="*/ 478496 h 534108"/>
              <a:gd name="connsiteX23" fmla="*/ 7954726 w 9505574"/>
              <a:gd name="connsiteY23" fmla="*/ 382073 h 534108"/>
              <a:gd name="connsiteX24" fmla="*/ 7628265 w 9505574"/>
              <a:gd name="connsiteY24" fmla="*/ 285650 h 534108"/>
              <a:gd name="connsiteX25" fmla="*/ 7531842 w 9505574"/>
              <a:gd name="connsiteY25" fmla="*/ 382073 h 534108"/>
              <a:gd name="connsiteX26" fmla="*/ 7628265 w 9505574"/>
              <a:gd name="connsiteY26" fmla="*/ 478496 h 534108"/>
              <a:gd name="connsiteX27" fmla="*/ 7724688 w 9505574"/>
              <a:gd name="connsiteY27" fmla="*/ 382073 h 534108"/>
              <a:gd name="connsiteX28" fmla="*/ 7398227 w 9505574"/>
              <a:gd name="connsiteY28" fmla="*/ 285650 h 534108"/>
              <a:gd name="connsiteX29" fmla="*/ 7301804 w 9505574"/>
              <a:gd name="connsiteY29" fmla="*/ 382073 h 534108"/>
              <a:gd name="connsiteX30" fmla="*/ 7398227 w 9505574"/>
              <a:gd name="connsiteY30" fmla="*/ 478496 h 534108"/>
              <a:gd name="connsiteX31" fmla="*/ 7494650 w 9505574"/>
              <a:gd name="connsiteY31" fmla="*/ 382073 h 534108"/>
              <a:gd name="connsiteX32" fmla="*/ 7168189 w 9505574"/>
              <a:gd name="connsiteY32" fmla="*/ 285650 h 534108"/>
              <a:gd name="connsiteX33" fmla="*/ 7071766 w 9505574"/>
              <a:gd name="connsiteY33" fmla="*/ 382073 h 534108"/>
              <a:gd name="connsiteX34" fmla="*/ 7168189 w 9505574"/>
              <a:gd name="connsiteY34" fmla="*/ 478496 h 534108"/>
              <a:gd name="connsiteX35" fmla="*/ 7264612 w 9505574"/>
              <a:gd name="connsiteY35" fmla="*/ 382073 h 534108"/>
              <a:gd name="connsiteX36" fmla="*/ 6938151 w 9505574"/>
              <a:gd name="connsiteY36" fmla="*/ 285650 h 534108"/>
              <a:gd name="connsiteX37" fmla="*/ 6841728 w 9505574"/>
              <a:gd name="connsiteY37" fmla="*/ 382073 h 534108"/>
              <a:gd name="connsiteX38" fmla="*/ 6938151 w 9505574"/>
              <a:gd name="connsiteY38" fmla="*/ 478496 h 534108"/>
              <a:gd name="connsiteX39" fmla="*/ 7034574 w 9505574"/>
              <a:gd name="connsiteY39" fmla="*/ 382073 h 534108"/>
              <a:gd name="connsiteX40" fmla="*/ 6708113 w 9505574"/>
              <a:gd name="connsiteY40" fmla="*/ 285650 h 534108"/>
              <a:gd name="connsiteX41" fmla="*/ 6611690 w 9505574"/>
              <a:gd name="connsiteY41" fmla="*/ 382073 h 534108"/>
              <a:gd name="connsiteX42" fmla="*/ 6708113 w 9505574"/>
              <a:gd name="connsiteY42" fmla="*/ 478496 h 534108"/>
              <a:gd name="connsiteX43" fmla="*/ 6804536 w 9505574"/>
              <a:gd name="connsiteY43" fmla="*/ 382073 h 534108"/>
              <a:gd name="connsiteX44" fmla="*/ 6478075 w 9505574"/>
              <a:gd name="connsiteY44" fmla="*/ 285650 h 534108"/>
              <a:gd name="connsiteX45" fmla="*/ 6381652 w 9505574"/>
              <a:gd name="connsiteY45" fmla="*/ 382073 h 534108"/>
              <a:gd name="connsiteX46" fmla="*/ 6478075 w 9505574"/>
              <a:gd name="connsiteY46" fmla="*/ 478496 h 534108"/>
              <a:gd name="connsiteX47" fmla="*/ 6574498 w 9505574"/>
              <a:gd name="connsiteY47" fmla="*/ 382073 h 534108"/>
              <a:gd name="connsiteX48" fmla="*/ 6248037 w 9505574"/>
              <a:gd name="connsiteY48" fmla="*/ 285650 h 534108"/>
              <a:gd name="connsiteX49" fmla="*/ 6151614 w 9505574"/>
              <a:gd name="connsiteY49" fmla="*/ 382073 h 534108"/>
              <a:gd name="connsiteX50" fmla="*/ 6248037 w 9505574"/>
              <a:gd name="connsiteY50" fmla="*/ 478496 h 534108"/>
              <a:gd name="connsiteX51" fmla="*/ 6344460 w 9505574"/>
              <a:gd name="connsiteY51" fmla="*/ 382073 h 534108"/>
              <a:gd name="connsiteX52" fmla="*/ 6017999 w 9505574"/>
              <a:gd name="connsiteY52" fmla="*/ 285650 h 534108"/>
              <a:gd name="connsiteX53" fmla="*/ 5921576 w 9505574"/>
              <a:gd name="connsiteY53" fmla="*/ 382073 h 534108"/>
              <a:gd name="connsiteX54" fmla="*/ 6017999 w 9505574"/>
              <a:gd name="connsiteY54" fmla="*/ 478496 h 534108"/>
              <a:gd name="connsiteX55" fmla="*/ 6114422 w 9505574"/>
              <a:gd name="connsiteY55" fmla="*/ 382073 h 534108"/>
              <a:gd name="connsiteX56" fmla="*/ 5787961 w 9505574"/>
              <a:gd name="connsiteY56" fmla="*/ 285650 h 534108"/>
              <a:gd name="connsiteX57" fmla="*/ 5691538 w 9505574"/>
              <a:gd name="connsiteY57" fmla="*/ 382073 h 534108"/>
              <a:gd name="connsiteX58" fmla="*/ 5787961 w 9505574"/>
              <a:gd name="connsiteY58" fmla="*/ 478496 h 534108"/>
              <a:gd name="connsiteX59" fmla="*/ 5884384 w 9505574"/>
              <a:gd name="connsiteY59" fmla="*/ 382073 h 534108"/>
              <a:gd name="connsiteX60" fmla="*/ 5557923 w 9505574"/>
              <a:gd name="connsiteY60" fmla="*/ 285650 h 534108"/>
              <a:gd name="connsiteX61" fmla="*/ 5461500 w 9505574"/>
              <a:gd name="connsiteY61" fmla="*/ 382073 h 534108"/>
              <a:gd name="connsiteX62" fmla="*/ 5557923 w 9505574"/>
              <a:gd name="connsiteY62" fmla="*/ 478496 h 534108"/>
              <a:gd name="connsiteX63" fmla="*/ 5654346 w 9505574"/>
              <a:gd name="connsiteY63" fmla="*/ 382073 h 534108"/>
              <a:gd name="connsiteX64" fmla="*/ 5327885 w 9505574"/>
              <a:gd name="connsiteY64" fmla="*/ 285650 h 534108"/>
              <a:gd name="connsiteX65" fmla="*/ 5231462 w 9505574"/>
              <a:gd name="connsiteY65" fmla="*/ 382073 h 534108"/>
              <a:gd name="connsiteX66" fmla="*/ 5327885 w 9505574"/>
              <a:gd name="connsiteY66" fmla="*/ 478496 h 534108"/>
              <a:gd name="connsiteX67" fmla="*/ 5424308 w 9505574"/>
              <a:gd name="connsiteY67" fmla="*/ 382073 h 534108"/>
              <a:gd name="connsiteX68" fmla="*/ 5097847 w 9505574"/>
              <a:gd name="connsiteY68" fmla="*/ 285650 h 534108"/>
              <a:gd name="connsiteX69" fmla="*/ 5001424 w 9505574"/>
              <a:gd name="connsiteY69" fmla="*/ 382073 h 534108"/>
              <a:gd name="connsiteX70" fmla="*/ 5097847 w 9505574"/>
              <a:gd name="connsiteY70" fmla="*/ 478496 h 534108"/>
              <a:gd name="connsiteX71" fmla="*/ 5194270 w 9505574"/>
              <a:gd name="connsiteY71" fmla="*/ 382073 h 534108"/>
              <a:gd name="connsiteX72" fmla="*/ 4867809 w 9505574"/>
              <a:gd name="connsiteY72" fmla="*/ 285650 h 534108"/>
              <a:gd name="connsiteX73" fmla="*/ 4771386 w 9505574"/>
              <a:gd name="connsiteY73" fmla="*/ 382073 h 534108"/>
              <a:gd name="connsiteX74" fmla="*/ 4867809 w 9505574"/>
              <a:gd name="connsiteY74" fmla="*/ 478496 h 534108"/>
              <a:gd name="connsiteX75" fmla="*/ 4964232 w 9505574"/>
              <a:gd name="connsiteY75" fmla="*/ 382073 h 534108"/>
              <a:gd name="connsiteX76" fmla="*/ 4637771 w 9505574"/>
              <a:gd name="connsiteY76" fmla="*/ 285650 h 534108"/>
              <a:gd name="connsiteX77" fmla="*/ 4541348 w 9505574"/>
              <a:gd name="connsiteY77" fmla="*/ 382073 h 534108"/>
              <a:gd name="connsiteX78" fmla="*/ 4637771 w 9505574"/>
              <a:gd name="connsiteY78" fmla="*/ 478496 h 534108"/>
              <a:gd name="connsiteX79" fmla="*/ 4734194 w 9505574"/>
              <a:gd name="connsiteY79" fmla="*/ 382073 h 534108"/>
              <a:gd name="connsiteX80" fmla="*/ 4407733 w 9505574"/>
              <a:gd name="connsiteY80" fmla="*/ 285650 h 534108"/>
              <a:gd name="connsiteX81" fmla="*/ 4311310 w 9505574"/>
              <a:gd name="connsiteY81" fmla="*/ 382073 h 534108"/>
              <a:gd name="connsiteX82" fmla="*/ 4407733 w 9505574"/>
              <a:gd name="connsiteY82" fmla="*/ 478496 h 534108"/>
              <a:gd name="connsiteX83" fmla="*/ 4504156 w 9505574"/>
              <a:gd name="connsiteY83" fmla="*/ 382073 h 534108"/>
              <a:gd name="connsiteX84" fmla="*/ 4177695 w 9505574"/>
              <a:gd name="connsiteY84" fmla="*/ 285650 h 534108"/>
              <a:gd name="connsiteX85" fmla="*/ 4081272 w 9505574"/>
              <a:gd name="connsiteY85" fmla="*/ 382073 h 534108"/>
              <a:gd name="connsiteX86" fmla="*/ 4177695 w 9505574"/>
              <a:gd name="connsiteY86" fmla="*/ 478496 h 534108"/>
              <a:gd name="connsiteX87" fmla="*/ 4274118 w 9505574"/>
              <a:gd name="connsiteY87" fmla="*/ 382073 h 534108"/>
              <a:gd name="connsiteX88" fmla="*/ 3947661 w 9505574"/>
              <a:gd name="connsiteY88" fmla="*/ 285650 h 534108"/>
              <a:gd name="connsiteX89" fmla="*/ 3851237 w 9505574"/>
              <a:gd name="connsiteY89" fmla="*/ 382074 h 534108"/>
              <a:gd name="connsiteX90" fmla="*/ 3947659 w 9505574"/>
              <a:gd name="connsiteY90" fmla="*/ 478496 h 534108"/>
              <a:gd name="connsiteX91" fmla="*/ 4044081 w 9505574"/>
              <a:gd name="connsiteY91" fmla="*/ 382072 h 534108"/>
              <a:gd name="connsiteX92" fmla="*/ 3717621 w 9505574"/>
              <a:gd name="connsiteY92" fmla="*/ 285650 h 534108"/>
              <a:gd name="connsiteX93" fmla="*/ 3621199 w 9505574"/>
              <a:gd name="connsiteY93" fmla="*/ 382072 h 534108"/>
              <a:gd name="connsiteX94" fmla="*/ 3717624 w 9505574"/>
              <a:gd name="connsiteY94" fmla="*/ 478496 h 534108"/>
              <a:gd name="connsiteX95" fmla="*/ 3814045 w 9505574"/>
              <a:gd name="connsiteY95" fmla="*/ 382074 h 534108"/>
              <a:gd name="connsiteX96" fmla="*/ 3487585 w 9505574"/>
              <a:gd name="connsiteY96" fmla="*/ 285650 h 534108"/>
              <a:gd name="connsiteX97" fmla="*/ 3391161 w 9505574"/>
              <a:gd name="connsiteY97" fmla="*/ 382074 h 534108"/>
              <a:gd name="connsiteX98" fmla="*/ 3487583 w 9505574"/>
              <a:gd name="connsiteY98" fmla="*/ 478496 h 534108"/>
              <a:gd name="connsiteX99" fmla="*/ 3584007 w 9505574"/>
              <a:gd name="connsiteY99" fmla="*/ 382072 h 534108"/>
              <a:gd name="connsiteX100" fmla="*/ 3257545 w 9505574"/>
              <a:gd name="connsiteY100" fmla="*/ 285650 h 534108"/>
              <a:gd name="connsiteX101" fmla="*/ 3161123 w 9505574"/>
              <a:gd name="connsiteY101" fmla="*/ 382072 h 534108"/>
              <a:gd name="connsiteX102" fmla="*/ 3257548 w 9505574"/>
              <a:gd name="connsiteY102" fmla="*/ 478496 h 534108"/>
              <a:gd name="connsiteX103" fmla="*/ 3353969 w 9505574"/>
              <a:gd name="connsiteY103" fmla="*/ 382074 h 534108"/>
              <a:gd name="connsiteX104" fmla="*/ 3027510 w 9505574"/>
              <a:gd name="connsiteY104" fmla="*/ 285650 h 534108"/>
              <a:gd name="connsiteX105" fmla="*/ 2931086 w 9505574"/>
              <a:gd name="connsiteY105" fmla="*/ 382074 h 534108"/>
              <a:gd name="connsiteX106" fmla="*/ 3027507 w 9505574"/>
              <a:gd name="connsiteY106" fmla="*/ 478496 h 534108"/>
              <a:gd name="connsiteX107" fmla="*/ 3123932 w 9505574"/>
              <a:gd name="connsiteY107" fmla="*/ 382072 h 534108"/>
              <a:gd name="connsiteX108" fmla="*/ 2797469 w 9505574"/>
              <a:gd name="connsiteY108" fmla="*/ 285650 h 534108"/>
              <a:gd name="connsiteX109" fmla="*/ 2701047 w 9505574"/>
              <a:gd name="connsiteY109" fmla="*/ 382072 h 534108"/>
              <a:gd name="connsiteX110" fmla="*/ 2797471 w 9505574"/>
              <a:gd name="connsiteY110" fmla="*/ 478496 h 534108"/>
              <a:gd name="connsiteX111" fmla="*/ 2893893 w 9505574"/>
              <a:gd name="connsiteY111" fmla="*/ 382074 h 534108"/>
              <a:gd name="connsiteX112" fmla="*/ 2567434 w 9505574"/>
              <a:gd name="connsiteY112" fmla="*/ 285650 h 534108"/>
              <a:gd name="connsiteX113" fmla="*/ 2471010 w 9505574"/>
              <a:gd name="connsiteY113" fmla="*/ 382074 h 534108"/>
              <a:gd name="connsiteX114" fmla="*/ 2567432 w 9505574"/>
              <a:gd name="connsiteY114" fmla="*/ 478496 h 534108"/>
              <a:gd name="connsiteX115" fmla="*/ 2663856 w 9505574"/>
              <a:gd name="connsiteY115" fmla="*/ 382072 h 534108"/>
              <a:gd name="connsiteX116" fmla="*/ 2337394 w 9505574"/>
              <a:gd name="connsiteY116" fmla="*/ 285650 h 534108"/>
              <a:gd name="connsiteX117" fmla="*/ 2240972 w 9505574"/>
              <a:gd name="connsiteY117" fmla="*/ 382072 h 534108"/>
              <a:gd name="connsiteX118" fmla="*/ 2337397 w 9505574"/>
              <a:gd name="connsiteY118" fmla="*/ 478496 h 534108"/>
              <a:gd name="connsiteX119" fmla="*/ 2433818 w 9505574"/>
              <a:gd name="connsiteY119" fmla="*/ 382075 h 534108"/>
              <a:gd name="connsiteX120" fmla="*/ 2107359 w 9505574"/>
              <a:gd name="connsiteY120" fmla="*/ 285650 h 534108"/>
              <a:gd name="connsiteX121" fmla="*/ 2010936 w 9505574"/>
              <a:gd name="connsiteY121" fmla="*/ 382073 h 534108"/>
              <a:gd name="connsiteX122" fmla="*/ 2107357 w 9505574"/>
              <a:gd name="connsiteY122" fmla="*/ 478495 h 534108"/>
              <a:gd name="connsiteX123" fmla="*/ 2203780 w 9505574"/>
              <a:gd name="connsiteY123" fmla="*/ 382072 h 534108"/>
              <a:gd name="connsiteX124" fmla="*/ 1877320 w 9505574"/>
              <a:gd name="connsiteY124" fmla="*/ 285650 h 534108"/>
              <a:gd name="connsiteX125" fmla="*/ 1780897 w 9505574"/>
              <a:gd name="connsiteY125" fmla="*/ 382073 h 534108"/>
              <a:gd name="connsiteX126" fmla="*/ 1877320 w 9505574"/>
              <a:gd name="connsiteY126" fmla="*/ 478496 h 534108"/>
              <a:gd name="connsiteX127" fmla="*/ 1973744 w 9505574"/>
              <a:gd name="connsiteY127" fmla="*/ 382073 h 534108"/>
              <a:gd name="connsiteX128" fmla="*/ 1647282 w 9505574"/>
              <a:gd name="connsiteY128" fmla="*/ 285650 h 534108"/>
              <a:gd name="connsiteX129" fmla="*/ 1550859 w 9505574"/>
              <a:gd name="connsiteY129" fmla="*/ 382073 h 534108"/>
              <a:gd name="connsiteX130" fmla="*/ 1647282 w 9505574"/>
              <a:gd name="connsiteY130" fmla="*/ 478496 h 534108"/>
              <a:gd name="connsiteX131" fmla="*/ 1743705 w 9505574"/>
              <a:gd name="connsiteY131" fmla="*/ 382073 h 534108"/>
              <a:gd name="connsiteX132" fmla="*/ 1417243 w 9505574"/>
              <a:gd name="connsiteY132" fmla="*/ 285650 h 534108"/>
              <a:gd name="connsiteX133" fmla="*/ 1320821 w 9505574"/>
              <a:gd name="connsiteY133" fmla="*/ 382073 h 534108"/>
              <a:gd name="connsiteX134" fmla="*/ 1417243 w 9505574"/>
              <a:gd name="connsiteY134" fmla="*/ 478496 h 534108"/>
              <a:gd name="connsiteX135" fmla="*/ 1513667 w 9505574"/>
              <a:gd name="connsiteY135" fmla="*/ 382073 h 534108"/>
              <a:gd name="connsiteX136" fmla="*/ 1187206 w 9505574"/>
              <a:gd name="connsiteY136" fmla="*/ 285650 h 534108"/>
              <a:gd name="connsiteX137" fmla="*/ 1090783 w 9505574"/>
              <a:gd name="connsiteY137" fmla="*/ 382073 h 534108"/>
              <a:gd name="connsiteX138" fmla="*/ 1187206 w 9505574"/>
              <a:gd name="connsiteY138" fmla="*/ 478496 h 534108"/>
              <a:gd name="connsiteX139" fmla="*/ 1283628 w 9505574"/>
              <a:gd name="connsiteY139" fmla="*/ 382073 h 534108"/>
              <a:gd name="connsiteX140" fmla="*/ 957168 w 9505574"/>
              <a:gd name="connsiteY140" fmla="*/ 285650 h 534108"/>
              <a:gd name="connsiteX141" fmla="*/ 860745 w 9505574"/>
              <a:gd name="connsiteY141" fmla="*/ 382073 h 534108"/>
              <a:gd name="connsiteX142" fmla="*/ 957168 w 9505574"/>
              <a:gd name="connsiteY142" fmla="*/ 478496 h 534108"/>
              <a:gd name="connsiteX143" fmla="*/ 1053591 w 9505574"/>
              <a:gd name="connsiteY143" fmla="*/ 382073 h 534108"/>
              <a:gd name="connsiteX144" fmla="*/ 727129 w 9505574"/>
              <a:gd name="connsiteY144" fmla="*/ 285650 h 534108"/>
              <a:gd name="connsiteX145" fmla="*/ 630707 w 9505574"/>
              <a:gd name="connsiteY145" fmla="*/ 382073 h 534108"/>
              <a:gd name="connsiteX146" fmla="*/ 727129 w 9505574"/>
              <a:gd name="connsiteY146" fmla="*/ 478496 h 534108"/>
              <a:gd name="connsiteX147" fmla="*/ 823552 w 9505574"/>
              <a:gd name="connsiteY147" fmla="*/ 382073 h 534108"/>
              <a:gd name="connsiteX148" fmla="*/ 497092 w 9505574"/>
              <a:gd name="connsiteY148" fmla="*/ 285650 h 534108"/>
              <a:gd name="connsiteX149" fmla="*/ 400669 w 9505574"/>
              <a:gd name="connsiteY149" fmla="*/ 382073 h 534108"/>
              <a:gd name="connsiteX150" fmla="*/ 497092 w 9505574"/>
              <a:gd name="connsiteY150" fmla="*/ 478496 h 534108"/>
              <a:gd name="connsiteX151" fmla="*/ 593515 w 9505574"/>
              <a:gd name="connsiteY151" fmla="*/ 382073 h 534108"/>
              <a:gd name="connsiteX152" fmla="*/ 9123506 w 9505574"/>
              <a:gd name="connsiteY152" fmla="*/ 170637 h 534108"/>
              <a:gd name="connsiteX153" fmla="*/ 9027089 w 9505574"/>
              <a:gd name="connsiteY153" fmla="*/ 267054 h 534108"/>
              <a:gd name="connsiteX154" fmla="*/ 9123506 w 9505574"/>
              <a:gd name="connsiteY154" fmla="*/ 363472 h 534108"/>
              <a:gd name="connsiteX155" fmla="*/ 9219924 w 9505574"/>
              <a:gd name="connsiteY155" fmla="*/ 267054 h 534108"/>
              <a:gd name="connsiteX156" fmla="*/ 3602603 w 9505574"/>
              <a:gd name="connsiteY156" fmla="*/ 170633 h 534108"/>
              <a:gd name="connsiteX157" fmla="*/ 3506182 w 9505574"/>
              <a:gd name="connsiteY157" fmla="*/ 267054 h 534108"/>
              <a:gd name="connsiteX158" fmla="*/ 3602603 w 9505574"/>
              <a:gd name="connsiteY158" fmla="*/ 363476 h 534108"/>
              <a:gd name="connsiteX159" fmla="*/ 3699025 w 9505574"/>
              <a:gd name="connsiteY159" fmla="*/ 267054 h 534108"/>
              <a:gd name="connsiteX160" fmla="*/ 3142527 w 9505574"/>
              <a:gd name="connsiteY160" fmla="*/ 170633 h 534108"/>
              <a:gd name="connsiteX161" fmla="*/ 3046106 w 9505574"/>
              <a:gd name="connsiteY161" fmla="*/ 267054 h 534108"/>
              <a:gd name="connsiteX162" fmla="*/ 3142527 w 9505574"/>
              <a:gd name="connsiteY162" fmla="*/ 363476 h 534108"/>
              <a:gd name="connsiteX163" fmla="*/ 3238949 w 9505574"/>
              <a:gd name="connsiteY163" fmla="*/ 267054 h 534108"/>
              <a:gd name="connsiteX164" fmla="*/ 2222376 w 9505574"/>
              <a:gd name="connsiteY164" fmla="*/ 170633 h 534108"/>
              <a:gd name="connsiteX165" fmla="*/ 2125954 w 9505574"/>
              <a:gd name="connsiteY165" fmla="*/ 267054 h 534108"/>
              <a:gd name="connsiteX166" fmla="*/ 2222376 w 9505574"/>
              <a:gd name="connsiteY166" fmla="*/ 363476 h 534108"/>
              <a:gd name="connsiteX167" fmla="*/ 2318798 w 9505574"/>
              <a:gd name="connsiteY167" fmla="*/ 267054 h 534108"/>
              <a:gd name="connsiteX168" fmla="*/ 2682451 w 9505574"/>
              <a:gd name="connsiteY168" fmla="*/ 170632 h 534108"/>
              <a:gd name="connsiteX169" fmla="*/ 2586030 w 9505574"/>
              <a:gd name="connsiteY169" fmla="*/ 267054 h 534108"/>
              <a:gd name="connsiteX170" fmla="*/ 2682451 w 9505574"/>
              <a:gd name="connsiteY170" fmla="*/ 363476 h 534108"/>
              <a:gd name="connsiteX171" fmla="*/ 2778873 w 9505574"/>
              <a:gd name="connsiteY171" fmla="*/ 267054 h 534108"/>
              <a:gd name="connsiteX172" fmla="*/ 7973322 w 9505574"/>
              <a:gd name="connsiteY172" fmla="*/ 170631 h 534108"/>
              <a:gd name="connsiteX173" fmla="*/ 7876899 w 9505574"/>
              <a:gd name="connsiteY173" fmla="*/ 267054 h 534108"/>
              <a:gd name="connsiteX174" fmla="*/ 7973322 w 9505574"/>
              <a:gd name="connsiteY174" fmla="*/ 363477 h 534108"/>
              <a:gd name="connsiteX175" fmla="*/ 8069745 w 9505574"/>
              <a:gd name="connsiteY175" fmla="*/ 267054 h 534108"/>
              <a:gd name="connsiteX176" fmla="*/ 8893474 w 9505574"/>
              <a:gd name="connsiteY176" fmla="*/ 170631 h 534108"/>
              <a:gd name="connsiteX177" fmla="*/ 8797051 w 9505574"/>
              <a:gd name="connsiteY177" fmla="*/ 267054 h 534108"/>
              <a:gd name="connsiteX178" fmla="*/ 8893474 w 9505574"/>
              <a:gd name="connsiteY178" fmla="*/ 363477 h 534108"/>
              <a:gd name="connsiteX179" fmla="*/ 8989897 w 9505574"/>
              <a:gd name="connsiteY179" fmla="*/ 267054 h 534108"/>
              <a:gd name="connsiteX180" fmla="*/ 8663436 w 9505574"/>
              <a:gd name="connsiteY180" fmla="*/ 170631 h 534108"/>
              <a:gd name="connsiteX181" fmla="*/ 8567013 w 9505574"/>
              <a:gd name="connsiteY181" fmla="*/ 267054 h 534108"/>
              <a:gd name="connsiteX182" fmla="*/ 8663436 w 9505574"/>
              <a:gd name="connsiteY182" fmla="*/ 363477 h 534108"/>
              <a:gd name="connsiteX183" fmla="*/ 8759859 w 9505574"/>
              <a:gd name="connsiteY183" fmla="*/ 267054 h 534108"/>
              <a:gd name="connsiteX184" fmla="*/ 8433398 w 9505574"/>
              <a:gd name="connsiteY184" fmla="*/ 170631 h 534108"/>
              <a:gd name="connsiteX185" fmla="*/ 8336975 w 9505574"/>
              <a:gd name="connsiteY185" fmla="*/ 267054 h 534108"/>
              <a:gd name="connsiteX186" fmla="*/ 8433398 w 9505574"/>
              <a:gd name="connsiteY186" fmla="*/ 363477 h 534108"/>
              <a:gd name="connsiteX187" fmla="*/ 8529821 w 9505574"/>
              <a:gd name="connsiteY187" fmla="*/ 267054 h 534108"/>
              <a:gd name="connsiteX188" fmla="*/ 8203360 w 9505574"/>
              <a:gd name="connsiteY188" fmla="*/ 170631 h 534108"/>
              <a:gd name="connsiteX189" fmla="*/ 8106937 w 9505574"/>
              <a:gd name="connsiteY189" fmla="*/ 267054 h 534108"/>
              <a:gd name="connsiteX190" fmla="*/ 8203360 w 9505574"/>
              <a:gd name="connsiteY190" fmla="*/ 363477 h 534108"/>
              <a:gd name="connsiteX191" fmla="*/ 8299783 w 9505574"/>
              <a:gd name="connsiteY191" fmla="*/ 267054 h 534108"/>
              <a:gd name="connsiteX192" fmla="*/ 7513246 w 9505574"/>
              <a:gd name="connsiteY192" fmla="*/ 170631 h 534108"/>
              <a:gd name="connsiteX193" fmla="*/ 7416823 w 9505574"/>
              <a:gd name="connsiteY193" fmla="*/ 267054 h 534108"/>
              <a:gd name="connsiteX194" fmla="*/ 7513246 w 9505574"/>
              <a:gd name="connsiteY194" fmla="*/ 363477 h 534108"/>
              <a:gd name="connsiteX195" fmla="*/ 7609669 w 9505574"/>
              <a:gd name="connsiteY195" fmla="*/ 267054 h 534108"/>
              <a:gd name="connsiteX196" fmla="*/ 7283208 w 9505574"/>
              <a:gd name="connsiteY196" fmla="*/ 170631 h 534108"/>
              <a:gd name="connsiteX197" fmla="*/ 7186785 w 9505574"/>
              <a:gd name="connsiteY197" fmla="*/ 267054 h 534108"/>
              <a:gd name="connsiteX198" fmla="*/ 7283208 w 9505574"/>
              <a:gd name="connsiteY198" fmla="*/ 363477 h 534108"/>
              <a:gd name="connsiteX199" fmla="*/ 7379631 w 9505574"/>
              <a:gd name="connsiteY199" fmla="*/ 267054 h 534108"/>
              <a:gd name="connsiteX200" fmla="*/ 7053170 w 9505574"/>
              <a:gd name="connsiteY200" fmla="*/ 170631 h 534108"/>
              <a:gd name="connsiteX201" fmla="*/ 6956747 w 9505574"/>
              <a:gd name="connsiteY201" fmla="*/ 267054 h 534108"/>
              <a:gd name="connsiteX202" fmla="*/ 7053170 w 9505574"/>
              <a:gd name="connsiteY202" fmla="*/ 363477 h 534108"/>
              <a:gd name="connsiteX203" fmla="*/ 7149593 w 9505574"/>
              <a:gd name="connsiteY203" fmla="*/ 267054 h 534108"/>
              <a:gd name="connsiteX204" fmla="*/ 6823132 w 9505574"/>
              <a:gd name="connsiteY204" fmla="*/ 170631 h 534108"/>
              <a:gd name="connsiteX205" fmla="*/ 6726709 w 9505574"/>
              <a:gd name="connsiteY205" fmla="*/ 267054 h 534108"/>
              <a:gd name="connsiteX206" fmla="*/ 6823132 w 9505574"/>
              <a:gd name="connsiteY206" fmla="*/ 363477 h 534108"/>
              <a:gd name="connsiteX207" fmla="*/ 6919555 w 9505574"/>
              <a:gd name="connsiteY207" fmla="*/ 267054 h 534108"/>
              <a:gd name="connsiteX208" fmla="*/ 6593094 w 9505574"/>
              <a:gd name="connsiteY208" fmla="*/ 170631 h 534108"/>
              <a:gd name="connsiteX209" fmla="*/ 6496671 w 9505574"/>
              <a:gd name="connsiteY209" fmla="*/ 267054 h 534108"/>
              <a:gd name="connsiteX210" fmla="*/ 6593094 w 9505574"/>
              <a:gd name="connsiteY210" fmla="*/ 363477 h 534108"/>
              <a:gd name="connsiteX211" fmla="*/ 6689517 w 9505574"/>
              <a:gd name="connsiteY211" fmla="*/ 267054 h 534108"/>
              <a:gd name="connsiteX212" fmla="*/ 6363056 w 9505574"/>
              <a:gd name="connsiteY212" fmla="*/ 170631 h 534108"/>
              <a:gd name="connsiteX213" fmla="*/ 6266633 w 9505574"/>
              <a:gd name="connsiteY213" fmla="*/ 267054 h 534108"/>
              <a:gd name="connsiteX214" fmla="*/ 6363056 w 9505574"/>
              <a:gd name="connsiteY214" fmla="*/ 363477 h 534108"/>
              <a:gd name="connsiteX215" fmla="*/ 6459479 w 9505574"/>
              <a:gd name="connsiteY215" fmla="*/ 267054 h 534108"/>
              <a:gd name="connsiteX216" fmla="*/ 6133018 w 9505574"/>
              <a:gd name="connsiteY216" fmla="*/ 170631 h 534108"/>
              <a:gd name="connsiteX217" fmla="*/ 6036595 w 9505574"/>
              <a:gd name="connsiteY217" fmla="*/ 267054 h 534108"/>
              <a:gd name="connsiteX218" fmla="*/ 6133018 w 9505574"/>
              <a:gd name="connsiteY218" fmla="*/ 363477 h 534108"/>
              <a:gd name="connsiteX219" fmla="*/ 6229441 w 9505574"/>
              <a:gd name="connsiteY219" fmla="*/ 267054 h 534108"/>
              <a:gd name="connsiteX220" fmla="*/ 5902980 w 9505574"/>
              <a:gd name="connsiteY220" fmla="*/ 170631 h 534108"/>
              <a:gd name="connsiteX221" fmla="*/ 5806557 w 9505574"/>
              <a:gd name="connsiteY221" fmla="*/ 267054 h 534108"/>
              <a:gd name="connsiteX222" fmla="*/ 5902980 w 9505574"/>
              <a:gd name="connsiteY222" fmla="*/ 363477 h 534108"/>
              <a:gd name="connsiteX223" fmla="*/ 5999403 w 9505574"/>
              <a:gd name="connsiteY223" fmla="*/ 267054 h 534108"/>
              <a:gd name="connsiteX224" fmla="*/ 5672942 w 9505574"/>
              <a:gd name="connsiteY224" fmla="*/ 170631 h 534108"/>
              <a:gd name="connsiteX225" fmla="*/ 5576519 w 9505574"/>
              <a:gd name="connsiteY225" fmla="*/ 267054 h 534108"/>
              <a:gd name="connsiteX226" fmla="*/ 5672942 w 9505574"/>
              <a:gd name="connsiteY226" fmla="*/ 363477 h 534108"/>
              <a:gd name="connsiteX227" fmla="*/ 5769365 w 9505574"/>
              <a:gd name="connsiteY227" fmla="*/ 267054 h 534108"/>
              <a:gd name="connsiteX228" fmla="*/ 5442904 w 9505574"/>
              <a:gd name="connsiteY228" fmla="*/ 170631 h 534108"/>
              <a:gd name="connsiteX229" fmla="*/ 5346481 w 9505574"/>
              <a:gd name="connsiteY229" fmla="*/ 267054 h 534108"/>
              <a:gd name="connsiteX230" fmla="*/ 5442904 w 9505574"/>
              <a:gd name="connsiteY230" fmla="*/ 363477 h 534108"/>
              <a:gd name="connsiteX231" fmla="*/ 5539327 w 9505574"/>
              <a:gd name="connsiteY231" fmla="*/ 267054 h 534108"/>
              <a:gd name="connsiteX232" fmla="*/ 5212866 w 9505574"/>
              <a:gd name="connsiteY232" fmla="*/ 170631 h 534108"/>
              <a:gd name="connsiteX233" fmla="*/ 5116443 w 9505574"/>
              <a:gd name="connsiteY233" fmla="*/ 267054 h 534108"/>
              <a:gd name="connsiteX234" fmla="*/ 5212866 w 9505574"/>
              <a:gd name="connsiteY234" fmla="*/ 363477 h 534108"/>
              <a:gd name="connsiteX235" fmla="*/ 5309289 w 9505574"/>
              <a:gd name="connsiteY235" fmla="*/ 267054 h 534108"/>
              <a:gd name="connsiteX236" fmla="*/ 4982828 w 9505574"/>
              <a:gd name="connsiteY236" fmla="*/ 170631 h 534108"/>
              <a:gd name="connsiteX237" fmla="*/ 4886405 w 9505574"/>
              <a:gd name="connsiteY237" fmla="*/ 267054 h 534108"/>
              <a:gd name="connsiteX238" fmla="*/ 4982828 w 9505574"/>
              <a:gd name="connsiteY238" fmla="*/ 363477 h 534108"/>
              <a:gd name="connsiteX239" fmla="*/ 5079251 w 9505574"/>
              <a:gd name="connsiteY239" fmla="*/ 267054 h 534108"/>
              <a:gd name="connsiteX240" fmla="*/ 4752790 w 9505574"/>
              <a:gd name="connsiteY240" fmla="*/ 170631 h 534108"/>
              <a:gd name="connsiteX241" fmla="*/ 4656367 w 9505574"/>
              <a:gd name="connsiteY241" fmla="*/ 267054 h 534108"/>
              <a:gd name="connsiteX242" fmla="*/ 4752790 w 9505574"/>
              <a:gd name="connsiteY242" fmla="*/ 363477 h 534108"/>
              <a:gd name="connsiteX243" fmla="*/ 4849213 w 9505574"/>
              <a:gd name="connsiteY243" fmla="*/ 267054 h 534108"/>
              <a:gd name="connsiteX244" fmla="*/ 4522752 w 9505574"/>
              <a:gd name="connsiteY244" fmla="*/ 170631 h 534108"/>
              <a:gd name="connsiteX245" fmla="*/ 4426329 w 9505574"/>
              <a:gd name="connsiteY245" fmla="*/ 267054 h 534108"/>
              <a:gd name="connsiteX246" fmla="*/ 4522752 w 9505574"/>
              <a:gd name="connsiteY246" fmla="*/ 363477 h 534108"/>
              <a:gd name="connsiteX247" fmla="*/ 4619175 w 9505574"/>
              <a:gd name="connsiteY247" fmla="*/ 267054 h 534108"/>
              <a:gd name="connsiteX248" fmla="*/ 4292714 w 9505574"/>
              <a:gd name="connsiteY248" fmla="*/ 170631 h 534108"/>
              <a:gd name="connsiteX249" fmla="*/ 4196291 w 9505574"/>
              <a:gd name="connsiteY249" fmla="*/ 267054 h 534108"/>
              <a:gd name="connsiteX250" fmla="*/ 4292714 w 9505574"/>
              <a:gd name="connsiteY250" fmla="*/ 363477 h 534108"/>
              <a:gd name="connsiteX251" fmla="*/ 4389137 w 9505574"/>
              <a:gd name="connsiteY251" fmla="*/ 267054 h 534108"/>
              <a:gd name="connsiteX252" fmla="*/ 4062676 w 9505574"/>
              <a:gd name="connsiteY252" fmla="*/ 170631 h 534108"/>
              <a:gd name="connsiteX253" fmla="*/ 3966253 w 9505574"/>
              <a:gd name="connsiteY253" fmla="*/ 267054 h 534108"/>
              <a:gd name="connsiteX254" fmla="*/ 4062676 w 9505574"/>
              <a:gd name="connsiteY254" fmla="*/ 363477 h 534108"/>
              <a:gd name="connsiteX255" fmla="*/ 4159099 w 9505574"/>
              <a:gd name="connsiteY255" fmla="*/ 267054 h 534108"/>
              <a:gd name="connsiteX256" fmla="*/ 1992340 w 9505574"/>
              <a:gd name="connsiteY256" fmla="*/ 170631 h 534108"/>
              <a:gd name="connsiteX257" fmla="*/ 1895917 w 9505574"/>
              <a:gd name="connsiteY257" fmla="*/ 267054 h 534108"/>
              <a:gd name="connsiteX258" fmla="*/ 1992340 w 9505574"/>
              <a:gd name="connsiteY258" fmla="*/ 363477 h 534108"/>
              <a:gd name="connsiteX259" fmla="*/ 2088762 w 9505574"/>
              <a:gd name="connsiteY259" fmla="*/ 267054 h 534108"/>
              <a:gd name="connsiteX260" fmla="*/ 1762301 w 9505574"/>
              <a:gd name="connsiteY260" fmla="*/ 170631 h 534108"/>
              <a:gd name="connsiteX261" fmla="*/ 1665878 w 9505574"/>
              <a:gd name="connsiteY261" fmla="*/ 267054 h 534108"/>
              <a:gd name="connsiteX262" fmla="*/ 1762301 w 9505574"/>
              <a:gd name="connsiteY262" fmla="*/ 363477 h 534108"/>
              <a:gd name="connsiteX263" fmla="*/ 1858724 w 9505574"/>
              <a:gd name="connsiteY263" fmla="*/ 267054 h 534108"/>
              <a:gd name="connsiteX264" fmla="*/ 1532263 w 9505574"/>
              <a:gd name="connsiteY264" fmla="*/ 170631 h 534108"/>
              <a:gd name="connsiteX265" fmla="*/ 1435839 w 9505574"/>
              <a:gd name="connsiteY265" fmla="*/ 267054 h 534108"/>
              <a:gd name="connsiteX266" fmla="*/ 1532263 w 9505574"/>
              <a:gd name="connsiteY266" fmla="*/ 363477 h 534108"/>
              <a:gd name="connsiteX267" fmla="*/ 1628686 w 9505574"/>
              <a:gd name="connsiteY267" fmla="*/ 267054 h 534108"/>
              <a:gd name="connsiteX268" fmla="*/ 1302224 w 9505574"/>
              <a:gd name="connsiteY268" fmla="*/ 170631 h 534108"/>
              <a:gd name="connsiteX269" fmla="*/ 1205802 w 9505574"/>
              <a:gd name="connsiteY269" fmla="*/ 267054 h 534108"/>
              <a:gd name="connsiteX270" fmla="*/ 1302224 w 9505574"/>
              <a:gd name="connsiteY270" fmla="*/ 363477 h 534108"/>
              <a:gd name="connsiteX271" fmla="*/ 1398648 w 9505574"/>
              <a:gd name="connsiteY271" fmla="*/ 267054 h 534108"/>
              <a:gd name="connsiteX272" fmla="*/ 1072187 w 9505574"/>
              <a:gd name="connsiteY272" fmla="*/ 170631 h 534108"/>
              <a:gd name="connsiteX273" fmla="*/ 975763 w 9505574"/>
              <a:gd name="connsiteY273" fmla="*/ 267054 h 534108"/>
              <a:gd name="connsiteX274" fmla="*/ 1072187 w 9505574"/>
              <a:gd name="connsiteY274" fmla="*/ 363477 h 534108"/>
              <a:gd name="connsiteX275" fmla="*/ 1168610 w 9505574"/>
              <a:gd name="connsiteY275" fmla="*/ 267054 h 534108"/>
              <a:gd name="connsiteX276" fmla="*/ 842149 w 9505574"/>
              <a:gd name="connsiteY276" fmla="*/ 170631 h 534108"/>
              <a:gd name="connsiteX277" fmla="*/ 745726 w 9505574"/>
              <a:gd name="connsiteY277" fmla="*/ 267054 h 534108"/>
              <a:gd name="connsiteX278" fmla="*/ 842149 w 9505574"/>
              <a:gd name="connsiteY278" fmla="*/ 363477 h 534108"/>
              <a:gd name="connsiteX279" fmla="*/ 938572 w 9505574"/>
              <a:gd name="connsiteY279" fmla="*/ 267054 h 534108"/>
              <a:gd name="connsiteX280" fmla="*/ 612110 w 9505574"/>
              <a:gd name="connsiteY280" fmla="*/ 170631 h 534108"/>
              <a:gd name="connsiteX281" fmla="*/ 515688 w 9505574"/>
              <a:gd name="connsiteY281" fmla="*/ 267054 h 534108"/>
              <a:gd name="connsiteX282" fmla="*/ 612110 w 9505574"/>
              <a:gd name="connsiteY282" fmla="*/ 363477 h 534108"/>
              <a:gd name="connsiteX283" fmla="*/ 708533 w 9505574"/>
              <a:gd name="connsiteY283" fmla="*/ 267054 h 534108"/>
              <a:gd name="connsiteX284" fmla="*/ 382073 w 9505574"/>
              <a:gd name="connsiteY284" fmla="*/ 170631 h 534108"/>
              <a:gd name="connsiteX285" fmla="*/ 285650 w 9505574"/>
              <a:gd name="connsiteY285" fmla="*/ 267054 h 534108"/>
              <a:gd name="connsiteX286" fmla="*/ 382073 w 9505574"/>
              <a:gd name="connsiteY286" fmla="*/ 363477 h 534108"/>
              <a:gd name="connsiteX287" fmla="*/ 478496 w 9505574"/>
              <a:gd name="connsiteY287" fmla="*/ 267054 h 534108"/>
              <a:gd name="connsiteX288" fmla="*/ 7743284 w 9505574"/>
              <a:gd name="connsiteY288" fmla="*/ 170631 h 534108"/>
              <a:gd name="connsiteX289" fmla="*/ 7646861 w 9505574"/>
              <a:gd name="connsiteY289" fmla="*/ 267054 h 534108"/>
              <a:gd name="connsiteX290" fmla="*/ 7743284 w 9505574"/>
              <a:gd name="connsiteY290" fmla="*/ 363477 h 534108"/>
              <a:gd name="connsiteX291" fmla="*/ 7839707 w 9505574"/>
              <a:gd name="connsiteY291" fmla="*/ 267054 h 534108"/>
              <a:gd name="connsiteX292" fmla="*/ 3372565 w 9505574"/>
              <a:gd name="connsiteY292" fmla="*/ 170630 h 534108"/>
              <a:gd name="connsiteX293" fmla="*/ 3276141 w 9505574"/>
              <a:gd name="connsiteY293" fmla="*/ 267054 h 534108"/>
              <a:gd name="connsiteX294" fmla="*/ 3372565 w 9505574"/>
              <a:gd name="connsiteY294" fmla="*/ 363478 h 534108"/>
              <a:gd name="connsiteX295" fmla="*/ 3468989 w 9505574"/>
              <a:gd name="connsiteY295" fmla="*/ 267054 h 534108"/>
              <a:gd name="connsiteX296" fmla="*/ 2912489 w 9505574"/>
              <a:gd name="connsiteY296" fmla="*/ 170630 h 534108"/>
              <a:gd name="connsiteX297" fmla="*/ 2816065 w 9505574"/>
              <a:gd name="connsiteY297" fmla="*/ 267054 h 534108"/>
              <a:gd name="connsiteX298" fmla="*/ 2912489 w 9505574"/>
              <a:gd name="connsiteY298" fmla="*/ 363478 h 534108"/>
              <a:gd name="connsiteX299" fmla="*/ 3008913 w 9505574"/>
              <a:gd name="connsiteY299" fmla="*/ 267054 h 534108"/>
              <a:gd name="connsiteX300" fmla="*/ 3832641 w 9505574"/>
              <a:gd name="connsiteY300" fmla="*/ 170630 h 534108"/>
              <a:gd name="connsiteX301" fmla="*/ 3736217 w 9505574"/>
              <a:gd name="connsiteY301" fmla="*/ 267054 h 534108"/>
              <a:gd name="connsiteX302" fmla="*/ 3832641 w 9505574"/>
              <a:gd name="connsiteY302" fmla="*/ 363478 h 534108"/>
              <a:gd name="connsiteX303" fmla="*/ 3929065 w 9505574"/>
              <a:gd name="connsiteY303" fmla="*/ 267054 h 534108"/>
              <a:gd name="connsiteX304" fmla="*/ 2452414 w 9505574"/>
              <a:gd name="connsiteY304" fmla="*/ 170630 h 534108"/>
              <a:gd name="connsiteX305" fmla="*/ 2355990 w 9505574"/>
              <a:gd name="connsiteY305" fmla="*/ 267054 h 534108"/>
              <a:gd name="connsiteX306" fmla="*/ 2452414 w 9505574"/>
              <a:gd name="connsiteY306" fmla="*/ 363478 h 534108"/>
              <a:gd name="connsiteX307" fmla="*/ 2548838 w 9505574"/>
              <a:gd name="connsiteY307" fmla="*/ 267054 h 534108"/>
              <a:gd name="connsiteX308" fmla="*/ 9008488 w 9505574"/>
              <a:gd name="connsiteY308" fmla="*/ 55618 h 534108"/>
              <a:gd name="connsiteX309" fmla="*/ 8912070 w 9505574"/>
              <a:gd name="connsiteY309" fmla="*/ 152035 h 534108"/>
              <a:gd name="connsiteX310" fmla="*/ 9008493 w 9505574"/>
              <a:gd name="connsiteY310" fmla="*/ 248458 h 534108"/>
              <a:gd name="connsiteX311" fmla="*/ 9104911 w 9505574"/>
              <a:gd name="connsiteY311" fmla="*/ 152041 h 534108"/>
              <a:gd name="connsiteX312" fmla="*/ 2107357 w 9505574"/>
              <a:gd name="connsiteY312" fmla="*/ 55613 h 534108"/>
              <a:gd name="connsiteX313" fmla="*/ 2010936 w 9505574"/>
              <a:gd name="connsiteY313" fmla="*/ 152035 h 534108"/>
              <a:gd name="connsiteX314" fmla="*/ 2107359 w 9505574"/>
              <a:gd name="connsiteY314" fmla="*/ 248458 h 534108"/>
              <a:gd name="connsiteX315" fmla="*/ 2203780 w 9505574"/>
              <a:gd name="connsiteY315" fmla="*/ 152036 h 534108"/>
              <a:gd name="connsiteX316" fmla="*/ 3717624 w 9505574"/>
              <a:gd name="connsiteY316" fmla="*/ 55612 h 534108"/>
              <a:gd name="connsiteX317" fmla="*/ 3621199 w 9505574"/>
              <a:gd name="connsiteY317" fmla="*/ 152037 h 534108"/>
              <a:gd name="connsiteX318" fmla="*/ 3717621 w 9505574"/>
              <a:gd name="connsiteY318" fmla="*/ 248458 h 534108"/>
              <a:gd name="connsiteX319" fmla="*/ 3814045 w 9505574"/>
              <a:gd name="connsiteY319" fmla="*/ 152034 h 534108"/>
              <a:gd name="connsiteX320" fmla="*/ 3257548 w 9505574"/>
              <a:gd name="connsiteY320" fmla="*/ 55612 h 534108"/>
              <a:gd name="connsiteX321" fmla="*/ 3161123 w 9505574"/>
              <a:gd name="connsiteY321" fmla="*/ 152037 h 534108"/>
              <a:gd name="connsiteX322" fmla="*/ 3257545 w 9505574"/>
              <a:gd name="connsiteY322" fmla="*/ 248458 h 534108"/>
              <a:gd name="connsiteX323" fmla="*/ 3353969 w 9505574"/>
              <a:gd name="connsiteY323" fmla="*/ 152034 h 534108"/>
              <a:gd name="connsiteX324" fmla="*/ 3027507 w 9505574"/>
              <a:gd name="connsiteY324" fmla="*/ 55612 h 534108"/>
              <a:gd name="connsiteX325" fmla="*/ 2931086 w 9505574"/>
              <a:gd name="connsiteY325" fmla="*/ 152034 h 534108"/>
              <a:gd name="connsiteX326" fmla="*/ 3027510 w 9505574"/>
              <a:gd name="connsiteY326" fmla="*/ 248458 h 534108"/>
              <a:gd name="connsiteX327" fmla="*/ 3123932 w 9505574"/>
              <a:gd name="connsiteY327" fmla="*/ 152037 h 534108"/>
              <a:gd name="connsiteX328" fmla="*/ 1647282 w 9505574"/>
              <a:gd name="connsiteY328" fmla="*/ 55612 h 534108"/>
              <a:gd name="connsiteX329" fmla="*/ 1550859 w 9505574"/>
              <a:gd name="connsiteY329" fmla="*/ 152035 h 534108"/>
              <a:gd name="connsiteX330" fmla="*/ 1647282 w 9505574"/>
              <a:gd name="connsiteY330" fmla="*/ 248458 h 534108"/>
              <a:gd name="connsiteX331" fmla="*/ 1743705 w 9505574"/>
              <a:gd name="connsiteY331" fmla="*/ 152035 h 534108"/>
              <a:gd name="connsiteX332" fmla="*/ 1187206 w 9505574"/>
              <a:gd name="connsiteY332" fmla="*/ 55612 h 534108"/>
              <a:gd name="connsiteX333" fmla="*/ 1090783 w 9505574"/>
              <a:gd name="connsiteY333" fmla="*/ 152035 h 534108"/>
              <a:gd name="connsiteX334" fmla="*/ 1187206 w 9505574"/>
              <a:gd name="connsiteY334" fmla="*/ 248458 h 534108"/>
              <a:gd name="connsiteX335" fmla="*/ 1283628 w 9505574"/>
              <a:gd name="connsiteY335" fmla="*/ 152035 h 534108"/>
              <a:gd name="connsiteX336" fmla="*/ 8778455 w 9505574"/>
              <a:gd name="connsiteY336" fmla="*/ 55612 h 534108"/>
              <a:gd name="connsiteX337" fmla="*/ 8682032 w 9505574"/>
              <a:gd name="connsiteY337" fmla="*/ 152035 h 534108"/>
              <a:gd name="connsiteX338" fmla="*/ 8778455 w 9505574"/>
              <a:gd name="connsiteY338" fmla="*/ 248458 h 534108"/>
              <a:gd name="connsiteX339" fmla="*/ 8874878 w 9505574"/>
              <a:gd name="connsiteY339" fmla="*/ 152035 h 534108"/>
              <a:gd name="connsiteX340" fmla="*/ 8548417 w 9505574"/>
              <a:gd name="connsiteY340" fmla="*/ 55612 h 534108"/>
              <a:gd name="connsiteX341" fmla="*/ 8451994 w 9505574"/>
              <a:gd name="connsiteY341" fmla="*/ 152035 h 534108"/>
              <a:gd name="connsiteX342" fmla="*/ 8548417 w 9505574"/>
              <a:gd name="connsiteY342" fmla="*/ 248458 h 534108"/>
              <a:gd name="connsiteX343" fmla="*/ 8644840 w 9505574"/>
              <a:gd name="connsiteY343" fmla="*/ 152035 h 534108"/>
              <a:gd name="connsiteX344" fmla="*/ 8318379 w 9505574"/>
              <a:gd name="connsiteY344" fmla="*/ 55612 h 534108"/>
              <a:gd name="connsiteX345" fmla="*/ 8221956 w 9505574"/>
              <a:gd name="connsiteY345" fmla="*/ 152035 h 534108"/>
              <a:gd name="connsiteX346" fmla="*/ 8318379 w 9505574"/>
              <a:gd name="connsiteY346" fmla="*/ 248458 h 534108"/>
              <a:gd name="connsiteX347" fmla="*/ 8414802 w 9505574"/>
              <a:gd name="connsiteY347" fmla="*/ 152035 h 534108"/>
              <a:gd name="connsiteX348" fmla="*/ 7858303 w 9505574"/>
              <a:gd name="connsiteY348" fmla="*/ 55612 h 534108"/>
              <a:gd name="connsiteX349" fmla="*/ 7761880 w 9505574"/>
              <a:gd name="connsiteY349" fmla="*/ 152035 h 534108"/>
              <a:gd name="connsiteX350" fmla="*/ 7858303 w 9505574"/>
              <a:gd name="connsiteY350" fmla="*/ 248458 h 534108"/>
              <a:gd name="connsiteX351" fmla="*/ 7954726 w 9505574"/>
              <a:gd name="connsiteY351" fmla="*/ 152035 h 534108"/>
              <a:gd name="connsiteX352" fmla="*/ 7398227 w 9505574"/>
              <a:gd name="connsiteY352" fmla="*/ 55612 h 534108"/>
              <a:gd name="connsiteX353" fmla="*/ 7301804 w 9505574"/>
              <a:gd name="connsiteY353" fmla="*/ 152035 h 534108"/>
              <a:gd name="connsiteX354" fmla="*/ 7398227 w 9505574"/>
              <a:gd name="connsiteY354" fmla="*/ 248458 h 534108"/>
              <a:gd name="connsiteX355" fmla="*/ 7494650 w 9505574"/>
              <a:gd name="connsiteY355" fmla="*/ 152035 h 534108"/>
              <a:gd name="connsiteX356" fmla="*/ 7168189 w 9505574"/>
              <a:gd name="connsiteY356" fmla="*/ 55612 h 534108"/>
              <a:gd name="connsiteX357" fmla="*/ 7071766 w 9505574"/>
              <a:gd name="connsiteY357" fmla="*/ 152035 h 534108"/>
              <a:gd name="connsiteX358" fmla="*/ 7168189 w 9505574"/>
              <a:gd name="connsiteY358" fmla="*/ 248458 h 534108"/>
              <a:gd name="connsiteX359" fmla="*/ 7264612 w 9505574"/>
              <a:gd name="connsiteY359" fmla="*/ 152035 h 534108"/>
              <a:gd name="connsiteX360" fmla="*/ 6938151 w 9505574"/>
              <a:gd name="connsiteY360" fmla="*/ 55612 h 534108"/>
              <a:gd name="connsiteX361" fmla="*/ 6841728 w 9505574"/>
              <a:gd name="connsiteY361" fmla="*/ 152035 h 534108"/>
              <a:gd name="connsiteX362" fmla="*/ 6938151 w 9505574"/>
              <a:gd name="connsiteY362" fmla="*/ 248458 h 534108"/>
              <a:gd name="connsiteX363" fmla="*/ 7034574 w 9505574"/>
              <a:gd name="connsiteY363" fmla="*/ 152035 h 534108"/>
              <a:gd name="connsiteX364" fmla="*/ 6708113 w 9505574"/>
              <a:gd name="connsiteY364" fmla="*/ 55612 h 534108"/>
              <a:gd name="connsiteX365" fmla="*/ 6611690 w 9505574"/>
              <a:gd name="connsiteY365" fmla="*/ 152035 h 534108"/>
              <a:gd name="connsiteX366" fmla="*/ 6708113 w 9505574"/>
              <a:gd name="connsiteY366" fmla="*/ 248458 h 534108"/>
              <a:gd name="connsiteX367" fmla="*/ 6804536 w 9505574"/>
              <a:gd name="connsiteY367" fmla="*/ 152035 h 534108"/>
              <a:gd name="connsiteX368" fmla="*/ 6478075 w 9505574"/>
              <a:gd name="connsiteY368" fmla="*/ 55612 h 534108"/>
              <a:gd name="connsiteX369" fmla="*/ 6381652 w 9505574"/>
              <a:gd name="connsiteY369" fmla="*/ 152035 h 534108"/>
              <a:gd name="connsiteX370" fmla="*/ 6478075 w 9505574"/>
              <a:gd name="connsiteY370" fmla="*/ 248458 h 534108"/>
              <a:gd name="connsiteX371" fmla="*/ 6574498 w 9505574"/>
              <a:gd name="connsiteY371" fmla="*/ 152035 h 534108"/>
              <a:gd name="connsiteX372" fmla="*/ 6248037 w 9505574"/>
              <a:gd name="connsiteY372" fmla="*/ 55612 h 534108"/>
              <a:gd name="connsiteX373" fmla="*/ 6151614 w 9505574"/>
              <a:gd name="connsiteY373" fmla="*/ 152035 h 534108"/>
              <a:gd name="connsiteX374" fmla="*/ 6248037 w 9505574"/>
              <a:gd name="connsiteY374" fmla="*/ 248458 h 534108"/>
              <a:gd name="connsiteX375" fmla="*/ 6344460 w 9505574"/>
              <a:gd name="connsiteY375" fmla="*/ 152035 h 534108"/>
              <a:gd name="connsiteX376" fmla="*/ 6017999 w 9505574"/>
              <a:gd name="connsiteY376" fmla="*/ 55612 h 534108"/>
              <a:gd name="connsiteX377" fmla="*/ 5921576 w 9505574"/>
              <a:gd name="connsiteY377" fmla="*/ 152035 h 534108"/>
              <a:gd name="connsiteX378" fmla="*/ 6017999 w 9505574"/>
              <a:gd name="connsiteY378" fmla="*/ 248458 h 534108"/>
              <a:gd name="connsiteX379" fmla="*/ 6114422 w 9505574"/>
              <a:gd name="connsiteY379" fmla="*/ 152035 h 534108"/>
              <a:gd name="connsiteX380" fmla="*/ 5787961 w 9505574"/>
              <a:gd name="connsiteY380" fmla="*/ 55612 h 534108"/>
              <a:gd name="connsiteX381" fmla="*/ 5691538 w 9505574"/>
              <a:gd name="connsiteY381" fmla="*/ 152035 h 534108"/>
              <a:gd name="connsiteX382" fmla="*/ 5787961 w 9505574"/>
              <a:gd name="connsiteY382" fmla="*/ 248458 h 534108"/>
              <a:gd name="connsiteX383" fmla="*/ 5884384 w 9505574"/>
              <a:gd name="connsiteY383" fmla="*/ 152035 h 534108"/>
              <a:gd name="connsiteX384" fmla="*/ 5557923 w 9505574"/>
              <a:gd name="connsiteY384" fmla="*/ 55612 h 534108"/>
              <a:gd name="connsiteX385" fmla="*/ 5461500 w 9505574"/>
              <a:gd name="connsiteY385" fmla="*/ 152035 h 534108"/>
              <a:gd name="connsiteX386" fmla="*/ 5557923 w 9505574"/>
              <a:gd name="connsiteY386" fmla="*/ 248458 h 534108"/>
              <a:gd name="connsiteX387" fmla="*/ 5654346 w 9505574"/>
              <a:gd name="connsiteY387" fmla="*/ 152035 h 534108"/>
              <a:gd name="connsiteX388" fmla="*/ 5327885 w 9505574"/>
              <a:gd name="connsiteY388" fmla="*/ 55612 h 534108"/>
              <a:gd name="connsiteX389" fmla="*/ 5231462 w 9505574"/>
              <a:gd name="connsiteY389" fmla="*/ 152035 h 534108"/>
              <a:gd name="connsiteX390" fmla="*/ 5327885 w 9505574"/>
              <a:gd name="connsiteY390" fmla="*/ 248458 h 534108"/>
              <a:gd name="connsiteX391" fmla="*/ 5424308 w 9505574"/>
              <a:gd name="connsiteY391" fmla="*/ 152035 h 534108"/>
              <a:gd name="connsiteX392" fmla="*/ 5097847 w 9505574"/>
              <a:gd name="connsiteY392" fmla="*/ 55612 h 534108"/>
              <a:gd name="connsiteX393" fmla="*/ 5001424 w 9505574"/>
              <a:gd name="connsiteY393" fmla="*/ 152035 h 534108"/>
              <a:gd name="connsiteX394" fmla="*/ 5097847 w 9505574"/>
              <a:gd name="connsiteY394" fmla="*/ 248458 h 534108"/>
              <a:gd name="connsiteX395" fmla="*/ 5194270 w 9505574"/>
              <a:gd name="connsiteY395" fmla="*/ 152035 h 534108"/>
              <a:gd name="connsiteX396" fmla="*/ 4867809 w 9505574"/>
              <a:gd name="connsiteY396" fmla="*/ 55612 h 534108"/>
              <a:gd name="connsiteX397" fmla="*/ 4771386 w 9505574"/>
              <a:gd name="connsiteY397" fmla="*/ 152035 h 534108"/>
              <a:gd name="connsiteX398" fmla="*/ 4867809 w 9505574"/>
              <a:gd name="connsiteY398" fmla="*/ 248458 h 534108"/>
              <a:gd name="connsiteX399" fmla="*/ 4964232 w 9505574"/>
              <a:gd name="connsiteY399" fmla="*/ 152035 h 534108"/>
              <a:gd name="connsiteX400" fmla="*/ 4637771 w 9505574"/>
              <a:gd name="connsiteY400" fmla="*/ 55612 h 534108"/>
              <a:gd name="connsiteX401" fmla="*/ 4541348 w 9505574"/>
              <a:gd name="connsiteY401" fmla="*/ 152035 h 534108"/>
              <a:gd name="connsiteX402" fmla="*/ 4637771 w 9505574"/>
              <a:gd name="connsiteY402" fmla="*/ 248458 h 534108"/>
              <a:gd name="connsiteX403" fmla="*/ 4734194 w 9505574"/>
              <a:gd name="connsiteY403" fmla="*/ 152035 h 534108"/>
              <a:gd name="connsiteX404" fmla="*/ 4407733 w 9505574"/>
              <a:gd name="connsiteY404" fmla="*/ 55612 h 534108"/>
              <a:gd name="connsiteX405" fmla="*/ 4311310 w 9505574"/>
              <a:gd name="connsiteY405" fmla="*/ 152035 h 534108"/>
              <a:gd name="connsiteX406" fmla="*/ 4407733 w 9505574"/>
              <a:gd name="connsiteY406" fmla="*/ 248458 h 534108"/>
              <a:gd name="connsiteX407" fmla="*/ 4504156 w 9505574"/>
              <a:gd name="connsiteY407" fmla="*/ 152035 h 534108"/>
              <a:gd name="connsiteX408" fmla="*/ 4177695 w 9505574"/>
              <a:gd name="connsiteY408" fmla="*/ 55612 h 534108"/>
              <a:gd name="connsiteX409" fmla="*/ 4081272 w 9505574"/>
              <a:gd name="connsiteY409" fmla="*/ 152035 h 534108"/>
              <a:gd name="connsiteX410" fmla="*/ 4177695 w 9505574"/>
              <a:gd name="connsiteY410" fmla="*/ 248458 h 534108"/>
              <a:gd name="connsiteX411" fmla="*/ 4274118 w 9505574"/>
              <a:gd name="connsiteY411" fmla="*/ 152035 h 534108"/>
              <a:gd name="connsiteX412" fmla="*/ 3947659 w 9505574"/>
              <a:gd name="connsiteY412" fmla="*/ 55612 h 534108"/>
              <a:gd name="connsiteX413" fmla="*/ 3851237 w 9505574"/>
              <a:gd name="connsiteY413" fmla="*/ 152034 h 534108"/>
              <a:gd name="connsiteX414" fmla="*/ 3947661 w 9505574"/>
              <a:gd name="connsiteY414" fmla="*/ 248458 h 534108"/>
              <a:gd name="connsiteX415" fmla="*/ 4044081 w 9505574"/>
              <a:gd name="connsiteY415" fmla="*/ 152036 h 534108"/>
              <a:gd name="connsiteX416" fmla="*/ 3487583 w 9505574"/>
              <a:gd name="connsiteY416" fmla="*/ 55612 h 534108"/>
              <a:gd name="connsiteX417" fmla="*/ 3391161 w 9505574"/>
              <a:gd name="connsiteY417" fmla="*/ 152034 h 534108"/>
              <a:gd name="connsiteX418" fmla="*/ 3487585 w 9505574"/>
              <a:gd name="connsiteY418" fmla="*/ 248458 h 534108"/>
              <a:gd name="connsiteX419" fmla="*/ 3584007 w 9505574"/>
              <a:gd name="connsiteY419" fmla="*/ 152036 h 534108"/>
              <a:gd name="connsiteX420" fmla="*/ 2797471 w 9505574"/>
              <a:gd name="connsiteY420" fmla="*/ 55612 h 534108"/>
              <a:gd name="connsiteX421" fmla="*/ 2701047 w 9505574"/>
              <a:gd name="connsiteY421" fmla="*/ 152036 h 534108"/>
              <a:gd name="connsiteX422" fmla="*/ 2797469 w 9505574"/>
              <a:gd name="connsiteY422" fmla="*/ 248458 h 534108"/>
              <a:gd name="connsiteX423" fmla="*/ 2893893 w 9505574"/>
              <a:gd name="connsiteY423" fmla="*/ 152034 h 534108"/>
              <a:gd name="connsiteX424" fmla="*/ 2567432 w 9505574"/>
              <a:gd name="connsiteY424" fmla="*/ 55612 h 534108"/>
              <a:gd name="connsiteX425" fmla="*/ 2471010 w 9505574"/>
              <a:gd name="connsiteY425" fmla="*/ 152034 h 534108"/>
              <a:gd name="connsiteX426" fmla="*/ 2567434 w 9505574"/>
              <a:gd name="connsiteY426" fmla="*/ 248458 h 534108"/>
              <a:gd name="connsiteX427" fmla="*/ 2663856 w 9505574"/>
              <a:gd name="connsiteY427" fmla="*/ 152037 h 534108"/>
              <a:gd name="connsiteX428" fmla="*/ 2337397 w 9505574"/>
              <a:gd name="connsiteY428" fmla="*/ 55612 h 534108"/>
              <a:gd name="connsiteX429" fmla="*/ 2240972 w 9505574"/>
              <a:gd name="connsiteY429" fmla="*/ 152037 h 534108"/>
              <a:gd name="connsiteX430" fmla="*/ 2337394 w 9505574"/>
              <a:gd name="connsiteY430" fmla="*/ 248458 h 534108"/>
              <a:gd name="connsiteX431" fmla="*/ 2433818 w 9505574"/>
              <a:gd name="connsiteY431" fmla="*/ 152034 h 534108"/>
              <a:gd name="connsiteX432" fmla="*/ 1877320 w 9505574"/>
              <a:gd name="connsiteY432" fmla="*/ 55612 h 534108"/>
              <a:gd name="connsiteX433" fmla="*/ 1780897 w 9505574"/>
              <a:gd name="connsiteY433" fmla="*/ 152035 h 534108"/>
              <a:gd name="connsiteX434" fmla="*/ 1877320 w 9505574"/>
              <a:gd name="connsiteY434" fmla="*/ 248458 h 534108"/>
              <a:gd name="connsiteX435" fmla="*/ 1973744 w 9505574"/>
              <a:gd name="connsiteY435" fmla="*/ 152035 h 534108"/>
              <a:gd name="connsiteX436" fmla="*/ 1417243 w 9505574"/>
              <a:gd name="connsiteY436" fmla="*/ 55612 h 534108"/>
              <a:gd name="connsiteX437" fmla="*/ 1320821 w 9505574"/>
              <a:gd name="connsiteY437" fmla="*/ 152035 h 534108"/>
              <a:gd name="connsiteX438" fmla="*/ 1417243 w 9505574"/>
              <a:gd name="connsiteY438" fmla="*/ 248458 h 534108"/>
              <a:gd name="connsiteX439" fmla="*/ 1513667 w 9505574"/>
              <a:gd name="connsiteY439" fmla="*/ 152035 h 534108"/>
              <a:gd name="connsiteX440" fmla="*/ 957168 w 9505574"/>
              <a:gd name="connsiteY440" fmla="*/ 55612 h 534108"/>
              <a:gd name="connsiteX441" fmla="*/ 860745 w 9505574"/>
              <a:gd name="connsiteY441" fmla="*/ 152035 h 534108"/>
              <a:gd name="connsiteX442" fmla="*/ 957168 w 9505574"/>
              <a:gd name="connsiteY442" fmla="*/ 248458 h 534108"/>
              <a:gd name="connsiteX443" fmla="*/ 1053591 w 9505574"/>
              <a:gd name="connsiteY443" fmla="*/ 152035 h 534108"/>
              <a:gd name="connsiteX444" fmla="*/ 727129 w 9505574"/>
              <a:gd name="connsiteY444" fmla="*/ 55612 h 534108"/>
              <a:gd name="connsiteX445" fmla="*/ 630707 w 9505574"/>
              <a:gd name="connsiteY445" fmla="*/ 152035 h 534108"/>
              <a:gd name="connsiteX446" fmla="*/ 727129 w 9505574"/>
              <a:gd name="connsiteY446" fmla="*/ 248458 h 534108"/>
              <a:gd name="connsiteX447" fmla="*/ 823552 w 9505574"/>
              <a:gd name="connsiteY447" fmla="*/ 152035 h 534108"/>
              <a:gd name="connsiteX448" fmla="*/ 497092 w 9505574"/>
              <a:gd name="connsiteY448" fmla="*/ 55612 h 534108"/>
              <a:gd name="connsiteX449" fmla="*/ 400669 w 9505574"/>
              <a:gd name="connsiteY449" fmla="*/ 152035 h 534108"/>
              <a:gd name="connsiteX450" fmla="*/ 497092 w 9505574"/>
              <a:gd name="connsiteY450" fmla="*/ 248458 h 534108"/>
              <a:gd name="connsiteX451" fmla="*/ 593515 w 9505574"/>
              <a:gd name="connsiteY451" fmla="*/ 152035 h 534108"/>
              <a:gd name="connsiteX452" fmla="*/ 8088341 w 9505574"/>
              <a:gd name="connsiteY452" fmla="*/ 55612 h 534108"/>
              <a:gd name="connsiteX453" fmla="*/ 7991918 w 9505574"/>
              <a:gd name="connsiteY453" fmla="*/ 152035 h 534108"/>
              <a:gd name="connsiteX454" fmla="*/ 8088341 w 9505574"/>
              <a:gd name="connsiteY454" fmla="*/ 248458 h 534108"/>
              <a:gd name="connsiteX455" fmla="*/ 8184764 w 9505574"/>
              <a:gd name="connsiteY455" fmla="*/ 152035 h 534108"/>
              <a:gd name="connsiteX456" fmla="*/ 7628265 w 9505574"/>
              <a:gd name="connsiteY456" fmla="*/ 55612 h 534108"/>
              <a:gd name="connsiteX457" fmla="*/ 7531842 w 9505574"/>
              <a:gd name="connsiteY457" fmla="*/ 152035 h 534108"/>
              <a:gd name="connsiteX458" fmla="*/ 7628265 w 9505574"/>
              <a:gd name="connsiteY458" fmla="*/ 248458 h 534108"/>
              <a:gd name="connsiteX459" fmla="*/ 7724688 w 9505574"/>
              <a:gd name="connsiteY459" fmla="*/ 152035 h 534108"/>
              <a:gd name="connsiteX460" fmla="*/ 18596 w 9505574"/>
              <a:gd name="connsiteY460" fmla="*/ 0 h 534108"/>
              <a:gd name="connsiteX461" fmla="*/ 267054 w 9505574"/>
              <a:gd name="connsiteY461" fmla="*/ 248458 h 534108"/>
              <a:gd name="connsiteX462" fmla="*/ 363477 w 9505574"/>
              <a:gd name="connsiteY462" fmla="*/ 152035 h 534108"/>
              <a:gd name="connsiteX463" fmla="*/ 230038 w 9505574"/>
              <a:gd name="connsiteY463" fmla="*/ 18596 h 534108"/>
              <a:gd name="connsiteX464" fmla="*/ 248634 w 9505574"/>
              <a:gd name="connsiteY464" fmla="*/ 0 h 534108"/>
              <a:gd name="connsiteX465" fmla="*/ 382073 w 9505574"/>
              <a:gd name="connsiteY465" fmla="*/ 133439 h 534108"/>
              <a:gd name="connsiteX466" fmla="*/ 478496 w 9505574"/>
              <a:gd name="connsiteY466" fmla="*/ 37016 h 534108"/>
              <a:gd name="connsiteX467" fmla="*/ 460076 w 9505574"/>
              <a:gd name="connsiteY467" fmla="*/ 18596 h 534108"/>
              <a:gd name="connsiteX468" fmla="*/ 478672 w 9505574"/>
              <a:gd name="connsiteY468" fmla="*/ 0 h 534108"/>
              <a:gd name="connsiteX469" fmla="*/ 497092 w 9505574"/>
              <a:gd name="connsiteY469" fmla="*/ 18420 h 534108"/>
              <a:gd name="connsiteX470" fmla="*/ 515512 w 9505574"/>
              <a:gd name="connsiteY470" fmla="*/ 0 h 534108"/>
              <a:gd name="connsiteX471" fmla="*/ 534108 w 9505574"/>
              <a:gd name="connsiteY471" fmla="*/ 18596 h 534108"/>
              <a:gd name="connsiteX472" fmla="*/ 515688 w 9505574"/>
              <a:gd name="connsiteY472" fmla="*/ 37016 h 534108"/>
              <a:gd name="connsiteX473" fmla="*/ 612110 w 9505574"/>
              <a:gd name="connsiteY473" fmla="*/ 133439 h 534108"/>
              <a:gd name="connsiteX474" fmla="*/ 708533 w 9505574"/>
              <a:gd name="connsiteY474" fmla="*/ 37016 h 534108"/>
              <a:gd name="connsiteX475" fmla="*/ 690113 w 9505574"/>
              <a:gd name="connsiteY475" fmla="*/ 18596 h 534108"/>
              <a:gd name="connsiteX476" fmla="*/ 708710 w 9505574"/>
              <a:gd name="connsiteY476" fmla="*/ 0 h 534108"/>
              <a:gd name="connsiteX477" fmla="*/ 727129 w 9505574"/>
              <a:gd name="connsiteY477" fmla="*/ 18420 h 534108"/>
              <a:gd name="connsiteX478" fmla="*/ 745550 w 9505574"/>
              <a:gd name="connsiteY478" fmla="*/ 0 h 534108"/>
              <a:gd name="connsiteX479" fmla="*/ 764146 w 9505574"/>
              <a:gd name="connsiteY479" fmla="*/ 18596 h 534108"/>
              <a:gd name="connsiteX480" fmla="*/ 745726 w 9505574"/>
              <a:gd name="connsiteY480" fmla="*/ 37016 h 534108"/>
              <a:gd name="connsiteX481" fmla="*/ 842149 w 9505574"/>
              <a:gd name="connsiteY481" fmla="*/ 133439 h 534108"/>
              <a:gd name="connsiteX482" fmla="*/ 938572 w 9505574"/>
              <a:gd name="connsiteY482" fmla="*/ 37016 h 534108"/>
              <a:gd name="connsiteX483" fmla="*/ 920151 w 9505574"/>
              <a:gd name="connsiteY483" fmla="*/ 18596 h 534108"/>
              <a:gd name="connsiteX484" fmla="*/ 938747 w 9505574"/>
              <a:gd name="connsiteY484" fmla="*/ 0 h 534108"/>
              <a:gd name="connsiteX485" fmla="*/ 957168 w 9505574"/>
              <a:gd name="connsiteY485" fmla="*/ 18420 h 534108"/>
              <a:gd name="connsiteX486" fmla="*/ 975588 w 9505574"/>
              <a:gd name="connsiteY486" fmla="*/ 0 h 534108"/>
              <a:gd name="connsiteX487" fmla="*/ 994184 w 9505574"/>
              <a:gd name="connsiteY487" fmla="*/ 18596 h 534108"/>
              <a:gd name="connsiteX488" fmla="*/ 975763 w 9505574"/>
              <a:gd name="connsiteY488" fmla="*/ 37016 h 534108"/>
              <a:gd name="connsiteX489" fmla="*/ 1072187 w 9505574"/>
              <a:gd name="connsiteY489" fmla="*/ 133439 h 534108"/>
              <a:gd name="connsiteX490" fmla="*/ 1168610 w 9505574"/>
              <a:gd name="connsiteY490" fmla="*/ 37016 h 534108"/>
              <a:gd name="connsiteX491" fmla="*/ 1150189 w 9505574"/>
              <a:gd name="connsiteY491" fmla="*/ 18596 h 534108"/>
              <a:gd name="connsiteX492" fmla="*/ 1168786 w 9505574"/>
              <a:gd name="connsiteY492" fmla="*/ 0 h 534108"/>
              <a:gd name="connsiteX493" fmla="*/ 1187206 w 9505574"/>
              <a:gd name="connsiteY493" fmla="*/ 18420 h 534108"/>
              <a:gd name="connsiteX494" fmla="*/ 1205626 w 9505574"/>
              <a:gd name="connsiteY494" fmla="*/ 0 h 534108"/>
              <a:gd name="connsiteX495" fmla="*/ 1224222 w 9505574"/>
              <a:gd name="connsiteY495" fmla="*/ 18596 h 534108"/>
              <a:gd name="connsiteX496" fmla="*/ 1205802 w 9505574"/>
              <a:gd name="connsiteY496" fmla="*/ 37016 h 534108"/>
              <a:gd name="connsiteX497" fmla="*/ 1302224 w 9505574"/>
              <a:gd name="connsiteY497" fmla="*/ 133439 h 534108"/>
              <a:gd name="connsiteX498" fmla="*/ 1398648 w 9505574"/>
              <a:gd name="connsiteY498" fmla="*/ 37016 h 534108"/>
              <a:gd name="connsiteX499" fmla="*/ 1380227 w 9505574"/>
              <a:gd name="connsiteY499" fmla="*/ 18596 h 534108"/>
              <a:gd name="connsiteX500" fmla="*/ 1398823 w 9505574"/>
              <a:gd name="connsiteY500" fmla="*/ 0 h 534108"/>
              <a:gd name="connsiteX501" fmla="*/ 1417243 w 9505574"/>
              <a:gd name="connsiteY501" fmla="*/ 18420 h 534108"/>
              <a:gd name="connsiteX502" fmla="*/ 1435664 w 9505574"/>
              <a:gd name="connsiteY502" fmla="*/ 0 h 534108"/>
              <a:gd name="connsiteX503" fmla="*/ 1454260 w 9505574"/>
              <a:gd name="connsiteY503" fmla="*/ 18596 h 534108"/>
              <a:gd name="connsiteX504" fmla="*/ 1435839 w 9505574"/>
              <a:gd name="connsiteY504" fmla="*/ 37016 h 534108"/>
              <a:gd name="connsiteX505" fmla="*/ 1532263 w 9505574"/>
              <a:gd name="connsiteY505" fmla="*/ 133439 h 534108"/>
              <a:gd name="connsiteX506" fmla="*/ 1628686 w 9505574"/>
              <a:gd name="connsiteY506" fmla="*/ 37016 h 534108"/>
              <a:gd name="connsiteX507" fmla="*/ 1610266 w 9505574"/>
              <a:gd name="connsiteY507" fmla="*/ 18596 h 534108"/>
              <a:gd name="connsiteX508" fmla="*/ 1628862 w 9505574"/>
              <a:gd name="connsiteY508" fmla="*/ 0 h 534108"/>
              <a:gd name="connsiteX509" fmla="*/ 1647282 w 9505574"/>
              <a:gd name="connsiteY509" fmla="*/ 18420 h 534108"/>
              <a:gd name="connsiteX510" fmla="*/ 1665702 w 9505574"/>
              <a:gd name="connsiteY510" fmla="*/ 0 h 534108"/>
              <a:gd name="connsiteX511" fmla="*/ 1684298 w 9505574"/>
              <a:gd name="connsiteY511" fmla="*/ 18596 h 534108"/>
              <a:gd name="connsiteX512" fmla="*/ 1665878 w 9505574"/>
              <a:gd name="connsiteY512" fmla="*/ 37016 h 534108"/>
              <a:gd name="connsiteX513" fmla="*/ 1762301 w 9505574"/>
              <a:gd name="connsiteY513" fmla="*/ 133439 h 534108"/>
              <a:gd name="connsiteX514" fmla="*/ 1858724 w 9505574"/>
              <a:gd name="connsiteY514" fmla="*/ 37016 h 534108"/>
              <a:gd name="connsiteX515" fmla="*/ 1840304 w 9505574"/>
              <a:gd name="connsiteY515" fmla="*/ 18596 h 534108"/>
              <a:gd name="connsiteX516" fmla="*/ 1858901 w 9505574"/>
              <a:gd name="connsiteY516" fmla="*/ 0 h 534108"/>
              <a:gd name="connsiteX517" fmla="*/ 1877320 w 9505574"/>
              <a:gd name="connsiteY517" fmla="*/ 18420 h 534108"/>
              <a:gd name="connsiteX518" fmla="*/ 1895742 w 9505574"/>
              <a:gd name="connsiteY518" fmla="*/ 0 h 534108"/>
              <a:gd name="connsiteX519" fmla="*/ 1914336 w 9505574"/>
              <a:gd name="connsiteY519" fmla="*/ 18596 h 534108"/>
              <a:gd name="connsiteX520" fmla="*/ 1895917 w 9505574"/>
              <a:gd name="connsiteY520" fmla="*/ 37016 h 534108"/>
              <a:gd name="connsiteX521" fmla="*/ 1992340 w 9505574"/>
              <a:gd name="connsiteY521" fmla="*/ 133439 h 534108"/>
              <a:gd name="connsiteX522" fmla="*/ 2088761 w 9505574"/>
              <a:gd name="connsiteY522" fmla="*/ 37018 h 534108"/>
              <a:gd name="connsiteX523" fmla="*/ 2070340 w 9505574"/>
              <a:gd name="connsiteY523" fmla="*/ 18596 h 534108"/>
              <a:gd name="connsiteX524" fmla="*/ 2088936 w 9505574"/>
              <a:gd name="connsiteY524" fmla="*/ 0 h 534108"/>
              <a:gd name="connsiteX525" fmla="*/ 2107357 w 9505574"/>
              <a:gd name="connsiteY525" fmla="*/ 18422 h 534108"/>
              <a:gd name="connsiteX526" fmla="*/ 2125779 w 9505574"/>
              <a:gd name="connsiteY526" fmla="*/ 0 h 534108"/>
              <a:gd name="connsiteX527" fmla="*/ 2144375 w 9505574"/>
              <a:gd name="connsiteY527" fmla="*/ 18596 h 534108"/>
              <a:gd name="connsiteX528" fmla="*/ 2125953 w 9505574"/>
              <a:gd name="connsiteY528" fmla="*/ 37017 h 534108"/>
              <a:gd name="connsiteX529" fmla="*/ 2222376 w 9505574"/>
              <a:gd name="connsiteY529" fmla="*/ 133440 h 534108"/>
              <a:gd name="connsiteX530" fmla="*/ 2318801 w 9505574"/>
              <a:gd name="connsiteY530" fmla="*/ 37016 h 534108"/>
              <a:gd name="connsiteX531" fmla="*/ 2300381 w 9505574"/>
              <a:gd name="connsiteY531" fmla="*/ 18596 h 534108"/>
              <a:gd name="connsiteX532" fmla="*/ 2318976 w 9505574"/>
              <a:gd name="connsiteY532" fmla="*/ 0 h 534108"/>
              <a:gd name="connsiteX533" fmla="*/ 2337397 w 9505574"/>
              <a:gd name="connsiteY533" fmla="*/ 18420 h 534108"/>
              <a:gd name="connsiteX534" fmla="*/ 2355816 w 9505574"/>
              <a:gd name="connsiteY534" fmla="*/ 0 h 534108"/>
              <a:gd name="connsiteX535" fmla="*/ 2374413 w 9505574"/>
              <a:gd name="connsiteY535" fmla="*/ 18596 h 534108"/>
              <a:gd name="connsiteX536" fmla="*/ 2355992 w 9505574"/>
              <a:gd name="connsiteY536" fmla="*/ 37016 h 534108"/>
              <a:gd name="connsiteX537" fmla="*/ 2452414 w 9505574"/>
              <a:gd name="connsiteY537" fmla="*/ 133438 h 534108"/>
              <a:gd name="connsiteX538" fmla="*/ 2548835 w 9505574"/>
              <a:gd name="connsiteY538" fmla="*/ 37016 h 534108"/>
              <a:gd name="connsiteX539" fmla="*/ 2530416 w 9505574"/>
              <a:gd name="connsiteY539" fmla="*/ 18596 h 534108"/>
              <a:gd name="connsiteX540" fmla="*/ 2549011 w 9505574"/>
              <a:gd name="connsiteY540" fmla="*/ 0 h 534108"/>
              <a:gd name="connsiteX541" fmla="*/ 2567432 w 9505574"/>
              <a:gd name="connsiteY541" fmla="*/ 18420 h 534108"/>
              <a:gd name="connsiteX542" fmla="*/ 2585852 w 9505574"/>
              <a:gd name="connsiteY542" fmla="*/ 0 h 534108"/>
              <a:gd name="connsiteX543" fmla="*/ 2604447 w 9505574"/>
              <a:gd name="connsiteY543" fmla="*/ 18596 h 534108"/>
              <a:gd name="connsiteX544" fmla="*/ 2586027 w 9505574"/>
              <a:gd name="connsiteY544" fmla="*/ 37016 h 534108"/>
              <a:gd name="connsiteX545" fmla="*/ 2682452 w 9505574"/>
              <a:gd name="connsiteY545" fmla="*/ 133441 h 534108"/>
              <a:gd name="connsiteX546" fmla="*/ 2778876 w 9505574"/>
              <a:gd name="connsiteY546" fmla="*/ 37016 h 534108"/>
              <a:gd name="connsiteX547" fmla="*/ 2760456 w 9505574"/>
              <a:gd name="connsiteY547" fmla="*/ 18596 h 534108"/>
              <a:gd name="connsiteX548" fmla="*/ 2779051 w 9505574"/>
              <a:gd name="connsiteY548" fmla="*/ 0 h 534108"/>
              <a:gd name="connsiteX549" fmla="*/ 2797471 w 9505574"/>
              <a:gd name="connsiteY549" fmla="*/ 18420 h 534108"/>
              <a:gd name="connsiteX550" fmla="*/ 2815891 w 9505574"/>
              <a:gd name="connsiteY550" fmla="*/ 0 h 534108"/>
              <a:gd name="connsiteX551" fmla="*/ 2834488 w 9505574"/>
              <a:gd name="connsiteY551" fmla="*/ 18596 h 534108"/>
              <a:gd name="connsiteX552" fmla="*/ 2816067 w 9505574"/>
              <a:gd name="connsiteY552" fmla="*/ 37016 h 534108"/>
              <a:gd name="connsiteX553" fmla="*/ 2912489 w 9505574"/>
              <a:gd name="connsiteY553" fmla="*/ 133438 h 534108"/>
              <a:gd name="connsiteX554" fmla="*/ 3008911 w 9505574"/>
              <a:gd name="connsiteY554" fmla="*/ 37016 h 534108"/>
              <a:gd name="connsiteX555" fmla="*/ 2990491 w 9505574"/>
              <a:gd name="connsiteY555" fmla="*/ 18596 h 534108"/>
              <a:gd name="connsiteX556" fmla="*/ 3009087 w 9505574"/>
              <a:gd name="connsiteY556" fmla="*/ 0 h 534108"/>
              <a:gd name="connsiteX557" fmla="*/ 3027507 w 9505574"/>
              <a:gd name="connsiteY557" fmla="*/ 18420 h 534108"/>
              <a:gd name="connsiteX558" fmla="*/ 3045927 w 9505574"/>
              <a:gd name="connsiteY558" fmla="*/ 0 h 534108"/>
              <a:gd name="connsiteX559" fmla="*/ 3064523 w 9505574"/>
              <a:gd name="connsiteY559" fmla="*/ 18596 h 534108"/>
              <a:gd name="connsiteX560" fmla="*/ 3046103 w 9505574"/>
              <a:gd name="connsiteY560" fmla="*/ 37016 h 534108"/>
              <a:gd name="connsiteX561" fmla="*/ 3142527 w 9505574"/>
              <a:gd name="connsiteY561" fmla="*/ 133441 h 534108"/>
              <a:gd name="connsiteX562" fmla="*/ 3238952 w 9505574"/>
              <a:gd name="connsiteY562" fmla="*/ 37016 h 534108"/>
              <a:gd name="connsiteX563" fmla="*/ 3220531 w 9505574"/>
              <a:gd name="connsiteY563" fmla="*/ 18596 h 534108"/>
              <a:gd name="connsiteX564" fmla="*/ 3239128 w 9505574"/>
              <a:gd name="connsiteY564" fmla="*/ 0 h 534108"/>
              <a:gd name="connsiteX565" fmla="*/ 3257548 w 9505574"/>
              <a:gd name="connsiteY565" fmla="*/ 18420 h 534108"/>
              <a:gd name="connsiteX566" fmla="*/ 3275967 w 9505574"/>
              <a:gd name="connsiteY566" fmla="*/ 0 h 534108"/>
              <a:gd name="connsiteX567" fmla="*/ 3294564 w 9505574"/>
              <a:gd name="connsiteY567" fmla="*/ 18596 h 534108"/>
              <a:gd name="connsiteX568" fmla="*/ 3276143 w 9505574"/>
              <a:gd name="connsiteY568" fmla="*/ 37016 h 534108"/>
              <a:gd name="connsiteX569" fmla="*/ 3372565 w 9505574"/>
              <a:gd name="connsiteY569" fmla="*/ 133438 h 534108"/>
              <a:gd name="connsiteX570" fmla="*/ 3468987 w 9505574"/>
              <a:gd name="connsiteY570" fmla="*/ 37016 h 534108"/>
              <a:gd name="connsiteX571" fmla="*/ 3450567 w 9505574"/>
              <a:gd name="connsiteY571" fmla="*/ 18596 h 534108"/>
              <a:gd name="connsiteX572" fmla="*/ 3469163 w 9505574"/>
              <a:gd name="connsiteY572" fmla="*/ 0 h 534108"/>
              <a:gd name="connsiteX573" fmla="*/ 3487583 w 9505574"/>
              <a:gd name="connsiteY573" fmla="*/ 18420 h 534108"/>
              <a:gd name="connsiteX574" fmla="*/ 3506003 w 9505574"/>
              <a:gd name="connsiteY574" fmla="*/ 0 h 534108"/>
              <a:gd name="connsiteX575" fmla="*/ 3524599 w 9505574"/>
              <a:gd name="connsiteY575" fmla="*/ 18596 h 534108"/>
              <a:gd name="connsiteX576" fmla="*/ 3506179 w 9505574"/>
              <a:gd name="connsiteY576" fmla="*/ 37016 h 534108"/>
              <a:gd name="connsiteX577" fmla="*/ 3602603 w 9505574"/>
              <a:gd name="connsiteY577" fmla="*/ 133440 h 534108"/>
              <a:gd name="connsiteX578" fmla="*/ 3699027 w 9505574"/>
              <a:gd name="connsiteY578" fmla="*/ 37016 h 534108"/>
              <a:gd name="connsiteX579" fmla="*/ 3680607 w 9505574"/>
              <a:gd name="connsiteY579" fmla="*/ 18596 h 534108"/>
              <a:gd name="connsiteX580" fmla="*/ 3699203 w 9505574"/>
              <a:gd name="connsiteY580" fmla="*/ 0 h 534108"/>
              <a:gd name="connsiteX581" fmla="*/ 3717624 w 9505574"/>
              <a:gd name="connsiteY581" fmla="*/ 18420 h 534108"/>
              <a:gd name="connsiteX582" fmla="*/ 3736043 w 9505574"/>
              <a:gd name="connsiteY582" fmla="*/ 0 h 534108"/>
              <a:gd name="connsiteX583" fmla="*/ 3754640 w 9505574"/>
              <a:gd name="connsiteY583" fmla="*/ 18596 h 534108"/>
              <a:gd name="connsiteX584" fmla="*/ 3736219 w 9505574"/>
              <a:gd name="connsiteY584" fmla="*/ 37016 h 534108"/>
              <a:gd name="connsiteX585" fmla="*/ 3832641 w 9505574"/>
              <a:gd name="connsiteY585" fmla="*/ 133438 h 534108"/>
              <a:gd name="connsiteX586" fmla="*/ 3929062 w 9505574"/>
              <a:gd name="connsiteY586" fmla="*/ 37016 h 534108"/>
              <a:gd name="connsiteX587" fmla="*/ 3910643 w 9505574"/>
              <a:gd name="connsiteY587" fmla="*/ 18596 h 534108"/>
              <a:gd name="connsiteX588" fmla="*/ 3929239 w 9505574"/>
              <a:gd name="connsiteY588" fmla="*/ 0 h 534108"/>
              <a:gd name="connsiteX589" fmla="*/ 3947659 w 9505574"/>
              <a:gd name="connsiteY589" fmla="*/ 18420 h 534108"/>
              <a:gd name="connsiteX590" fmla="*/ 3966077 w 9505574"/>
              <a:gd name="connsiteY590" fmla="*/ 0 h 534108"/>
              <a:gd name="connsiteX591" fmla="*/ 3984673 w 9505574"/>
              <a:gd name="connsiteY591" fmla="*/ 18596 h 534108"/>
              <a:gd name="connsiteX592" fmla="*/ 3966253 w 9505574"/>
              <a:gd name="connsiteY592" fmla="*/ 37016 h 534108"/>
              <a:gd name="connsiteX593" fmla="*/ 4062676 w 9505574"/>
              <a:gd name="connsiteY593" fmla="*/ 133440 h 534108"/>
              <a:gd name="connsiteX594" fmla="*/ 4159099 w 9505574"/>
              <a:gd name="connsiteY594" fmla="*/ 37016 h 534108"/>
              <a:gd name="connsiteX595" fmla="*/ 4140679 w 9505574"/>
              <a:gd name="connsiteY595" fmla="*/ 18596 h 534108"/>
              <a:gd name="connsiteX596" fmla="*/ 4159275 w 9505574"/>
              <a:gd name="connsiteY596" fmla="*/ 0 h 534108"/>
              <a:gd name="connsiteX597" fmla="*/ 4177695 w 9505574"/>
              <a:gd name="connsiteY597" fmla="*/ 18420 h 534108"/>
              <a:gd name="connsiteX598" fmla="*/ 4196115 w 9505574"/>
              <a:gd name="connsiteY598" fmla="*/ 0 h 534108"/>
              <a:gd name="connsiteX599" fmla="*/ 4214711 w 9505574"/>
              <a:gd name="connsiteY599" fmla="*/ 18596 h 534108"/>
              <a:gd name="connsiteX600" fmla="*/ 4196291 w 9505574"/>
              <a:gd name="connsiteY600" fmla="*/ 37016 h 534108"/>
              <a:gd name="connsiteX601" fmla="*/ 4292714 w 9505574"/>
              <a:gd name="connsiteY601" fmla="*/ 133439 h 534108"/>
              <a:gd name="connsiteX602" fmla="*/ 4389137 w 9505574"/>
              <a:gd name="connsiteY602" fmla="*/ 37016 h 534108"/>
              <a:gd name="connsiteX603" fmla="*/ 4370717 w 9505574"/>
              <a:gd name="connsiteY603" fmla="*/ 18596 h 534108"/>
              <a:gd name="connsiteX604" fmla="*/ 4389313 w 9505574"/>
              <a:gd name="connsiteY604" fmla="*/ 0 h 534108"/>
              <a:gd name="connsiteX605" fmla="*/ 4407733 w 9505574"/>
              <a:gd name="connsiteY605" fmla="*/ 18420 h 534108"/>
              <a:gd name="connsiteX606" fmla="*/ 4426153 w 9505574"/>
              <a:gd name="connsiteY606" fmla="*/ 0 h 534108"/>
              <a:gd name="connsiteX607" fmla="*/ 4444749 w 9505574"/>
              <a:gd name="connsiteY607" fmla="*/ 18596 h 534108"/>
              <a:gd name="connsiteX608" fmla="*/ 4426329 w 9505574"/>
              <a:gd name="connsiteY608" fmla="*/ 37016 h 534108"/>
              <a:gd name="connsiteX609" fmla="*/ 4522752 w 9505574"/>
              <a:gd name="connsiteY609" fmla="*/ 133439 h 534108"/>
              <a:gd name="connsiteX610" fmla="*/ 4619175 w 9505574"/>
              <a:gd name="connsiteY610" fmla="*/ 37016 h 534108"/>
              <a:gd name="connsiteX611" fmla="*/ 4600755 w 9505574"/>
              <a:gd name="connsiteY611" fmla="*/ 18596 h 534108"/>
              <a:gd name="connsiteX612" fmla="*/ 4619351 w 9505574"/>
              <a:gd name="connsiteY612" fmla="*/ 0 h 534108"/>
              <a:gd name="connsiteX613" fmla="*/ 4637771 w 9505574"/>
              <a:gd name="connsiteY613" fmla="*/ 18420 h 534108"/>
              <a:gd name="connsiteX614" fmla="*/ 4656191 w 9505574"/>
              <a:gd name="connsiteY614" fmla="*/ 0 h 534108"/>
              <a:gd name="connsiteX615" fmla="*/ 4674787 w 9505574"/>
              <a:gd name="connsiteY615" fmla="*/ 18596 h 534108"/>
              <a:gd name="connsiteX616" fmla="*/ 4656367 w 9505574"/>
              <a:gd name="connsiteY616" fmla="*/ 37016 h 534108"/>
              <a:gd name="connsiteX617" fmla="*/ 4752790 w 9505574"/>
              <a:gd name="connsiteY617" fmla="*/ 133439 h 534108"/>
              <a:gd name="connsiteX618" fmla="*/ 4849213 w 9505574"/>
              <a:gd name="connsiteY618" fmla="*/ 37016 h 534108"/>
              <a:gd name="connsiteX619" fmla="*/ 4830793 w 9505574"/>
              <a:gd name="connsiteY619" fmla="*/ 18596 h 534108"/>
              <a:gd name="connsiteX620" fmla="*/ 4849389 w 9505574"/>
              <a:gd name="connsiteY620" fmla="*/ 0 h 534108"/>
              <a:gd name="connsiteX621" fmla="*/ 4867809 w 9505574"/>
              <a:gd name="connsiteY621" fmla="*/ 18420 h 534108"/>
              <a:gd name="connsiteX622" fmla="*/ 4886229 w 9505574"/>
              <a:gd name="connsiteY622" fmla="*/ 0 h 534108"/>
              <a:gd name="connsiteX623" fmla="*/ 4904825 w 9505574"/>
              <a:gd name="connsiteY623" fmla="*/ 18596 h 534108"/>
              <a:gd name="connsiteX624" fmla="*/ 4886405 w 9505574"/>
              <a:gd name="connsiteY624" fmla="*/ 37016 h 534108"/>
              <a:gd name="connsiteX625" fmla="*/ 4982828 w 9505574"/>
              <a:gd name="connsiteY625" fmla="*/ 133439 h 534108"/>
              <a:gd name="connsiteX626" fmla="*/ 5079251 w 9505574"/>
              <a:gd name="connsiteY626" fmla="*/ 37016 h 534108"/>
              <a:gd name="connsiteX627" fmla="*/ 5060831 w 9505574"/>
              <a:gd name="connsiteY627" fmla="*/ 18596 h 534108"/>
              <a:gd name="connsiteX628" fmla="*/ 5079427 w 9505574"/>
              <a:gd name="connsiteY628" fmla="*/ 0 h 534108"/>
              <a:gd name="connsiteX629" fmla="*/ 5097847 w 9505574"/>
              <a:gd name="connsiteY629" fmla="*/ 18420 h 534108"/>
              <a:gd name="connsiteX630" fmla="*/ 5116267 w 9505574"/>
              <a:gd name="connsiteY630" fmla="*/ 0 h 534108"/>
              <a:gd name="connsiteX631" fmla="*/ 5134863 w 9505574"/>
              <a:gd name="connsiteY631" fmla="*/ 18596 h 534108"/>
              <a:gd name="connsiteX632" fmla="*/ 5116443 w 9505574"/>
              <a:gd name="connsiteY632" fmla="*/ 37016 h 534108"/>
              <a:gd name="connsiteX633" fmla="*/ 5212866 w 9505574"/>
              <a:gd name="connsiteY633" fmla="*/ 133439 h 534108"/>
              <a:gd name="connsiteX634" fmla="*/ 5309289 w 9505574"/>
              <a:gd name="connsiteY634" fmla="*/ 37016 h 534108"/>
              <a:gd name="connsiteX635" fmla="*/ 5290869 w 9505574"/>
              <a:gd name="connsiteY635" fmla="*/ 18596 h 534108"/>
              <a:gd name="connsiteX636" fmla="*/ 5309465 w 9505574"/>
              <a:gd name="connsiteY636" fmla="*/ 0 h 534108"/>
              <a:gd name="connsiteX637" fmla="*/ 5327885 w 9505574"/>
              <a:gd name="connsiteY637" fmla="*/ 18420 h 534108"/>
              <a:gd name="connsiteX638" fmla="*/ 5346305 w 9505574"/>
              <a:gd name="connsiteY638" fmla="*/ 0 h 534108"/>
              <a:gd name="connsiteX639" fmla="*/ 5364901 w 9505574"/>
              <a:gd name="connsiteY639" fmla="*/ 18596 h 534108"/>
              <a:gd name="connsiteX640" fmla="*/ 5346481 w 9505574"/>
              <a:gd name="connsiteY640" fmla="*/ 37016 h 534108"/>
              <a:gd name="connsiteX641" fmla="*/ 5442904 w 9505574"/>
              <a:gd name="connsiteY641" fmla="*/ 133439 h 534108"/>
              <a:gd name="connsiteX642" fmla="*/ 5539327 w 9505574"/>
              <a:gd name="connsiteY642" fmla="*/ 37016 h 534108"/>
              <a:gd name="connsiteX643" fmla="*/ 5520907 w 9505574"/>
              <a:gd name="connsiteY643" fmla="*/ 18596 h 534108"/>
              <a:gd name="connsiteX644" fmla="*/ 5539503 w 9505574"/>
              <a:gd name="connsiteY644" fmla="*/ 0 h 534108"/>
              <a:gd name="connsiteX645" fmla="*/ 5557923 w 9505574"/>
              <a:gd name="connsiteY645" fmla="*/ 18420 h 534108"/>
              <a:gd name="connsiteX646" fmla="*/ 5576343 w 9505574"/>
              <a:gd name="connsiteY646" fmla="*/ 0 h 534108"/>
              <a:gd name="connsiteX647" fmla="*/ 5594939 w 9505574"/>
              <a:gd name="connsiteY647" fmla="*/ 18596 h 534108"/>
              <a:gd name="connsiteX648" fmla="*/ 5576519 w 9505574"/>
              <a:gd name="connsiteY648" fmla="*/ 37016 h 534108"/>
              <a:gd name="connsiteX649" fmla="*/ 5672942 w 9505574"/>
              <a:gd name="connsiteY649" fmla="*/ 133439 h 534108"/>
              <a:gd name="connsiteX650" fmla="*/ 5769365 w 9505574"/>
              <a:gd name="connsiteY650" fmla="*/ 37016 h 534108"/>
              <a:gd name="connsiteX651" fmla="*/ 5750945 w 9505574"/>
              <a:gd name="connsiteY651" fmla="*/ 18596 h 534108"/>
              <a:gd name="connsiteX652" fmla="*/ 5769541 w 9505574"/>
              <a:gd name="connsiteY652" fmla="*/ 0 h 534108"/>
              <a:gd name="connsiteX653" fmla="*/ 5787961 w 9505574"/>
              <a:gd name="connsiteY653" fmla="*/ 18420 h 534108"/>
              <a:gd name="connsiteX654" fmla="*/ 5806381 w 9505574"/>
              <a:gd name="connsiteY654" fmla="*/ 0 h 534108"/>
              <a:gd name="connsiteX655" fmla="*/ 5824977 w 9505574"/>
              <a:gd name="connsiteY655" fmla="*/ 18596 h 534108"/>
              <a:gd name="connsiteX656" fmla="*/ 5806557 w 9505574"/>
              <a:gd name="connsiteY656" fmla="*/ 37016 h 534108"/>
              <a:gd name="connsiteX657" fmla="*/ 5902980 w 9505574"/>
              <a:gd name="connsiteY657" fmla="*/ 133439 h 534108"/>
              <a:gd name="connsiteX658" fmla="*/ 5999403 w 9505574"/>
              <a:gd name="connsiteY658" fmla="*/ 37016 h 534108"/>
              <a:gd name="connsiteX659" fmla="*/ 5980983 w 9505574"/>
              <a:gd name="connsiteY659" fmla="*/ 18596 h 534108"/>
              <a:gd name="connsiteX660" fmla="*/ 5999579 w 9505574"/>
              <a:gd name="connsiteY660" fmla="*/ 0 h 534108"/>
              <a:gd name="connsiteX661" fmla="*/ 6017999 w 9505574"/>
              <a:gd name="connsiteY661" fmla="*/ 18420 h 534108"/>
              <a:gd name="connsiteX662" fmla="*/ 6036419 w 9505574"/>
              <a:gd name="connsiteY662" fmla="*/ 0 h 534108"/>
              <a:gd name="connsiteX663" fmla="*/ 6055015 w 9505574"/>
              <a:gd name="connsiteY663" fmla="*/ 18596 h 534108"/>
              <a:gd name="connsiteX664" fmla="*/ 6036595 w 9505574"/>
              <a:gd name="connsiteY664" fmla="*/ 37016 h 534108"/>
              <a:gd name="connsiteX665" fmla="*/ 6133018 w 9505574"/>
              <a:gd name="connsiteY665" fmla="*/ 133439 h 534108"/>
              <a:gd name="connsiteX666" fmla="*/ 6229441 w 9505574"/>
              <a:gd name="connsiteY666" fmla="*/ 37016 h 534108"/>
              <a:gd name="connsiteX667" fmla="*/ 6211021 w 9505574"/>
              <a:gd name="connsiteY667" fmla="*/ 18596 h 534108"/>
              <a:gd name="connsiteX668" fmla="*/ 6229617 w 9505574"/>
              <a:gd name="connsiteY668" fmla="*/ 0 h 534108"/>
              <a:gd name="connsiteX669" fmla="*/ 6248037 w 9505574"/>
              <a:gd name="connsiteY669" fmla="*/ 18420 h 534108"/>
              <a:gd name="connsiteX670" fmla="*/ 6266457 w 9505574"/>
              <a:gd name="connsiteY670" fmla="*/ 0 h 534108"/>
              <a:gd name="connsiteX671" fmla="*/ 6285053 w 9505574"/>
              <a:gd name="connsiteY671" fmla="*/ 18596 h 534108"/>
              <a:gd name="connsiteX672" fmla="*/ 6266633 w 9505574"/>
              <a:gd name="connsiteY672" fmla="*/ 37016 h 534108"/>
              <a:gd name="connsiteX673" fmla="*/ 6363056 w 9505574"/>
              <a:gd name="connsiteY673" fmla="*/ 133439 h 534108"/>
              <a:gd name="connsiteX674" fmla="*/ 6459479 w 9505574"/>
              <a:gd name="connsiteY674" fmla="*/ 37016 h 534108"/>
              <a:gd name="connsiteX675" fmla="*/ 6441059 w 9505574"/>
              <a:gd name="connsiteY675" fmla="*/ 18596 h 534108"/>
              <a:gd name="connsiteX676" fmla="*/ 6459655 w 9505574"/>
              <a:gd name="connsiteY676" fmla="*/ 0 h 534108"/>
              <a:gd name="connsiteX677" fmla="*/ 6478075 w 9505574"/>
              <a:gd name="connsiteY677" fmla="*/ 18420 h 534108"/>
              <a:gd name="connsiteX678" fmla="*/ 6496495 w 9505574"/>
              <a:gd name="connsiteY678" fmla="*/ 0 h 534108"/>
              <a:gd name="connsiteX679" fmla="*/ 6515091 w 9505574"/>
              <a:gd name="connsiteY679" fmla="*/ 18596 h 534108"/>
              <a:gd name="connsiteX680" fmla="*/ 6496671 w 9505574"/>
              <a:gd name="connsiteY680" fmla="*/ 37016 h 534108"/>
              <a:gd name="connsiteX681" fmla="*/ 6593094 w 9505574"/>
              <a:gd name="connsiteY681" fmla="*/ 133439 h 534108"/>
              <a:gd name="connsiteX682" fmla="*/ 6689517 w 9505574"/>
              <a:gd name="connsiteY682" fmla="*/ 37016 h 534108"/>
              <a:gd name="connsiteX683" fmla="*/ 6671097 w 9505574"/>
              <a:gd name="connsiteY683" fmla="*/ 18596 h 534108"/>
              <a:gd name="connsiteX684" fmla="*/ 6689693 w 9505574"/>
              <a:gd name="connsiteY684" fmla="*/ 0 h 534108"/>
              <a:gd name="connsiteX685" fmla="*/ 6708113 w 9505574"/>
              <a:gd name="connsiteY685" fmla="*/ 18420 h 534108"/>
              <a:gd name="connsiteX686" fmla="*/ 6726533 w 9505574"/>
              <a:gd name="connsiteY686" fmla="*/ 0 h 534108"/>
              <a:gd name="connsiteX687" fmla="*/ 6745129 w 9505574"/>
              <a:gd name="connsiteY687" fmla="*/ 18596 h 534108"/>
              <a:gd name="connsiteX688" fmla="*/ 6726709 w 9505574"/>
              <a:gd name="connsiteY688" fmla="*/ 37016 h 534108"/>
              <a:gd name="connsiteX689" fmla="*/ 6823132 w 9505574"/>
              <a:gd name="connsiteY689" fmla="*/ 133439 h 534108"/>
              <a:gd name="connsiteX690" fmla="*/ 6919555 w 9505574"/>
              <a:gd name="connsiteY690" fmla="*/ 37016 h 534108"/>
              <a:gd name="connsiteX691" fmla="*/ 6901135 w 9505574"/>
              <a:gd name="connsiteY691" fmla="*/ 18596 h 534108"/>
              <a:gd name="connsiteX692" fmla="*/ 6919731 w 9505574"/>
              <a:gd name="connsiteY692" fmla="*/ 0 h 534108"/>
              <a:gd name="connsiteX693" fmla="*/ 6938151 w 9505574"/>
              <a:gd name="connsiteY693" fmla="*/ 18420 h 534108"/>
              <a:gd name="connsiteX694" fmla="*/ 6956571 w 9505574"/>
              <a:gd name="connsiteY694" fmla="*/ 0 h 534108"/>
              <a:gd name="connsiteX695" fmla="*/ 6975167 w 9505574"/>
              <a:gd name="connsiteY695" fmla="*/ 18596 h 534108"/>
              <a:gd name="connsiteX696" fmla="*/ 6956747 w 9505574"/>
              <a:gd name="connsiteY696" fmla="*/ 37016 h 534108"/>
              <a:gd name="connsiteX697" fmla="*/ 7053170 w 9505574"/>
              <a:gd name="connsiteY697" fmla="*/ 133439 h 534108"/>
              <a:gd name="connsiteX698" fmla="*/ 7149593 w 9505574"/>
              <a:gd name="connsiteY698" fmla="*/ 37016 h 534108"/>
              <a:gd name="connsiteX699" fmla="*/ 7131173 w 9505574"/>
              <a:gd name="connsiteY699" fmla="*/ 18596 h 534108"/>
              <a:gd name="connsiteX700" fmla="*/ 7149769 w 9505574"/>
              <a:gd name="connsiteY700" fmla="*/ 0 h 534108"/>
              <a:gd name="connsiteX701" fmla="*/ 7168189 w 9505574"/>
              <a:gd name="connsiteY701" fmla="*/ 18420 h 534108"/>
              <a:gd name="connsiteX702" fmla="*/ 7186609 w 9505574"/>
              <a:gd name="connsiteY702" fmla="*/ 0 h 534108"/>
              <a:gd name="connsiteX703" fmla="*/ 7205205 w 9505574"/>
              <a:gd name="connsiteY703" fmla="*/ 18596 h 534108"/>
              <a:gd name="connsiteX704" fmla="*/ 7186785 w 9505574"/>
              <a:gd name="connsiteY704" fmla="*/ 37016 h 534108"/>
              <a:gd name="connsiteX705" fmla="*/ 7283208 w 9505574"/>
              <a:gd name="connsiteY705" fmla="*/ 133439 h 534108"/>
              <a:gd name="connsiteX706" fmla="*/ 7379631 w 9505574"/>
              <a:gd name="connsiteY706" fmla="*/ 37016 h 534108"/>
              <a:gd name="connsiteX707" fmla="*/ 7361211 w 9505574"/>
              <a:gd name="connsiteY707" fmla="*/ 18596 h 534108"/>
              <a:gd name="connsiteX708" fmla="*/ 7379807 w 9505574"/>
              <a:gd name="connsiteY708" fmla="*/ 0 h 534108"/>
              <a:gd name="connsiteX709" fmla="*/ 7398227 w 9505574"/>
              <a:gd name="connsiteY709" fmla="*/ 18420 h 534108"/>
              <a:gd name="connsiteX710" fmla="*/ 7416647 w 9505574"/>
              <a:gd name="connsiteY710" fmla="*/ 0 h 534108"/>
              <a:gd name="connsiteX711" fmla="*/ 7435243 w 9505574"/>
              <a:gd name="connsiteY711" fmla="*/ 18596 h 534108"/>
              <a:gd name="connsiteX712" fmla="*/ 7416823 w 9505574"/>
              <a:gd name="connsiteY712" fmla="*/ 37016 h 534108"/>
              <a:gd name="connsiteX713" fmla="*/ 7513246 w 9505574"/>
              <a:gd name="connsiteY713" fmla="*/ 133439 h 534108"/>
              <a:gd name="connsiteX714" fmla="*/ 7609669 w 9505574"/>
              <a:gd name="connsiteY714" fmla="*/ 37016 h 534108"/>
              <a:gd name="connsiteX715" fmla="*/ 7591249 w 9505574"/>
              <a:gd name="connsiteY715" fmla="*/ 18596 h 534108"/>
              <a:gd name="connsiteX716" fmla="*/ 7609845 w 9505574"/>
              <a:gd name="connsiteY716" fmla="*/ 0 h 534108"/>
              <a:gd name="connsiteX717" fmla="*/ 7628265 w 9505574"/>
              <a:gd name="connsiteY717" fmla="*/ 18420 h 534108"/>
              <a:gd name="connsiteX718" fmla="*/ 7646685 w 9505574"/>
              <a:gd name="connsiteY718" fmla="*/ 0 h 534108"/>
              <a:gd name="connsiteX719" fmla="*/ 7665281 w 9505574"/>
              <a:gd name="connsiteY719" fmla="*/ 18596 h 534108"/>
              <a:gd name="connsiteX720" fmla="*/ 7646861 w 9505574"/>
              <a:gd name="connsiteY720" fmla="*/ 37016 h 534108"/>
              <a:gd name="connsiteX721" fmla="*/ 7743284 w 9505574"/>
              <a:gd name="connsiteY721" fmla="*/ 133439 h 534108"/>
              <a:gd name="connsiteX722" fmla="*/ 7839707 w 9505574"/>
              <a:gd name="connsiteY722" fmla="*/ 37016 h 534108"/>
              <a:gd name="connsiteX723" fmla="*/ 7821287 w 9505574"/>
              <a:gd name="connsiteY723" fmla="*/ 18596 h 534108"/>
              <a:gd name="connsiteX724" fmla="*/ 7839883 w 9505574"/>
              <a:gd name="connsiteY724" fmla="*/ 0 h 534108"/>
              <a:gd name="connsiteX725" fmla="*/ 7858303 w 9505574"/>
              <a:gd name="connsiteY725" fmla="*/ 18420 h 534108"/>
              <a:gd name="connsiteX726" fmla="*/ 7876723 w 9505574"/>
              <a:gd name="connsiteY726" fmla="*/ 0 h 534108"/>
              <a:gd name="connsiteX727" fmla="*/ 7895319 w 9505574"/>
              <a:gd name="connsiteY727" fmla="*/ 18596 h 534108"/>
              <a:gd name="connsiteX728" fmla="*/ 7876899 w 9505574"/>
              <a:gd name="connsiteY728" fmla="*/ 37016 h 534108"/>
              <a:gd name="connsiteX729" fmla="*/ 7973322 w 9505574"/>
              <a:gd name="connsiteY729" fmla="*/ 133439 h 534108"/>
              <a:gd name="connsiteX730" fmla="*/ 8069745 w 9505574"/>
              <a:gd name="connsiteY730" fmla="*/ 37016 h 534108"/>
              <a:gd name="connsiteX731" fmla="*/ 8051325 w 9505574"/>
              <a:gd name="connsiteY731" fmla="*/ 18596 h 534108"/>
              <a:gd name="connsiteX732" fmla="*/ 8069921 w 9505574"/>
              <a:gd name="connsiteY732" fmla="*/ 0 h 534108"/>
              <a:gd name="connsiteX733" fmla="*/ 8088341 w 9505574"/>
              <a:gd name="connsiteY733" fmla="*/ 18420 h 534108"/>
              <a:gd name="connsiteX734" fmla="*/ 8106761 w 9505574"/>
              <a:gd name="connsiteY734" fmla="*/ 0 h 534108"/>
              <a:gd name="connsiteX735" fmla="*/ 8125357 w 9505574"/>
              <a:gd name="connsiteY735" fmla="*/ 18596 h 534108"/>
              <a:gd name="connsiteX736" fmla="*/ 8106937 w 9505574"/>
              <a:gd name="connsiteY736" fmla="*/ 37016 h 534108"/>
              <a:gd name="connsiteX737" fmla="*/ 8203360 w 9505574"/>
              <a:gd name="connsiteY737" fmla="*/ 133439 h 534108"/>
              <a:gd name="connsiteX738" fmla="*/ 8299783 w 9505574"/>
              <a:gd name="connsiteY738" fmla="*/ 37016 h 534108"/>
              <a:gd name="connsiteX739" fmla="*/ 8281363 w 9505574"/>
              <a:gd name="connsiteY739" fmla="*/ 18596 h 534108"/>
              <a:gd name="connsiteX740" fmla="*/ 8299959 w 9505574"/>
              <a:gd name="connsiteY740" fmla="*/ 0 h 534108"/>
              <a:gd name="connsiteX741" fmla="*/ 8318379 w 9505574"/>
              <a:gd name="connsiteY741" fmla="*/ 18420 h 534108"/>
              <a:gd name="connsiteX742" fmla="*/ 8336799 w 9505574"/>
              <a:gd name="connsiteY742" fmla="*/ 0 h 534108"/>
              <a:gd name="connsiteX743" fmla="*/ 8355395 w 9505574"/>
              <a:gd name="connsiteY743" fmla="*/ 18596 h 534108"/>
              <a:gd name="connsiteX744" fmla="*/ 8336975 w 9505574"/>
              <a:gd name="connsiteY744" fmla="*/ 37016 h 534108"/>
              <a:gd name="connsiteX745" fmla="*/ 8433398 w 9505574"/>
              <a:gd name="connsiteY745" fmla="*/ 133439 h 534108"/>
              <a:gd name="connsiteX746" fmla="*/ 8529821 w 9505574"/>
              <a:gd name="connsiteY746" fmla="*/ 37016 h 534108"/>
              <a:gd name="connsiteX747" fmla="*/ 8511401 w 9505574"/>
              <a:gd name="connsiteY747" fmla="*/ 18596 h 534108"/>
              <a:gd name="connsiteX748" fmla="*/ 8529997 w 9505574"/>
              <a:gd name="connsiteY748" fmla="*/ 0 h 534108"/>
              <a:gd name="connsiteX749" fmla="*/ 8548417 w 9505574"/>
              <a:gd name="connsiteY749" fmla="*/ 18420 h 534108"/>
              <a:gd name="connsiteX750" fmla="*/ 8566837 w 9505574"/>
              <a:gd name="connsiteY750" fmla="*/ 0 h 534108"/>
              <a:gd name="connsiteX751" fmla="*/ 8585433 w 9505574"/>
              <a:gd name="connsiteY751" fmla="*/ 18596 h 534108"/>
              <a:gd name="connsiteX752" fmla="*/ 8567013 w 9505574"/>
              <a:gd name="connsiteY752" fmla="*/ 37016 h 534108"/>
              <a:gd name="connsiteX753" fmla="*/ 8663436 w 9505574"/>
              <a:gd name="connsiteY753" fmla="*/ 133439 h 534108"/>
              <a:gd name="connsiteX754" fmla="*/ 8759859 w 9505574"/>
              <a:gd name="connsiteY754" fmla="*/ 37016 h 534108"/>
              <a:gd name="connsiteX755" fmla="*/ 8741439 w 9505574"/>
              <a:gd name="connsiteY755" fmla="*/ 18596 h 534108"/>
              <a:gd name="connsiteX756" fmla="*/ 8760035 w 9505574"/>
              <a:gd name="connsiteY756" fmla="*/ 0 h 534108"/>
              <a:gd name="connsiteX757" fmla="*/ 8778455 w 9505574"/>
              <a:gd name="connsiteY757" fmla="*/ 18420 h 534108"/>
              <a:gd name="connsiteX758" fmla="*/ 8796875 w 9505574"/>
              <a:gd name="connsiteY758" fmla="*/ 0 h 534108"/>
              <a:gd name="connsiteX759" fmla="*/ 8815471 w 9505574"/>
              <a:gd name="connsiteY759" fmla="*/ 18596 h 534108"/>
              <a:gd name="connsiteX760" fmla="*/ 8797051 w 9505574"/>
              <a:gd name="connsiteY760" fmla="*/ 37016 h 534108"/>
              <a:gd name="connsiteX761" fmla="*/ 8893474 w 9505574"/>
              <a:gd name="connsiteY761" fmla="*/ 133439 h 534108"/>
              <a:gd name="connsiteX762" fmla="*/ 8989892 w 9505574"/>
              <a:gd name="connsiteY762" fmla="*/ 37022 h 534108"/>
              <a:gd name="connsiteX763" fmla="*/ 8971466 w 9505574"/>
              <a:gd name="connsiteY763" fmla="*/ 18596 h 534108"/>
              <a:gd name="connsiteX764" fmla="*/ 8990062 w 9505574"/>
              <a:gd name="connsiteY764" fmla="*/ 0 h 534108"/>
              <a:gd name="connsiteX765" fmla="*/ 9008488 w 9505574"/>
              <a:gd name="connsiteY765" fmla="*/ 18426 h 534108"/>
              <a:gd name="connsiteX766" fmla="*/ 9026913 w 9505574"/>
              <a:gd name="connsiteY766" fmla="*/ 0 h 534108"/>
              <a:gd name="connsiteX767" fmla="*/ 9045509 w 9505574"/>
              <a:gd name="connsiteY767" fmla="*/ 18596 h 534108"/>
              <a:gd name="connsiteX768" fmla="*/ 9027084 w 9505574"/>
              <a:gd name="connsiteY768" fmla="*/ 37022 h 534108"/>
              <a:gd name="connsiteX769" fmla="*/ 9123507 w 9505574"/>
              <a:gd name="connsiteY769" fmla="*/ 133445 h 534108"/>
              <a:gd name="connsiteX770" fmla="*/ 9256951 w 9505574"/>
              <a:gd name="connsiteY770" fmla="*/ 0 h 534108"/>
              <a:gd name="connsiteX771" fmla="*/ 9275547 w 9505574"/>
              <a:gd name="connsiteY771" fmla="*/ 18596 h 534108"/>
              <a:gd name="connsiteX772" fmla="*/ 9142102 w 9505574"/>
              <a:gd name="connsiteY772" fmla="*/ 152041 h 534108"/>
              <a:gd name="connsiteX773" fmla="*/ 9238520 w 9505574"/>
              <a:gd name="connsiteY773" fmla="*/ 248458 h 534108"/>
              <a:gd name="connsiteX774" fmla="*/ 9486978 w 9505574"/>
              <a:gd name="connsiteY774" fmla="*/ 0 h 534108"/>
              <a:gd name="connsiteX775" fmla="*/ 9505574 w 9505574"/>
              <a:gd name="connsiteY775" fmla="*/ 18596 h 534108"/>
              <a:gd name="connsiteX776" fmla="*/ 9257116 w 9505574"/>
              <a:gd name="connsiteY776" fmla="*/ 267054 h 534108"/>
              <a:gd name="connsiteX777" fmla="*/ 9505574 w 9505574"/>
              <a:gd name="connsiteY777" fmla="*/ 515512 h 534108"/>
              <a:gd name="connsiteX778" fmla="*/ 9486978 w 9505574"/>
              <a:gd name="connsiteY778" fmla="*/ 534108 h 534108"/>
              <a:gd name="connsiteX779" fmla="*/ 9238520 w 9505574"/>
              <a:gd name="connsiteY779" fmla="*/ 285650 h 534108"/>
              <a:gd name="connsiteX780" fmla="*/ 9142103 w 9505574"/>
              <a:gd name="connsiteY780" fmla="*/ 382068 h 534108"/>
              <a:gd name="connsiteX781" fmla="*/ 9275547 w 9505574"/>
              <a:gd name="connsiteY781" fmla="*/ 515512 h 534108"/>
              <a:gd name="connsiteX782" fmla="*/ 9256951 w 9505574"/>
              <a:gd name="connsiteY782" fmla="*/ 534108 h 534108"/>
              <a:gd name="connsiteX783" fmla="*/ 9123507 w 9505574"/>
              <a:gd name="connsiteY783" fmla="*/ 400664 h 534108"/>
              <a:gd name="connsiteX784" fmla="*/ 9027084 w 9505574"/>
              <a:gd name="connsiteY784" fmla="*/ 497087 h 534108"/>
              <a:gd name="connsiteX785" fmla="*/ 9045509 w 9505574"/>
              <a:gd name="connsiteY785" fmla="*/ 515512 h 534108"/>
              <a:gd name="connsiteX786" fmla="*/ 9026913 w 9505574"/>
              <a:gd name="connsiteY786" fmla="*/ 534108 h 534108"/>
              <a:gd name="connsiteX787" fmla="*/ 9008488 w 9505574"/>
              <a:gd name="connsiteY787" fmla="*/ 515683 h 534108"/>
              <a:gd name="connsiteX788" fmla="*/ 8990062 w 9505574"/>
              <a:gd name="connsiteY788" fmla="*/ 534108 h 534108"/>
              <a:gd name="connsiteX789" fmla="*/ 8971466 w 9505574"/>
              <a:gd name="connsiteY789" fmla="*/ 515512 h 534108"/>
              <a:gd name="connsiteX790" fmla="*/ 8989892 w 9505574"/>
              <a:gd name="connsiteY790" fmla="*/ 497087 h 534108"/>
              <a:gd name="connsiteX791" fmla="*/ 8893474 w 9505574"/>
              <a:gd name="connsiteY791" fmla="*/ 400669 h 534108"/>
              <a:gd name="connsiteX792" fmla="*/ 8797051 w 9505574"/>
              <a:gd name="connsiteY792" fmla="*/ 497092 h 534108"/>
              <a:gd name="connsiteX793" fmla="*/ 8815471 w 9505574"/>
              <a:gd name="connsiteY793" fmla="*/ 515512 h 534108"/>
              <a:gd name="connsiteX794" fmla="*/ 8796875 w 9505574"/>
              <a:gd name="connsiteY794" fmla="*/ 534108 h 534108"/>
              <a:gd name="connsiteX795" fmla="*/ 8778455 w 9505574"/>
              <a:gd name="connsiteY795" fmla="*/ 515688 h 534108"/>
              <a:gd name="connsiteX796" fmla="*/ 8760035 w 9505574"/>
              <a:gd name="connsiteY796" fmla="*/ 534108 h 534108"/>
              <a:gd name="connsiteX797" fmla="*/ 8741439 w 9505574"/>
              <a:gd name="connsiteY797" fmla="*/ 515512 h 534108"/>
              <a:gd name="connsiteX798" fmla="*/ 8759859 w 9505574"/>
              <a:gd name="connsiteY798" fmla="*/ 497092 h 534108"/>
              <a:gd name="connsiteX799" fmla="*/ 8663436 w 9505574"/>
              <a:gd name="connsiteY799" fmla="*/ 400669 h 534108"/>
              <a:gd name="connsiteX800" fmla="*/ 8567013 w 9505574"/>
              <a:gd name="connsiteY800" fmla="*/ 497092 h 534108"/>
              <a:gd name="connsiteX801" fmla="*/ 8585433 w 9505574"/>
              <a:gd name="connsiteY801" fmla="*/ 515512 h 534108"/>
              <a:gd name="connsiteX802" fmla="*/ 8566837 w 9505574"/>
              <a:gd name="connsiteY802" fmla="*/ 534108 h 534108"/>
              <a:gd name="connsiteX803" fmla="*/ 8548417 w 9505574"/>
              <a:gd name="connsiteY803" fmla="*/ 515688 h 534108"/>
              <a:gd name="connsiteX804" fmla="*/ 8529997 w 9505574"/>
              <a:gd name="connsiteY804" fmla="*/ 534108 h 534108"/>
              <a:gd name="connsiteX805" fmla="*/ 8511401 w 9505574"/>
              <a:gd name="connsiteY805" fmla="*/ 515512 h 534108"/>
              <a:gd name="connsiteX806" fmla="*/ 8529821 w 9505574"/>
              <a:gd name="connsiteY806" fmla="*/ 497092 h 534108"/>
              <a:gd name="connsiteX807" fmla="*/ 8433398 w 9505574"/>
              <a:gd name="connsiteY807" fmla="*/ 400669 h 534108"/>
              <a:gd name="connsiteX808" fmla="*/ 8336975 w 9505574"/>
              <a:gd name="connsiteY808" fmla="*/ 497092 h 534108"/>
              <a:gd name="connsiteX809" fmla="*/ 8355395 w 9505574"/>
              <a:gd name="connsiteY809" fmla="*/ 515512 h 534108"/>
              <a:gd name="connsiteX810" fmla="*/ 8336799 w 9505574"/>
              <a:gd name="connsiteY810" fmla="*/ 534108 h 534108"/>
              <a:gd name="connsiteX811" fmla="*/ 8318379 w 9505574"/>
              <a:gd name="connsiteY811" fmla="*/ 515688 h 534108"/>
              <a:gd name="connsiteX812" fmla="*/ 8299959 w 9505574"/>
              <a:gd name="connsiteY812" fmla="*/ 534108 h 534108"/>
              <a:gd name="connsiteX813" fmla="*/ 8281363 w 9505574"/>
              <a:gd name="connsiteY813" fmla="*/ 515512 h 534108"/>
              <a:gd name="connsiteX814" fmla="*/ 8299783 w 9505574"/>
              <a:gd name="connsiteY814" fmla="*/ 497092 h 534108"/>
              <a:gd name="connsiteX815" fmla="*/ 8203360 w 9505574"/>
              <a:gd name="connsiteY815" fmla="*/ 400669 h 534108"/>
              <a:gd name="connsiteX816" fmla="*/ 8106937 w 9505574"/>
              <a:gd name="connsiteY816" fmla="*/ 497092 h 534108"/>
              <a:gd name="connsiteX817" fmla="*/ 8125357 w 9505574"/>
              <a:gd name="connsiteY817" fmla="*/ 515512 h 534108"/>
              <a:gd name="connsiteX818" fmla="*/ 8106761 w 9505574"/>
              <a:gd name="connsiteY818" fmla="*/ 534108 h 534108"/>
              <a:gd name="connsiteX819" fmla="*/ 8088341 w 9505574"/>
              <a:gd name="connsiteY819" fmla="*/ 515688 h 534108"/>
              <a:gd name="connsiteX820" fmla="*/ 8069921 w 9505574"/>
              <a:gd name="connsiteY820" fmla="*/ 534108 h 534108"/>
              <a:gd name="connsiteX821" fmla="*/ 8051325 w 9505574"/>
              <a:gd name="connsiteY821" fmla="*/ 515512 h 534108"/>
              <a:gd name="connsiteX822" fmla="*/ 8069745 w 9505574"/>
              <a:gd name="connsiteY822" fmla="*/ 497092 h 534108"/>
              <a:gd name="connsiteX823" fmla="*/ 7973322 w 9505574"/>
              <a:gd name="connsiteY823" fmla="*/ 400669 h 534108"/>
              <a:gd name="connsiteX824" fmla="*/ 7876899 w 9505574"/>
              <a:gd name="connsiteY824" fmla="*/ 497092 h 534108"/>
              <a:gd name="connsiteX825" fmla="*/ 7895319 w 9505574"/>
              <a:gd name="connsiteY825" fmla="*/ 515512 h 534108"/>
              <a:gd name="connsiteX826" fmla="*/ 7876723 w 9505574"/>
              <a:gd name="connsiteY826" fmla="*/ 534108 h 534108"/>
              <a:gd name="connsiteX827" fmla="*/ 7858303 w 9505574"/>
              <a:gd name="connsiteY827" fmla="*/ 515688 h 534108"/>
              <a:gd name="connsiteX828" fmla="*/ 7839883 w 9505574"/>
              <a:gd name="connsiteY828" fmla="*/ 534108 h 534108"/>
              <a:gd name="connsiteX829" fmla="*/ 7821287 w 9505574"/>
              <a:gd name="connsiteY829" fmla="*/ 515512 h 534108"/>
              <a:gd name="connsiteX830" fmla="*/ 7839707 w 9505574"/>
              <a:gd name="connsiteY830" fmla="*/ 497092 h 534108"/>
              <a:gd name="connsiteX831" fmla="*/ 7743284 w 9505574"/>
              <a:gd name="connsiteY831" fmla="*/ 400669 h 534108"/>
              <a:gd name="connsiteX832" fmla="*/ 7646861 w 9505574"/>
              <a:gd name="connsiteY832" fmla="*/ 497092 h 534108"/>
              <a:gd name="connsiteX833" fmla="*/ 7665281 w 9505574"/>
              <a:gd name="connsiteY833" fmla="*/ 515512 h 534108"/>
              <a:gd name="connsiteX834" fmla="*/ 7646685 w 9505574"/>
              <a:gd name="connsiteY834" fmla="*/ 534108 h 534108"/>
              <a:gd name="connsiteX835" fmla="*/ 7628265 w 9505574"/>
              <a:gd name="connsiteY835" fmla="*/ 515688 h 534108"/>
              <a:gd name="connsiteX836" fmla="*/ 7609845 w 9505574"/>
              <a:gd name="connsiteY836" fmla="*/ 534108 h 534108"/>
              <a:gd name="connsiteX837" fmla="*/ 7591249 w 9505574"/>
              <a:gd name="connsiteY837" fmla="*/ 515512 h 534108"/>
              <a:gd name="connsiteX838" fmla="*/ 7609669 w 9505574"/>
              <a:gd name="connsiteY838" fmla="*/ 497092 h 534108"/>
              <a:gd name="connsiteX839" fmla="*/ 7513246 w 9505574"/>
              <a:gd name="connsiteY839" fmla="*/ 400669 h 534108"/>
              <a:gd name="connsiteX840" fmla="*/ 7416823 w 9505574"/>
              <a:gd name="connsiteY840" fmla="*/ 497092 h 534108"/>
              <a:gd name="connsiteX841" fmla="*/ 7435243 w 9505574"/>
              <a:gd name="connsiteY841" fmla="*/ 515512 h 534108"/>
              <a:gd name="connsiteX842" fmla="*/ 7416647 w 9505574"/>
              <a:gd name="connsiteY842" fmla="*/ 534108 h 534108"/>
              <a:gd name="connsiteX843" fmla="*/ 7398227 w 9505574"/>
              <a:gd name="connsiteY843" fmla="*/ 515688 h 534108"/>
              <a:gd name="connsiteX844" fmla="*/ 7379807 w 9505574"/>
              <a:gd name="connsiteY844" fmla="*/ 534108 h 534108"/>
              <a:gd name="connsiteX845" fmla="*/ 7361211 w 9505574"/>
              <a:gd name="connsiteY845" fmla="*/ 515512 h 534108"/>
              <a:gd name="connsiteX846" fmla="*/ 7379631 w 9505574"/>
              <a:gd name="connsiteY846" fmla="*/ 497092 h 534108"/>
              <a:gd name="connsiteX847" fmla="*/ 7283208 w 9505574"/>
              <a:gd name="connsiteY847" fmla="*/ 400669 h 534108"/>
              <a:gd name="connsiteX848" fmla="*/ 7186785 w 9505574"/>
              <a:gd name="connsiteY848" fmla="*/ 497092 h 534108"/>
              <a:gd name="connsiteX849" fmla="*/ 7205205 w 9505574"/>
              <a:gd name="connsiteY849" fmla="*/ 515512 h 534108"/>
              <a:gd name="connsiteX850" fmla="*/ 7186609 w 9505574"/>
              <a:gd name="connsiteY850" fmla="*/ 534108 h 534108"/>
              <a:gd name="connsiteX851" fmla="*/ 7168189 w 9505574"/>
              <a:gd name="connsiteY851" fmla="*/ 515688 h 534108"/>
              <a:gd name="connsiteX852" fmla="*/ 7149769 w 9505574"/>
              <a:gd name="connsiteY852" fmla="*/ 534108 h 534108"/>
              <a:gd name="connsiteX853" fmla="*/ 7131173 w 9505574"/>
              <a:gd name="connsiteY853" fmla="*/ 515512 h 534108"/>
              <a:gd name="connsiteX854" fmla="*/ 7149593 w 9505574"/>
              <a:gd name="connsiteY854" fmla="*/ 497092 h 534108"/>
              <a:gd name="connsiteX855" fmla="*/ 7053170 w 9505574"/>
              <a:gd name="connsiteY855" fmla="*/ 400669 h 534108"/>
              <a:gd name="connsiteX856" fmla="*/ 6956747 w 9505574"/>
              <a:gd name="connsiteY856" fmla="*/ 497092 h 534108"/>
              <a:gd name="connsiteX857" fmla="*/ 6975167 w 9505574"/>
              <a:gd name="connsiteY857" fmla="*/ 515512 h 534108"/>
              <a:gd name="connsiteX858" fmla="*/ 6956571 w 9505574"/>
              <a:gd name="connsiteY858" fmla="*/ 534108 h 534108"/>
              <a:gd name="connsiteX859" fmla="*/ 6938151 w 9505574"/>
              <a:gd name="connsiteY859" fmla="*/ 515688 h 534108"/>
              <a:gd name="connsiteX860" fmla="*/ 6919731 w 9505574"/>
              <a:gd name="connsiteY860" fmla="*/ 534108 h 534108"/>
              <a:gd name="connsiteX861" fmla="*/ 6901135 w 9505574"/>
              <a:gd name="connsiteY861" fmla="*/ 515512 h 534108"/>
              <a:gd name="connsiteX862" fmla="*/ 6919555 w 9505574"/>
              <a:gd name="connsiteY862" fmla="*/ 497092 h 534108"/>
              <a:gd name="connsiteX863" fmla="*/ 6823132 w 9505574"/>
              <a:gd name="connsiteY863" fmla="*/ 400669 h 534108"/>
              <a:gd name="connsiteX864" fmla="*/ 6726709 w 9505574"/>
              <a:gd name="connsiteY864" fmla="*/ 497092 h 534108"/>
              <a:gd name="connsiteX865" fmla="*/ 6745129 w 9505574"/>
              <a:gd name="connsiteY865" fmla="*/ 515512 h 534108"/>
              <a:gd name="connsiteX866" fmla="*/ 6726533 w 9505574"/>
              <a:gd name="connsiteY866" fmla="*/ 534108 h 534108"/>
              <a:gd name="connsiteX867" fmla="*/ 6708113 w 9505574"/>
              <a:gd name="connsiteY867" fmla="*/ 515688 h 534108"/>
              <a:gd name="connsiteX868" fmla="*/ 6689693 w 9505574"/>
              <a:gd name="connsiteY868" fmla="*/ 534108 h 534108"/>
              <a:gd name="connsiteX869" fmla="*/ 6671097 w 9505574"/>
              <a:gd name="connsiteY869" fmla="*/ 515512 h 534108"/>
              <a:gd name="connsiteX870" fmla="*/ 6689517 w 9505574"/>
              <a:gd name="connsiteY870" fmla="*/ 497092 h 534108"/>
              <a:gd name="connsiteX871" fmla="*/ 6593094 w 9505574"/>
              <a:gd name="connsiteY871" fmla="*/ 400669 h 534108"/>
              <a:gd name="connsiteX872" fmla="*/ 6496671 w 9505574"/>
              <a:gd name="connsiteY872" fmla="*/ 497092 h 534108"/>
              <a:gd name="connsiteX873" fmla="*/ 6515091 w 9505574"/>
              <a:gd name="connsiteY873" fmla="*/ 515512 h 534108"/>
              <a:gd name="connsiteX874" fmla="*/ 6496495 w 9505574"/>
              <a:gd name="connsiteY874" fmla="*/ 534108 h 534108"/>
              <a:gd name="connsiteX875" fmla="*/ 6478075 w 9505574"/>
              <a:gd name="connsiteY875" fmla="*/ 515688 h 534108"/>
              <a:gd name="connsiteX876" fmla="*/ 6459655 w 9505574"/>
              <a:gd name="connsiteY876" fmla="*/ 534108 h 534108"/>
              <a:gd name="connsiteX877" fmla="*/ 6441059 w 9505574"/>
              <a:gd name="connsiteY877" fmla="*/ 515512 h 534108"/>
              <a:gd name="connsiteX878" fmla="*/ 6459479 w 9505574"/>
              <a:gd name="connsiteY878" fmla="*/ 497092 h 534108"/>
              <a:gd name="connsiteX879" fmla="*/ 6363056 w 9505574"/>
              <a:gd name="connsiteY879" fmla="*/ 400669 h 534108"/>
              <a:gd name="connsiteX880" fmla="*/ 6266633 w 9505574"/>
              <a:gd name="connsiteY880" fmla="*/ 497092 h 534108"/>
              <a:gd name="connsiteX881" fmla="*/ 6285053 w 9505574"/>
              <a:gd name="connsiteY881" fmla="*/ 515512 h 534108"/>
              <a:gd name="connsiteX882" fmla="*/ 6266457 w 9505574"/>
              <a:gd name="connsiteY882" fmla="*/ 534108 h 534108"/>
              <a:gd name="connsiteX883" fmla="*/ 6248037 w 9505574"/>
              <a:gd name="connsiteY883" fmla="*/ 515688 h 534108"/>
              <a:gd name="connsiteX884" fmla="*/ 6229617 w 9505574"/>
              <a:gd name="connsiteY884" fmla="*/ 534108 h 534108"/>
              <a:gd name="connsiteX885" fmla="*/ 6211021 w 9505574"/>
              <a:gd name="connsiteY885" fmla="*/ 515512 h 534108"/>
              <a:gd name="connsiteX886" fmla="*/ 6229441 w 9505574"/>
              <a:gd name="connsiteY886" fmla="*/ 497092 h 534108"/>
              <a:gd name="connsiteX887" fmla="*/ 6133018 w 9505574"/>
              <a:gd name="connsiteY887" fmla="*/ 400669 h 534108"/>
              <a:gd name="connsiteX888" fmla="*/ 6036595 w 9505574"/>
              <a:gd name="connsiteY888" fmla="*/ 497092 h 534108"/>
              <a:gd name="connsiteX889" fmla="*/ 6055015 w 9505574"/>
              <a:gd name="connsiteY889" fmla="*/ 515512 h 534108"/>
              <a:gd name="connsiteX890" fmla="*/ 6036419 w 9505574"/>
              <a:gd name="connsiteY890" fmla="*/ 534108 h 534108"/>
              <a:gd name="connsiteX891" fmla="*/ 6017999 w 9505574"/>
              <a:gd name="connsiteY891" fmla="*/ 515688 h 534108"/>
              <a:gd name="connsiteX892" fmla="*/ 5999579 w 9505574"/>
              <a:gd name="connsiteY892" fmla="*/ 534108 h 534108"/>
              <a:gd name="connsiteX893" fmla="*/ 5980983 w 9505574"/>
              <a:gd name="connsiteY893" fmla="*/ 515512 h 534108"/>
              <a:gd name="connsiteX894" fmla="*/ 5999403 w 9505574"/>
              <a:gd name="connsiteY894" fmla="*/ 497092 h 534108"/>
              <a:gd name="connsiteX895" fmla="*/ 5902980 w 9505574"/>
              <a:gd name="connsiteY895" fmla="*/ 400669 h 534108"/>
              <a:gd name="connsiteX896" fmla="*/ 5806557 w 9505574"/>
              <a:gd name="connsiteY896" fmla="*/ 497092 h 534108"/>
              <a:gd name="connsiteX897" fmla="*/ 5824977 w 9505574"/>
              <a:gd name="connsiteY897" fmla="*/ 515512 h 534108"/>
              <a:gd name="connsiteX898" fmla="*/ 5806381 w 9505574"/>
              <a:gd name="connsiteY898" fmla="*/ 534108 h 534108"/>
              <a:gd name="connsiteX899" fmla="*/ 5787961 w 9505574"/>
              <a:gd name="connsiteY899" fmla="*/ 515688 h 534108"/>
              <a:gd name="connsiteX900" fmla="*/ 5769541 w 9505574"/>
              <a:gd name="connsiteY900" fmla="*/ 534108 h 534108"/>
              <a:gd name="connsiteX901" fmla="*/ 5750945 w 9505574"/>
              <a:gd name="connsiteY901" fmla="*/ 515512 h 534108"/>
              <a:gd name="connsiteX902" fmla="*/ 5769365 w 9505574"/>
              <a:gd name="connsiteY902" fmla="*/ 497092 h 534108"/>
              <a:gd name="connsiteX903" fmla="*/ 5672942 w 9505574"/>
              <a:gd name="connsiteY903" fmla="*/ 400669 h 534108"/>
              <a:gd name="connsiteX904" fmla="*/ 5576519 w 9505574"/>
              <a:gd name="connsiteY904" fmla="*/ 497092 h 534108"/>
              <a:gd name="connsiteX905" fmla="*/ 5594939 w 9505574"/>
              <a:gd name="connsiteY905" fmla="*/ 515512 h 534108"/>
              <a:gd name="connsiteX906" fmla="*/ 5576343 w 9505574"/>
              <a:gd name="connsiteY906" fmla="*/ 534108 h 534108"/>
              <a:gd name="connsiteX907" fmla="*/ 5557923 w 9505574"/>
              <a:gd name="connsiteY907" fmla="*/ 515688 h 534108"/>
              <a:gd name="connsiteX908" fmla="*/ 5539503 w 9505574"/>
              <a:gd name="connsiteY908" fmla="*/ 534108 h 534108"/>
              <a:gd name="connsiteX909" fmla="*/ 5520907 w 9505574"/>
              <a:gd name="connsiteY909" fmla="*/ 515512 h 534108"/>
              <a:gd name="connsiteX910" fmla="*/ 5539327 w 9505574"/>
              <a:gd name="connsiteY910" fmla="*/ 497092 h 534108"/>
              <a:gd name="connsiteX911" fmla="*/ 5442904 w 9505574"/>
              <a:gd name="connsiteY911" fmla="*/ 400669 h 534108"/>
              <a:gd name="connsiteX912" fmla="*/ 5346481 w 9505574"/>
              <a:gd name="connsiteY912" fmla="*/ 497092 h 534108"/>
              <a:gd name="connsiteX913" fmla="*/ 5364901 w 9505574"/>
              <a:gd name="connsiteY913" fmla="*/ 515512 h 534108"/>
              <a:gd name="connsiteX914" fmla="*/ 5346305 w 9505574"/>
              <a:gd name="connsiteY914" fmla="*/ 534108 h 534108"/>
              <a:gd name="connsiteX915" fmla="*/ 5327885 w 9505574"/>
              <a:gd name="connsiteY915" fmla="*/ 515688 h 534108"/>
              <a:gd name="connsiteX916" fmla="*/ 5309465 w 9505574"/>
              <a:gd name="connsiteY916" fmla="*/ 534108 h 534108"/>
              <a:gd name="connsiteX917" fmla="*/ 5290869 w 9505574"/>
              <a:gd name="connsiteY917" fmla="*/ 515512 h 534108"/>
              <a:gd name="connsiteX918" fmla="*/ 5309289 w 9505574"/>
              <a:gd name="connsiteY918" fmla="*/ 497092 h 534108"/>
              <a:gd name="connsiteX919" fmla="*/ 5212866 w 9505574"/>
              <a:gd name="connsiteY919" fmla="*/ 400669 h 534108"/>
              <a:gd name="connsiteX920" fmla="*/ 5116443 w 9505574"/>
              <a:gd name="connsiteY920" fmla="*/ 497092 h 534108"/>
              <a:gd name="connsiteX921" fmla="*/ 5134863 w 9505574"/>
              <a:gd name="connsiteY921" fmla="*/ 515512 h 534108"/>
              <a:gd name="connsiteX922" fmla="*/ 5116267 w 9505574"/>
              <a:gd name="connsiteY922" fmla="*/ 534108 h 534108"/>
              <a:gd name="connsiteX923" fmla="*/ 5097847 w 9505574"/>
              <a:gd name="connsiteY923" fmla="*/ 515688 h 534108"/>
              <a:gd name="connsiteX924" fmla="*/ 5079427 w 9505574"/>
              <a:gd name="connsiteY924" fmla="*/ 534108 h 534108"/>
              <a:gd name="connsiteX925" fmla="*/ 5060831 w 9505574"/>
              <a:gd name="connsiteY925" fmla="*/ 515512 h 534108"/>
              <a:gd name="connsiteX926" fmla="*/ 5079251 w 9505574"/>
              <a:gd name="connsiteY926" fmla="*/ 497092 h 534108"/>
              <a:gd name="connsiteX927" fmla="*/ 4982828 w 9505574"/>
              <a:gd name="connsiteY927" fmla="*/ 400669 h 534108"/>
              <a:gd name="connsiteX928" fmla="*/ 4886405 w 9505574"/>
              <a:gd name="connsiteY928" fmla="*/ 497092 h 534108"/>
              <a:gd name="connsiteX929" fmla="*/ 4904825 w 9505574"/>
              <a:gd name="connsiteY929" fmla="*/ 515512 h 534108"/>
              <a:gd name="connsiteX930" fmla="*/ 4886229 w 9505574"/>
              <a:gd name="connsiteY930" fmla="*/ 534108 h 534108"/>
              <a:gd name="connsiteX931" fmla="*/ 4867809 w 9505574"/>
              <a:gd name="connsiteY931" fmla="*/ 515688 h 534108"/>
              <a:gd name="connsiteX932" fmla="*/ 4849389 w 9505574"/>
              <a:gd name="connsiteY932" fmla="*/ 534108 h 534108"/>
              <a:gd name="connsiteX933" fmla="*/ 4830793 w 9505574"/>
              <a:gd name="connsiteY933" fmla="*/ 515512 h 534108"/>
              <a:gd name="connsiteX934" fmla="*/ 4849213 w 9505574"/>
              <a:gd name="connsiteY934" fmla="*/ 497092 h 534108"/>
              <a:gd name="connsiteX935" fmla="*/ 4752790 w 9505574"/>
              <a:gd name="connsiteY935" fmla="*/ 400669 h 534108"/>
              <a:gd name="connsiteX936" fmla="*/ 4656367 w 9505574"/>
              <a:gd name="connsiteY936" fmla="*/ 497092 h 534108"/>
              <a:gd name="connsiteX937" fmla="*/ 4674787 w 9505574"/>
              <a:gd name="connsiteY937" fmla="*/ 515512 h 534108"/>
              <a:gd name="connsiteX938" fmla="*/ 4656191 w 9505574"/>
              <a:gd name="connsiteY938" fmla="*/ 534108 h 534108"/>
              <a:gd name="connsiteX939" fmla="*/ 4637771 w 9505574"/>
              <a:gd name="connsiteY939" fmla="*/ 515688 h 534108"/>
              <a:gd name="connsiteX940" fmla="*/ 4619351 w 9505574"/>
              <a:gd name="connsiteY940" fmla="*/ 534108 h 534108"/>
              <a:gd name="connsiteX941" fmla="*/ 4600755 w 9505574"/>
              <a:gd name="connsiteY941" fmla="*/ 515512 h 534108"/>
              <a:gd name="connsiteX942" fmla="*/ 4619175 w 9505574"/>
              <a:gd name="connsiteY942" fmla="*/ 497092 h 534108"/>
              <a:gd name="connsiteX943" fmla="*/ 4522752 w 9505574"/>
              <a:gd name="connsiteY943" fmla="*/ 400669 h 534108"/>
              <a:gd name="connsiteX944" fmla="*/ 4426329 w 9505574"/>
              <a:gd name="connsiteY944" fmla="*/ 497092 h 534108"/>
              <a:gd name="connsiteX945" fmla="*/ 4444749 w 9505574"/>
              <a:gd name="connsiteY945" fmla="*/ 515512 h 534108"/>
              <a:gd name="connsiteX946" fmla="*/ 4426153 w 9505574"/>
              <a:gd name="connsiteY946" fmla="*/ 534108 h 534108"/>
              <a:gd name="connsiteX947" fmla="*/ 4407733 w 9505574"/>
              <a:gd name="connsiteY947" fmla="*/ 515688 h 534108"/>
              <a:gd name="connsiteX948" fmla="*/ 4389313 w 9505574"/>
              <a:gd name="connsiteY948" fmla="*/ 534108 h 534108"/>
              <a:gd name="connsiteX949" fmla="*/ 4370717 w 9505574"/>
              <a:gd name="connsiteY949" fmla="*/ 515512 h 534108"/>
              <a:gd name="connsiteX950" fmla="*/ 4389137 w 9505574"/>
              <a:gd name="connsiteY950" fmla="*/ 497092 h 534108"/>
              <a:gd name="connsiteX951" fmla="*/ 4292714 w 9505574"/>
              <a:gd name="connsiteY951" fmla="*/ 400669 h 534108"/>
              <a:gd name="connsiteX952" fmla="*/ 4196291 w 9505574"/>
              <a:gd name="connsiteY952" fmla="*/ 497092 h 534108"/>
              <a:gd name="connsiteX953" fmla="*/ 4214711 w 9505574"/>
              <a:gd name="connsiteY953" fmla="*/ 515512 h 534108"/>
              <a:gd name="connsiteX954" fmla="*/ 4196115 w 9505574"/>
              <a:gd name="connsiteY954" fmla="*/ 534108 h 534108"/>
              <a:gd name="connsiteX955" fmla="*/ 4177695 w 9505574"/>
              <a:gd name="connsiteY955" fmla="*/ 515688 h 534108"/>
              <a:gd name="connsiteX956" fmla="*/ 4159275 w 9505574"/>
              <a:gd name="connsiteY956" fmla="*/ 534108 h 534108"/>
              <a:gd name="connsiteX957" fmla="*/ 4140679 w 9505574"/>
              <a:gd name="connsiteY957" fmla="*/ 515512 h 534108"/>
              <a:gd name="connsiteX958" fmla="*/ 4159099 w 9505574"/>
              <a:gd name="connsiteY958" fmla="*/ 497092 h 534108"/>
              <a:gd name="connsiteX959" fmla="*/ 4062676 w 9505574"/>
              <a:gd name="connsiteY959" fmla="*/ 400669 h 534108"/>
              <a:gd name="connsiteX960" fmla="*/ 3966253 w 9505574"/>
              <a:gd name="connsiteY960" fmla="*/ 497092 h 534108"/>
              <a:gd name="connsiteX961" fmla="*/ 3984673 w 9505574"/>
              <a:gd name="connsiteY961" fmla="*/ 515512 h 534108"/>
              <a:gd name="connsiteX962" fmla="*/ 3966077 w 9505574"/>
              <a:gd name="connsiteY962" fmla="*/ 534108 h 534108"/>
              <a:gd name="connsiteX963" fmla="*/ 3947659 w 9505574"/>
              <a:gd name="connsiteY963" fmla="*/ 515688 h 534108"/>
              <a:gd name="connsiteX964" fmla="*/ 3929239 w 9505574"/>
              <a:gd name="connsiteY964" fmla="*/ 534108 h 534108"/>
              <a:gd name="connsiteX965" fmla="*/ 3910643 w 9505574"/>
              <a:gd name="connsiteY965" fmla="*/ 515512 h 534108"/>
              <a:gd name="connsiteX966" fmla="*/ 3929062 w 9505574"/>
              <a:gd name="connsiteY966" fmla="*/ 497092 h 534108"/>
              <a:gd name="connsiteX967" fmla="*/ 3832641 w 9505574"/>
              <a:gd name="connsiteY967" fmla="*/ 400670 h 534108"/>
              <a:gd name="connsiteX968" fmla="*/ 3736219 w 9505574"/>
              <a:gd name="connsiteY968" fmla="*/ 497092 h 534108"/>
              <a:gd name="connsiteX969" fmla="*/ 3754640 w 9505574"/>
              <a:gd name="connsiteY969" fmla="*/ 515512 h 534108"/>
              <a:gd name="connsiteX970" fmla="*/ 3736043 w 9505574"/>
              <a:gd name="connsiteY970" fmla="*/ 534108 h 534108"/>
              <a:gd name="connsiteX971" fmla="*/ 3717624 w 9505574"/>
              <a:gd name="connsiteY971" fmla="*/ 515688 h 534108"/>
              <a:gd name="connsiteX972" fmla="*/ 3699203 w 9505574"/>
              <a:gd name="connsiteY972" fmla="*/ 534108 h 534108"/>
              <a:gd name="connsiteX973" fmla="*/ 3680607 w 9505574"/>
              <a:gd name="connsiteY973" fmla="*/ 515512 h 534108"/>
              <a:gd name="connsiteX974" fmla="*/ 3699027 w 9505574"/>
              <a:gd name="connsiteY974" fmla="*/ 497092 h 534108"/>
              <a:gd name="connsiteX975" fmla="*/ 3602603 w 9505574"/>
              <a:gd name="connsiteY975" fmla="*/ 400668 h 534108"/>
              <a:gd name="connsiteX976" fmla="*/ 3506179 w 9505574"/>
              <a:gd name="connsiteY976" fmla="*/ 497092 h 534108"/>
              <a:gd name="connsiteX977" fmla="*/ 3524599 w 9505574"/>
              <a:gd name="connsiteY977" fmla="*/ 515512 h 534108"/>
              <a:gd name="connsiteX978" fmla="*/ 3506003 w 9505574"/>
              <a:gd name="connsiteY978" fmla="*/ 534108 h 534108"/>
              <a:gd name="connsiteX979" fmla="*/ 3487583 w 9505574"/>
              <a:gd name="connsiteY979" fmla="*/ 515688 h 534108"/>
              <a:gd name="connsiteX980" fmla="*/ 3469163 w 9505574"/>
              <a:gd name="connsiteY980" fmla="*/ 534108 h 534108"/>
              <a:gd name="connsiteX981" fmla="*/ 3450567 w 9505574"/>
              <a:gd name="connsiteY981" fmla="*/ 515512 h 534108"/>
              <a:gd name="connsiteX982" fmla="*/ 3468987 w 9505574"/>
              <a:gd name="connsiteY982" fmla="*/ 497092 h 534108"/>
              <a:gd name="connsiteX983" fmla="*/ 3372565 w 9505574"/>
              <a:gd name="connsiteY983" fmla="*/ 400670 h 534108"/>
              <a:gd name="connsiteX984" fmla="*/ 3276143 w 9505574"/>
              <a:gd name="connsiteY984" fmla="*/ 497092 h 534108"/>
              <a:gd name="connsiteX985" fmla="*/ 3294564 w 9505574"/>
              <a:gd name="connsiteY985" fmla="*/ 515512 h 534108"/>
              <a:gd name="connsiteX986" fmla="*/ 3275967 w 9505574"/>
              <a:gd name="connsiteY986" fmla="*/ 534108 h 534108"/>
              <a:gd name="connsiteX987" fmla="*/ 3257548 w 9505574"/>
              <a:gd name="connsiteY987" fmla="*/ 515688 h 534108"/>
              <a:gd name="connsiteX988" fmla="*/ 3239128 w 9505574"/>
              <a:gd name="connsiteY988" fmla="*/ 534108 h 534108"/>
              <a:gd name="connsiteX989" fmla="*/ 3220531 w 9505574"/>
              <a:gd name="connsiteY989" fmla="*/ 515512 h 534108"/>
              <a:gd name="connsiteX990" fmla="*/ 3238952 w 9505574"/>
              <a:gd name="connsiteY990" fmla="*/ 497092 h 534108"/>
              <a:gd name="connsiteX991" fmla="*/ 3142527 w 9505574"/>
              <a:gd name="connsiteY991" fmla="*/ 400668 h 534108"/>
              <a:gd name="connsiteX992" fmla="*/ 3046103 w 9505574"/>
              <a:gd name="connsiteY992" fmla="*/ 497092 h 534108"/>
              <a:gd name="connsiteX993" fmla="*/ 3064523 w 9505574"/>
              <a:gd name="connsiteY993" fmla="*/ 515512 h 534108"/>
              <a:gd name="connsiteX994" fmla="*/ 3045927 w 9505574"/>
              <a:gd name="connsiteY994" fmla="*/ 534108 h 534108"/>
              <a:gd name="connsiteX995" fmla="*/ 3027507 w 9505574"/>
              <a:gd name="connsiteY995" fmla="*/ 515688 h 534108"/>
              <a:gd name="connsiteX996" fmla="*/ 3009087 w 9505574"/>
              <a:gd name="connsiteY996" fmla="*/ 534108 h 534108"/>
              <a:gd name="connsiteX997" fmla="*/ 2990491 w 9505574"/>
              <a:gd name="connsiteY997" fmla="*/ 515512 h 534108"/>
              <a:gd name="connsiteX998" fmla="*/ 3008911 w 9505574"/>
              <a:gd name="connsiteY998" fmla="*/ 497092 h 534108"/>
              <a:gd name="connsiteX999" fmla="*/ 2912489 w 9505574"/>
              <a:gd name="connsiteY999" fmla="*/ 400670 h 534108"/>
              <a:gd name="connsiteX1000" fmla="*/ 2816067 w 9505574"/>
              <a:gd name="connsiteY1000" fmla="*/ 497092 h 534108"/>
              <a:gd name="connsiteX1001" fmla="*/ 2834488 w 9505574"/>
              <a:gd name="connsiteY1001" fmla="*/ 515512 h 534108"/>
              <a:gd name="connsiteX1002" fmla="*/ 2815891 w 9505574"/>
              <a:gd name="connsiteY1002" fmla="*/ 534108 h 534108"/>
              <a:gd name="connsiteX1003" fmla="*/ 2797471 w 9505574"/>
              <a:gd name="connsiteY1003" fmla="*/ 515688 h 534108"/>
              <a:gd name="connsiteX1004" fmla="*/ 2779051 w 9505574"/>
              <a:gd name="connsiteY1004" fmla="*/ 534108 h 534108"/>
              <a:gd name="connsiteX1005" fmla="*/ 2760456 w 9505574"/>
              <a:gd name="connsiteY1005" fmla="*/ 515512 h 534108"/>
              <a:gd name="connsiteX1006" fmla="*/ 2778876 w 9505574"/>
              <a:gd name="connsiteY1006" fmla="*/ 497092 h 534108"/>
              <a:gd name="connsiteX1007" fmla="*/ 2682452 w 9505574"/>
              <a:gd name="connsiteY1007" fmla="*/ 400668 h 534108"/>
              <a:gd name="connsiteX1008" fmla="*/ 2586027 w 9505574"/>
              <a:gd name="connsiteY1008" fmla="*/ 497092 h 534108"/>
              <a:gd name="connsiteX1009" fmla="*/ 2604447 w 9505574"/>
              <a:gd name="connsiteY1009" fmla="*/ 515512 h 534108"/>
              <a:gd name="connsiteX1010" fmla="*/ 2585852 w 9505574"/>
              <a:gd name="connsiteY1010" fmla="*/ 534108 h 534108"/>
              <a:gd name="connsiteX1011" fmla="*/ 2567432 w 9505574"/>
              <a:gd name="connsiteY1011" fmla="*/ 515688 h 534108"/>
              <a:gd name="connsiteX1012" fmla="*/ 2549011 w 9505574"/>
              <a:gd name="connsiteY1012" fmla="*/ 534108 h 534108"/>
              <a:gd name="connsiteX1013" fmla="*/ 2530416 w 9505574"/>
              <a:gd name="connsiteY1013" fmla="*/ 515512 h 534108"/>
              <a:gd name="connsiteX1014" fmla="*/ 2548835 w 9505574"/>
              <a:gd name="connsiteY1014" fmla="*/ 497092 h 534108"/>
              <a:gd name="connsiteX1015" fmla="*/ 2452414 w 9505574"/>
              <a:gd name="connsiteY1015" fmla="*/ 400670 h 534108"/>
              <a:gd name="connsiteX1016" fmla="*/ 2355992 w 9505574"/>
              <a:gd name="connsiteY1016" fmla="*/ 497092 h 534108"/>
              <a:gd name="connsiteX1017" fmla="*/ 2374413 w 9505574"/>
              <a:gd name="connsiteY1017" fmla="*/ 515512 h 534108"/>
              <a:gd name="connsiteX1018" fmla="*/ 2355816 w 9505574"/>
              <a:gd name="connsiteY1018" fmla="*/ 534108 h 534108"/>
              <a:gd name="connsiteX1019" fmla="*/ 2337397 w 9505574"/>
              <a:gd name="connsiteY1019" fmla="*/ 515688 h 534108"/>
              <a:gd name="connsiteX1020" fmla="*/ 2318976 w 9505574"/>
              <a:gd name="connsiteY1020" fmla="*/ 534108 h 534108"/>
              <a:gd name="connsiteX1021" fmla="*/ 2300381 w 9505574"/>
              <a:gd name="connsiteY1021" fmla="*/ 515512 h 534108"/>
              <a:gd name="connsiteX1022" fmla="*/ 2318801 w 9505574"/>
              <a:gd name="connsiteY1022" fmla="*/ 497092 h 534108"/>
              <a:gd name="connsiteX1023" fmla="*/ 2222376 w 9505574"/>
              <a:gd name="connsiteY1023" fmla="*/ 400668 h 534108"/>
              <a:gd name="connsiteX1024" fmla="*/ 2125953 w 9505574"/>
              <a:gd name="connsiteY1024" fmla="*/ 497091 h 534108"/>
              <a:gd name="connsiteX1025" fmla="*/ 2144375 w 9505574"/>
              <a:gd name="connsiteY1025" fmla="*/ 515512 h 534108"/>
              <a:gd name="connsiteX1026" fmla="*/ 2125779 w 9505574"/>
              <a:gd name="connsiteY1026" fmla="*/ 534108 h 534108"/>
              <a:gd name="connsiteX1027" fmla="*/ 2107357 w 9505574"/>
              <a:gd name="connsiteY1027" fmla="*/ 515687 h 534108"/>
              <a:gd name="connsiteX1028" fmla="*/ 2088936 w 9505574"/>
              <a:gd name="connsiteY1028" fmla="*/ 534108 h 534108"/>
              <a:gd name="connsiteX1029" fmla="*/ 2070340 w 9505574"/>
              <a:gd name="connsiteY1029" fmla="*/ 515512 h 534108"/>
              <a:gd name="connsiteX1030" fmla="*/ 2088761 w 9505574"/>
              <a:gd name="connsiteY1030" fmla="*/ 497091 h 534108"/>
              <a:gd name="connsiteX1031" fmla="*/ 1992340 w 9505574"/>
              <a:gd name="connsiteY1031" fmla="*/ 400669 h 534108"/>
              <a:gd name="connsiteX1032" fmla="*/ 1895917 w 9505574"/>
              <a:gd name="connsiteY1032" fmla="*/ 497092 h 534108"/>
              <a:gd name="connsiteX1033" fmla="*/ 1914336 w 9505574"/>
              <a:gd name="connsiteY1033" fmla="*/ 515512 h 534108"/>
              <a:gd name="connsiteX1034" fmla="*/ 1895742 w 9505574"/>
              <a:gd name="connsiteY1034" fmla="*/ 534108 h 534108"/>
              <a:gd name="connsiteX1035" fmla="*/ 1877320 w 9505574"/>
              <a:gd name="connsiteY1035" fmla="*/ 515688 h 534108"/>
              <a:gd name="connsiteX1036" fmla="*/ 1858901 w 9505574"/>
              <a:gd name="connsiteY1036" fmla="*/ 534108 h 534108"/>
              <a:gd name="connsiteX1037" fmla="*/ 1840304 w 9505574"/>
              <a:gd name="connsiteY1037" fmla="*/ 515512 h 534108"/>
              <a:gd name="connsiteX1038" fmla="*/ 1858724 w 9505574"/>
              <a:gd name="connsiteY1038" fmla="*/ 497092 h 534108"/>
              <a:gd name="connsiteX1039" fmla="*/ 1762301 w 9505574"/>
              <a:gd name="connsiteY1039" fmla="*/ 400669 h 534108"/>
              <a:gd name="connsiteX1040" fmla="*/ 1665878 w 9505574"/>
              <a:gd name="connsiteY1040" fmla="*/ 497092 h 534108"/>
              <a:gd name="connsiteX1041" fmla="*/ 1684298 w 9505574"/>
              <a:gd name="connsiteY1041" fmla="*/ 515512 h 534108"/>
              <a:gd name="connsiteX1042" fmla="*/ 1665702 w 9505574"/>
              <a:gd name="connsiteY1042" fmla="*/ 534108 h 534108"/>
              <a:gd name="connsiteX1043" fmla="*/ 1647282 w 9505574"/>
              <a:gd name="connsiteY1043" fmla="*/ 515688 h 534108"/>
              <a:gd name="connsiteX1044" fmla="*/ 1628862 w 9505574"/>
              <a:gd name="connsiteY1044" fmla="*/ 534108 h 534108"/>
              <a:gd name="connsiteX1045" fmla="*/ 1610266 w 9505574"/>
              <a:gd name="connsiteY1045" fmla="*/ 515512 h 534108"/>
              <a:gd name="connsiteX1046" fmla="*/ 1628686 w 9505574"/>
              <a:gd name="connsiteY1046" fmla="*/ 497092 h 534108"/>
              <a:gd name="connsiteX1047" fmla="*/ 1532263 w 9505574"/>
              <a:gd name="connsiteY1047" fmla="*/ 400669 h 534108"/>
              <a:gd name="connsiteX1048" fmla="*/ 1435839 w 9505574"/>
              <a:gd name="connsiteY1048" fmla="*/ 497092 h 534108"/>
              <a:gd name="connsiteX1049" fmla="*/ 1454260 w 9505574"/>
              <a:gd name="connsiteY1049" fmla="*/ 515512 h 534108"/>
              <a:gd name="connsiteX1050" fmla="*/ 1435664 w 9505574"/>
              <a:gd name="connsiteY1050" fmla="*/ 534108 h 534108"/>
              <a:gd name="connsiteX1051" fmla="*/ 1417243 w 9505574"/>
              <a:gd name="connsiteY1051" fmla="*/ 515688 h 534108"/>
              <a:gd name="connsiteX1052" fmla="*/ 1398823 w 9505574"/>
              <a:gd name="connsiteY1052" fmla="*/ 534108 h 534108"/>
              <a:gd name="connsiteX1053" fmla="*/ 1380227 w 9505574"/>
              <a:gd name="connsiteY1053" fmla="*/ 515512 h 534108"/>
              <a:gd name="connsiteX1054" fmla="*/ 1398648 w 9505574"/>
              <a:gd name="connsiteY1054" fmla="*/ 497092 h 534108"/>
              <a:gd name="connsiteX1055" fmla="*/ 1302224 w 9505574"/>
              <a:gd name="connsiteY1055" fmla="*/ 400669 h 534108"/>
              <a:gd name="connsiteX1056" fmla="*/ 1205802 w 9505574"/>
              <a:gd name="connsiteY1056" fmla="*/ 497092 h 534108"/>
              <a:gd name="connsiteX1057" fmla="*/ 1224222 w 9505574"/>
              <a:gd name="connsiteY1057" fmla="*/ 515512 h 534108"/>
              <a:gd name="connsiteX1058" fmla="*/ 1205626 w 9505574"/>
              <a:gd name="connsiteY1058" fmla="*/ 534108 h 534108"/>
              <a:gd name="connsiteX1059" fmla="*/ 1187206 w 9505574"/>
              <a:gd name="connsiteY1059" fmla="*/ 515688 h 534108"/>
              <a:gd name="connsiteX1060" fmla="*/ 1168786 w 9505574"/>
              <a:gd name="connsiteY1060" fmla="*/ 534108 h 534108"/>
              <a:gd name="connsiteX1061" fmla="*/ 1150189 w 9505574"/>
              <a:gd name="connsiteY1061" fmla="*/ 515512 h 534108"/>
              <a:gd name="connsiteX1062" fmla="*/ 1168610 w 9505574"/>
              <a:gd name="connsiteY1062" fmla="*/ 497092 h 534108"/>
              <a:gd name="connsiteX1063" fmla="*/ 1072187 w 9505574"/>
              <a:gd name="connsiteY1063" fmla="*/ 400669 h 534108"/>
              <a:gd name="connsiteX1064" fmla="*/ 975763 w 9505574"/>
              <a:gd name="connsiteY1064" fmla="*/ 497092 h 534108"/>
              <a:gd name="connsiteX1065" fmla="*/ 994184 w 9505574"/>
              <a:gd name="connsiteY1065" fmla="*/ 515512 h 534108"/>
              <a:gd name="connsiteX1066" fmla="*/ 975588 w 9505574"/>
              <a:gd name="connsiteY1066" fmla="*/ 534108 h 534108"/>
              <a:gd name="connsiteX1067" fmla="*/ 957168 w 9505574"/>
              <a:gd name="connsiteY1067" fmla="*/ 515688 h 534108"/>
              <a:gd name="connsiteX1068" fmla="*/ 938747 w 9505574"/>
              <a:gd name="connsiteY1068" fmla="*/ 534108 h 534108"/>
              <a:gd name="connsiteX1069" fmla="*/ 920151 w 9505574"/>
              <a:gd name="connsiteY1069" fmla="*/ 515512 h 534108"/>
              <a:gd name="connsiteX1070" fmla="*/ 938572 w 9505574"/>
              <a:gd name="connsiteY1070" fmla="*/ 497092 h 534108"/>
              <a:gd name="connsiteX1071" fmla="*/ 842149 w 9505574"/>
              <a:gd name="connsiteY1071" fmla="*/ 400669 h 534108"/>
              <a:gd name="connsiteX1072" fmla="*/ 745726 w 9505574"/>
              <a:gd name="connsiteY1072" fmla="*/ 497092 h 534108"/>
              <a:gd name="connsiteX1073" fmla="*/ 764146 w 9505574"/>
              <a:gd name="connsiteY1073" fmla="*/ 515512 h 534108"/>
              <a:gd name="connsiteX1074" fmla="*/ 745550 w 9505574"/>
              <a:gd name="connsiteY1074" fmla="*/ 534108 h 534108"/>
              <a:gd name="connsiteX1075" fmla="*/ 727129 w 9505574"/>
              <a:gd name="connsiteY1075" fmla="*/ 515688 h 534108"/>
              <a:gd name="connsiteX1076" fmla="*/ 708710 w 9505574"/>
              <a:gd name="connsiteY1076" fmla="*/ 534108 h 534108"/>
              <a:gd name="connsiteX1077" fmla="*/ 690113 w 9505574"/>
              <a:gd name="connsiteY1077" fmla="*/ 515512 h 534108"/>
              <a:gd name="connsiteX1078" fmla="*/ 708533 w 9505574"/>
              <a:gd name="connsiteY1078" fmla="*/ 497092 h 534108"/>
              <a:gd name="connsiteX1079" fmla="*/ 612110 w 9505574"/>
              <a:gd name="connsiteY1079" fmla="*/ 400669 h 534108"/>
              <a:gd name="connsiteX1080" fmla="*/ 515688 w 9505574"/>
              <a:gd name="connsiteY1080" fmla="*/ 497092 h 534108"/>
              <a:gd name="connsiteX1081" fmla="*/ 534108 w 9505574"/>
              <a:gd name="connsiteY1081" fmla="*/ 515512 h 534108"/>
              <a:gd name="connsiteX1082" fmla="*/ 515512 w 9505574"/>
              <a:gd name="connsiteY1082" fmla="*/ 534108 h 534108"/>
              <a:gd name="connsiteX1083" fmla="*/ 497092 w 9505574"/>
              <a:gd name="connsiteY1083" fmla="*/ 515688 h 534108"/>
              <a:gd name="connsiteX1084" fmla="*/ 478672 w 9505574"/>
              <a:gd name="connsiteY1084" fmla="*/ 534108 h 534108"/>
              <a:gd name="connsiteX1085" fmla="*/ 460076 w 9505574"/>
              <a:gd name="connsiteY1085" fmla="*/ 515512 h 534108"/>
              <a:gd name="connsiteX1086" fmla="*/ 478496 w 9505574"/>
              <a:gd name="connsiteY1086" fmla="*/ 497092 h 534108"/>
              <a:gd name="connsiteX1087" fmla="*/ 382073 w 9505574"/>
              <a:gd name="connsiteY1087" fmla="*/ 400669 h 534108"/>
              <a:gd name="connsiteX1088" fmla="*/ 248634 w 9505574"/>
              <a:gd name="connsiteY1088" fmla="*/ 534108 h 534108"/>
              <a:gd name="connsiteX1089" fmla="*/ 230038 w 9505574"/>
              <a:gd name="connsiteY1089" fmla="*/ 515512 h 534108"/>
              <a:gd name="connsiteX1090" fmla="*/ 363477 w 9505574"/>
              <a:gd name="connsiteY1090" fmla="*/ 382073 h 534108"/>
              <a:gd name="connsiteX1091" fmla="*/ 267054 w 9505574"/>
              <a:gd name="connsiteY1091" fmla="*/ 285650 h 534108"/>
              <a:gd name="connsiteX1092" fmla="*/ 18596 w 9505574"/>
              <a:gd name="connsiteY1092" fmla="*/ 534108 h 534108"/>
              <a:gd name="connsiteX1093" fmla="*/ 0 w 9505574"/>
              <a:gd name="connsiteY1093" fmla="*/ 515512 h 534108"/>
              <a:gd name="connsiteX1094" fmla="*/ 248458 w 9505574"/>
              <a:gd name="connsiteY1094" fmla="*/ 267054 h 534108"/>
              <a:gd name="connsiteX1095" fmla="*/ 0 w 9505574"/>
              <a:gd name="connsiteY1095" fmla="*/ 18596 h 53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</a:cxnLst>
            <a:rect l="l" t="t" r="r" b="b"/>
            <a:pathLst>
              <a:path w="9505574" h="534108">
                <a:moveTo>
                  <a:pt x="9008493" y="285650"/>
                </a:moveTo>
                <a:lnTo>
                  <a:pt x="8912070" y="382073"/>
                </a:lnTo>
                <a:lnTo>
                  <a:pt x="9008488" y="478491"/>
                </a:lnTo>
                <a:lnTo>
                  <a:pt x="9104911" y="382068"/>
                </a:lnTo>
                <a:close/>
                <a:moveTo>
                  <a:pt x="8778455" y="285650"/>
                </a:moveTo>
                <a:lnTo>
                  <a:pt x="8682032" y="382073"/>
                </a:lnTo>
                <a:lnTo>
                  <a:pt x="8778455" y="478496"/>
                </a:lnTo>
                <a:lnTo>
                  <a:pt x="8874878" y="382073"/>
                </a:lnTo>
                <a:close/>
                <a:moveTo>
                  <a:pt x="8548417" y="285650"/>
                </a:moveTo>
                <a:lnTo>
                  <a:pt x="8451994" y="382073"/>
                </a:lnTo>
                <a:lnTo>
                  <a:pt x="8548417" y="478496"/>
                </a:lnTo>
                <a:lnTo>
                  <a:pt x="8644840" y="382073"/>
                </a:lnTo>
                <a:close/>
                <a:moveTo>
                  <a:pt x="8318379" y="285650"/>
                </a:moveTo>
                <a:lnTo>
                  <a:pt x="8221956" y="382073"/>
                </a:lnTo>
                <a:lnTo>
                  <a:pt x="8318379" y="478496"/>
                </a:lnTo>
                <a:lnTo>
                  <a:pt x="8414802" y="382073"/>
                </a:lnTo>
                <a:close/>
                <a:moveTo>
                  <a:pt x="8088341" y="285650"/>
                </a:moveTo>
                <a:lnTo>
                  <a:pt x="7991918" y="382073"/>
                </a:lnTo>
                <a:lnTo>
                  <a:pt x="8088341" y="478496"/>
                </a:lnTo>
                <a:lnTo>
                  <a:pt x="8184764" y="382073"/>
                </a:lnTo>
                <a:close/>
                <a:moveTo>
                  <a:pt x="7858303" y="285650"/>
                </a:moveTo>
                <a:lnTo>
                  <a:pt x="7761880" y="382073"/>
                </a:lnTo>
                <a:lnTo>
                  <a:pt x="7858303" y="478496"/>
                </a:lnTo>
                <a:lnTo>
                  <a:pt x="7954726" y="382073"/>
                </a:lnTo>
                <a:close/>
                <a:moveTo>
                  <a:pt x="7628265" y="285650"/>
                </a:moveTo>
                <a:lnTo>
                  <a:pt x="7531842" y="382073"/>
                </a:lnTo>
                <a:lnTo>
                  <a:pt x="7628265" y="478496"/>
                </a:lnTo>
                <a:lnTo>
                  <a:pt x="7724688" y="382073"/>
                </a:lnTo>
                <a:close/>
                <a:moveTo>
                  <a:pt x="7398227" y="285650"/>
                </a:moveTo>
                <a:lnTo>
                  <a:pt x="7301804" y="382073"/>
                </a:lnTo>
                <a:lnTo>
                  <a:pt x="7398227" y="478496"/>
                </a:lnTo>
                <a:lnTo>
                  <a:pt x="7494650" y="382073"/>
                </a:lnTo>
                <a:close/>
                <a:moveTo>
                  <a:pt x="7168189" y="285650"/>
                </a:moveTo>
                <a:lnTo>
                  <a:pt x="7071766" y="382073"/>
                </a:lnTo>
                <a:lnTo>
                  <a:pt x="7168189" y="478496"/>
                </a:lnTo>
                <a:lnTo>
                  <a:pt x="7264612" y="382073"/>
                </a:lnTo>
                <a:close/>
                <a:moveTo>
                  <a:pt x="6938151" y="285650"/>
                </a:moveTo>
                <a:lnTo>
                  <a:pt x="6841728" y="382073"/>
                </a:lnTo>
                <a:lnTo>
                  <a:pt x="6938151" y="478496"/>
                </a:lnTo>
                <a:lnTo>
                  <a:pt x="7034574" y="382073"/>
                </a:lnTo>
                <a:close/>
                <a:moveTo>
                  <a:pt x="6708113" y="285650"/>
                </a:moveTo>
                <a:lnTo>
                  <a:pt x="6611690" y="382073"/>
                </a:lnTo>
                <a:lnTo>
                  <a:pt x="6708113" y="478496"/>
                </a:lnTo>
                <a:lnTo>
                  <a:pt x="6804536" y="382073"/>
                </a:lnTo>
                <a:close/>
                <a:moveTo>
                  <a:pt x="6478075" y="285650"/>
                </a:moveTo>
                <a:lnTo>
                  <a:pt x="6381652" y="382073"/>
                </a:lnTo>
                <a:lnTo>
                  <a:pt x="6478075" y="478496"/>
                </a:lnTo>
                <a:lnTo>
                  <a:pt x="6574498" y="382073"/>
                </a:lnTo>
                <a:close/>
                <a:moveTo>
                  <a:pt x="6248037" y="285650"/>
                </a:moveTo>
                <a:lnTo>
                  <a:pt x="6151614" y="382073"/>
                </a:lnTo>
                <a:lnTo>
                  <a:pt x="6248037" y="478496"/>
                </a:lnTo>
                <a:lnTo>
                  <a:pt x="6344460" y="382073"/>
                </a:lnTo>
                <a:close/>
                <a:moveTo>
                  <a:pt x="6017999" y="285650"/>
                </a:moveTo>
                <a:lnTo>
                  <a:pt x="5921576" y="382073"/>
                </a:lnTo>
                <a:lnTo>
                  <a:pt x="6017999" y="478496"/>
                </a:lnTo>
                <a:lnTo>
                  <a:pt x="6114422" y="382073"/>
                </a:lnTo>
                <a:close/>
                <a:moveTo>
                  <a:pt x="5787961" y="285650"/>
                </a:moveTo>
                <a:lnTo>
                  <a:pt x="5691538" y="382073"/>
                </a:lnTo>
                <a:lnTo>
                  <a:pt x="5787961" y="478496"/>
                </a:lnTo>
                <a:lnTo>
                  <a:pt x="5884384" y="382073"/>
                </a:lnTo>
                <a:close/>
                <a:moveTo>
                  <a:pt x="5557923" y="285650"/>
                </a:moveTo>
                <a:lnTo>
                  <a:pt x="5461500" y="382073"/>
                </a:lnTo>
                <a:lnTo>
                  <a:pt x="5557923" y="478496"/>
                </a:lnTo>
                <a:lnTo>
                  <a:pt x="5654346" y="382073"/>
                </a:lnTo>
                <a:close/>
                <a:moveTo>
                  <a:pt x="5327885" y="285650"/>
                </a:moveTo>
                <a:lnTo>
                  <a:pt x="5231462" y="382073"/>
                </a:lnTo>
                <a:lnTo>
                  <a:pt x="5327885" y="478496"/>
                </a:lnTo>
                <a:lnTo>
                  <a:pt x="5424308" y="382073"/>
                </a:lnTo>
                <a:close/>
                <a:moveTo>
                  <a:pt x="5097847" y="285650"/>
                </a:moveTo>
                <a:lnTo>
                  <a:pt x="5001424" y="382073"/>
                </a:lnTo>
                <a:lnTo>
                  <a:pt x="5097847" y="478496"/>
                </a:lnTo>
                <a:lnTo>
                  <a:pt x="5194270" y="382073"/>
                </a:lnTo>
                <a:close/>
                <a:moveTo>
                  <a:pt x="4867809" y="285650"/>
                </a:moveTo>
                <a:lnTo>
                  <a:pt x="4771386" y="382073"/>
                </a:lnTo>
                <a:lnTo>
                  <a:pt x="4867809" y="478496"/>
                </a:lnTo>
                <a:lnTo>
                  <a:pt x="4964232" y="382073"/>
                </a:lnTo>
                <a:close/>
                <a:moveTo>
                  <a:pt x="4637771" y="285650"/>
                </a:moveTo>
                <a:lnTo>
                  <a:pt x="4541348" y="382073"/>
                </a:lnTo>
                <a:lnTo>
                  <a:pt x="4637771" y="478496"/>
                </a:lnTo>
                <a:lnTo>
                  <a:pt x="4734194" y="382073"/>
                </a:lnTo>
                <a:close/>
                <a:moveTo>
                  <a:pt x="4407733" y="285650"/>
                </a:moveTo>
                <a:lnTo>
                  <a:pt x="4311310" y="382073"/>
                </a:lnTo>
                <a:lnTo>
                  <a:pt x="4407733" y="478496"/>
                </a:lnTo>
                <a:lnTo>
                  <a:pt x="4504156" y="382073"/>
                </a:lnTo>
                <a:close/>
                <a:moveTo>
                  <a:pt x="4177695" y="285650"/>
                </a:moveTo>
                <a:lnTo>
                  <a:pt x="4081272" y="382073"/>
                </a:lnTo>
                <a:lnTo>
                  <a:pt x="4177695" y="478496"/>
                </a:lnTo>
                <a:lnTo>
                  <a:pt x="4274118" y="382073"/>
                </a:lnTo>
                <a:close/>
                <a:moveTo>
                  <a:pt x="3947661" y="285650"/>
                </a:moveTo>
                <a:lnTo>
                  <a:pt x="3851237" y="382074"/>
                </a:lnTo>
                <a:lnTo>
                  <a:pt x="3947659" y="478496"/>
                </a:lnTo>
                <a:lnTo>
                  <a:pt x="4044081" y="382072"/>
                </a:lnTo>
                <a:close/>
                <a:moveTo>
                  <a:pt x="3717621" y="285650"/>
                </a:moveTo>
                <a:lnTo>
                  <a:pt x="3621199" y="382072"/>
                </a:lnTo>
                <a:lnTo>
                  <a:pt x="3717624" y="478496"/>
                </a:lnTo>
                <a:lnTo>
                  <a:pt x="3814045" y="382074"/>
                </a:lnTo>
                <a:close/>
                <a:moveTo>
                  <a:pt x="3487585" y="285650"/>
                </a:moveTo>
                <a:lnTo>
                  <a:pt x="3391161" y="382074"/>
                </a:lnTo>
                <a:lnTo>
                  <a:pt x="3487583" y="478496"/>
                </a:lnTo>
                <a:lnTo>
                  <a:pt x="3584007" y="382072"/>
                </a:lnTo>
                <a:close/>
                <a:moveTo>
                  <a:pt x="3257545" y="285650"/>
                </a:moveTo>
                <a:lnTo>
                  <a:pt x="3161123" y="382072"/>
                </a:lnTo>
                <a:lnTo>
                  <a:pt x="3257548" y="478496"/>
                </a:lnTo>
                <a:lnTo>
                  <a:pt x="3353969" y="382074"/>
                </a:lnTo>
                <a:close/>
                <a:moveTo>
                  <a:pt x="3027510" y="285650"/>
                </a:moveTo>
                <a:lnTo>
                  <a:pt x="2931086" y="382074"/>
                </a:lnTo>
                <a:lnTo>
                  <a:pt x="3027507" y="478496"/>
                </a:lnTo>
                <a:lnTo>
                  <a:pt x="3123932" y="382072"/>
                </a:lnTo>
                <a:close/>
                <a:moveTo>
                  <a:pt x="2797469" y="285650"/>
                </a:moveTo>
                <a:lnTo>
                  <a:pt x="2701047" y="382072"/>
                </a:lnTo>
                <a:lnTo>
                  <a:pt x="2797471" y="478496"/>
                </a:lnTo>
                <a:lnTo>
                  <a:pt x="2893893" y="382074"/>
                </a:lnTo>
                <a:close/>
                <a:moveTo>
                  <a:pt x="2567434" y="285650"/>
                </a:moveTo>
                <a:lnTo>
                  <a:pt x="2471010" y="382074"/>
                </a:lnTo>
                <a:lnTo>
                  <a:pt x="2567432" y="478496"/>
                </a:lnTo>
                <a:lnTo>
                  <a:pt x="2663856" y="382072"/>
                </a:lnTo>
                <a:close/>
                <a:moveTo>
                  <a:pt x="2337394" y="285650"/>
                </a:moveTo>
                <a:lnTo>
                  <a:pt x="2240972" y="382072"/>
                </a:lnTo>
                <a:lnTo>
                  <a:pt x="2337397" y="478496"/>
                </a:lnTo>
                <a:lnTo>
                  <a:pt x="2433818" y="382075"/>
                </a:lnTo>
                <a:close/>
                <a:moveTo>
                  <a:pt x="2107359" y="285650"/>
                </a:moveTo>
                <a:lnTo>
                  <a:pt x="2010936" y="382073"/>
                </a:lnTo>
                <a:lnTo>
                  <a:pt x="2107357" y="478495"/>
                </a:lnTo>
                <a:lnTo>
                  <a:pt x="2203780" y="382072"/>
                </a:lnTo>
                <a:close/>
                <a:moveTo>
                  <a:pt x="1877320" y="285650"/>
                </a:moveTo>
                <a:lnTo>
                  <a:pt x="1780897" y="382073"/>
                </a:lnTo>
                <a:lnTo>
                  <a:pt x="1877320" y="478496"/>
                </a:lnTo>
                <a:lnTo>
                  <a:pt x="1973744" y="382073"/>
                </a:lnTo>
                <a:close/>
                <a:moveTo>
                  <a:pt x="1647282" y="285650"/>
                </a:moveTo>
                <a:lnTo>
                  <a:pt x="1550859" y="382073"/>
                </a:lnTo>
                <a:lnTo>
                  <a:pt x="1647282" y="478496"/>
                </a:lnTo>
                <a:lnTo>
                  <a:pt x="1743705" y="382073"/>
                </a:lnTo>
                <a:close/>
                <a:moveTo>
                  <a:pt x="1417243" y="285650"/>
                </a:moveTo>
                <a:lnTo>
                  <a:pt x="1320821" y="382073"/>
                </a:lnTo>
                <a:lnTo>
                  <a:pt x="1417243" y="478496"/>
                </a:lnTo>
                <a:lnTo>
                  <a:pt x="1513667" y="382073"/>
                </a:lnTo>
                <a:close/>
                <a:moveTo>
                  <a:pt x="1187206" y="285650"/>
                </a:moveTo>
                <a:lnTo>
                  <a:pt x="1090783" y="382073"/>
                </a:lnTo>
                <a:lnTo>
                  <a:pt x="1187206" y="478496"/>
                </a:lnTo>
                <a:lnTo>
                  <a:pt x="1283628" y="382073"/>
                </a:lnTo>
                <a:close/>
                <a:moveTo>
                  <a:pt x="957168" y="285650"/>
                </a:moveTo>
                <a:lnTo>
                  <a:pt x="860745" y="382073"/>
                </a:lnTo>
                <a:lnTo>
                  <a:pt x="957168" y="478496"/>
                </a:lnTo>
                <a:lnTo>
                  <a:pt x="1053591" y="382073"/>
                </a:lnTo>
                <a:close/>
                <a:moveTo>
                  <a:pt x="727129" y="285650"/>
                </a:moveTo>
                <a:lnTo>
                  <a:pt x="630707" y="382073"/>
                </a:lnTo>
                <a:lnTo>
                  <a:pt x="727129" y="478496"/>
                </a:lnTo>
                <a:lnTo>
                  <a:pt x="823552" y="382073"/>
                </a:lnTo>
                <a:close/>
                <a:moveTo>
                  <a:pt x="497092" y="285650"/>
                </a:moveTo>
                <a:lnTo>
                  <a:pt x="400669" y="382073"/>
                </a:lnTo>
                <a:lnTo>
                  <a:pt x="497092" y="478496"/>
                </a:lnTo>
                <a:lnTo>
                  <a:pt x="593515" y="382073"/>
                </a:lnTo>
                <a:close/>
                <a:moveTo>
                  <a:pt x="9123506" y="170637"/>
                </a:moveTo>
                <a:lnTo>
                  <a:pt x="9027089" y="267054"/>
                </a:lnTo>
                <a:lnTo>
                  <a:pt x="9123506" y="363472"/>
                </a:lnTo>
                <a:lnTo>
                  <a:pt x="9219924" y="267054"/>
                </a:lnTo>
                <a:close/>
                <a:moveTo>
                  <a:pt x="3602603" y="170633"/>
                </a:moveTo>
                <a:lnTo>
                  <a:pt x="3506182" y="267054"/>
                </a:lnTo>
                <a:lnTo>
                  <a:pt x="3602603" y="363476"/>
                </a:lnTo>
                <a:lnTo>
                  <a:pt x="3699025" y="267054"/>
                </a:lnTo>
                <a:close/>
                <a:moveTo>
                  <a:pt x="3142527" y="170633"/>
                </a:moveTo>
                <a:lnTo>
                  <a:pt x="3046106" y="267054"/>
                </a:lnTo>
                <a:lnTo>
                  <a:pt x="3142527" y="363476"/>
                </a:lnTo>
                <a:lnTo>
                  <a:pt x="3238949" y="267054"/>
                </a:lnTo>
                <a:close/>
                <a:moveTo>
                  <a:pt x="2222376" y="170633"/>
                </a:moveTo>
                <a:lnTo>
                  <a:pt x="2125954" y="267054"/>
                </a:lnTo>
                <a:lnTo>
                  <a:pt x="2222376" y="363476"/>
                </a:lnTo>
                <a:lnTo>
                  <a:pt x="2318798" y="267054"/>
                </a:lnTo>
                <a:close/>
                <a:moveTo>
                  <a:pt x="2682451" y="170632"/>
                </a:moveTo>
                <a:lnTo>
                  <a:pt x="2586030" y="267054"/>
                </a:lnTo>
                <a:lnTo>
                  <a:pt x="2682451" y="363476"/>
                </a:lnTo>
                <a:lnTo>
                  <a:pt x="2778873" y="267054"/>
                </a:lnTo>
                <a:close/>
                <a:moveTo>
                  <a:pt x="7973322" y="170631"/>
                </a:moveTo>
                <a:lnTo>
                  <a:pt x="7876899" y="267054"/>
                </a:lnTo>
                <a:lnTo>
                  <a:pt x="7973322" y="363477"/>
                </a:lnTo>
                <a:lnTo>
                  <a:pt x="8069745" y="267054"/>
                </a:lnTo>
                <a:close/>
                <a:moveTo>
                  <a:pt x="8893474" y="170631"/>
                </a:moveTo>
                <a:lnTo>
                  <a:pt x="8797051" y="267054"/>
                </a:lnTo>
                <a:lnTo>
                  <a:pt x="8893474" y="363477"/>
                </a:lnTo>
                <a:lnTo>
                  <a:pt x="8989897" y="267054"/>
                </a:lnTo>
                <a:close/>
                <a:moveTo>
                  <a:pt x="8663436" y="170631"/>
                </a:moveTo>
                <a:lnTo>
                  <a:pt x="8567013" y="267054"/>
                </a:lnTo>
                <a:lnTo>
                  <a:pt x="8663436" y="363477"/>
                </a:lnTo>
                <a:lnTo>
                  <a:pt x="8759859" y="267054"/>
                </a:lnTo>
                <a:close/>
                <a:moveTo>
                  <a:pt x="8433398" y="170631"/>
                </a:moveTo>
                <a:lnTo>
                  <a:pt x="8336975" y="267054"/>
                </a:lnTo>
                <a:lnTo>
                  <a:pt x="8433398" y="363477"/>
                </a:lnTo>
                <a:lnTo>
                  <a:pt x="8529821" y="267054"/>
                </a:lnTo>
                <a:close/>
                <a:moveTo>
                  <a:pt x="8203360" y="170631"/>
                </a:moveTo>
                <a:lnTo>
                  <a:pt x="8106937" y="267054"/>
                </a:lnTo>
                <a:lnTo>
                  <a:pt x="8203360" y="363477"/>
                </a:lnTo>
                <a:lnTo>
                  <a:pt x="8299783" y="267054"/>
                </a:lnTo>
                <a:close/>
                <a:moveTo>
                  <a:pt x="7513246" y="170631"/>
                </a:moveTo>
                <a:lnTo>
                  <a:pt x="7416823" y="267054"/>
                </a:lnTo>
                <a:lnTo>
                  <a:pt x="7513246" y="363477"/>
                </a:lnTo>
                <a:lnTo>
                  <a:pt x="7609669" y="267054"/>
                </a:lnTo>
                <a:close/>
                <a:moveTo>
                  <a:pt x="7283208" y="170631"/>
                </a:moveTo>
                <a:lnTo>
                  <a:pt x="7186785" y="267054"/>
                </a:lnTo>
                <a:lnTo>
                  <a:pt x="7283208" y="363477"/>
                </a:lnTo>
                <a:lnTo>
                  <a:pt x="7379631" y="267054"/>
                </a:lnTo>
                <a:close/>
                <a:moveTo>
                  <a:pt x="7053170" y="170631"/>
                </a:moveTo>
                <a:lnTo>
                  <a:pt x="6956747" y="267054"/>
                </a:lnTo>
                <a:lnTo>
                  <a:pt x="7053170" y="363477"/>
                </a:lnTo>
                <a:lnTo>
                  <a:pt x="7149593" y="267054"/>
                </a:lnTo>
                <a:close/>
                <a:moveTo>
                  <a:pt x="6823132" y="170631"/>
                </a:moveTo>
                <a:lnTo>
                  <a:pt x="6726709" y="267054"/>
                </a:lnTo>
                <a:lnTo>
                  <a:pt x="6823132" y="363477"/>
                </a:lnTo>
                <a:lnTo>
                  <a:pt x="6919555" y="267054"/>
                </a:lnTo>
                <a:close/>
                <a:moveTo>
                  <a:pt x="6593094" y="170631"/>
                </a:moveTo>
                <a:lnTo>
                  <a:pt x="6496671" y="267054"/>
                </a:lnTo>
                <a:lnTo>
                  <a:pt x="6593094" y="363477"/>
                </a:lnTo>
                <a:lnTo>
                  <a:pt x="6689517" y="267054"/>
                </a:lnTo>
                <a:close/>
                <a:moveTo>
                  <a:pt x="6363056" y="170631"/>
                </a:moveTo>
                <a:lnTo>
                  <a:pt x="6266633" y="267054"/>
                </a:lnTo>
                <a:lnTo>
                  <a:pt x="6363056" y="363477"/>
                </a:lnTo>
                <a:lnTo>
                  <a:pt x="6459479" y="267054"/>
                </a:lnTo>
                <a:close/>
                <a:moveTo>
                  <a:pt x="6133018" y="170631"/>
                </a:moveTo>
                <a:lnTo>
                  <a:pt x="6036595" y="267054"/>
                </a:lnTo>
                <a:lnTo>
                  <a:pt x="6133018" y="363477"/>
                </a:lnTo>
                <a:lnTo>
                  <a:pt x="6229441" y="267054"/>
                </a:lnTo>
                <a:close/>
                <a:moveTo>
                  <a:pt x="5902980" y="170631"/>
                </a:moveTo>
                <a:lnTo>
                  <a:pt x="5806557" y="267054"/>
                </a:lnTo>
                <a:lnTo>
                  <a:pt x="5902980" y="363477"/>
                </a:lnTo>
                <a:lnTo>
                  <a:pt x="5999403" y="267054"/>
                </a:lnTo>
                <a:close/>
                <a:moveTo>
                  <a:pt x="5672942" y="170631"/>
                </a:moveTo>
                <a:lnTo>
                  <a:pt x="5576519" y="267054"/>
                </a:lnTo>
                <a:lnTo>
                  <a:pt x="5672942" y="363477"/>
                </a:lnTo>
                <a:lnTo>
                  <a:pt x="5769365" y="267054"/>
                </a:lnTo>
                <a:close/>
                <a:moveTo>
                  <a:pt x="5442904" y="170631"/>
                </a:moveTo>
                <a:lnTo>
                  <a:pt x="5346481" y="267054"/>
                </a:lnTo>
                <a:lnTo>
                  <a:pt x="5442904" y="363477"/>
                </a:lnTo>
                <a:lnTo>
                  <a:pt x="5539327" y="267054"/>
                </a:lnTo>
                <a:close/>
                <a:moveTo>
                  <a:pt x="5212866" y="170631"/>
                </a:moveTo>
                <a:lnTo>
                  <a:pt x="5116443" y="267054"/>
                </a:lnTo>
                <a:lnTo>
                  <a:pt x="5212866" y="363477"/>
                </a:lnTo>
                <a:lnTo>
                  <a:pt x="5309289" y="267054"/>
                </a:lnTo>
                <a:close/>
                <a:moveTo>
                  <a:pt x="4982828" y="170631"/>
                </a:moveTo>
                <a:lnTo>
                  <a:pt x="4886405" y="267054"/>
                </a:lnTo>
                <a:lnTo>
                  <a:pt x="4982828" y="363477"/>
                </a:lnTo>
                <a:lnTo>
                  <a:pt x="5079251" y="267054"/>
                </a:lnTo>
                <a:close/>
                <a:moveTo>
                  <a:pt x="4752790" y="170631"/>
                </a:moveTo>
                <a:lnTo>
                  <a:pt x="4656367" y="267054"/>
                </a:lnTo>
                <a:lnTo>
                  <a:pt x="4752790" y="363477"/>
                </a:lnTo>
                <a:lnTo>
                  <a:pt x="4849213" y="267054"/>
                </a:lnTo>
                <a:close/>
                <a:moveTo>
                  <a:pt x="4522752" y="170631"/>
                </a:moveTo>
                <a:lnTo>
                  <a:pt x="4426329" y="267054"/>
                </a:lnTo>
                <a:lnTo>
                  <a:pt x="4522752" y="363477"/>
                </a:lnTo>
                <a:lnTo>
                  <a:pt x="4619175" y="267054"/>
                </a:lnTo>
                <a:close/>
                <a:moveTo>
                  <a:pt x="4292714" y="170631"/>
                </a:moveTo>
                <a:lnTo>
                  <a:pt x="4196291" y="267054"/>
                </a:lnTo>
                <a:lnTo>
                  <a:pt x="4292714" y="363477"/>
                </a:lnTo>
                <a:lnTo>
                  <a:pt x="4389137" y="267054"/>
                </a:lnTo>
                <a:close/>
                <a:moveTo>
                  <a:pt x="4062676" y="170631"/>
                </a:moveTo>
                <a:lnTo>
                  <a:pt x="3966253" y="267054"/>
                </a:lnTo>
                <a:lnTo>
                  <a:pt x="4062676" y="363477"/>
                </a:lnTo>
                <a:lnTo>
                  <a:pt x="4159099" y="267054"/>
                </a:lnTo>
                <a:close/>
                <a:moveTo>
                  <a:pt x="1992340" y="170631"/>
                </a:moveTo>
                <a:lnTo>
                  <a:pt x="1895917" y="267054"/>
                </a:lnTo>
                <a:lnTo>
                  <a:pt x="1992340" y="363477"/>
                </a:lnTo>
                <a:lnTo>
                  <a:pt x="2088762" y="267054"/>
                </a:lnTo>
                <a:close/>
                <a:moveTo>
                  <a:pt x="1762301" y="170631"/>
                </a:moveTo>
                <a:lnTo>
                  <a:pt x="1665878" y="267054"/>
                </a:lnTo>
                <a:lnTo>
                  <a:pt x="1762301" y="363477"/>
                </a:lnTo>
                <a:lnTo>
                  <a:pt x="1858724" y="267054"/>
                </a:lnTo>
                <a:close/>
                <a:moveTo>
                  <a:pt x="1532263" y="170631"/>
                </a:moveTo>
                <a:lnTo>
                  <a:pt x="1435839" y="267054"/>
                </a:lnTo>
                <a:lnTo>
                  <a:pt x="1532263" y="363477"/>
                </a:lnTo>
                <a:lnTo>
                  <a:pt x="1628686" y="267054"/>
                </a:lnTo>
                <a:close/>
                <a:moveTo>
                  <a:pt x="1302224" y="170631"/>
                </a:moveTo>
                <a:lnTo>
                  <a:pt x="1205802" y="267054"/>
                </a:lnTo>
                <a:lnTo>
                  <a:pt x="1302224" y="363477"/>
                </a:lnTo>
                <a:lnTo>
                  <a:pt x="1398648" y="267054"/>
                </a:lnTo>
                <a:close/>
                <a:moveTo>
                  <a:pt x="1072187" y="170631"/>
                </a:moveTo>
                <a:lnTo>
                  <a:pt x="975763" y="267054"/>
                </a:lnTo>
                <a:lnTo>
                  <a:pt x="1072187" y="363477"/>
                </a:lnTo>
                <a:lnTo>
                  <a:pt x="1168610" y="267054"/>
                </a:lnTo>
                <a:close/>
                <a:moveTo>
                  <a:pt x="842149" y="170631"/>
                </a:moveTo>
                <a:lnTo>
                  <a:pt x="745726" y="267054"/>
                </a:lnTo>
                <a:lnTo>
                  <a:pt x="842149" y="363477"/>
                </a:lnTo>
                <a:lnTo>
                  <a:pt x="938572" y="267054"/>
                </a:lnTo>
                <a:close/>
                <a:moveTo>
                  <a:pt x="612110" y="170631"/>
                </a:moveTo>
                <a:lnTo>
                  <a:pt x="515688" y="267054"/>
                </a:lnTo>
                <a:lnTo>
                  <a:pt x="612110" y="363477"/>
                </a:lnTo>
                <a:lnTo>
                  <a:pt x="708533" y="267054"/>
                </a:lnTo>
                <a:close/>
                <a:moveTo>
                  <a:pt x="382073" y="170631"/>
                </a:moveTo>
                <a:lnTo>
                  <a:pt x="285650" y="267054"/>
                </a:lnTo>
                <a:lnTo>
                  <a:pt x="382073" y="363477"/>
                </a:lnTo>
                <a:lnTo>
                  <a:pt x="478496" y="267054"/>
                </a:lnTo>
                <a:close/>
                <a:moveTo>
                  <a:pt x="7743284" y="170631"/>
                </a:moveTo>
                <a:lnTo>
                  <a:pt x="7646861" y="267054"/>
                </a:lnTo>
                <a:lnTo>
                  <a:pt x="7743284" y="363477"/>
                </a:lnTo>
                <a:lnTo>
                  <a:pt x="7839707" y="267054"/>
                </a:lnTo>
                <a:close/>
                <a:moveTo>
                  <a:pt x="3372565" y="170630"/>
                </a:moveTo>
                <a:lnTo>
                  <a:pt x="3276141" y="267054"/>
                </a:lnTo>
                <a:lnTo>
                  <a:pt x="3372565" y="363478"/>
                </a:lnTo>
                <a:lnTo>
                  <a:pt x="3468989" y="267054"/>
                </a:lnTo>
                <a:close/>
                <a:moveTo>
                  <a:pt x="2912489" y="170630"/>
                </a:moveTo>
                <a:lnTo>
                  <a:pt x="2816065" y="267054"/>
                </a:lnTo>
                <a:lnTo>
                  <a:pt x="2912489" y="363478"/>
                </a:lnTo>
                <a:lnTo>
                  <a:pt x="3008913" y="267054"/>
                </a:lnTo>
                <a:close/>
                <a:moveTo>
                  <a:pt x="3832641" y="170630"/>
                </a:moveTo>
                <a:lnTo>
                  <a:pt x="3736217" y="267054"/>
                </a:lnTo>
                <a:lnTo>
                  <a:pt x="3832641" y="363478"/>
                </a:lnTo>
                <a:lnTo>
                  <a:pt x="3929065" y="267054"/>
                </a:lnTo>
                <a:close/>
                <a:moveTo>
                  <a:pt x="2452414" y="170630"/>
                </a:moveTo>
                <a:lnTo>
                  <a:pt x="2355990" y="267054"/>
                </a:lnTo>
                <a:lnTo>
                  <a:pt x="2452414" y="363478"/>
                </a:lnTo>
                <a:lnTo>
                  <a:pt x="2548838" y="267054"/>
                </a:lnTo>
                <a:close/>
                <a:moveTo>
                  <a:pt x="9008488" y="55618"/>
                </a:moveTo>
                <a:lnTo>
                  <a:pt x="8912070" y="152035"/>
                </a:lnTo>
                <a:lnTo>
                  <a:pt x="9008493" y="248458"/>
                </a:lnTo>
                <a:lnTo>
                  <a:pt x="9104911" y="152041"/>
                </a:lnTo>
                <a:close/>
                <a:moveTo>
                  <a:pt x="2107357" y="55613"/>
                </a:moveTo>
                <a:lnTo>
                  <a:pt x="2010936" y="152035"/>
                </a:lnTo>
                <a:lnTo>
                  <a:pt x="2107359" y="248458"/>
                </a:lnTo>
                <a:lnTo>
                  <a:pt x="2203780" y="152036"/>
                </a:lnTo>
                <a:close/>
                <a:moveTo>
                  <a:pt x="3717624" y="55612"/>
                </a:moveTo>
                <a:lnTo>
                  <a:pt x="3621199" y="152037"/>
                </a:lnTo>
                <a:lnTo>
                  <a:pt x="3717621" y="248458"/>
                </a:lnTo>
                <a:lnTo>
                  <a:pt x="3814045" y="152034"/>
                </a:lnTo>
                <a:close/>
                <a:moveTo>
                  <a:pt x="3257548" y="55612"/>
                </a:moveTo>
                <a:lnTo>
                  <a:pt x="3161123" y="152037"/>
                </a:lnTo>
                <a:lnTo>
                  <a:pt x="3257545" y="248458"/>
                </a:lnTo>
                <a:lnTo>
                  <a:pt x="3353969" y="152034"/>
                </a:lnTo>
                <a:close/>
                <a:moveTo>
                  <a:pt x="3027507" y="55612"/>
                </a:moveTo>
                <a:lnTo>
                  <a:pt x="2931086" y="152034"/>
                </a:lnTo>
                <a:lnTo>
                  <a:pt x="3027510" y="248458"/>
                </a:lnTo>
                <a:lnTo>
                  <a:pt x="3123932" y="152037"/>
                </a:lnTo>
                <a:close/>
                <a:moveTo>
                  <a:pt x="1647282" y="55612"/>
                </a:moveTo>
                <a:lnTo>
                  <a:pt x="1550859" y="152035"/>
                </a:lnTo>
                <a:lnTo>
                  <a:pt x="1647282" y="248458"/>
                </a:lnTo>
                <a:lnTo>
                  <a:pt x="1743705" y="152035"/>
                </a:lnTo>
                <a:close/>
                <a:moveTo>
                  <a:pt x="1187206" y="55612"/>
                </a:moveTo>
                <a:lnTo>
                  <a:pt x="1090783" y="152035"/>
                </a:lnTo>
                <a:lnTo>
                  <a:pt x="1187206" y="248458"/>
                </a:lnTo>
                <a:lnTo>
                  <a:pt x="1283628" y="152035"/>
                </a:lnTo>
                <a:close/>
                <a:moveTo>
                  <a:pt x="8778455" y="55612"/>
                </a:moveTo>
                <a:lnTo>
                  <a:pt x="8682032" y="152035"/>
                </a:lnTo>
                <a:lnTo>
                  <a:pt x="8778455" y="248458"/>
                </a:lnTo>
                <a:lnTo>
                  <a:pt x="8874878" y="152035"/>
                </a:lnTo>
                <a:close/>
                <a:moveTo>
                  <a:pt x="8548417" y="55612"/>
                </a:moveTo>
                <a:lnTo>
                  <a:pt x="8451994" y="152035"/>
                </a:lnTo>
                <a:lnTo>
                  <a:pt x="8548417" y="248458"/>
                </a:lnTo>
                <a:lnTo>
                  <a:pt x="8644840" y="152035"/>
                </a:lnTo>
                <a:close/>
                <a:moveTo>
                  <a:pt x="8318379" y="55612"/>
                </a:moveTo>
                <a:lnTo>
                  <a:pt x="8221956" y="152035"/>
                </a:lnTo>
                <a:lnTo>
                  <a:pt x="8318379" y="248458"/>
                </a:lnTo>
                <a:lnTo>
                  <a:pt x="8414802" y="152035"/>
                </a:lnTo>
                <a:close/>
                <a:moveTo>
                  <a:pt x="7858303" y="55612"/>
                </a:moveTo>
                <a:lnTo>
                  <a:pt x="7761880" y="152035"/>
                </a:lnTo>
                <a:lnTo>
                  <a:pt x="7858303" y="248458"/>
                </a:lnTo>
                <a:lnTo>
                  <a:pt x="7954726" y="152035"/>
                </a:lnTo>
                <a:close/>
                <a:moveTo>
                  <a:pt x="7398227" y="55612"/>
                </a:moveTo>
                <a:lnTo>
                  <a:pt x="7301804" y="152035"/>
                </a:lnTo>
                <a:lnTo>
                  <a:pt x="7398227" y="248458"/>
                </a:lnTo>
                <a:lnTo>
                  <a:pt x="7494650" y="152035"/>
                </a:lnTo>
                <a:close/>
                <a:moveTo>
                  <a:pt x="7168189" y="55612"/>
                </a:moveTo>
                <a:lnTo>
                  <a:pt x="7071766" y="152035"/>
                </a:lnTo>
                <a:lnTo>
                  <a:pt x="7168189" y="248458"/>
                </a:lnTo>
                <a:lnTo>
                  <a:pt x="7264612" y="152035"/>
                </a:lnTo>
                <a:close/>
                <a:moveTo>
                  <a:pt x="6938151" y="55612"/>
                </a:moveTo>
                <a:lnTo>
                  <a:pt x="6841728" y="152035"/>
                </a:lnTo>
                <a:lnTo>
                  <a:pt x="6938151" y="248458"/>
                </a:lnTo>
                <a:lnTo>
                  <a:pt x="7034574" y="152035"/>
                </a:lnTo>
                <a:close/>
                <a:moveTo>
                  <a:pt x="6708113" y="55612"/>
                </a:moveTo>
                <a:lnTo>
                  <a:pt x="6611690" y="152035"/>
                </a:lnTo>
                <a:lnTo>
                  <a:pt x="6708113" y="248458"/>
                </a:lnTo>
                <a:lnTo>
                  <a:pt x="6804536" y="152035"/>
                </a:lnTo>
                <a:close/>
                <a:moveTo>
                  <a:pt x="6478075" y="55612"/>
                </a:moveTo>
                <a:lnTo>
                  <a:pt x="6381652" y="152035"/>
                </a:lnTo>
                <a:lnTo>
                  <a:pt x="6478075" y="248458"/>
                </a:lnTo>
                <a:lnTo>
                  <a:pt x="6574498" y="152035"/>
                </a:lnTo>
                <a:close/>
                <a:moveTo>
                  <a:pt x="6248037" y="55612"/>
                </a:moveTo>
                <a:lnTo>
                  <a:pt x="6151614" y="152035"/>
                </a:lnTo>
                <a:lnTo>
                  <a:pt x="6248037" y="248458"/>
                </a:lnTo>
                <a:lnTo>
                  <a:pt x="6344460" y="152035"/>
                </a:lnTo>
                <a:close/>
                <a:moveTo>
                  <a:pt x="6017999" y="55612"/>
                </a:moveTo>
                <a:lnTo>
                  <a:pt x="5921576" y="152035"/>
                </a:lnTo>
                <a:lnTo>
                  <a:pt x="6017999" y="248458"/>
                </a:lnTo>
                <a:lnTo>
                  <a:pt x="6114422" y="152035"/>
                </a:lnTo>
                <a:close/>
                <a:moveTo>
                  <a:pt x="5787961" y="55612"/>
                </a:moveTo>
                <a:lnTo>
                  <a:pt x="5691538" y="152035"/>
                </a:lnTo>
                <a:lnTo>
                  <a:pt x="5787961" y="248458"/>
                </a:lnTo>
                <a:lnTo>
                  <a:pt x="5884384" y="152035"/>
                </a:lnTo>
                <a:close/>
                <a:moveTo>
                  <a:pt x="5557923" y="55612"/>
                </a:moveTo>
                <a:lnTo>
                  <a:pt x="5461500" y="152035"/>
                </a:lnTo>
                <a:lnTo>
                  <a:pt x="5557923" y="248458"/>
                </a:lnTo>
                <a:lnTo>
                  <a:pt x="5654346" y="152035"/>
                </a:lnTo>
                <a:close/>
                <a:moveTo>
                  <a:pt x="5327885" y="55612"/>
                </a:moveTo>
                <a:lnTo>
                  <a:pt x="5231462" y="152035"/>
                </a:lnTo>
                <a:lnTo>
                  <a:pt x="5327885" y="248458"/>
                </a:lnTo>
                <a:lnTo>
                  <a:pt x="5424308" y="152035"/>
                </a:lnTo>
                <a:close/>
                <a:moveTo>
                  <a:pt x="5097847" y="55612"/>
                </a:moveTo>
                <a:lnTo>
                  <a:pt x="5001424" y="152035"/>
                </a:lnTo>
                <a:lnTo>
                  <a:pt x="5097847" y="248458"/>
                </a:lnTo>
                <a:lnTo>
                  <a:pt x="5194270" y="152035"/>
                </a:lnTo>
                <a:close/>
                <a:moveTo>
                  <a:pt x="4867809" y="55612"/>
                </a:moveTo>
                <a:lnTo>
                  <a:pt x="4771386" y="152035"/>
                </a:lnTo>
                <a:lnTo>
                  <a:pt x="4867809" y="248458"/>
                </a:lnTo>
                <a:lnTo>
                  <a:pt x="4964232" y="152035"/>
                </a:lnTo>
                <a:close/>
                <a:moveTo>
                  <a:pt x="4637771" y="55612"/>
                </a:moveTo>
                <a:lnTo>
                  <a:pt x="4541348" y="152035"/>
                </a:lnTo>
                <a:lnTo>
                  <a:pt x="4637771" y="248458"/>
                </a:lnTo>
                <a:lnTo>
                  <a:pt x="4734194" y="152035"/>
                </a:lnTo>
                <a:close/>
                <a:moveTo>
                  <a:pt x="4407733" y="55612"/>
                </a:moveTo>
                <a:lnTo>
                  <a:pt x="4311310" y="152035"/>
                </a:lnTo>
                <a:lnTo>
                  <a:pt x="4407733" y="248458"/>
                </a:lnTo>
                <a:lnTo>
                  <a:pt x="4504156" y="152035"/>
                </a:lnTo>
                <a:close/>
                <a:moveTo>
                  <a:pt x="4177695" y="55612"/>
                </a:moveTo>
                <a:lnTo>
                  <a:pt x="4081272" y="152035"/>
                </a:lnTo>
                <a:lnTo>
                  <a:pt x="4177695" y="248458"/>
                </a:lnTo>
                <a:lnTo>
                  <a:pt x="4274118" y="152035"/>
                </a:lnTo>
                <a:close/>
                <a:moveTo>
                  <a:pt x="3947659" y="55612"/>
                </a:moveTo>
                <a:lnTo>
                  <a:pt x="3851237" y="152034"/>
                </a:lnTo>
                <a:lnTo>
                  <a:pt x="3947661" y="248458"/>
                </a:lnTo>
                <a:lnTo>
                  <a:pt x="4044081" y="152036"/>
                </a:lnTo>
                <a:close/>
                <a:moveTo>
                  <a:pt x="3487583" y="55612"/>
                </a:moveTo>
                <a:lnTo>
                  <a:pt x="3391161" y="152034"/>
                </a:lnTo>
                <a:lnTo>
                  <a:pt x="3487585" y="248458"/>
                </a:lnTo>
                <a:lnTo>
                  <a:pt x="3584007" y="152036"/>
                </a:lnTo>
                <a:close/>
                <a:moveTo>
                  <a:pt x="2797471" y="55612"/>
                </a:moveTo>
                <a:lnTo>
                  <a:pt x="2701047" y="152036"/>
                </a:lnTo>
                <a:lnTo>
                  <a:pt x="2797469" y="248458"/>
                </a:lnTo>
                <a:lnTo>
                  <a:pt x="2893893" y="152034"/>
                </a:lnTo>
                <a:close/>
                <a:moveTo>
                  <a:pt x="2567432" y="55612"/>
                </a:moveTo>
                <a:lnTo>
                  <a:pt x="2471010" y="152034"/>
                </a:lnTo>
                <a:lnTo>
                  <a:pt x="2567434" y="248458"/>
                </a:lnTo>
                <a:lnTo>
                  <a:pt x="2663856" y="152037"/>
                </a:lnTo>
                <a:close/>
                <a:moveTo>
                  <a:pt x="2337397" y="55612"/>
                </a:moveTo>
                <a:lnTo>
                  <a:pt x="2240972" y="152037"/>
                </a:lnTo>
                <a:lnTo>
                  <a:pt x="2337394" y="248458"/>
                </a:lnTo>
                <a:lnTo>
                  <a:pt x="2433818" y="152034"/>
                </a:lnTo>
                <a:close/>
                <a:moveTo>
                  <a:pt x="1877320" y="55612"/>
                </a:moveTo>
                <a:lnTo>
                  <a:pt x="1780897" y="152035"/>
                </a:lnTo>
                <a:lnTo>
                  <a:pt x="1877320" y="248458"/>
                </a:lnTo>
                <a:lnTo>
                  <a:pt x="1973744" y="152035"/>
                </a:lnTo>
                <a:close/>
                <a:moveTo>
                  <a:pt x="1417243" y="55612"/>
                </a:moveTo>
                <a:lnTo>
                  <a:pt x="1320821" y="152035"/>
                </a:lnTo>
                <a:lnTo>
                  <a:pt x="1417243" y="248458"/>
                </a:lnTo>
                <a:lnTo>
                  <a:pt x="1513667" y="152035"/>
                </a:lnTo>
                <a:close/>
                <a:moveTo>
                  <a:pt x="957168" y="55612"/>
                </a:moveTo>
                <a:lnTo>
                  <a:pt x="860745" y="152035"/>
                </a:lnTo>
                <a:lnTo>
                  <a:pt x="957168" y="248458"/>
                </a:lnTo>
                <a:lnTo>
                  <a:pt x="1053591" y="152035"/>
                </a:lnTo>
                <a:close/>
                <a:moveTo>
                  <a:pt x="727129" y="55612"/>
                </a:moveTo>
                <a:lnTo>
                  <a:pt x="630707" y="152035"/>
                </a:lnTo>
                <a:lnTo>
                  <a:pt x="727129" y="248458"/>
                </a:lnTo>
                <a:lnTo>
                  <a:pt x="823552" y="152035"/>
                </a:lnTo>
                <a:close/>
                <a:moveTo>
                  <a:pt x="497092" y="55612"/>
                </a:moveTo>
                <a:lnTo>
                  <a:pt x="400669" y="152035"/>
                </a:lnTo>
                <a:lnTo>
                  <a:pt x="497092" y="248458"/>
                </a:lnTo>
                <a:lnTo>
                  <a:pt x="593515" y="152035"/>
                </a:lnTo>
                <a:close/>
                <a:moveTo>
                  <a:pt x="8088341" y="55612"/>
                </a:moveTo>
                <a:lnTo>
                  <a:pt x="7991918" y="152035"/>
                </a:lnTo>
                <a:lnTo>
                  <a:pt x="8088341" y="248458"/>
                </a:lnTo>
                <a:lnTo>
                  <a:pt x="8184764" y="152035"/>
                </a:lnTo>
                <a:close/>
                <a:moveTo>
                  <a:pt x="7628265" y="55612"/>
                </a:moveTo>
                <a:lnTo>
                  <a:pt x="7531842" y="152035"/>
                </a:lnTo>
                <a:lnTo>
                  <a:pt x="7628265" y="248458"/>
                </a:lnTo>
                <a:lnTo>
                  <a:pt x="7724688" y="152035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363477" y="152035"/>
                </a:lnTo>
                <a:lnTo>
                  <a:pt x="230038" y="18596"/>
                </a:lnTo>
                <a:lnTo>
                  <a:pt x="248634" y="0"/>
                </a:lnTo>
                <a:lnTo>
                  <a:pt x="382073" y="133439"/>
                </a:lnTo>
                <a:lnTo>
                  <a:pt x="478496" y="37016"/>
                </a:lnTo>
                <a:lnTo>
                  <a:pt x="460076" y="18596"/>
                </a:lnTo>
                <a:lnTo>
                  <a:pt x="478672" y="0"/>
                </a:lnTo>
                <a:lnTo>
                  <a:pt x="497092" y="18420"/>
                </a:lnTo>
                <a:lnTo>
                  <a:pt x="515512" y="0"/>
                </a:lnTo>
                <a:lnTo>
                  <a:pt x="534108" y="18596"/>
                </a:lnTo>
                <a:lnTo>
                  <a:pt x="515688" y="37016"/>
                </a:lnTo>
                <a:lnTo>
                  <a:pt x="612110" y="133439"/>
                </a:lnTo>
                <a:lnTo>
                  <a:pt x="708533" y="37016"/>
                </a:lnTo>
                <a:lnTo>
                  <a:pt x="690113" y="18596"/>
                </a:lnTo>
                <a:lnTo>
                  <a:pt x="708710" y="0"/>
                </a:lnTo>
                <a:lnTo>
                  <a:pt x="727129" y="18420"/>
                </a:lnTo>
                <a:lnTo>
                  <a:pt x="745550" y="0"/>
                </a:lnTo>
                <a:lnTo>
                  <a:pt x="764146" y="18596"/>
                </a:lnTo>
                <a:lnTo>
                  <a:pt x="745726" y="37016"/>
                </a:lnTo>
                <a:lnTo>
                  <a:pt x="842149" y="133439"/>
                </a:lnTo>
                <a:lnTo>
                  <a:pt x="938572" y="37016"/>
                </a:lnTo>
                <a:lnTo>
                  <a:pt x="920151" y="18596"/>
                </a:lnTo>
                <a:lnTo>
                  <a:pt x="938747" y="0"/>
                </a:lnTo>
                <a:lnTo>
                  <a:pt x="957168" y="18420"/>
                </a:lnTo>
                <a:lnTo>
                  <a:pt x="975588" y="0"/>
                </a:lnTo>
                <a:lnTo>
                  <a:pt x="994184" y="18596"/>
                </a:lnTo>
                <a:lnTo>
                  <a:pt x="975763" y="37016"/>
                </a:lnTo>
                <a:lnTo>
                  <a:pt x="1072187" y="133439"/>
                </a:lnTo>
                <a:lnTo>
                  <a:pt x="1168610" y="37016"/>
                </a:lnTo>
                <a:lnTo>
                  <a:pt x="1150189" y="18596"/>
                </a:lnTo>
                <a:lnTo>
                  <a:pt x="1168786" y="0"/>
                </a:lnTo>
                <a:lnTo>
                  <a:pt x="1187206" y="18420"/>
                </a:lnTo>
                <a:lnTo>
                  <a:pt x="1205626" y="0"/>
                </a:lnTo>
                <a:lnTo>
                  <a:pt x="1224222" y="18596"/>
                </a:lnTo>
                <a:lnTo>
                  <a:pt x="1205802" y="37016"/>
                </a:lnTo>
                <a:lnTo>
                  <a:pt x="1302224" y="133439"/>
                </a:lnTo>
                <a:lnTo>
                  <a:pt x="1398648" y="37016"/>
                </a:lnTo>
                <a:lnTo>
                  <a:pt x="1380227" y="18596"/>
                </a:lnTo>
                <a:lnTo>
                  <a:pt x="1398823" y="0"/>
                </a:lnTo>
                <a:lnTo>
                  <a:pt x="1417243" y="18420"/>
                </a:lnTo>
                <a:lnTo>
                  <a:pt x="1435664" y="0"/>
                </a:lnTo>
                <a:lnTo>
                  <a:pt x="1454260" y="18596"/>
                </a:lnTo>
                <a:lnTo>
                  <a:pt x="1435839" y="37016"/>
                </a:lnTo>
                <a:lnTo>
                  <a:pt x="1532263" y="133439"/>
                </a:lnTo>
                <a:lnTo>
                  <a:pt x="1628686" y="37016"/>
                </a:lnTo>
                <a:lnTo>
                  <a:pt x="1610266" y="18596"/>
                </a:lnTo>
                <a:lnTo>
                  <a:pt x="1628862" y="0"/>
                </a:lnTo>
                <a:lnTo>
                  <a:pt x="1647282" y="18420"/>
                </a:lnTo>
                <a:lnTo>
                  <a:pt x="1665702" y="0"/>
                </a:lnTo>
                <a:lnTo>
                  <a:pt x="1684298" y="18596"/>
                </a:lnTo>
                <a:lnTo>
                  <a:pt x="1665878" y="37016"/>
                </a:lnTo>
                <a:lnTo>
                  <a:pt x="1762301" y="133439"/>
                </a:lnTo>
                <a:lnTo>
                  <a:pt x="1858724" y="37016"/>
                </a:lnTo>
                <a:lnTo>
                  <a:pt x="1840304" y="18596"/>
                </a:lnTo>
                <a:lnTo>
                  <a:pt x="1858901" y="0"/>
                </a:lnTo>
                <a:lnTo>
                  <a:pt x="1877320" y="18420"/>
                </a:lnTo>
                <a:lnTo>
                  <a:pt x="1895742" y="0"/>
                </a:lnTo>
                <a:lnTo>
                  <a:pt x="1914336" y="18596"/>
                </a:lnTo>
                <a:lnTo>
                  <a:pt x="1895917" y="37016"/>
                </a:lnTo>
                <a:lnTo>
                  <a:pt x="1992340" y="133439"/>
                </a:lnTo>
                <a:lnTo>
                  <a:pt x="2088761" y="37018"/>
                </a:lnTo>
                <a:lnTo>
                  <a:pt x="2070340" y="18596"/>
                </a:lnTo>
                <a:lnTo>
                  <a:pt x="2088936" y="0"/>
                </a:lnTo>
                <a:lnTo>
                  <a:pt x="2107357" y="18422"/>
                </a:lnTo>
                <a:lnTo>
                  <a:pt x="2125779" y="0"/>
                </a:lnTo>
                <a:lnTo>
                  <a:pt x="2144375" y="18596"/>
                </a:lnTo>
                <a:lnTo>
                  <a:pt x="2125953" y="37017"/>
                </a:lnTo>
                <a:lnTo>
                  <a:pt x="2222376" y="133440"/>
                </a:lnTo>
                <a:lnTo>
                  <a:pt x="2318801" y="37016"/>
                </a:lnTo>
                <a:lnTo>
                  <a:pt x="2300381" y="18596"/>
                </a:lnTo>
                <a:lnTo>
                  <a:pt x="2318976" y="0"/>
                </a:lnTo>
                <a:lnTo>
                  <a:pt x="2337397" y="18420"/>
                </a:lnTo>
                <a:lnTo>
                  <a:pt x="2355816" y="0"/>
                </a:lnTo>
                <a:lnTo>
                  <a:pt x="2374413" y="18596"/>
                </a:lnTo>
                <a:lnTo>
                  <a:pt x="2355992" y="37016"/>
                </a:lnTo>
                <a:lnTo>
                  <a:pt x="2452414" y="133438"/>
                </a:lnTo>
                <a:lnTo>
                  <a:pt x="2548835" y="37016"/>
                </a:lnTo>
                <a:lnTo>
                  <a:pt x="2530416" y="18596"/>
                </a:lnTo>
                <a:lnTo>
                  <a:pt x="2549011" y="0"/>
                </a:lnTo>
                <a:lnTo>
                  <a:pt x="2567432" y="18420"/>
                </a:lnTo>
                <a:lnTo>
                  <a:pt x="2585852" y="0"/>
                </a:lnTo>
                <a:lnTo>
                  <a:pt x="2604447" y="18596"/>
                </a:lnTo>
                <a:lnTo>
                  <a:pt x="2586027" y="37016"/>
                </a:lnTo>
                <a:lnTo>
                  <a:pt x="2682452" y="133441"/>
                </a:lnTo>
                <a:lnTo>
                  <a:pt x="2778876" y="37016"/>
                </a:lnTo>
                <a:lnTo>
                  <a:pt x="2760456" y="18596"/>
                </a:lnTo>
                <a:lnTo>
                  <a:pt x="2779051" y="0"/>
                </a:lnTo>
                <a:lnTo>
                  <a:pt x="2797471" y="18420"/>
                </a:lnTo>
                <a:lnTo>
                  <a:pt x="2815891" y="0"/>
                </a:lnTo>
                <a:lnTo>
                  <a:pt x="2834488" y="18596"/>
                </a:lnTo>
                <a:lnTo>
                  <a:pt x="2816067" y="37016"/>
                </a:lnTo>
                <a:lnTo>
                  <a:pt x="2912489" y="133438"/>
                </a:lnTo>
                <a:lnTo>
                  <a:pt x="3008911" y="37016"/>
                </a:lnTo>
                <a:lnTo>
                  <a:pt x="2990491" y="18596"/>
                </a:lnTo>
                <a:lnTo>
                  <a:pt x="3009087" y="0"/>
                </a:lnTo>
                <a:lnTo>
                  <a:pt x="3027507" y="18420"/>
                </a:lnTo>
                <a:lnTo>
                  <a:pt x="3045927" y="0"/>
                </a:lnTo>
                <a:lnTo>
                  <a:pt x="3064523" y="18596"/>
                </a:lnTo>
                <a:lnTo>
                  <a:pt x="3046103" y="37016"/>
                </a:lnTo>
                <a:lnTo>
                  <a:pt x="3142527" y="133441"/>
                </a:lnTo>
                <a:lnTo>
                  <a:pt x="3238952" y="37016"/>
                </a:lnTo>
                <a:lnTo>
                  <a:pt x="3220531" y="18596"/>
                </a:lnTo>
                <a:lnTo>
                  <a:pt x="3239128" y="0"/>
                </a:lnTo>
                <a:lnTo>
                  <a:pt x="3257548" y="18420"/>
                </a:lnTo>
                <a:lnTo>
                  <a:pt x="3275967" y="0"/>
                </a:lnTo>
                <a:lnTo>
                  <a:pt x="3294564" y="18596"/>
                </a:lnTo>
                <a:lnTo>
                  <a:pt x="3276143" y="37016"/>
                </a:lnTo>
                <a:lnTo>
                  <a:pt x="3372565" y="133438"/>
                </a:lnTo>
                <a:lnTo>
                  <a:pt x="3468987" y="37016"/>
                </a:lnTo>
                <a:lnTo>
                  <a:pt x="3450567" y="18596"/>
                </a:lnTo>
                <a:lnTo>
                  <a:pt x="3469163" y="0"/>
                </a:lnTo>
                <a:lnTo>
                  <a:pt x="3487583" y="18420"/>
                </a:lnTo>
                <a:lnTo>
                  <a:pt x="3506003" y="0"/>
                </a:lnTo>
                <a:lnTo>
                  <a:pt x="3524599" y="18596"/>
                </a:lnTo>
                <a:lnTo>
                  <a:pt x="3506179" y="37016"/>
                </a:lnTo>
                <a:lnTo>
                  <a:pt x="3602603" y="133440"/>
                </a:lnTo>
                <a:lnTo>
                  <a:pt x="3699027" y="37016"/>
                </a:lnTo>
                <a:lnTo>
                  <a:pt x="3680607" y="18596"/>
                </a:lnTo>
                <a:lnTo>
                  <a:pt x="3699203" y="0"/>
                </a:lnTo>
                <a:lnTo>
                  <a:pt x="3717624" y="18420"/>
                </a:lnTo>
                <a:lnTo>
                  <a:pt x="3736043" y="0"/>
                </a:lnTo>
                <a:lnTo>
                  <a:pt x="3754640" y="18596"/>
                </a:lnTo>
                <a:lnTo>
                  <a:pt x="3736219" y="37016"/>
                </a:lnTo>
                <a:lnTo>
                  <a:pt x="3832641" y="133438"/>
                </a:lnTo>
                <a:lnTo>
                  <a:pt x="3929062" y="37016"/>
                </a:lnTo>
                <a:lnTo>
                  <a:pt x="3910643" y="18596"/>
                </a:lnTo>
                <a:lnTo>
                  <a:pt x="3929239" y="0"/>
                </a:lnTo>
                <a:lnTo>
                  <a:pt x="3947659" y="18420"/>
                </a:lnTo>
                <a:lnTo>
                  <a:pt x="3966077" y="0"/>
                </a:lnTo>
                <a:lnTo>
                  <a:pt x="3984673" y="18596"/>
                </a:lnTo>
                <a:lnTo>
                  <a:pt x="3966253" y="37016"/>
                </a:lnTo>
                <a:lnTo>
                  <a:pt x="4062676" y="133440"/>
                </a:lnTo>
                <a:lnTo>
                  <a:pt x="4159099" y="37016"/>
                </a:lnTo>
                <a:lnTo>
                  <a:pt x="4140679" y="18596"/>
                </a:lnTo>
                <a:lnTo>
                  <a:pt x="4159275" y="0"/>
                </a:lnTo>
                <a:lnTo>
                  <a:pt x="4177695" y="18420"/>
                </a:lnTo>
                <a:lnTo>
                  <a:pt x="4196115" y="0"/>
                </a:lnTo>
                <a:lnTo>
                  <a:pt x="4214711" y="18596"/>
                </a:lnTo>
                <a:lnTo>
                  <a:pt x="4196291" y="37016"/>
                </a:lnTo>
                <a:lnTo>
                  <a:pt x="4292714" y="133439"/>
                </a:lnTo>
                <a:lnTo>
                  <a:pt x="4389137" y="37016"/>
                </a:lnTo>
                <a:lnTo>
                  <a:pt x="4370717" y="18596"/>
                </a:lnTo>
                <a:lnTo>
                  <a:pt x="4389313" y="0"/>
                </a:lnTo>
                <a:lnTo>
                  <a:pt x="4407733" y="18420"/>
                </a:lnTo>
                <a:lnTo>
                  <a:pt x="4426153" y="0"/>
                </a:lnTo>
                <a:lnTo>
                  <a:pt x="4444749" y="18596"/>
                </a:lnTo>
                <a:lnTo>
                  <a:pt x="4426329" y="37016"/>
                </a:lnTo>
                <a:lnTo>
                  <a:pt x="4522752" y="133439"/>
                </a:lnTo>
                <a:lnTo>
                  <a:pt x="4619175" y="37016"/>
                </a:lnTo>
                <a:lnTo>
                  <a:pt x="4600755" y="18596"/>
                </a:lnTo>
                <a:lnTo>
                  <a:pt x="4619351" y="0"/>
                </a:lnTo>
                <a:lnTo>
                  <a:pt x="4637771" y="18420"/>
                </a:lnTo>
                <a:lnTo>
                  <a:pt x="4656191" y="0"/>
                </a:lnTo>
                <a:lnTo>
                  <a:pt x="4674787" y="18596"/>
                </a:lnTo>
                <a:lnTo>
                  <a:pt x="4656367" y="37016"/>
                </a:lnTo>
                <a:lnTo>
                  <a:pt x="4752790" y="133439"/>
                </a:lnTo>
                <a:lnTo>
                  <a:pt x="4849213" y="37016"/>
                </a:lnTo>
                <a:lnTo>
                  <a:pt x="4830793" y="18596"/>
                </a:lnTo>
                <a:lnTo>
                  <a:pt x="4849389" y="0"/>
                </a:lnTo>
                <a:lnTo>
                  <a:pt x="4867809" y="18420"/>
                </a:lnTo>
                <a:lnTo>
                  <a:pt x="4886229" y="0"/>
                </a:lnTo>
                <a:lnTo>
                  <a:pt x="4904825" y="18596"/>
                </a:lnTo>
                <a:lnTo>
                  <a:pt x="4886405" y="37016"/>
                </a:lnTo>
                <a:lnTo>
                  <a:pt x="4982828" y="133439"/>
                </a:lnTo>
                <a:lnTo>
                  <a:pt x="5079251" y="37016"/>
                </a:lnTo>
                <a:lnTo>
                  <a:pt x="5060831" y="18596"/>
                </a:lnTo>
                <a:lnTo>
                  <a:pt x="5079427" y="0"/>
                </a:lnTo>
                <a:lnTo>
                  <a:pt x="5097847" y="18420"/>
                </a:lnTo>
                <a:lnTo>
                  <a:pt x="5116267" y="0"/>
                </a:lnTo>
                <a:lnTo>
                  <a:pt x="5134863" y="18596"/>
                </a:lnTo>
                <a:lnTo>
                  <a:pt x="5116443" y="37016"/>
                </a:lnTo>
                <a:lnTo>
                  <a:pt x="5212866" y="133439"/>
                </a:lnTo>
                <a:lnTo>
                  <a:pt x="5309289" y="37016"/>
                </a:lnTo>
                <a:lnTo>
                  <a:pt x="5290869" y="18596"/>
                </a:lnTo>
                <a:lnTo>
                  <a:pt x="5309465" y="0"/>
                </a:lnTo>
                <a:lnTo>
                  <a:pt x="5327885" y="18420"/>
                </a:lnTo>
                <a:lnTo>
                  <a:pt x="5346305" y="0"/>
                </a:lnTo>
                <a:lnTo>
                  <a:pt x="5364901" y="18596"/>
                </a:lnTo>
                <a:lnTo>
                  <a:pt x="5346481" y="37016"/>
                </a:lnTo>
                <a:lnTo>
                  <a:pt x="5442904" y="133439"/>
                </a:lnTo>
                <a:lnTo>
                  <a:pt x="5539327" y="37016"/>
                </a:lnTo>
                <a:lnTo>
                  <a:pt x="5520907" y="18596"/>
                </a:lnTo>
                <a:lnTo>
                  <a:pt x="5539503" y="0"/>
                </a:lnTo>
                <a:lnTo>
                  <a:pt x="5557923" y="18420"/>
                </a:lnTo>
                <a:lnTo>
                  <a:pt x="5576343" y="0"/>
                </a:lnTo>
                <a:lnTo>
                  <a:pt x="5594939" y="18596"/>
                </a:lnTo>
                <a:lnTo>
                  <a:pt x="5576519" y="37016"/>
                </a:lnTo>
                <a:lnTo>
                  <a:pt x="5672942" y="133439"/>
                </a:lnTo>
                <a:lnTo>
                  <a:pt x="5769365" y="37016"/>
                </a:lnTo>
                <a:lnTo>
                  <a:pt x="5750945" y="18596"/>
                </a:lnTo>
                <a:lnTo>
                  <a:pt x="5769541" y="0"/>
                </a:lnTo>
                <a:lnTo>
                  <a:pt x="5787961" y="18420"/>
                </a:lnTo>
                <a:lnTo>
                  <a:pt x="5806381" y="0"/>
                </a:lnTo>
                <a:lnTo>
                  <a:pt x="5824977" y="18596"/>
                </a:lnTo>
                <a:lnTo>
                  <a:pt x="5806557" y="37016"/>
                </a:lnTo>
                <a:lnTo>
                  <a:pt x="5902980" y="133439"/>
                </a:lnTo>
                <a:lnTo>
                  <a:pt x="5999403" y="37016"/>
                </a:lnTo>
                <a:lnTo>
                  <a:pt x="5980983" y="18596"/>
                </a:lnTo>
                <a:lnTo>
                  <a:pt x="5999579" y="0"/>
                </a:lnTo>
                <a:lnTo>
                  <a:pt x="6017999" y="18420"/>
                </a:lnTo>
                <a:lnTo>
                  <a:pt x="6036419" y="0"/>
                </a:lnTo>
                <a:lnTo>
                  <a:pt x="6055015" y="18596"/>
                </a:lnTo>
                <a:lnTo>
                  <a:pt x="6036595" y="37016"/>
                </a:lnTo>
                <a:lnTo>
                  <a:pt x="6133018" y="133439"/>
                </a:lnTo>
                <a:lnTo>
                  <a:pt x="6229441" y="37016"/>
                </a:lnTo>
                <a:lnTo>
                  <a:pt x="6211021" y="18596"/>
                </a:lnTo>
                <a:lnTo>
                  <a:pt x="6229617" y="0"/>
                </a:lnTo>
                <a:lnTo>
                  <a:pt x="6248037" y="18420"/>
                </a:lnTo>
                <a:lnTo>
                  <a:pt x="6266457" y="0"/>
                </a:lnTo>
                <a:lnTo>
                  <a:pt x="6285053" y="18596"/>
                </a:lnTo>
                <a:lnTo>
                  <a:pt x="6266633" y="37016"/>
                </a:lnTo>
                <a:lnTo>
                  <a:pt x="6363056" y="133439"/>
                </a:lnTo>
                <a:lnTo>
                  <a:pt x="6459479" y="37016"/>
                </a:lnTo>
                <a:lnTo>
                  <a:pt x="6441059" y="18596"/>
                </a:lnTo>
                <a:lnTo>
                  <a:pt x="6459655" y="0"/>
                </a:lnTo>
                <a:lnTo>
                  <a:pt x="6478075" y="18420"/>
                </a:lnTo>
                <a:lnTo>
                  <a:pt x="6496495" y="0"/>
                </a:lnTo>
                <a:lnTo>
                  <a:pt x="6515091" y="18596"/>
                </a:lnTo>
                <a:lnTo>
                  <a:pt x="6496671" y="37016"/>
                </a:lnTo>
                <a:lnTo>
                  <a:pt x="6593094" y="133439"/>
                </a:lnTo>
                <a:lnTo>
                  <a:pt x="6689517" y="37016"/>
                </a:lnTo>
                <a:lnTo>
                  <a:pt x="6671097" y="18596"/>
                </a:lnTo>
                <a:lnTo>
                  <a:pt x="6689693" y="0"/>
                </a:lnTo>
                <a:lnTo>
                  <a:pt x="6708113" y="18420"/>
                </a:lnTo>
                <a:lnTo>
                  <a:pt x="6726533" y="0"/>
                </a:lnTo>
                <a:lnTo>
                  <a:pt x="6745129" y="18596"/>
                </a:lnTo>
                <a:lnTo>
                  <a:pt x="6726709" y="37016"/>
                </a:lnTo>
                <a:lnTo>
                  <a:pt x="6823132" y="133439"/>
                </a:lnTo>
                <a:lnTo>
                  <a:pt x="6919555" y="37016"/>
                </a:lnTo>
                <a:lnTo>
                  <a:pt x="6901135" y="18596"/>
                </a:lnTo>
                <a:lnTo>
                  <a:pt x="6919731" y="0"/>
                </a:lnTo>
                <a:lnTo>
                  <a:pt x="6938151" y="18420"/>
                </a:lnTo>
                <a:lnTo>
                  <a:pt x="6956571" y="0"/>
                </a:lnTo>
                <a:lnTo>
                  <a:pt x="6975167" y="18596"/>
                </a:lnTo>
                <a:lnTo>
                  <a:pt x="6956747" y="37016"/>
                </a:lnTo>
                <a:lnTo>
                  <a:pt x="7053170" y="133439"/>
                </a:lnTo>
                <a:lnTo>
                  <a:pt x="7149593" y="37016"/>
                </a:lnTo>
                <a:lnTo>
                  <a:pt x="7131173" y="18596"/>
                </a:lnTo>
                <a:lnTo>
                  <a:pt x="7149769" y="0"/>
                </a:lnTo>
                <a:lnTo>
                  <a:pt x="7168189" y="18420"/>
                </a:lnTo>
                <a:lnTo>
                  <a:pt x="7186609" y="0"/>
                </a:lnTo>
                <a:lnTo>
                  <a:pt x="7205205" y="18596"/>
                </a:lnTo>
                <a:lnTo>
                  <a:pt x="7186785" y="37016"/>
                </a:lnTo>
                <a:lnTo>
                  <a:pt x="7283208" y="133439"/>
                </a:lnTo>
                <a:lnTo>
                  <a:pt x="7379631" y="37016"/>
                </a:lnTo>
                <a:lnTo>
                  <a:pt x="7361211" y="18596"/>
                </a:lnTo>
                <a:lnTo>
                  <a:pt x="7379807" y="0"/>
                </a:lnTo>
                <a:lnTo>
                  <a:pt x="7398227" y="18420"/>
                </a:lnTo>
                <a:lnTo>
                  <a:pt x="7416647" y="0"/>
                </a:lnTo>
                <a:lnTo>
                  <a:pt x="7435243" y="18596"/>
                </a:lnTo>
                <a:lnTo>
                  <a:pt x="7416823" y="37016"/>
                </a:lnTo>
                <a:lnTo>
                  <a:pt x="7513246" y="133439"/>
                </a:lnTo>
                <a:lnTo>
                  <a:pt x="7609669" y="37016"/>
                </a:lnTo>
                <a:lnTo>
                  <a:pt x="7591249" y="18596"/>
                </a:lnTo>
                <a:lnTo>
                  <a:pt x="7609845" y="0"/>
                </a:lnTo>
                <a:lnTo>
                  <a:pt x="7628265" y="18420"/>
                </a:lnTo>
                <a:lnTo>
                  <a:pt x="7646685" y="0"/>
                </a:lnTo>
                <a:lnTo>
                  <a:pt x="7665281" y="18596"/>
                </a:lnTo>
                <a:lnTo>
                  <a:pt x="7646861" y="37016"/>
                </a:lnTo>
                <a:lnTo>
                  <a:pt x="7743284" y="133439"/>
                </a:lnTo>
                <a:lnTo>
                  <a:pt x="7839707" y="37016"/>
                </a:lnTo>
                <a:lnTo>
                  <a:pt x="7821287" y="18596"/>
                </a:lnTo>
                <a:lnTo>
                  <a:pt x="7839883" y="0"/>
                </a:lnTo>
                <a:lnTo>
                  <a:pt x="7858303" y="18420"/>
                </a:lnTo>
                <a:lnTo>
                  <a:pt x="7876723" y="0"/>
                </a:lnTo>
                <a:lnTo>
                  <a:pt x="7895319" y="18596"/>
                </a:lnTo>
                <a:lnTo>
                  <a:pt x="7876899" y="37016"/>
                </a:lnTo>
                <a:lnTo>
                  <a:pt x="7973322" y="133439"/>
                </a:lnTo>
                <a:lnTo>
                  <a:pt x="8069745" y="37016"/>
                </a:lnTo>
                <a:lnTo>
                  <a:pt x="8051325" y="18596"/>
                </a:lnTo>
                <a:lnTo>
                  <a:pt x="8069921" y="0"/>
                </a:lnTo>
                <a:lnTo>
                  <a:pt x="8088341" y="18420"/>
                </a:lnTo>
                <a:lnTo>
                  <a:pt x="8106761" y="0"/>
                </a:lnTo>
                <a:lnTo>
                  <a:pt x="8125357" y="18596"/>
                </a:lnTo>
                <a:lnTo>
                  <a:pt x="8106937" y="37016"/>
                </a:lnTo>
                <a:lnTo>
                  <a:pt x="8203360" y="133439"/>
                </a:lnTo>
                <a:lnTo>
                  <a:pt x="8299783" y="37016"/>
                </a:lnTo>
                <a:lnTo>
                  <a:pt x="8281363" y="18596"/>
                </a:lnTo>
                <a:lnTo>
                  <a:pt x="8299959" y="0"/>
                </a:lnTo>
                <a:lnTo>
                  <a:pt x="8318379" y="18420"/>
                </a:lnTo>
                <a:lnTo>
                  <a:pt x="8336799" y="0"/>
                </a:lnTo>
                <a:lnTo>
                  <a:pt x="8355395" y="18596"/>
                </a:lnTo>
                <a:lnTo>
                  <a:pt x="8336975" y="37016"/>
                </a:lnTo>
                <a:lnTo>
                  <a:pt x="8433398" y="133439"/>
                </a:lnTo>
                <a:lnTo>
                  <a:pt x="8529821" y="37016"/>
                </a:lnTo>
                <a:lnTo>
                  <a:pt x="8511401" y="18596"/>
                </a:lnTo>
                <a:lnTo>
                  <a:pt x="8529997" y="0"/>
                </a:lnTo>
                <a:lnTo>
                  <a:pt x="8548417" y="18420"/>
                </a:lnTo>
                <a:lnTo>
                  <a:pt x="8566837" y="0"/>
                </a:lnTo>
                <a:lnTo>
                  <a:pt x="8585433" y="18596"/>
                </a:lnTo>
                <a:lnTo>
                  <a:pt x="8567013" y="37016"/>
                </a:lnTo>
                <a:lnTo>
                  <a:pt x="8663436" y="133439"/>
                </a:lnTo>
                <a:lnTo>
                  <a:pt x="8759859" y="37016"/>
                </a:lnTo>
                <a:lnTo>
                  <a:pt x="8741439" y="18596"/>
                </a:lnTo>
                <a:lnTo>
                  <a:pt x="8760035" y="0"/>
                </a:lnTo>
                <a:lnTo>
                  <a:pt x="8778455" y="18420"/>
                </a:lnTo>
                <a:lnTo>
                  <a:pt x="8796875" y="0"/>
                </a:lnTo>
                <a:lnTo>
                  <a:pt x="8815471" y="18596"/>
                </a:lnTo>
                <a:lnTo>
                  <a:pt x="8797051" y="37016"/>
                </a:lnTo>
                <a:lnTo>
                  <a:pt x="8893474" y="133439"/>
                </a:lnTo>
                <a:lnTo>
                  <a:pt x="8989892" y="37022"/>
                </a:lnTo>
                <a:lnTo>
                  <a:pt x="8971466" y="18596"/>
                </a:lnTo>
                <a:lnTo>
                  <a:pt x="8990062" y="0"/>
                </a:lnTo>
                <a:lnTo>
                  <a:pt x="9008488" y="18426"/>
                </a:lnTo>
                <a:lnTo>
                  <a:pt x="9026913" y="0"/>
                </a:lnTo>
                <a:lnTo>
                  <a:pt x="9045509" y="18596"/>
                </a:lnTo>
                <a:lnTo>
                  <a:pt x="9027084" y="37022"/>
                </a:lnTo>
                <a:lnTo>
                  <a:pt x="9123507" y="133445"/>
                </a:lnTo>
                <a:lnTo>
                  <a:pt x="9256951" y="0"/>
                </a:lnTo>
                <a:lnTo>
                  <a:pt x="9275547" y="18596"/>
                </a:lnTo>
                <a:lnTo>
                  <a:pt x="9142102" y="152041"/>
                </a:lnTo>
                <a:lnTo>
                  <a:pt x="9238520" y="248458"/>
                </a:lnTo>
                <a:lnTo>
                  <a:pt x="9486978" y="0"/>
                </a:lnTo>
                <a:lnTo>
                  <a:pt x="9505574" y="18596"/>
                </a:lnTo>
                <a:lnTo>
                  <a:pt x="9257116" y="267054"/>
                </a:lnTo>
                <a:lnTo>
                  <a:pt x="9505574" y="515512"/>
                </a:lnTo>
                <a:lnTo>
                  <a:pt x="9486978" y="534108"/>
                </a:lnTo>
                <a:lnTo>
                  <a:pt x="9238520" y="285650"/>
                </a:lnTo>
                <a:lnTo>
                  <a:pt x="9142103" y="382068"/>
                </a:lnTo>
                <a:lnTo>
                  <a:pt x="9275547" y="515512"/>
                </a:lnTo>
                <a:lnTo>
                  <a:pt x="9256951" y="534108"/>
                </a:lnTo>
                <a:lnTo>
                  <a:pt x="9123507" y="400664"/>
                </a:lnTo>
                <a:lnTo>
                  <a:pt x="9027084" y="497087"/>
                </a:lnTo>
                <a:lnTo>
                  <a:pt x="9045509" y="515512"/>
                </a:lnTo>
                <a:lnTo>
                  <a:pt x="9026913" y="534108"/>
                </a:lnTo>
                <a:lnTo>
                  <a:pt x="9008488" y="515683"/>
                </a:lnTo>
                <a:lnTo>
                  <a:pt x="8990062" y="534108"/>
                </a:lnTo>
                <a:lnTo>
                  <a:pt x="8971466" y="515512"/>
                </a:lnTo>
                <a:lnTo>
                  <a:pt x="8989892" y="497087"/>
                </a:lnTo>
                <a:lnTo>
                  <a:pt x="8893474" y="400669"/>
                </a:lnTo>
                <a:lnTo>
                  <a:pt x="8797051" y="497092"/>
                </a:lnTo>
                <a:lnTo>
                  <a:pt x="8815471" y="515512"/>
                </a:lnTo>
                <a:lnTo>
                  <a:pt x="8796875" y="534108"/>
                </a:lnTo>
                <a:lnTo>
                  <a:pt x="8778455" y="515688"/>
                </a:lnTo>
                <a:lnTo>
                  <a:pt x="8760035" y="534108"/>
                </a:lnTo>
                <a:lnTo>
                  <a:pt x="8741439" y="515512"/>
                </a:lnTo>
                <a:lnTo>
                  <a:pt x="8759859" y="497092"/>
                </a:lnTo>
                <a:lnTo>
                  <a:pt x="8663436" y="400669"/>
                </a:lnTo>
                <a:lnTo>
                  <a:pt x="8567013" y="497092"/>
                </a:lnTo>
                <a:lnTo>
                  <a:pt x="8585433" y="515512"/>
                </a:lnTo>
                <a:lnTo>
                  <a:pt x="8566837" y="534108"/>
                </a:lnTo>
                <a:lnTo>
                  <a:pt x="8548417" y="515688"/>
                </a:lnTo>
                <a:lnTo>
                  <a:pt x="8529997" y="534108"/>
                </a:lnTo>
                <a:lnTo>
                  <a:pt x="8511401" y="515512"/>
                </a:lnTo>
                <a:lnTo>
                  <a:pt x="8529821" y="497092"/>
                </a:lnTo>
                <a:lnTo>
                  <a:pt x="8433398" y="400669"/>
                </a:lnTo>
                <a:lnTo>
                  <a:pt x="8336975" y="497092"/>
                </a:lnTo>
                <a:lnTo>
                  <a:pt x="8355395" y="515512"/>
                </a:lnTo>
                <a:lnTo>
                  <a:pt x="8336799" y="534108"/>
                </a:lnTo>
                <a:lnTo>
                  <a:pt x="8318379" y="515688"/>
                </a:lnTo>
                <a:lnTo>
                  <a:pt x="8299959" y="534108"/>
                </a:lnTo>
                <a:lnTo>
                  <a:pt x="8281363" y="515512"/>
                </a:lnTo>
                <a:lnTo>
                  <a:pt x="8299783" y="497092"/>
                </a:lnTo>
                <a:lnTo>
                  <a:pt x="8203360" y="400669"/>
                </a:lnTo>
                <a:lnTo>
                  <a:pt x="8106937" y="497092"/>
                </a:lnTo>
                <a:lnTo>
                  <a:pt x="8125357" y="515512"/>
                </a:lnTo>
                <a:lnTo>
                  <a:pt x="8106761" y="534108"/>
                </a:lnTo>
                <a:lnTo>
                  <a:pt x="8088341" y="515688"/>
                </a:lnTo>
                <a:lnTo>
                  <a:pt x="8069921" y="534108"/>
                </a:lnTo>
                <a:lnTo>
                  <a:pt x="8051325" y="515512"/>
                </a:lnTo>
                <a:lnTo>
                  <a:pt x="8069745" y="497092"/>
                </a:lnTo>
                <a:lnTo>
                  <a:pt x="7973322" y="400669"/>
                </a:lnTo>
                <a:lnTo>
                  <a:pt x="7876899" y="497092"/>
                </a:lnTo>
                <a:lnTo>
                  <a:pt x="7895319" y="515512"/>
                </a:lnTo>
                <a:lnTo>
                  <a:pt x="7876723" y="534108"/>
                </a:lnTo>
                <a:lnTo>
                  <a:pt x="7858303" y="515688"/>
                </a:lnTo>
                <a:lnTo>
                  <a:pt x="7839883" y="534108"/>
                </a:lnTo>
                <a:lnTo>
                  <a:pt x="7821287" y="515512"/>
                </a:lnTo>
                <a:lnTo>
                  <a:pt x="7839707" y="497092"/>
                </a:lnTo>
                <a:lnTo>
                  <a:pt x="7743284" y="400669"/>
                </a:lnTo>
                <a:lnTo>
                  <a:pt x="7646861" y="497092"/>
                </a:lnTo>
                <a:lnTo>
                  <a:pt x="7665281" y="515512"/>
                </a:lnTo>
                <a:lnTo>
                  <a:pt x="7646685" y="534108"/>
                </a:lnTo>
                <a:lnTo>
                  <a:pt x="7628265" y="515688"/>
                </a:lnTo>
                <a:lnTo>
                  <a:pt x="7609845" y="534108"/>
                </a:lnTo>
                <a:lnTo>
                  <a:pt x="7591249" y="515512"/>
                </a:lnTo>
                <a:lnTo>
                  <a:pt x="7609669" y="497092"/>
                </a:lnTo>
                <a:lnTo>
                  <a:pt x="7513246" y="400669"/>
                </a:lnTo>
                <a:lnTo>
                  <a:pt x="7416823" y="497092"/>
                </a:lnTo>
                <a:lnTo>
                  <a:pt x="7435243" y="515512"/>
                </a:lnTo>
                <a:lnTo>
                  <a:pt x="7416647" y="534108"/>
                </a:lnTo>
                <a:lnTo>
                  <a:pt x="7398227" y="515688"/>
                </a:lnTo>
                <a:lnTo>
                  <a:pt x="7379807" y="534108"/>
                </a:lnTo>
                <a:lnTo>
                  <a:pt x="7361211" y="515512"/>
                </a:lnTo>
                <a:lnTo>
                  <a:pt x="7379631" y="497092"/>
                </a:lnTo>
                <a:lnTo>
                  <a:pt x="7283208" y="400669"/>
                </a:lnTo>
                <a:lnTo>
                  <a:pt x="7186785" y="497092"/>
                </a:lnTo>
                <a:lnTo>
                  <a:pt x="7205205" y="515512"/>
                </a:lnTo>
                <a:lnTo>
                  <a:pt x="7186609" y="534108"/>
                </a:lnTo>
                <a:lnTo>
                  <a:pt x="7168189" y="515688"/>
                </a:lnTo>
                <a:lnTo>
                  <a:pt x="7149769" y="534108"/>
                </a:lnTo>
                <a:lnTo>
                  <a:pt x="7131173" y="515512"/>
                </a:lnTo>
                <a:lnTo>
                  <a:pt x="7149593" y="497092"/>
                </a:lnTo>
                <a:lnTo>
                  <a:pt x="7053170" y="400669"/>
                </a:lnTo>
                <a:lnTo>
                  <a:pt x="6956747" y="497092"/>
                </a:lnTo>
                <a:lnTo>
                  <a:pt x="6975167" y="515512"/>
                </a:lnTo>
                <a:lnTo>
                  <a:pt x="6956571" y="534108"/>
                </a:lnTo>
                <a:lnTo>
                  <a:pt x="6938151" y="515688"/>
                </a:lnTo>
                <a:lnTo>
                  <a:pt x="6919731" y="534108"/>
                </a:lnTo>
                <a:lnTo>
                  <a:pt x="6901135" y="515512"/>
                </a:lnTo>
                <a:lnTo>
                  <a:pt x="6919555" y="497092"/>
                </a:lnTo>
                <a:lnTo>
                  <a:pt x="6823132" y="400669"/>
                </a:lnTo>
                <a:lnTo>
                  <a:pt x="6726709" y="497092"/>
                </a:lnTo>
                <a:lnTo>
                  <a:pt x="6745129" y="515512"/>
                </a:lnTo>
                <a:lnTo>
                  <a:pt x="6726533" y="534108"/>
                </a:lnTo>
                <a:lnTo>
                  <a:pt x="6708113" y="515688"/>
                </a:lnTo>
                <a:lnTo>
                  <a:pt x="6689693" y="534108"/>
                </a:lnTo>
                <a:lnTo>
                  <a:pt x="6671097" y="515512"/>
                </a:lnTo>
                <a:lnTo>
                  <a:pt x="6689517" y="497092"/>
                </a:lnTo>
                <a:lnTo>
                  <a:pt x="6593094" y="400669"/>
                </a:lnTo>
                <a:lnTo>
                  <a:pt x="6496671" y="497092"/>
                </a:lnTo>
                <a:lnTo>
                  <a:pt x="6515091" y="515512"/>
                </a:lnTo>
                <a:lnTo>
                  <a:pt x="6496495" y="534108"/>
                </a:lnTo>
                <a:lnTo>
                  <a:pt x="6478075" y="515688"/>
                </a:lnTo>
                <a:lnTo>
                  <a:pt x="6459655" y="534108"/>
                </a:lnTo>
                <a:lnTo>
                  <a:pt x="6441059" y="515512"/>
                </a:lnTo>
                <a:lnTo>
                  <a:pt x="6459479" y="497092"/>
                </a:lnTo>
                <a:lnTo>
                  <a:pt x="6363056" y="400669"/>
                </a:lnTo>
                <a:lnTo>
                  <a:pt x="6266633" y="497092"/>
                </a:lnTo>
                <a:lnTo>
                  <a:pt x="6285053" y="515512"/>
                </a:lnTo>
                <a:lnTo>
                  <a:pt x="6266457" y="534108"/>
                </a:lnTo>
                <a:lnTo>
                  <a:pt x="6248037" y="515688"/>
                </a:lnTo>
                <a:lnTo>
                  <a:pt x="6229617" y="534108"/>
                </a:lnTo>
                <a:lnTo>
                  <a:pt x="6211021" y="515512"/>
                </a:lnTo>
                <a:lnTo>
                  <a:pt x="6229441" y="497092"/>
                </a:lnTo>
                <a:lnTo>
                  <a:pt x="6133018" y="400669"/>
                </a:lnTo>
                <a:lnTo>
                  <a:pt x="6036595" y="497092"/>
                </a:lnTo>
                <a:lnTo>
                  <a:pt x="6055015" y="515512"/>
                </a:lnTo>
                <a:lnTo>
                  <a:pt x="6036419" y="534108"/>
                </a:lnTo>
                <a:lnTo>
                  <a:pt x="6017999" y="515688"/>
                </a:lnTo>
                <a:lnTo>
                  <a:pt x="5999579" y="534108"/>
                </a:lnTo>
                <a:lnTo>
                  <a:pt x="5980983" y="515512"/>
                </a:lnTo>
                <a:lnTo>
                  <a:pt x="5999403" y="497092"/>
                </a:lnTo>
                <a:lnTo>
                  <a:pt x="5902980" y="400669"/>
                </a:lnTo>
                <a:lnTo>
                  <a:pt x="5806557" y="497092"/>
                </a:lnTo>
                <a:lnTo>
                  <a:pt x="5824977" y="515512"/>
                </a:lnTo>
                <a:lnTo>
                  <a:pt x="5806381" y="534108"/>
                </a:lnTo>
                <a:lnTo>
                  <a:pt x="5787961" y="515688"/>
                </a:lnTo>
                <a:lnTo>
                  <a:pt x="5769541" y="534108"/>
                </a:lnTo>
                <a:lnTo>
                  <a:pt x="5750945" y="515512"/>
                </a:lnTo>
                <a:lnTo>
                  <a:pt x="5769365" y="497092"/>
                </a:lnTo>
                <a:lnTo>
                  <a:pt x="5672942" y="400669"/>
                </a:lnTo>
                <a:lnTo>
                  <a:pt x="5576519" y="497092"/>
                </a:lnTo>
                <a:lnTo>
                  <a:pt x="5594939" y="515512"/>
                </a:lnTo>
                <a:lnTo>
                  <a:pt x="5576343" y="534108"/>
                </a:lnTo>
                <a:lnTo>
                  <a:pt x="5557923" y="515688"/>
                </a:lnTo>
                <a:lnTo>
                  <a:pt x="5539503" y="534108"/>
                </a:lnTo>
                <a:lnTo>
                  <a:pt x="5520907" y="515512"/>
                </a:lnTo>
                <a:lnTo>
                  <a:pt x="5539327" y="497092"/>
                </a:lnTo>
                <a:lnTo>
                  <a:pt x="5442904" y="400669"/>
                </a:lnTo>
                <a:lnTo>
                  <a:pt x="5346481" y="497092"/>
                </a:lnTo>
                <a:lnTo>
                  <a:pt x="5364901" y="515512"/>
                </a:lnTo>
                <a:lnTo>
                  <a:pt x="5346305" y="534108"/>
                </a:lnTo>
                <a:lnTo>
                  <a:pt x="5327885" y="515688"/>
                </a:lnTo>
                <a:lnTo>
                  <a:pt x="5309465" y="534108"/>
                </a:lnTo>
                <a:lnTo>
                  <a:pt x="5290869" y="515512"/>
                </a:lnTo>
                <a:lnTo>
                  <a:pt x="5309289" y="497092"/>
                </a:lnTo>
                <a:lnTo>
                  <a:pt x="5212866" y="400669"/>
                </a:lnTo>
                <a:lnTo>
                  <a:pt x="5116443" y="497092"/>
                </a:lnTo>
                <a:lnTo>
                  <a:pt x="5134863" y="515512"/>
                </a:lnTo>
                <a:lnTo>
                  <a:pt x="5116267" y="534108"/>
                </a:lnTo>
                <a:lnTo>
                  <a:pt x="5097847" y="515688"/>
                </a:lnTo>
                <a:lnTo>
                  <a:pt x="5079427" y="534108"/>
                </a:lnTo>
                <a:lnTo>
                  <a:pt x="5060831" y="515512"/>
                </a:lnTo>
                <a:lnTo>
                  <a:pt x="5079251" y="497092"/>
                </a:lnTo>
                <a:lnTo>
                  <a:pt x="4982828" y="400669"/>
                </a:lnTo>
                <a:lnTo>
                  <a:pt x="4886405" y="497092"/>
                </a:lnTo>
                <a:lnTo>
                  <a:pt x="4904825" y="515512"/>
                </a:lnTo>
                <a:lnTo>
                  <a:pt x="4886229" y="534108"/>
                </a:lnTo>
                <a:lnTo>
                  <a:pt x="4867809" y="515688"/>
                </a:lnTo>
                <a:lnTo>
                  <a:pt x="4849389" y="534108"/>
                </a:lnTo>
                <a:lnTo>
                  <a:pt x="4830793" y="515512"/>
                </a:lnTo>
                <a:lnTo>
                  <a:pt x="4849213" y="497092"/>
                </a:lnTo>
                <a:lnTo>
                  <a:pt x="4752790" y="400669"/>
                </a:lnTo>
                <a:lnTo>
                  <a:pt x="4656367" y="497092"/>
                </a:lnTo>
                <a:lnTo>
                  <a:pt x="4674787" y="515512"/>
                </a:lnTo>
                <a:lnTo>
                  <a:pt x="4656191" y="534108"/>
                </a:lnTo>
                <a:lnTo>
                  <a:pt x="4637771" y="515688"/>
                </a:lnTo>
                <a:lnTo>
                  <a:pt x="4619351" y="534108"/>
                </a:lnTo>
                <a:lnTo>
                  <a:pt x="4600755" y="515512"/>
                </a:lnTo>
                <a:lnTo>
                  <a:pt x="4619175" y="497092"/>
                </a:lnTo>
                <a:lnTo>
                  <a:pt x="4522752" y="400669"/>
                </a:lnTo>
                <a:lnTo>
                  <a:pt x="4426329" y="497092"/>
                </a:lnTo>
                <a:lnTo>
                  <a:pt x="4444749" y="515512"/>
                </a:lnTo>
                <a:lnTo>
                  <a:pt x="4426153" y="534108"/>
                </a:lnTo>
                <a:lnTo>
                  <a:pt x="4407733" y="515688"/>
                </a:lnTo>
                <a:lnTo>
                  <a:pt x="4389313" y="534108"/>
                </a:lnTo>
                <a:lnTo>
                  <a:pt x="4370717" y="515512"/>
                </a:lnTo>
                <a:lnTo>
                  <a:pt x="4389137" y="497092"/>
                </a:lnTo>
                <a:lnTo>
                  <a:pt x="4292714" y="400669"/>
                </a:lnTo>
                <a:lnTo>
                  <a:pt x="4196291" y="497092"/>
                </a:lnTo>
                <a:lnTo>
                  <a:pt x="4214711" y="515512"/>
                </a:lnTo>
                <a:lnTo>
                  <a:pt x="4196115" y="534108"/>
                </a:lnTo>
                <a:lnTo>
                  <a:pt x="4177695" y="515688"/>
                </a:lnTo>
                <a:lnTo>
                  <a:pt x="4159275" y="534108"/>
                </a:lnTo>
                <a:lnTo>
                  <a:pt x="4140679" y="515512"/>
                </a:lnTo>
                <a:lnTo>
                  <a:pt x="4159099" y="497092"/>
                </a:lnTo>
                <a:lnTo>
                  <a:pt x="4062676" y="400669"/>
                </a:lnTo>
                <a:lnTo>
                  <a:pt x="3966253" y="497092"/>
                </a:lnTo>
                <a:lnTo>
                  <a:pt x="3984673" y="515512"/>
                </a:lnTo>
                <a:lnTo>
                  <a:pt x="3966077" y="534108"/>
                </a:lnTo>
                <a:lnTo>
                  <a:pt x="3947659" y="515688"/>
                </a:lnTo>
                <a:lnTo>
                  <a:pt x="3929239" y="534108"/>
                </a:lnTo>
                <a:lnTo>
                  <a:pt x="3910643" y="515512"/>
                </a:lnTo>
                <a:lnTo>
                  <a:pt x="3929062" y="497092"/>
                </a:lnTo>
                <a:lnTo>
                  <a:pt x="3832641" y="400670"/>
                </a:lnTo>
                <a:lnTo>
                  <a:pt x="3736219" y="497092"/>
                </a:lnTo>
                <a:lnTo>
                  <a:pt x="3754640" y="515512"/>
                </a:lnTo>
                <a:lnTo>
                  <a:pt x="3736043" y="534108"/>
                </a:lnTo>
                <a:lnTo>
                  <a:pt x="3717624" y="515688"/>
                </a:lnTo>
                <a:lnTo>
                  <a:pt x="3699203" y="534108"/>
                </a:lnTo>
                <a:lnTo>
                  <a:pt x="3680607" y="515512"/>
                </a:lnTo>
                <a:lnTo>
                  <a:pt x="3699027" y="497092"/>
                </a:lnTo>
                <a:lnTo>
                  <a:pt x="3602603" y="400668"/>
                </a:lnTo>
                <a:lnTo>
                  <a:pt x="3506179" y="497092"/>
                </a:lnTo>
                <a:lnTo>
                  <a:pt x="3524599" y="515512"/>
                </a:lnTo>
                <a:lnTo>
                  <a:pt x="3506003" y="534108"/>
                </a:lnTo>
                <a:lnTo>
                  <a:pt x="3487583" y="515688"/>
                </a:lnTo>
                <a:lnTo>
                  <a:pt x="3469163" y="534108"/>
                </a:lnTo>
                <a:lnTo>
                  <a:pt x="3450567" y="515512"/>
                </a:lnTo>
                <a:lnTo>
                  <a:pt x="3468987" y="497092"/>
                </a:lnTo>
                <a:lnTo>
                  <a:pt x="3372565" y="400670"/>
                </a:lnTo>
                <a:lnTo>
                  <a:pt x="3276143" y="497092"/>
                </a:lnTo>
                <a:lnTo>
                  <a:pt x="3294564" y="515512"/>
                </a:lnTo>
                <a:lnTo>
                  <a:pt x="3275967" y="534108"/>
                </a:lnTo>
                <a:lnTo>
                  <a:pt x="3257548" y="515688"/>
                </a:lnTo>
                <a:lnTo>
                  <a:pt x="3239128" y="534108"/>
                </a:lnTo>
                <a:lnTo>
                  <a:pt x="3220531" y="515512"/>
                </a:lnTo>
                <a:lnTo>
                  <a:pt x="3238952" y="497092"/>
                </a:lnTo>
                <a:lnTo>
                  <a:pt x="3142527" y="400668"/>
                </a:lnTo>
                <a:lnTo>
                  <a:pt x="3046103" y="497092"/>
                </a:lnTo>
                <a:lnTo>
                  <a:pt x="3064523" y="515512"/>
                </a:lnTo>
                <a:lnTo>
                  <a:pt x="3045927" y="534108"/>
                </a:lnTo>
                <a:lnTo>
                  <a:pt x="3027507" y="515688"/>
                </a:lnTo>
                <a:lnTo>
                  <a:pt x="3009087" y="534108"/>
                </a:lnTo>
                <a:lnTo>
                  <a:pt x="2990491" y="515512"/>
                </a:lnTo>
                <a:lnTo>
                  <a:pt x="3008911" y="497092"/>
                </a:lnTo>
                <a:lnTo>
                  <a:pt x="2912489" y="400670"/>
                </a:lnTo>
                <a:lnTo>
                  <a:pt x="2816067" y="497092"/>
                </a:lnTo>
                <a:lnTo>
                  <a:pt x="2834488" y="515512"/>
                </a:lnTo>
                <a:lnTo>
                  <a:pt x="2815891" y="534108"/>
                </a:lnTo>
                <a:lnTo>
                  <a:pt x="2797471" y="515688"/>
                </a:lnTo>
                <a:lnTo>
                  <a:pt x="2779051" y="534108"/>
                </a:lnTo>
                <a:lnTo>
                  <a:pt x="2760456" y="515512"/>
                </a:lnTo>
                <a:lnTo>
                  <a:pt x="2778876" y="497092"/>
                </a:lnTo>
                <a:lnTo>
                  <a:pt x="2682452" y="400668"/>
                </a:lnTo>
                <a:lnTo>
                  <a:pt x="2586027" y="497092"/>
                </a:lnTo>
                <a:lnTo>
                  <a:pt x="2604447" y="515512"/>
                </a:lnTo>
                <a:lnTo>
                  <a:pt x="2585852" y="534108"/>
                </a:lnTo>
                <a:lnTo>
                  <a:pt x="2567432" y="515688"/>
                </a:lnTo>
                <a:lnTo>
                  <a:pt x="2549011" y="534108"/>
                </a:lnTo>
                <a:lnTo>
                  <a:pt x="2530416" y="515512"/>
                </a:lnTo>
                <a:lnTo>
                  <a:pt x="2548835" y="497092"/>
                </a:lnTo>
                <a:lnTo>
                  <a:pt x="2452414" y="400670"/>
                </a:lnTo>
                <a:lnTo>
                  <a:pt x="2355992" y="497092"/>
                </a:lnTo>
                <a:lnTo>
                  <a:pt x="2374413" y="515512"/>
                </a:lnTo>
                <a:lnTo>
                  <a:pt x="2355816" y="534108"/>
                </a:lnTo>
                <a:lnTo>
                  <a:pt x="2337397" y="515688"/>
                </a:lnTo>
                <a:lnTo>
                  <a:pt x="2318976" y="534108"/>
                </a:lnTo>
                <a:lnTo>
                  <a:pt x="2300381" y="515512"/>
                </a:lnTo>
                <a:lnTo>
                  <a:pt x="2318801" y="497092"/>
                </a:lnTo>
                <a:lnTo>
                  <a:pt x="2222376" y="400668"/>
                </a:lnTo>
                <a:lnTo>
                  <a:pt x="2125953" y="497091"/>
                </a:lnTo>
                <a:lnTo>
                  <a:pt x="2144375" y="515512"/>
                </a:lnTo>
                <a:lnTo>
                  <a:pt x="2125779" y="534108"/>
                </a:lnTo>
                <a:lnTo>
                  <a:pt x="2107357" y="515687"/>
                </a:lnTo>
                <a:lnTo>
                  <a:pt x="2088936" y="534108"/>
                </a:lnTo>
                <a:lnTo>
                  <a:pt x="2070340" y="515512"/>
                </a:lnTo>
                <a:lnTo>
                  <a:pt x="2088761" y="497091"/>
                </a:lnTo>
                <a:lnTo>
                  <a:pt x="1992340" y="400669"/>
                </a:lnTo>
                <a:lnTo>
                  <a:pt x="1895917" y="497092"/>
                </a:lnTo>
                <a:lnTo>
                  <a:pt x="1914336" y="515512"/>
                </a:lnTo>
                <a:lnTo>
                  <a:pt x="1895742" y="534108"/>
                </a:lnTo>
                <a:lnTo>
                  <a:pt x="1877320" y="515688"/>
                </a:lnTo>
                <a:lnTo>
                  <a:pt x="1858901" y="534108"/>
                </a:lnTo>
                <a:lnTo>
                  <a:pt x="1840304" y="515512"/>
                </a:lnTo>
                <a:lnTo>
                  <a:pt x="1858724" y="497092"/>
                </a:lnTo>
                <a:lnTo>
                  <a:pt x="1762301" y="400669"/>
                </a:lnTo>
                <a:lnTo>
                  <a:pt x="1665878" y="497092"/>
                </a:lnTo>
                <a:lnTo>
                  <a:pt x="1684298" y="515512"/>
                </a:lnTo>
                <a:lnTo>
                  <a:pt x="1665702" y="534108"/>
                </a:lnTo>
                <a:lnTo>
                  <a:pt x="1647282" y="515688"/>
                </a:lnTo>
                <a:lnTo>
                  <a:pt x="1628862" y="534108"/>
                </a:lnTo>
                <a:lnTo>
                  <a:pt x="1610266" y="515512"/>
                </a:lnTo>
                <a:lnTo>
                  <a:pt x="1628686" y="497092"/>
                </a:lnTo>
                <a:lnTo>
                  <a:pt x="1532263" y="400669"/>
                </a:lnTo>
                <a:lnTo>
                  <a:pt x="1435839" y="497092"/>
                </a:lnTo>
                <a:lnTo>
                  <a:pt x="1454260" y="515512"/>
                </a:lnTo>
                <a:lnTo>
                  <a:pt x="1435664" y="534108"/>
                </a:lnTo>
                <a:lnTo>
                  <a:pt x="1417243" y="515688"/>
                </a:lnTo>
                <a:lnTo>
                  <a:pt x="1398823" y="534108"/>
                </a:lnTo>
                <a:lnTo>
                  <a:pt x="1380227" y="515512"/>
                </a:lnTo>
                <a:lnTo>
                  <a:pt x="1398648" y="497092"/>
                </a:lnTo>
                <a:lnTo>
                  <a:pt x="1302224" y="400669"/>
                </a:lnTo>
                <a:lnTo>
                  <a:pt x="1205802" y="497092"/>
                </a:lnTo>
                <a:lnTo>
                  <a:pt x="1224222" y="515512"/>
                </a:lnTo>
                <a:lnTo>
                  <a:pt x="1205626" y="534108"/>
                </a:lnTo>
                <a:lnTo>
                  <a:pt x="1187206" y="515688"/>
                </a:lnTo>
                <a:lnTo>
                  <a:pt x="1168786" y="534108"/>
                </a:lnTo>
                <a:lnTo>
                  <a:pt x="1150189" y="515512"/>
                </a:lnTo>
                <a:lnTo>
                  <a:pt x="1168610" y="497092"/>
                </a:lnTo>
                <a:lnTo>
                  <a:pt x="1072187" y="400669"/>
                </a:lnTo>
                <a:lnTo>
                  <a:pt x="975763" y="497092"/>
                </a:lnTo>
                <a:lnTo>
                  <a:pt x="994184" y="515512"/>
                </a:lnTo>
                <a:lnTo>
                  <a:pt x="975588" y="534108"/>
                </a:lnTo>
                <a:lnTo>
                  <a:pt x="957168" y="515688"/>
                </a:lnTo>
                <a:lnTo>
                  <a:pt x="938747" y="534108"/>
                </a:lnTo>
                <a:lnTo>
                  <a:pt x="920151" y="515512"/>
                </a:lnTo>
                <a:lnTo>
                  <a:pt x="938572" y="497092"/>
                </a:lnTo>
                <a:lnTo>
                  <a:pt x="842149" y="400669"/>
                </a:lnTo>
                <a:lnTo>
                  <a:pt x="745726" y="497092"/>
                </a:lnTo>
                <a:lnTo>
                  <a:pt x="764146" y="515512"/>
                </a:lnTo>
                <a:lnTo>
                  <a:pt x="745550" y="534108"/>
                </a:lnTo>
                <a:lnTo>
                  <a:pt x="727129" y="515688"/>
                </a:lnTo>
                <a:lnTo>
                  <a:pt x="708710" y="534108"/>
                </a:lnTo>
                <a:lnTo>
                  <a:pt x="690113" y="515512"/>
                </a:lnTo>
                <a:lnTo>
                  <a:pt x="708533" y="497092"/>
                </a:lnTo>
                <a:lnTo>
                  <a:pt x="612110" y="400669"/>
                </a:lnTo>
                <a:lnTo>
                  <a:pt x="515688" y="497092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497092" y="515688"/>
                </a:lnTo>
                <a:lnTo>
                  <a:pt x="478672" y="534108"/>
                </a:lnTo>
                <a:lnTo>
                  <a:pt x="460076" y="515512"/>
                </a:lnTo>
                <a:lnTo>
                  <a:pt x="478496" y="497092"/>
                </a:lnTo>
                <a:lnTo>
                  <a:pt x="382073" y="400669"/>
                </a:lnTo>
                <a:lnTo>
                  <a:pt x="248634" y="534108"/>
                </a:lnTo>
                <a:lnTo>
                  <a:pt x="230038" y="515512"/>
                </a:lnTo>
                <a:lnTo>
                  <a:pt x="363477" y="382073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E395E7AF-521F-4187-A759-1A0B1E10EEE9}"/>
              </a:ext>
            </a:extLst>
          </p:cNvPr>
          <p:cNvSpPr/>
          <p:nvPr/>
        </p:nvSpPr>
        <p:spPr>
          <a:xfrm>
            <a:off x="190229" y="2432066"/>
            <a:ext cx="9600824" cy="534108"/>
          </a:xfrm>
          <a:custGeom>
            <a:avLst/>
            <a:gdLst>
              <a:gd name="connsiteX0" fmla="*/ 3927891 w 9600824"/>
              <a:gd name="connsiteY0" fmla="*/ 400670 h 534108"/>
              <a:gd name="connsiteX1" fmla="*/ 3898862 w 9600824"/>
              <a:gd name="connsiteY1" fmla="*/ 429699 h 534108"/>
              <a:gd name="connsiteX2" fmla="*/ 3947659 w 9600824"/>
              <a:gd name="connsiteY2" fmla="*/ 478496 h 534108"/>
              <a:gd name="connsiteX3" fmla="*/ 3976688 w 9600824"/>
              <a:gd name="connsiteY3" fmla="*/ 449467 h 534108"/>
              <a:gd name="connsiteX4" fmla="*/ 3832641 w 9600824"/>
              <a:gd name="connsiteY4" fmla="*/ 400670 h 534108"/>
              <a:gd name="connsiteX5" fmla="*/ 3783845 w 9600824"/>
              <a:gd name="connsiteY5" fmla="*/ 449467 h 534108"/>
              <a:gd name="connsiteX6" fmla="*/ 3812874 w 9600824"/>
              <a:gd name="connsiteY6" fmla="*/ 478496 h 534108"/>
              <a:gd name="connsiteX7" fmla="*/ 3861670 w 9600824"/>
              <a:gd name="connsiteY7" fmla="*/ 429699 h 534108"/>
              <a:gd name="connsiteX8" fmla="*/ 3467815 w 9600824"/>
              <a:gd name="connsiteY8" fmla="*/ 400670 h 534108"/>
              <a:gd name="connsiteX9" fmla="*/ 3438786 w 9600824"/>
              <a:gd name="connsiteY9" fmla="*/ 429699 h 534108"/>
              <a:gd name="connsiteX10" fmla="*/ 3487583 w 9600824"/>
              <a:gd name="connsiteY10" fmla="*/ 478496 h 534108"/>
              <a:gd name="connsiteX11" fmla="*/ 3516612 w 9600824"/>
              <a:gd name="connsiteY11" fmla="*/ 449467 h 534108"/>
              <a:gd name="connsiteX12" fmla="*/ 3372565 w 9600824"/>
              <a:gd name="connsiteY12" fmla="*/ 400670 h 534108"/>
              <a:gd name="connsiteX13" fmla="*/ 3323769 w 9600824"/>
              <a:gd name="connsiteY13" fmla="*/ 449467 h 534108"/>
              <a:gd name="connsiteX14" fmla="*/ 3352798 w 9600824"/>
              <a:gd name="connsiteY14" fmla="*/ 478496 h 534108"/>
              <a:gd name="connsiteX15" fmla="*/ 3401595 w 9600824"/>
              <a:gd name="connsiteY15" fmla="*/ 429699 h 534108"/>
              <a:gd name="connsiteX16" fmla="*/ 3007739 w 9600824"/>
              <a:gd name="connsiteY16" fmla="*/ 400670 h 534108"/>
              <a:gd name="connsiteX17" fmla="*/ 2978711 w 9600824"/>
              <a:gd name="connsiteY17" fmla="*/ 429699 h 534108"/>
              <a:gd name="connsiteX18" fmla="*/ 3027507 w 9600824"/>
              <a:gd name="connsiteY18" fmla="*/ 478496 h 534108"/>
              <a:gd name="connsiteX19" fmla="*/ 3056536 w 9600824"/>
              <a:gd name="connsiteY19" fmla="*/ 449467 h 534108"/>
              <a:gd name="connsiteX20" fmla="*/ 2912489 w 9600824"/>
              <a:gd name="connsiteY20" fmla="*/ 400670 h 534108"/>
              <a:gd name="connsiteX21" fmla="*/ 2863692 w 9600824"/>
              <a:gd name="connsiteY21" fmla="*/ 449467 h 534108"/>
              <a:gd name="connsiteX22" fmla="*/ 2892721 w 9600824"/>
              <a:gd name="connsiteY22" fmla="*/ 478496 h 534108"/>
              <a:gd name="connsiteX23" fmla="*/ 2941518 w 9600824"/>
              <a:gd name="connsiteY23" fmla="*/ 429699 h 534108"/>
              <a:gd name="connsiteX24" fmla="*/ 2547664 w 9600824"/>
              <a:gd name="connsiteY24" fmla="*/ 400670 h 534108"/>
              <a:gd name="connsiteX25" fmla="*/ 2518635 w 9600824"/>
              <a:gd name="connsiteY25" fmla="*/ 429699 h 534108"/>
              <a:gd name="connsiteX26" fmla="*/ 2567432 w 9600824"/>
              <a:gd name="connsiteY26" fmla="*/ 478496 h 534108"/>
              <a:gd name="connsiteX27" fmla="*/ 2596461 w 9600824"/>
              <a:gd name="connsiteY27" fmla="*/ 449467 h 534108"/>
              <a:gd name="connsiteX28" fmla="*/ 2452414 w 9600824"/>
              <a:gd name="connsiteY28" fmla="*/ 400670 h 534108"/>
              <a:gd name="connsiteX29" fmla="*/ 2403618 w 9600824"/>
              <a:gd name="connsiteY29" fmla="*/ 449467 h 534108"/>
              <a:gd name="connsiteX30" fmla="*/ 2432647 w 9600824"/>
              <a:gd name="connsiteY30" fmla="*/ 478496 h 534108"/>
              <a:gd name="connsiteX31" fmla="*/ 2481444 w 9600824"/>
              <a:gd name="connsiteY31" fmla="*/ 429700 h 534108"/>
              <a:gd name="connsiteX32" fmla="*/ 8988724 w 9600824"/>
              <a:gd name="connsiteY32" fmla="*/ 400669 h 534108"/>
              <a:gd name="connsiteX33" fmla="*/ 8959695 w 9600824"/>
              <a:gd name="connsiteY33" fmla="*/ 429698 h 534108"/>
              <a:gd name="connsiteX34" fmla="*/ 9008488 w 9600824"/>
              <a:gd name="connsiteY34" fmla="*/ 478491 h 534108"/>
              <a:gd name="connsiteX35" fmla="*/ 9037517 w 9600824"/>
              <a:gd name="connsiteY35" fmla="*/ 449462 h 534108"/>
              <a:gd name="connsiteX36" fmla="*/ 8893474 w 9600824"/>
              <a:gd name="connsiteY36" fmla="*/ 400669 h 534108"/>
              <a:gd name="connsiteX37" fmla="*/ 8844676 w 9600824"/>
              <a:gd name="connsiteY37" fmla="*/ 449467 h 534108"/>
              <a:gd name="connsiteX38" fmla="*/ 8873705 w 9600824"/>
              <a:gd name="connsiteY38" fmla="*/ 478496 h 534108"/>
              <a:gd name="connsiteX39" fmla="*/ 8922503 w 9600824"/>
              <a:gd name="connsiteY39" fmla="*/ 429698 h 534108"/>
              <a:gd name="connsiteX40" fmla="*/ 8758686 w 9600824"/>
              <a:gd name="connsiteY40" fmla="*/ 400669 h 534108"/>
              <a:gd name="connsiteX41" fmla="*/ 8729657 w 9600824"/>
              <a:gd name="connsiteY41" fmla="*/ 429698 h 534108"/>
              <a:gd name="connsiteX42" fmla="*/ 8778455 w 9600824"/>
              <a:gd name="connsiteY42" fmla="*/ 478496 h 534108"/>
              <a:gd name="connsiteX43" fmla="*/ 8807484 w 9600824"/>
              <a:gd name="connsiteY43" fmla="*/ 449467 h 534108"/>
              <a:gd name="connsiteX44" fmla="*/ 8663436 w 9600824"/>
              <a:gd name="connsiteY44" fmla="*/ 400669 h 534108"/>
              <a:gd name="connsiteX45" fmla="*/ 8614638 w 9600824"/>
              <a:gd name="connsiteY45" fmla="*/ 449467 h 534108"/>
              <a:gd name="connsiteX46" fmla="*/ 8643667 w 9600824"/>
              <a:gd name="connsiteY46" fmla="*/ 478496 h 534108"/>
              <a:gd name="connsiteX47" fmla="*/ 8692465 w 9600824"/>
              <a:gd name="connsiteY47" fmla="*/ 429698 h 534108"/>
              <a:gd name="connsiteX48" fmla="*/ 8528648 w 9600824"/>
              <a:gd name="connsiteY48" fmla="*/ 400669 h 534108"/>
              <a:gd name="connsiteX49" fmla="*/ 8499619 w 9600824"/>
              <a:gd name="connsiteY49" fmla="*/ 429698 h 534108"/>
              <a:gd name="connsiteX50" fmla="*/ 8548417 w 9600824"/>
              <a:gd name="connsiteY50" fmla="*/ 478496 h 534108"/>
              <a:gd name="connsiteX51" fmla="*/ 8577446 w 9600824"/>
              <a:gd name="connsiteY51" fmla="*/ 449467 h 534108"/>
              <a:gd name="connsiteX52" fmla="*/ 8433398 w 9600824"/>
              <a:gd name="connsiteY52" fmla="*/ 400669 h 534108"/>
              <a:gd name="connsiteX53" fmla="*/ 8384600 w 9600824"/>
              <a:gd name="connsiteY53" fmla="*/ 449467 h 534108"/>
              <a:gd name="connsiteX54" fmla="*/ 8413629 w 9600824"/>
              <a:gd name="connsiteY54" fmla="*/ 478496 h 534108"/>
              <a:gd name="connsiteX55" fmla="*/ 8462427 w 9600824"/>
              <a:gd name="connsiteY55" fmla="*/ 429698 h 534108"/>
              <a:gd name="connsiteX56" fmla="*/ 8298610 w 9600824"/>
              <a:gd name="connsiteY56" fmla="*/ 400669 h 534108"/>
              <a:gd name="connsiteX57" fmla="*/ 8269581 w 9600824"/>
              <a:gd name="connsiteY57" fmla="*/ 429698 h 534108"/>
              <a:gd name="connsiteX58" fmla="*/ 8318379 w 9600824"/>
              <a:gd name="connsiteY58" fmla="*/ 478496 h 534108"/>
              <a:gd name="connsiteX59" fmla="*/ 8347408 w 9600824"/>
              <a:gd name="connsiteY59" fmla="*/ 449467 h 534108"/>
              <a:gd name="connsiteX60" fmla="*/ 8203360 w 9600824"/>
              <a:gd name="connsiteY60" fmla="*/ 400669 h 534108"/>
              <a:gd name="connsiteX61" fmla="*/ 8154562 w 9600824"/>
              <a:gd name="connsiteY61" fmla="*/ 449467 h 534108"/>
              <a:gd name="connsiteX62" fmla="*/ 8183591 w 9600824"/>
              <a:gd name="connsiteY62" fmla="*/ 478496 h 534108"/>
              <a:gd name="connsiteX63" fmla="*/ 8232389 w 9600824"/>
              <a:gd name="connsiteY63" fmla="*/ 429698 h 534108"/>
              <a:gd name="connsiteX64" fmla="*/ 8068572 w 9600824"/>
              <a:gd name="connsiteY64" fmla="*/ 400669 h 534108"/>
              <a:gd name="connsiteX65" fmla="*/ 8039543 w 9600824"/>
              <a:gd name="connsiteY65" fmla="*/ 429698 h 534108"/>
              <a:gd name="connsiteX66" fmla="*/ 8088341 w 9600824"/>
              <a:gd name="connsiteY66" fmla="*/ 478496 h 534108"/>
              <a:gd name="connsiteX67" fmla="*/ 8117370 w 9600824"/>
              <a:gd name="connsiteY67" fmla="*/ 449467 h 534108"/>
              <a:gd name="connsiteX68" fmla="*/ 7973322 w 9600824"/>
              <a:gd name="connsiteY68" fmla="*/ 400669 h 534108"/>
              <a:gd name="connsiteX69" fmla="*/ 7924524 w 9600824"/>
              <a:gd name="connsiteY69" fmla="*/ 449467 h 534108"/>
              <a:gd name="connsiteX70" fmla="*/ 7953553 w 9600824"/>
              <a:gd name="connsiteY70" fmla="*/ 478496 h 534108"/>
              <a:gd name="connsiteX71" fmla="*/ 8002351 w 9600824"/>
              <a:gd name="connsiteY71" fmla="*/ 429698 h 534108"/>
              <a:gd name="connsiteX72" fmla="*/ 7838534 w 9600824"/>
              <a:gd name="connsiteY72" fmla="*/ 400669 h 534108"/>
              <a:gd name="connsiteX73" fmla="*/ 7809505 w 9600824"/>
              <a:gd name="connsiteY73" fmla="*/ 429698 h 534108"/>
              <a:gd name="connsiteX74" fmla="*/ 7858303 w 9600824"/>
              <a:gd name="connsiteY74" fmla="*/ 478496 h 534108"/>
              <a:gd name="connsiteX75" fmla="*/ 7887332 w 9600824"/>
              <a:gd name="connsiteY75" fmla="*/ 449467 h 534108"/>
              <a:gd name="connsiteX76" fmla="*/ 7743284 w 9600824"/>
              <a:gd name="connsiteY76" fmla="*/ 400669 h 534108"/>
              <a:gd name="connsiteX77" fmla="*/ 7694486 w 9600824"/>
              <a:gd name="connsiteY77" fmla="*/ 449467 h 534108"/>
              <a:gd name="connsiteX78" fmla="*/ 7723515 w 9600824"/>
              <a:gd name="connsiteY78" fmla="*/ 478496 h 534108"/>
              <a:gd name="connsiteX79" fmla="*/ 7772313 w 9600824"/>
              <a:gd name="connsiteY79" fmla="*/ 429698 h 534108"/>
              <a:gd name="connsiteX80" fmla="*/ 7608496 w 9600824"/>
              <a:gd name="connsiteY80" fmla="*/ 400669 h 534108"/>
              <a:gd name="connsiteX81" fmla="*/ 7579467 w 9600824"/>
              <a:gd name="connsiteY81" fmla="*/ 429698 h 534108"/>
              <a:gd name="connsiteX82" fmla="*/ 7628265 w 9600824"/>
              <a:gd name="connsiteY82" fmla="*/ 478496 h 534108"/>
              <a:gd name="connsiteX83" fmla="*/ 7657294 w 9600824"/>
              <a:gd name="connsiteY83" fmla="*/ 449467 h 534108"/>
              <a:gd name="connsiteX84" fmla="*/ 7513246 w 9600824"/>
              <a:gd name="connsiteY84" fmla="*/ 400669 h 534108"/>
              <a:gd name="connsiteX85" fmla="*/ 7464448 w 9600824"/>
              <a:gd name="connsiteY85" fmla="*/ 449467 h 534108"/>
              <a:gd name="connsiteX86" fmla="*/ 7493477 w 9600824"/>
              <a:gd name="connsiteY86" fmla="*/ 478496 h 534108"/>
              <a:gd name="connsiteX87" fmla="*/ 7542275 w 9600824"/>
              <a:gd name="connsiteY87" fmla="*/ 429698 h 534108"/>
              <a:gd name="connsiteX88" fmla="*/ 7378458 w 9600824"/>
              <a:gd name="connsiteY88" fmla="*/ 400669 h 534108"/>
              <a:gd name="connsiteX89" fmla="*/ 7349429 w 9600824"/>
              <a:gd name="connsiteY89" fmla="*/ 429698 h 534108"/>
              <a:gd name="connsiteX90" fmla="*/ 7398227 w 9600824"/>
              <a:gd name="connsiteY90" fmla="*/ 478496 h 534108"/>
              <a:gd name="connsiteX91" fmla="*/ 7427256 w 9600824"/>
              <a:gd name="connsiteY91" fmla="*/ 449467 h 534108"/>
              <a:gd name="connsiteX92" fmla="*/ 7283208 w 9600824"/>
              <a:gd name="connsiteY92" fmla="*/ 400669 h 534108"/>
              <a:gd name="connsiteX93" fmla="*/ 7234410 w 9600824"/>
              <a:gd name="connsiteY93" fmla="*/ 449467 h 534108"/>
              <a:gd name="connsiteX94" fmla="*/ 7263439 w 9600824"/>
              <a:gd name="connsiteY94" fmla="*/ 478496 h 534108"/>
              <a:gd name="connsiteX95" fmla="*/ 7312237 w 9600824"/>
              <a:gd name="connsiteY95" fmla="*/ 429698 h 534108"/>
              <a:gd name="connsiteX96" fmla="*/ 7148420 w 9600824"/>
              <a:gd name="connsiteY96" fmla="*/ 400669 h 534108"/>
              <a:gd name="connsiteX97" fmla="*/ 7119391 w 9600824"/>
              <a:gd name="connsiteY97" fmla="*/ 429698 h 534108"/>
              <a:gd name="connsiteX98" fmla="*/ 7168189 w 9600824"/>
              <a:gd name="connsiteY98" fmla="*/ 478496 h 534108"/>
              <a:gd name="connsiteX99" fmla="*/ 7197218 w 9600824"/>
              <a:gd name="connsiteY99" fmla="*/ 449467 h 534108"/>
              <a:gd name="connsiteX100" fmla="*/ 7053170 w 9600824"/>
              <a:gd name="connsiteY100" fmla="*/ 400669 h 534108"/>
              <a:gd name="connsiteX101" fmla="*/ 7004372 w 9600824"/>
              <a:gd name="connsiteY101" fmla="*/ 449467 h 534108"/>
              <a:gd name="connsiteX102" fmla="*/ 7033401 w 9600824"/>
              <a:gd name="connsiteY102" fmla="*/ 478496 h 534108"/>
              <a:gd name="connsiteX103" fmla="*/ 7082199 w 9600824"/>
              <a:gd name="connsiteY103" fmla="*/ 429698 h 534108"/>
              <a:gd name="connsiteX104" fmla="*/ 6918382 w 9600824"/>
              <a:gd name="connsiteY104" fmla="*/ 400669 h 534108"/>
              <a:gd name="connsiteX105" fmla="*/ 6889353 w 9600824"/>
              <a:gd name="connsiteY105" fmla="*/ 429698 h 534108"/>
              <a:gd name="connsiteX106" fmla="*/ 6938151 w 9600824"/>
              <a:gd name="connsiteY106" fmla="*/ 478496 h 534108"/>
              <a:gd name="connsiteX107" fmla="*/ 6967180 w 9600824"/>
              <a:gd name="connsiteY107" fmla="*/ 449467 h 534108"/>
              <a:gd name="connsiteX108" fmla="*/ 6823132 w 9600824"/>
              <a:gd name="connsiteY108" fmla="*/ 400669 h 534108"/>
              <a:gd name="connsiteX109" fmla="*/ 6774334 w 9600824"/>
              <a:gd name="connsiteY109" fmla="*/ 449467 h 534108"/>
              <a:gd name="connsiteX110" fmla="*/ 6803363 w 9600824"/>
              <a:gd name="connsiteY110" fmla="*/ 478496 h 534108"/>
              <a:gd name="connsiteX111" fmla="*/ 6852161 w 9600824"/>
              <a:gd name="connsiteY111" fmla="*/ 429698 h 534108"/>
              <a:gd name="connsiteX112" fmla="*/ 6688344 w 9600824"/>
              <a:gd name="connsiteY112" fmla="*/ 400669 h 534108"/>
              <a:gd name="connsiteX113" fmla="*/ 6659315 w 9600824"/>
              <a:gd name="connsiteY113" fmla="*/ 429698 h 534108"/>
              <a:gd name="connsiteX114" fmla="*/ 6708113 w 9600824"/>
              <a:gd name="connsiteY114" fmla="*/ 478496 h 534108"/>
              <a:gd name="connsiteX115" fmla="*/ 6737142 w 9600824"/>
              <a:gd name="connsiteY115" fmla="*/ 449467 h 534108"/>
              <a:gd name="connsiteX116" fmla="*/ 6593094 w 9600824"/>
              <a:gd name="connsiteY116" fmla="*/ 400669 h 534108"/>
              <a:gd name="connsiteX117" fmla="*/ 6544296 w 9600824"/>
              <a:gd name="connsiteY117" fmla="*/ 449467 h 534108"/>
              <a:gd name="connsiteX118" fmla="*/ 6573325 w 9600824"/>
              <a:gd name="connsiteY118" fmla="*/ 478496 h 534108"/>
              <a:gd name="connsiteX119" fmla="*/ 6622123 w 9600824"/>
              <a:gd name="connsiteY119" fmla="*/ 429698 h 534108"/>
              <a:gd name="connsiteX120" fmla="*/ 6458306 w 9600824"/>
              <a:gd name="connsiteY120" fmla="*/ 400669 h 534108"/>
              <a:gd name="connsiteX121" fmla="*/ 6429277 w 9600824"/>
              <a:gd name="connsiteY121" fmla="*/ 429698 h 534108"/>
              <a:gd name="connsiteX122" fmla="*/ 6478075 w 9600824"/>
              <a:gd name="connsiteY122" fmla="*/ 478496 h 534108"/>
              <a:gd name="connsiteX123" fmla="*/ 6507104 w 9600824"/>
              <a:gd name="connsiteY123" fmla="*/ 449467 h 534108"/>
              <a:gd name="connsiteX124" fmla="*/ 6363056 w 9600824"/>
              <a:gd name="connsiteY124" fmla="*/ 400669 h 534108"/>
              <a:gd name="connsiteX125" fmla="*/ 6314258 w 9600824"/>
              <a:gd name="connsiteY125" fmla="*/ 449467 h 534108"/>
              <a:gd name="connsiteX126" fmla="*/ 6343287 w 9600824"/>
              <a:gd name="connsiteY126" fmla="*/ 478496 h 534108"/>
              <a:gd name="connsiteX127" fmla="*/ 6392085 w 9600824"/>
              <a:gd name="connsiteY127" fmla="*/ 429698 h 534108"/>
              <a:gd name="connsiteX128" fmla="*/ 6228268 w 9600824"/>
              <a:gd name="connsiteY128" fmla="*/ 400669 h 534108"/>
              <a:gd name="connsiteX129" fmla="*/ 6199239 w 9600824"/>
              <a:gd name="connsiteY129" fmla="*/ 429698 h 534108"/>
              <a:gd name="connsiteX130" fmla="*/ 6248037 w 9600824"/>
              <a:gd name="connsiteY130" fmla="*/ 478496 h 534108"/>
              <a:gd name="connsiteX131" fmla="*/ 6277066 w 9600824"/>
              <a:gd name="connsiteY131" fmla="*/ 449467 h 534108"/>
              <a:gd name="connsiteX132" fmla="*/ 6133018 w 9600824"/>
              <a:gd name="connsiteY132" fmla="*/ 400669 h 534108"/>
              <a:gd name="connsiteX133" fmla="*/ 6084220 w 9600824"/>
              <a:gd name="connsiteY133" fmla="*/ 449467 h 534108"/>
              <a:gd name="connsiteX134" fmla="*/ 6113249 w 9600824"/>
              <a:gd name="connsiteY134" fmla="*/ 478496 h 534108"/>
              <a:gd name="connsiteX135" fmla="*/ 6162047 w 9600824"/>
              <a:gd name="connsiteY135" fmla="*/ 429698 h 534108"/>
              <a:gd name="connsiteX136" fmla="*/ 5998230 w 9600824"/>
              <a:gd name="connsiteY136" fmla="*/ 400669 h 534108"/>
              <a:gd name="connsiteX137" fmla="*/ 5969201 w 9600824"/>
              <a:gd name="connsiteY137" fmla="*/ 429698 h 534108"/>
              <a:gd name="connsiteX138" fmla="*/ 6017999 w 9600824"/>
              <a:gd name="connsiteY138" fmla="*/ 478496 h 534108"/>
              <a:gd name="connsiteX139" fmla="*/ 6047028 w 9600824"/>
              <a:gd name="connsiteY139" fmla="*/ 449467 h 534108"/>
              <a:gd name="connsiteX140" fmla="*/ 5902980 w 9600824"/>
              <a:gd name="connsiteY140" fmla="*/ 400669 h 534108"/>
              <a:gd name="connsiteX141" fmla="*/ 5854182 w 9600824"/>
              <a:gd name="connsiteY141" fmla="*/ 449467 h 534108"/>
              <a:gd name="connsiteX142" fmla="*/ 5883211 w 9600824"/>
              <a:gd name="connsiteY142" fmla="*/ 478496 h 534108"/>
              <a:gd name="connsiteX143" fmla="*/ 5932009 w 9600824"/>
              <a:gd name="connsiteY143" fmla="*/ 429698 h 534108"/>
              <a:gd name="connsiteX144" fmla="*/ 5768192 w 9600824"/>
              <a:gd name="connsiteY144" fmla="*/ 400669 h 534108"/>
              <a:gd name="connsiteX145" fmla="*/ 5739163 w 9600824"/>
              <a:gd name="connsiteY145" fmla="*/ 429698 h 534108"/>
              <a:gd name="connsiteX146" fmla="*/ 5787961 w 9600824"/>
              <a:gd name="connsiteY146" fmla="*/ 478496 h 534108"/>
              <a:gd name="connsiteX147" fmla="*/ 5816990 w 9600824"/>
              <a:gd name="connsiteY147" fmla="*/ 449467 h 534108"/>
              <a:gd name="connsiteX148" fmla="*/ 5672942 w 9600824"/>
              <a:gd name="connsiteY148" fmla="*/ 400669 h 534108"/>
              <a:gd name="connsiteX149" fmla="*/ 5624144 w 9600824"/>
              <a:gd name="connsiteY149" fmla="*/ 449467 h 534108"/>
              <a:gd name="connsiteX150" fmla="*/ 5653173 w 9600824"/>
              <a:gd name="connsiteY150" fmla="*/ 478496 h 534108"/>
              <a:gd name="connsiteX151" fmla="*/ 5701971 w 9600824"/>
              <a:gd name="connsiteY151" fmla="*/ 429698 h 534108"/>
              <a:gd name="connsiteX152" fmla="*/ 5538154 w 9600824"/>
              <a:gd name="connsiteY152" fmla="*/ 400669 h 534108"/>
              <a:gd name="connsiteX153" fmla="*/ 5509125 w 9600824"/>
              <a:gd name="connsiteY153" fmla="*/ 429698 h 534108"/>
              <a:gd name="connsiteX154" fmla="*/ 5557923 w 9600824"/>
              <a:gd name="connsiteY154" fmla="*/ 478496 h 534108"/>
              <a:gd name="connsiteX155" fmla="*/ 5586952 w 9600824"/>
              <a:gd name="connsiteY155" fmla="*/ 449467 h 534108"/>
              <a:gd name="connsiteX156" fmla="*/ 5442904 w 9600824"/>
              <a:gd name="connsiteY156" fmla="*/ 400669 h 534108"/>
              <a:gd name="connsiteX157" fmla="*/ 5394106 w 9600824"/>
              <a:gd name="connsiteY157" fmla="*/ 449467 h 534108"/>
              <a:gd name="connsiteX158" fmla="*/ 5423135 w 9600824"/>
              <a:gd name="connsiteY158" fmla="*/ 478496 h 534108"/>
              <a:gd name="connsiteX159" fmla="*/ 5471933 w 9600824"/>
              <a:gd name="connsiteY159" fmla="*/ 429698 h 534108"/>
              <a:gd name="connsiteX160" fmla="*/ 5308116 w 9600824"/>
              <a:gd name="connsiteY160" fmla="*/ 400669 h 534108"/>
              <a:gd name="connsiteX161" fmla="*/ 5279087 w 9600824"/>
              <a:gd name="connsiteY161" fmla="*/ 429698 h 534108"/>
              <a:gd name="connsiteX162" fmla="*/ 5327885 w 9600824"/>
              <a:gd name="connsiteY162" fmla="*/ 478496 h 534108"/>
              <a:gd name="connsiteX163" fmla="*/ 5356914 w 9600824"/>
              <a:gd name="connsiteY163" fmla="*/ 449467 h 534108"/>
              <a:gd name="connsiteX164" fmla="*/ 5212866 w 9600824"/>
              <a:gd name="connsiteY164" fmla="*/ 400669 h 534108"/>
              <a:gd name="connsiteX165" fmla="*/ 5164068 w 9600824"/>
              <a:gd name="connsiteY165" fmla="*/ 449467 h 534108"/>
              <a:gd name="connsiteX166" fmla="*/ 5193097 w 9600824"/>
              <a:gd name="connsiteY166" fmla="*/ 478496 h 534108"/>
              <a:gd name="connsiteX167" fmla="*/ 5241895 w 9600824"/>
              <a:gd name="connsiteY167" fmla="*/ 429698 h 534108"/>
              <a:gd name="connsiteX168" fmla="*/ 5078078 w 9600824"/>
              <a:gd name="connsiteY168" fmla="*/ 400669 h 534108"/>
              <a:gd name="connsiteX169" fmla="*/ 5049049 w 9600824"/>
              <a:gd name="connsiteY169" fmla="*/ 429698 h 534108"/>
              <a:gd name="connsiteX170" fmla="*/ 5097847 w 9600824"/>
              <a:gd name="connsiteY170" fmla="*/ 478496 h 534108"/>
              <a:gd name="connsiteX171" fmla="*/ 5126876 w 9600824"/>
              <a:gd name="connsiteY171" fmla="*/ 449467 h 534108"/>
              <a:gd name="connsiteX172" fmla="*/ 4982828 w 9600824"/>
              <a:gd name="connsiteY172" fmla="*/ 400669 h 534108"/>
              <a:gd name="connsiteX173" fmla="*/ 4934030 w 9600824"/>
              <a:gd name="connsiteY173" fmla="*/ 449467 h 534108"/>
              <a:gd name="connsiteX174" fmla="*/ 4963059 w 9600824"/>
              <a:gd name="connsiteY174" fmla="*/ 478496 h 534108"/>
              <a:gd name="connsiteX175" fmla="*/ 5011857 w 9600824"/>
              <a:gd name="connsiteY175" fmla="*/ 429698 h 534108"/>
              <a:gd name="connsiteX176" fmla="*/ 4848040 w 9600824"/>
              <a:gd name="connsiteY176" fmla="*/ 400669 h 534108"/>
              <a:gd name="connsiteX177" fmla="*/ 4819011 w 9600824"/>
              <a:gd name="connsiteY177" fmla="*/ 429698 h 534108"/>
              <a:gd name="connsiteX178" fmla="*/ 4867809 w 9600824"/>
              <a:gd name="connsiteY178" fmla="*/ 478496 h 534108"/>
              <a:gd name="connsiteX179" fmla="*/ 4896838 w 9600824"/>
              <a:gd name="connsiteY179" fmla="*/ 449467 h 534108"/>
              <a:gd name="connsiteX180" fmla="*/ 4752790 w 9600824"/>
              <a:gd name="connsiteY180" fmla="*/ 400669 h 534108"/>
              <a:gd name="connsiteX181" fmla="*/ 4703992 w 9600824"/>
              <a:gd name="connsiteY181" fmla="*/ 449467 h 534108"/>
              <a:gd name="connsiteX182" fmla="*/ 4733021 w 9600824"/>
              <a:gd name="connsiteY182" fmla="*/ 478496 h 534108"/>
              <a:gd name="connsiteX183" fmla="*/ 4781819 w 9600824"/>
              <a:gd name="connsiteY183" fmla="*/ 429698 h 534108"/>
              <a:gd name="connsiteX184" fmla="*/ 4618002 w 9600824"/>
              <a:gd name="connsiteY184" fmla="*/ 400669 h 534108"/>
              <a:gd name="connsiteX185" fmla="*/ 4588973 w 9600824"/>
              <a:gd name="connsiteY185" fmla="*/ 429698 h 534108"/>
              <a:gd name="connsiteX186" fmla="*/ 4637771 w 9600824"/>
              <a:gd name="connsiteY186" fmla="*/ 478496 h 534108"/>
              <a:gd name="connsiteX187" fmla="*/ 4666800 w 9600824"/>
              <a:gd name="connsiteY187" fmla="*/ 449467 h 534108"/>
              <a:gd name="connsiteX188" fmla="*/ 4522752 w 9600824"/>
              <a:gd name="connsiteY188" fmla="*/ 400669 h 534108"/>
              <a:gd name="connsiteX189" fmla="*/ 4473954 w 9600824"/>
              <a:gd name="connsiteY189" fmla="*/ 449467 h 534108"/>
              <a:gd name="connsiteX190" fmla="*/ 4502983 w 9600824"/>
              <a:gd name="connsiteY190" fmla="*/ 478496 h 534108"/>
              <a:gd name="connsiteX191" fmla="*/ 4551781 w 9600824"/>
              <a:gd name="connsiteY191" fmla="*/ 429698 h 534108"/>
              <a:gd name="connsiteX192" fmla="*/ 4387964 w 9600824"/>
              <a:gd name="connsiteY192" fmla="*/ 400669 h 534108"/>
              <a:gd name="connsiteX193" fmla="*/ 4358935 w 9600824"/>
              <a:gd name="connsiteY193" fmla="*/ 429698 h 534108"/>
              <a:gd name="connsiteX194" fmla="*/ 4407733 w 9600824"/>
              <a:gd name="connsiteY194" fmla="*/ 478496 h 534108"/>
              <a:gd name="connsiteX195" fmla="*/ 4436762 w 9600824"/>
              <a:gd name="connsiteY195" fmla="*/ 449467 h 534108"/>
              <a:gd name="connsiteX196" fmla="*/ 4292714 w 9600824"/>
              <a:gd name="connsiteY196" fmla="*/ 400669 h 534108"/>
              <a:gd name="connsiteX197" fmla="*/ 4243916 w 9600824"/>
              <a:gd name="connsiteY197" fmla="*/ 449467 h 534108"/>
              <a:gd name="connsiteX198" fmla="*/ 4272945 w 9600824"/>
              <a:gd name="connsiteY198" fmla="*/ 478496 h 534108"/>
              <a:gd name="connsiteX199" fmla="*/ 4321743 w 9600824"/>
              <a:gd name="connsiteY199" fmla="*/ 429698 h 534108"/>
              <a:gd name="connsiteX200" fmla="*/ 4157926 w 9600824"/>
              <a:gd name="connsiteY200" fmla="*/ 400669 h 534108"/>
              <a:gd name="connsiteX201" fmla="*/ 4128897 w 9600824"/>
              <a:gd name="connsiteY201" fmla="*/ 429698 h 534108"/>
              <a:gd name="connsiteX202" fmla="*/ 4177695 w 9600824"/>
              <a:gd name="connsiteY202" fmla="*/ 478496 h 534108"/>
              <a:gd name="connsiteX203" fmla="*/ 4206724 w 9600824"/>
              <a:gd name="connsiteY203" fmla="*/ 449467 h 534108"/>
              <a:gd name="connsiteX204" fmla="*/ 4062676 w 9600824"/>
              <a:gd name="connsiteY204" fmla="*/ 400669 h 534108"/>
              <a:gd name="connsiteX205" fmla="*/ 4013879 w 9600824"/>
              <a:gd name="connsiteY205" fmla="*/ 449466 h 534108"/>
              <a:gd name="connsiteX206" fmla="*/ 4042909 w 9600824"/>
              <a:gd name="connsiteY206" fmla="*/ 478496 h 534108"/>
              <a:gd name="connsiteX207" fmla="*/ 4091706 w 9600824"/>
              <a:gd name="connsiteY207" fmla="*/ 429699 h 534108"/>
              <a:gd name="connsiteX208" fmla="*/ 2087590 w 9600824"/>
              <a:gd name="connsiteY208" fmla="*/ 400669 h 534108"/>
              <a:gd name="connsiteX209" fmla="*/ 2058561 w 9600824"/>
              <a:gd name="connsiteY209" fmla="*/ 429698 h 534108"/>
              <a:gd name="connsiteX210" fmla="*/ 2107357 w 9600824"/>
              <a:gd name="connsiteY210" fmla="*/ 478495 h 534108"/>
              <a:gd name="connsiteX211" fmla="*/ 2136387 w 9600824"/>
              <a:gd name="connsiteY211" fmla="*/ 449466 h 534108"/>
              <a:gd name="connsiteX212" fmla="*/ 1992340 w 9600824"/>
              <a:gd name="connsiteY212" fmla="*/ 400669 h 534108"/>
              <a:gd name="connsiteX213" fmla="*/ 1943542 w 9600824"/>
              <a:gd name="connsiteY213" fmla="*/ 449468 h 534108"/>
              <a:gd name="connsiteX214" fmla="*/ 1972570 w 9600824"/>
              <a:gd name="connsiteY214" fmla="*/ 478496 h 534108"/>
              <a:gd name="connsiteX215" fmla="*/ 2021369 w 9600824"/>
              <a:gd name="connsiteY215" fmla="*/ 429698 h 534108"/>
              <a:gd name="connsiteX216" fmla="*/ 1857551 w 9600824"/>
              <a:gd name="connsiteY216" fmla="*/ 400669 h 534108"/>
              <a:gd name="connsiteX217" fmla="*/ 1828522 w 9600824"/>
              <a:gd name="connsiteY217" fmla="*/ 429698 h 534108"/>
              <a:gd name="connsiteX218" fmla="*/ 1877320 w 9600824"/>
              <a:gd name="connsiteY218" fmla="*/ 478496 h 534108"/>
              <a:gd name="connsiteX219" fmla="*/ 1906349 w 9600824"/>
              <a:gd name="connsiteY219" fmla="*/ 449467 h 534108"/>
              <a:gd name="connsiteX220" fmla="*/ 1762301 w 9600824"/>
              <a:gd name="connsiteY220" fmla="*/ 400669 h 534108"/>
              <a:gd name="connsiteX221" fmla="*/ 1713503 w 9600824"/>
              <a:gd name="connsiteY221" fmla="*/ 449467 h 534108"/>
              <a:gd name="connsiteX222" fmla="*/ 1742532 w 9600824"/>
              <a:gd name="connsiteY222" fmla="*/ 478496 h 534108"/>
              <a:gd name="connsiteX223" fmla="*/ 1791330 w 9600824"/>
              <a:gd name="connsiteY223" fmla="*/ 429698 h 534108"/>
              <a:gd name="connsiteX224" fmla="*/ 1627513 w 9600824"/>
              <a:gd name="connsiteY224" fmla="*/ 400669 h 534108"/>
              <a:gd name="connsiteX225" fmla="*/ 1598484 w 9600824"/>
              <a:gd name="connsiteY225" fmla="*/ 429698 h 534108"/>
              <a:gd name="connsiteX226" fmla="*/ 1647282 w 9600824"/>
              <a:gd name="connsiteY226" fmla="*/ 478496 h 534108"/>
              <a:gd name="connsiteX227" fmla="*/ 1676311 w 9600824"/>
              <a:gd name="connsiteY227" fmla="*/ 449467 h 534108"/>
              <a:gd name="connsiteX228" fmla="*/ 1532263 w 9600824"/>
              <a:gd name="connsiteY228" fmla="*/ 400669 h 534108"/>
              <a:gd name="connsiteX229" fmla="*/ 1483465 w 9600824"/>
              <a:gd name="connsiteY229" fmla="*/ 449467 h 534108"/>
              <a:gd name="connsiteX230" fmla="*/ 1512493 w 9600824"/>
              <a:gd name="connsiteY230" fmla="*/ 478496 h 534108"/>
              <a:gd name="connsiteX231" fmla="*/ 1561292 w 9600824"/>
              <a:gd name="connsiteY231" fmla="*/ 429698 h 534108"/>
              <a:gd name="connsiteX232" fmla="*/ 1397474 w 9600824"/>
              <a:gd name="connsiteY232" fmla="*/ 400669 h 534108"/>
              <a:gd name="connsiteX233" fmla="*/ 1368446 w 9600824"/>
              <a:gd name="connsiteY233" fmla="*/ 429698 h 534108"/>
              <a:gd name="connsiteX234" fmla="*/ 1417243 w 9600824"/>
              <a:gd name="connsiteY234" fmla="*/ 478496 h 534108"/>
              <a:gd name="connsiteX235" fmla="*/ 1446273 w 9600824"/>
              <a:gd name="connsiteY235" fmla="*/ 449467 h 534108"/>
              <a:gd name="connsiteX236" fmla="*/ 1302224 w 9600824"/>
              <a:gd name="connsiteY236" fmla="*/ 400669 h 534108"/>
              <a:gd name="connsiteX237" fmla="*/ 1253427 w 9600824"/>
              <a:gd name="connsiteY237" fmla="*/ 449467 h 534108"/>
              <a:gd name="connsiteX238" fmla="*/ 1282456 w 9600824"/>
              <a:gd name="connsiteY238" fmla="*/ 478496 h 534108"/>
              <a:gd name="connsiteX239" fmla="*/ 1331254 w 9600824"/>
              <a:gd name="connsiteY239" fmla="*/ 429698 h 534108"/>
              <a:gd name="connsiteX240" fmla="*/ 1167437 w 9600824"/>
              <a:gd name="connsiteY240" fmla="*/ 400669 h 534108"/>
              <a:gd name="connsiteX241" fmla="*/ 1138408 w 9600824"/>
              <a:gd name="connsiteY241" fmla="*/ 429698 h 534108"/>
              <a:gd name="connsiteX242" fmla="*/ 1187206 w 9600824"/>
              <a:gd name="connsiteY242" fmla="*/ 478496 h 534108"/>
              <a:gd name="connsiteX243" fmla="*/ 1216235 w 9600824"/>
              <a:gd name="connsiteY243" fmla="*/ 449467 h 534108"/>
              <a:gd name="connsiteX244" fmla="*/ 1072187 w 9600824"/>
              <a:gd name="connsiteY244" fmla="*/ 400669 h 534108"/>
              <a:gd name="connsiteX245" fmla="*/ 1023389 w 9600824"/>
              <a:gd name="connsiteY245" fmla="*/ 449467 h 534108"/>
              <a:gd name="connsiteX246" fmla="*/ 1052418 w 9600824"/>
              <a:gd name="connsiteY246" fmla="*/ 478496 h 534108"/>
              <a:gd name="connsiteX247" fmla="*/ 1101216 w 9600824"/>
              <a:gd name="connsiteY247" fmla="*/ 429698 h 534108"/>
              <a:gd name="connsiteX248" fmla="*/ 937399 w 9600824"/>
              <a:gd name="connsiteY248" fmla="*/ 400669 h 534108"/>
              <a:gd name="connsiteX249" fmla="*/ 908370 w 9600824"/>
              <a:gd name="connsiteY249" fmla="*/ 429698 h 534108"/>
              <a:gd name="connsiteX250" fmla="*/ 957168 w 9600824"/>
              <a:gd name="connsiteY250" fmla="*/ 478496 h 534108"/>
              <a:gd name="connsiteX251" fmla="*/ 986197 w 9600824"/>
              <a:gd name="connsiteY251" fmla="*/ 449467 h 534108"/>
              <a:gd name="connsiteX252" fmla="*/ 842149 w 9600824"/>
              <a:gd name="connsiteY252" fmla="*/ 400669 h 534108"/>
              <a:gd name="connsiteX253" fmla="*/ 793351 w 9600824"/>
              <a:gd name="connsiteY253" fmla="*/ 449467 h 534108"/>
              <a:gd name="connsiteX254" fmla="*/ 822379 w 9600824"/>
              <a:gd name="connsiteY254" fmla="*/ 478496 h 534108"/>
              <a:gd name="connsiteX255" fmla="*/ 871178 w 9600824"/>
              <a:gd name="connsiteY255" fmla="*/ 429698 h 534108"/>
              <a:gd name="connsiteX256" fmla="*/ 707360 w 9600824"/>
              <a:gd name="connsiteY256" fmla="*/ 400669 h 534108"/>
              <a:gd name="connsiteX257" fmla="*/ 678332 w 9600824"/>
              <a:gd name="connsiteY257" fmla="*/ 429698 h 534108"/>
              <a:gd name="connsiteX258" fmla="*/ 727129 w 9600824"/>
              <a:gd name="connsiteY258" fmla="*/ 478496 h 534108"/>
              <a:gd name="connsiteX259" fmla="*/ 756158 w 9600824"/>
              <a:gd name="connsiteY259" fmla="*/ 449467 h 534108"/>
              <a:gd name="connsiteX260" fmla="*/ 612110 w 9600824"/>
              <a:gd name="connsiteY260" fmla="*/ 400669 h 534108"/>
              <a:gd name="connsiteX261" fmla="*/ 563313 w 9600824"/>
              <a:gd name="connsiteY261" fmla="*/ 449467 h 534108"/>
              <a:gd name="connsiteX262" fmla="*/ 592342 w 9600824"/>
              <a:gd name="connsiteY262" fmla="*/ 478496 h 534108"/>
              <a:gd name="connsiteX263" fmla="*/ 641140 w 9600824"/>
              <a:gd name="connsiteY263" fmla="*/ 429699 h 534108"/>
              <a:gd name="connsiteX264" fmla="*/ 477323 w 9600824"/>
              <a:gd name="connsiteY264" fmla="*/ 400669 h 534108"/>
              <a:gd name="connsiteX265" fmla="*/ 448294 w 9600824"/>
              <a:gd name="connsiteY265" fmla="*/ 429698 h 534108"/>
              <a:gd name="connsiteX266" fmla="*/ 497092 w 9600824"/>
              <a:gd name="connsiteY266" fmla="*/ 478496 h 534108"/>
              <a:gd name="connsiteX267" fmla="*/ 526121 w 9600824"/>
              <a:gd name="connsiteY267" fmla="*/ 449467 h 534108"/>
              <a:gd name="connsiteX268" fmla="*/ 3697853 w 9600824"/>
              <a:gd name="connsiteY268" fmla="*/ 400668 h 534108"/>
              <a:gd name="connsiteX269" fmla="*/ 3668825 w 9600824"/>
              <a:gd name="connsiteY269" fmla="*/ 429697 h 534108"/>
              <a:gd name="connsiteX270" fmla="*/ 3717624 w 9600824"/>
              <a:gd name="connsiteY270" fmla="*/ 478496 h 534108"/>
              <a:gd name="connsiteX271" fmla="*/ 3746653 w 9600824"/>
              <a:gd name="connsiteY271" fmla="*/ 449468 h 534108"/>
              <a:gd name="connsiteX272" fmla="*/ 3602603 w 9600824"/>
              <a:gd name="connsiteY272" fmla="*/ 400668 h 534108"/>
              <a:gd name="connsiteX273" fmla="*/ 3553804 w 9600824"/>
              <a:gd name="connsiteY273" fmla="*/ 449467 h 534108"/>
              <a:gd name="connsiteX274" fmla="*/ 3582833 w 9600824"/>
              <a:gd name="connsiteY274" fmla="*/ 478496 h 534108"/>
              <a:gd name="connsiteX275" fmla="*/ 3631632 w 9600824"/>
              <a:gd name="connsiteY275" fmla="*/ 429697 h 534108"/>
              <a:gd name="connsiteX276" fmla="*/ 3237777 w 9600824"/>
              <a:gd name="connsiteY276" fmla="*/ 400668 h 534108"/>
              <a:gd name="connsiteX277" fmla="*/ 3208749 w 9600824"/>
              <a:gd name="connsiteY277" fmla="*/ 429697 h 534108"/>
              <a:gd name="connsiteX278" fmla="*/ 3257548 w 9600824"/>
              <a:gd name="connsiteY278" fmla="*/ 478496 h 534108"/>
              <a:gd name="connsiteX279" fmla="*/ 3286577 w 9600824"/>
              <a:gd name="connsiteY279" fmla="*/ 449467 h 534108"/>
              <a:gd name="connsiteX280" fmla="*/ 3142527 w 9600824"/>
              <a:gd name="connsiteY280" fmla="*/ 400668 h 534108"/>
              <a:gd name="connsiteX281" fmla="*/ 3093728 w 9600824"/>
              <a:gd name="connsiteY281" fmla="*/ 449467 h 534108"/>
              <a:gd name="connsiteX282" fmla="*/ 3122757 w 9600824"/>
              <a:gd name="connsiteY282" fmla="*/ 478496 h 534108"/>
              <a:gd name="connsiteX283" fmla="*/ 3171557 w 9600824"/>
              <a:gd name="connsiteY283" fmla="*/ 429697 h 534108"/>
              <a:gd name="connsiteX284" fmla="*/ 2777702 w 9600824"/>
              <a:gd name="connsiteY284" fmla="*/ 400668 h 534108"/>
              <a:gd name="connsiteX285" fmla="*/ 2748673 w 9600824"/>
              <a:gd name="connsiteY285" fmla="*/ 429698 h 534108"/>
              <a:gd name="connsiteX286" fmla="*/ 2797471 w 9600824"/>
              <a:gd name="connsiteY286" fmla="*/ 478496 h 534108"/>
              <a:gd name="connsiteX287" fmla="*/ 2826501 w 9600824"/>
              <a:gd name="connsiteY287" fmla="*/ 449467 h 534108"/>
              <a:gd name="connsiteX288" fmla="*/ 2682452 w 9600824"/>
              <a:gd name="connsiteY288" fmla="*/ 400668 h 534108"/>
              <a:gd name="connsiteX289" fmla="*/ 2633653 w 9600824"/>
              <a:gd name="connsiteY289" fmla="*/ 449467 h 534108"/>
              <a:gd name="connsiteX290" fmla="*/ 2662682 w 9600824"/>
              <a:gd name="connsiteY290" fmla="*/ 478496 h 534108"/>
              <a:gd name="connsiteX291" fmla="*/ 2711481 w 9600824"/>
              <a:gd name="connsiteY291" fmla="*/ 429697 h 534108"/>
              <a:gd name="connsiteX292" fmla="*/ 2317626 w 9600824"/>
              <a:gd name="connsiteY292" fmla="*/ 400668 h 534108"/>
              <a:gd name="connsiteX293" fmla="*/ 2288598 w 9600824"/>
              <a:gd name="connsiteY293" fmla="*/ 429697 h 534108"/>
              <a:gd name="connsiteX294" fmla="*/ 2337397 w 9600824"/>
              <a:gd name="connsiteY294" fmla="*/ 478496 h 534108"/>
              <a:gd name="connsiteX295" fmla="*/ 2366426 w 9600824"/>
              <a:gd name="connsiteY295" fmla="*/ 449467 h 534108"/>
              <a:gd name="connsiteX296" fmla="*/ 2222376 w 9600824"/>
              <a:gd name="connsiteY296" fmla="*/ 400668 h 534108"/>
              <a:gd name="connsiteX297" fmla="*/ 2173578 w 9600824"/>
              <a:gd name="connsiteY297" fmla="*/ 449466 h 534108"/>
              <a:gd name="connsiteX298" fmla="*/ 2202607 w 9600824"/>
              <a:gd name="connsiteY298" fmla="*/ 478495 h 534108"/>
              <a:gd name="connsiteX299" fmla="*/ 2251405 w 9600824"/>
              <a:gd name="connsiteY299" fmla="*/ 429697 h 534108"/>
              <a:gd name="connsiteX300" fmla="*/ 9123507 w 9600824"/>
              <a:gd name="connsiteY300" fmla="*/ 400664 h 534108"/>
              <a:gd name="connsiteX301" fmla="*/ 9074709 w 9600824"/>
              <a:gd name="connsiteY301" fmla="*/ 449462 h 534108"/>
              <a:gd name="connsiteX302" fmla="*/ 9103738 w 9600824"/>
              <a:gd name="connsiteY302" fmla="*/ 478491 h 534108"/>
              <a:gd name="connsiteX303" fmla="*/ 9152536 w 9600824"/>
              <a:gd name="connsiteY303" fmla="*/ 429693 h 534108"/>
              <a:gd name="connsiteX304" fmla="*/ 2960115 w 9600824"/>
              <a:gd name="connsiteY304" fmla="*/ 353046 h 534108"/>
              <a:gd name="connsiteX305" fmla="*/ 2931086 w 9600824"/>
              <a:gd name="connsiteY305" fmla="*/ 382074 h 534108"/>
              <a:gd name="connsiteX306" fmla="*/ 2960115 w 9600824"/>
              <a:gd name="connsiteY306" fmla="*/ 411103 h 534108"/>
              <a:gd name="connsiteX307" fmla="*/ 2989143 w 9600824"/>
              <a:gd name="connsiteY307" fmla="*/ 382074 h 534108"/>
              <a:gd name="connsiteX308" fmla="*/ 2500039 w 9600824"/>
              <a:gd name="connsiteY308" fmla="*/ 353045 h 534108"/>
              <a:gd name="connsiteX309" fmla="*/ 2471010 w 9600824"/>
              <a:gd name="connsiteY309" fmla="*/ 382074 h 534108"/>
              <a:gd name="connsiteX310" fmla="*/ 2500040 w 9600824"/>
              <a:gd name="connsiteY310" fmla="*/ 411104 h 534108"/>
              <a:gd name="connsiteX311" fmla="*/ 2529068 w 9600824"/>
              <a:gd name="connsiteY311" fmla="*/ 382075 h 534108"/>
              <a:gd name="connsiteX312" fmla="*/ 3880266 w 9600824"/>
              <a:gd name="connsiteY312" fmla="*/ 353045 h 534108"/>
              <a:gd name="connsiteX313" fmla="*/ 3851237 w 9600824"/>
              <a:gd name="connsiteY313" fmla="*/ 382074 h 534108"/>
              <a:gd name="connsiteX314" fmla="*/ 3880266 w 9600824"/>
              <a:gd name="connsiteY314" fmla="*/ 411103 h 534108"/>
              <a:gd name="connsiteX315" fmla="*/ 3909295 w 9600824"/>
              <a:gd name="connsiteY315" fmla="*/ 382074 h 534108"/>
              <a:gd name="connsiteX316" fmla="*/ 3420190 w 9600824"/>
              <a:gd name="connsiteY316" fmla="*/ 353045 h 534108"/>
              <a:gd name="connsiteX317" fmla="*/ 3391161 w 9600824"/>
              <a:gd name="connsiteY317" fmla="*/ 382074 h 534108"/>
              <a:gd name="connsiteX318" fmla="*/ 3420190 w 9600824"/>
              <a:gd name="connsiteY318" fmla="*/ 411103 h 534108"/>
              <a:gd name="connsiteX319" fmla="*/ 3449219 w 9600824"/>
              <a:gd name="connsiteY319" fmla="*/ 382074 h 534108"/>
              <a:gd name="connsiteX320" fmla="*/ 889774 w 9600824"/>
              <a:gd name="connsiteY320" fmla="*/ 353045 h 534108"/>
              <a:gd name="connsiteX321" fmla="*/ 860745 w 9600824"/>
              <a:gd name="connsiteY321" fmla="*/ 382073 h 534108"/>
              <a:gd name="connsiteX322" fmla="*/ 889774 w 9600824"/>
              <a:gd name="connsiteY322" fmla="*/ 411102 h 534108"/>
              <a:gd name="connsiteX323" fmla="*/ 918802 w 9600824"/>
              <a:gd name="connsiteY323" fmla="*/ 382073 h 534108"/>
              <a:gd name="connsiteX324" fmla="*/ 1349850 w 9600824"/>
              <a:gd name="connsiteY324" fmla="*/ 353044 h 534108"/>
              <a:gd name="connsiteX325" fmla="*/ 1320821 w 9600824"/>
              <a:gd name="connsiteY325" fmla="*/ 382073 h 534108"/>
              <a:gd name="connsiteX326" fmla="*/ 1349850 w 9600824"/>
              <a:gd name="connsiteY326" fmla="*/ 411102 h 534108"/>
              <a:gd name="connsiteX327" fmla="*/ 1378878 w 9600824"/>
              <a:gd name="connsiteY327" fmla="*/ 382073 h 534108"/>
              <a:gd name="connsiteX328" fmla="*/ 2039965 w 9600824"/>
              <a:gd name="connsiteY328" fmla="*/ 353044 h 534108"/>
              <a:gd name="connsiteX329" fmla="*/ 2010936 w 9600824"/>
              <a:gd name="connsiteY329" fmla="*/ 382073 h 534108"/>
              <a:gd name="connsiteX330" fmla="*/ 2039965 w 9600824"/>
              <a:gd name="connsiteY330" fmla="*/ 411102 h 534108"/>
              <a:gd name="connsiteX331" fmla="*/ 2068994 w 9600824"/>
              <a:gd name="connsiteY331" fmla="*/ 382073 h 534108"/>
              <a:gd name="connsiteX332" fmla="*/ 1579888 w 9600824"/>
              <a:gd name="connsiteY332" fmla="*/ 353044 h 534108"/>
              <a:gd name="connsiteX333" fmla="*/ 1550859 w 9600824"/>
              <a:gd name="connsiteY333" fmla="*/ 382073 h 534108"/>
              <a:gd name="connsiteX334" fmla="*/ 1579888 w 9600824"/>
              <a:gd name="connsiteY334" fmla="*/ 411102 h 534108"/>
              <a:gd name="connsiteX335" fmla="*/ 1608917 w 9600824"/>
              <a:gd name="connsiteY335" fmla="*/ 382073 h 534108"/>
              <a:gd name="connsiteX336" fmla="*/ 4800415 w 9600824"/>
              <a:gd name="connsiteY336" fmla="*/ 353044 h 534108"/>
              <a:gd name="connsiteX337" fmla="*/ 4771386 w 9600824"/>
              <a:gd name="connsiteY337" fmla="*/ 382073 h 534108"/>
              <a:gd name="connsiteX338" fmla="*/ 4800415 w 9600824"/>
              <a:gd name="connsiteY338" fmla="*/ 411102 h 534108"/>
              <a:gd name="connsiteX339" fmla="*/ 4829444 w 9600824"/>
              <a:gd name="connsiteY339" fmla="*/ 382073 h 534108"/>
              <a:gd name="connsiteX340" fmla="*/ 8250985 w 9600824"/>
              <a:gd name="connsiteY340" fmla="*/ 353044 h 534108"/>
              <a:gd name="connsiteX341" fmla="*/ 8221956 w 9600824"/>
              <a:gd name="connsiteY341" fmla="*/ 382073 h 534108"/>
              <a:gd name="connsiteX342" fmla="*/ 8250985 w 9600824"/>
              <a:gd name="connsiteY342" fmla="*/ 411102 h 534108"/>
              <a:gd name="connsiteX343" fmla="*/ 8280014 w 9600824"/>
              <a:gd name="connsiteY343" fmla="*/ 382073 h 534108"/>
              <a:gd name="connsiteX344" fmla="*/ 8020947 w 9600824"/>
              <a:gd name="connsiteY344" fmla="*/ 353044 h 534108"/>
              <a:gd name="connsiteX345" fmla="*/ 7991918 w 9600824"/>
              <a:gd name="connsiteY345" fmla="*/ 382073 h 534108"/>
              <a:gd name="connsiteX346" fmla="*/ 8020947 w 9600824"/>
              <a:gd name="connsiteY346" fmla="*/ 411102 h 534108"/>
              <a:gd name="connsiteX347" fmla="*/ 8049976 w 9600824"/>
              <a:gd name="connsiteY347" fmla="*/ 382073 h 534108"/>
              <a:gd name="connsiteX348" fmla="*/ 7790909 w 9600824"/>
              <a:gd name="connsiteY348" fmla="*/ 353044 h 534108"/>
              <a:gd name="connsiteX349" fmla="*/ 7761880 w 9600824"/>
              <a:gd name="connsiteY349" fmla="*/ 382073 h 534108"/>
              <a:gd name="connsiteX350" fmla="*/ 7790909 w 9600824"/>
              <a:gd name="connsiteY350" fmla="*/ 411102 h 534108"/>
              <a:gd name="connsiteX351" fmla="*/ 7819938 w 9600824"/>
              <a:gd name="connsiteY351" fmla="*/ 382073 h 534108"/>
              <a:gd name="connsiteX352" fmla="*/ 6870757 w 9600824"/>
              <a:gd name="connsiteY352" fmla="*/ 353044 h 534108"/>
              <a:gd name="connsiteX353" fmla="*/ 6841728 w 9600824"/>
              <a:gd name="connsiteY353" fmla="*/ 382073 h 534108"/>
              <a:gd name="connsiteX354" fmla="*/ 6870757 w 9600824"/>
              <a:gd name="connsiteY354" fmla="*/ 411102 h 534108"/>
              <a:gd name="connsiteX355" fmla="*/ 6899786 w 9600824"/>
              <a:gd name="connsiteY355" fmla="*/ 382073 h 534108"/>
              <a:gd name="connsiteX356" fmla="*/ 6640719 w 9600824"/>
              <a:gd name="connsiteY356" fmla="*/ 353044 h 534108"/>
              <a:gd name="connsiteX357" fmla="*/ 6611690 w 9600824"/>
              <a:gd name="connsiteY357" fmla="*/ 382073 h 534108"/>
              <a:gd name="connsiteX358" fmla="*/ 6640719 w 9600824"/>
              <a:gd name="connsiteY358" fmla="*/ 411102 h 534108"/>
              <a:gd name="connsiteX359" fmla="*/ 6669748 w 9600824"/>
              <a:gd name="connsiteY359" fmla="*/ 382073 h 534108"/>
              <a:gd name="connsiteX360" fmla="*/ 6410681 w 9600824"/>
              <a:gd name="connsiteY360" fmla="*/ 353044 h 534108"/>
              <a:gd name="connsiteX361" fmla="*/ 6381652 w 9600824"/>
              <a:gd name="connsiteY361" fmla="*/ 382073 h 534108"/>
              <a:gd name="connsiteX362" fmla="*/ 6410681 w 9600824"/>
              <a:gd name="connsiteY362" fmla="*/ 411102 h 534108"/>
              <a:gd name="connsiteX363" fmla="*/ 6439710 w 9600824"/>
              <a:gd name="connsiteY363" fmla="*/ 382073 h 534108"/>
              <a:gd name="connsiteX364" fmla="*/ 6180643 w 9600824"/>
              <a:gd name="connsiteY364" fmla="*/ 353044 h 534108"/>
              <a:gd name="connsiteX365" fmla="*/ 6151614 w 9600824"/>
              <a:gd name="connsiteY365" fmla="*/ 382073 h 534108"/>
              <a:gd name="connsiteX366" fmla="*/ 6180643 w 9600824"/>
              <a:gd name="connsiteY366" fmla="*/ 411102 h 534108"/>
              <a:gd name="connsiteX367" fmla="*/ 6209672 w 9600824"/>
              <a:gd name="connsiteY367" fmla="*/ 382073 h 534108"/>
              <a:gd name="connsiteX368" fmla="*/ 5260491 w 9600824"/>
              <a:gd name="connsiteY368" fmla="*/ 353044 h 534108"/>
              <a:gd name="connsiteX369" fmla="*/ 5231462 w 9600824"/>
              <a:gd name="connsiteY369" fmla="*/ 382073 h 534108"/>
              <a:gd name="connsiteX370" fmla="*/ 5260491 w 9600824"/>
              <a:gd name="connsiteY370" fmla="*/ 411102 h 534108"/>
              <a:gd name="connsiteX371" fmla="*/ 5289520 w 9600824"/>
              <a:gd name="connsiteY371" fmla="*/ 382073 h 534108"/>
              <a:gd name="connsiteX372" fmla="*/ 5030453 w 9600824"/>
              <a:gd name="connsiteY372" fmla="*/ 353044 h 534108"/>
              <a:gd name="connsiteX373" fmla="*/ 5001424 w 9600824"/>
              <a:gd name="connsiteY373" fmla="*/ 382073 h 534108"/>
              <a:gd name="connsiteX374" fmla="*/ 5030453 w 9600824"/>
              <a:gd name="connsiteY374" fmla="*/ 411102 h 534108"/>
              <a:gd name="connsiteX375" fmla="*/ 5059482 w 9600824"/>
              <a:gd name="connsiteY375" fmla="*/ 382073 h 534108"/>
              <a:gd name="connsiteX376" fmla="*/ 1119812 w 9600824"/>
              <a:gd name="connsiteY376" fmla="*/ 353044 h 534108"/>
              <a:gd name="connsiteX377" fmla="*/ 1090783 w 9600824"/>
              <a:gd name="connsiteY377" fmla="*/ 382073 h 534108"/>
              <a:gd name="connsiteX378" fmla="*/ 1119812 w 9600824"/>
              <a:gd name="connsiteY378" fmla="*/ 411102 h 534108"/>
              <a:gd name="connsiteX379" fmla="*/ 1148841 w 9600824"/>
              <a:gd name="connsiteY379" fmla="*/ 382073 h 534108"/>
              <a:gd name="connsiteX380" fmla="*/ 429698 w 9600824"/>
              <a:gd name="connsiteY380" fmla="*/ 353044 h 534108"/>
              <a:gd name="connsiteX381" fmla="*/ 400669 w 9600824"/>
              <a:gd name="connsiteY381" fmla="*/ 382073 h 534108"/>
              <a:gd name="connsiteX382" fmla="*/ 429698 w 9600824"/>
              <a:gd name="connsiteY382" fmla="*/ 411102 h 534108"/>
              <a:gd name="connsiteX383" fmla="*/ 458727 w 9600824"/>
              <a:gd name="connsiteY383" fmla="*/ 382073 h 534108"/>
              <a:gd name="connsiteX384" fmla="*/ 8941099 w 9600824"/>
              <a:gd name="connsiteY384" fmla="*/ 353044 h 534108"/>
              <a:gd name="connsiteX385" fmla="*/ 8912070 w 9600824"/>
              <a:gd name="connsiteY385" fmla="*/ 382073 h 534108"/>
              <a:gd name="connsiteX386" fmla="*/ 8941099 w 9600824"/>
              <a:gd name="connsiteY386" fmla="*/ 411102 h 534108"/>
              <a:gd name="connsiteX387" fmla="*/ 8970128 w 9600824"/>
              <a:gd name="connsiteY387" fmla="*/ 382073 h 534108"/>
              <a:gd name="connsiteX388" fmla="*/ 8481023 w 9600824"/>
              <a:gd name="connsiteY388" fmla="*/ 353044 h 534108"/>
              <a:gd name="connsiteX389" fmla="*/ 8451994 w 9600824"/>
              <a:gd name="connsiteY389" fmla="*/ 382073 h 534108"/>
              <a:gd name="connsiteX390" fmla="*/ 8481023 w 9600824"/>
              <a:gd name="connsiteY390" fmla="*/ 411102 h 534108"/>
              <a:gd name="connsiteX391" fmla="*/ 8510052 w 9600824"/>
              <a:gd name="connsiteY391" fmla="*/ 382073 h 534108"/>
              <a:gd name="connsiteX392" fmla="*/ 7560871 w 9600824"/>
              <a:gd name="connsiteY392" fmla="*/ 353044 h 534108"/>
              <a:gd name="connsiteX393" fmla="*/ 7531842 w 9600824"/>
              <a:gd name="connsiteY393" fmla="*/ 382073 h 534108"/>
              <a:gd name="connsiteX394" fmla="*/ 7560871 w 9600824"/>
              <a:gd name="connsiteY394" fmla="*/ 411102 h 534108"/>
              <a:gd name="connsiteX395" fmla="*/ 7589900 w 9600824"/>
              <a:gd name="connsiteY395" fmla="*/ 382073 h 534108"/>
              <a:gd name="connsiteX396" fmla="*/ 7330833 w 9600824"/>
              <a:gd name="connsiteY396" fmla="*/ 353044 h 534108"/>
              <a:gd name="connsiteX397" fmla="*/ 7301804 w 9600824"/>
              <a:gd name="connsiteY397" fmla="*/ 382073 h 534108"/>
              <a:gd name="connsiteX398" fmla="*/ 7330833 w 9600824"/>
              <a:gd name="connsiteY398" fmla="*/ 411102 h 534108"/>
              <a:gd name="connsiteX399" fmla="*/ 7359862 w 9600824"/>
              <a:gd name="connsiteY399" fmla="*/ 382073 h 534108"/>
              <a:gd name="connsiteX400" fmla="*/ 7100795 w 9600824"/>
              <a:gd name="connsiteY400" fmla="*/ 353044 h 534108"/>
              <a:gd name="connsiteX401" fmla="*/ 7071766 w 9600824"/>
              <a:gd name="connsiteY401" fmla="*/ 382073 h 534108"/>
              <a:gd name="connsiteX402" fmla="*/ 7100795 w 9600824"/>
              <a:gd name="connsiteY402" fmla="*/ 411102 h 534108"/>
              <a:gd name="connsiteX403" fmla="*/ 7129824 w 9600824"/>
              <a:gd name="connsiteY403" fmla="*/ 382073 h 534108"/>
              <a:gd name="connsiteX404" fmla="*/ 5950605 w 9600824"/>
              <a:gd name="connsiteY404" fmla="*/ 353044 h 534108"/>
              <a:gd name="connsiteX405" fmla="*/ 5921576 w 9600824"/>
              <a:gd name="connsiteY405" fmla="*/ 382073 h 534108"/>
              <a:gd name="connsiteX406" fmla="*/ 5950605 w 9600824"/>
              <a:gd name="connsiteY406" fmla="*/ 411102 h 534108"/>
              <a:gd name="connsiteX407" fmla="*/ 5979634 w 9600824"/>
              <a:gd name="connsiteY407" fmla="*/ 382073 h 534108"/>
              <a:gd name="connsiteX408" fmla="*/ 5720567 w 9600824"/>
              <a:gd name="connsiteY408" fmla="*/ 353044 h 534108"/>
              <a:gd name="connsiteX409" fmla="*/ 5691538 w 9600824"/>
              <a:gd name="connsiteY409" fmla="*/ 382073 h 534108"/>
              <a:gd name="connsiteX410" fmla="*/ 5720567 w 9600824"/>
              <a:gd name="connsiteY410" fmla="*/ 411102 h 534108"/>
              <a:gd name="connsiteX411" fmla="*/ 5749596 w 9600824"/>
              <a:gd name="connsiteY411" fmla="*/ 382073 h 534108"/>
              <a:gd name="connsiteX412" fmla="*/ 5490529 w 9600824"/>
              <a:gd name="connsiteY412" fmla="*/ 353044 h 534108"/>
              <a:gd name="connsiteX413" fmla="*/ 5461500 w 9600824"/>
              <a:gd name="connsiteY413" fmla="*/ 382073 h 534108"/>
              <a:gd name="connsiteX414" fmla="*/ 5490529 w 9600824"/>
              <a:gd name="connsiteY414" fmla="*/ 411102 h 534108"/>
              <a:gd name="connsiteX415" fmla="*/ 5519558 w 9600824"/>
              <a:gd name="connsiteY415" fmla="*/ 382073 h 534108"/>
              <a:gd name="connsiteX416" fmla="*/ 4570377 w 9600824"/>
              <a:gd name="connsiteY416" fmla="*/ 353044 h 534108"/>
              <a:gd name="connsiteX417" fmla="*/ 4541348 w 9600824"/>
              <a:gd name="connsiteY417" fmla="*/ 382073 h 534108"/>
              <a:gd name="connsiteX418" fmla="*/ 4570377 w 9600824"/>
              <a:gd name="connsiteY418" fmla="*/ 411102 h 534108"/>
              <a:gd name="connsiteX419" fmla="*/ 4599406 w 9600824"/>
              <a:gd name="connsiteY419" fmla="*/ 382073 h 534108"/>
              <a:gd name="connsiteX420" fmla="*/ 4340339 w 9600824"/>
              <a:gd name="connsiteY420" fmla="*/ 353044 h 534108"/>
              <a:gd name="connsiteX421" fmla="*/ 4311310 w 9600824"/>
              <a:gd name="connsiteY421" fmla="*/ 382073 h 534108"/>
              <a:gd name="connsiteX422" fmla="*/ 4340339 w 9600824"/>
              <a:gd name="connsiteY422" fmla="*/ 411102 h 534108"/>
              <a:gd name="connsiteX423" fmla="*/ 4369368 w 9600824"/>
              <a:gd name="connsiteY423" fmla="*/ 382073 h 534108"/>
              <a:gd name="connsiteX424" fmla="*/ 1809926 w 9600824"/>
              <a:gd name="connsiteY424" fmla="*/ 353044 h 534108"/>
              <a:gd name="connsiteX425" fmla="*/ 1780897 w 9600824"/>
              <a:gd name="connsiteY425" fmla="*/ 382073 h 534108"/>
              <a:gd name="connsiteX426" fmla="*/ 1809926 w 9600824"/>
              <a:gd name="connsiteY426" fmla="*/ 411102 h 534108"/>
              <a:gd name="connsiteX427" fmla="*/ 1838955 w 9600824"/>
              <a:gd name="connsiteY427" fmla="*/ 382073 h 534108"/>
              <a:gd name="connsiteX428" fmla="*/ 8711061 w 9600824"/>
              <a:gd name="connsiteY428" fmla="*/ 353044 h 534108"/>
              <a:gd name="connsiteX429" fmla="*/ 8682032 w 9600824"/>
              <a:gd name="connsiteY429" fmla="*/ 382073 h 534108"/>
              <a:gd name="connsiteX430" fmla="*/ 8711061 w 9600824"/>
              <a:gd name="connsiteY430" fmla="*/ 411102 h 534108"/>
              <a:gd name="connsiteX431" fmla="*/ 8740090 w 9600824"/>
              <a:gd name="connsiteY431" fmla="*/ 382073 h 534108"/>
              <a:gd name="connsiteX432" fmla="*/ 659736 w 9600824"/>
              <a:gd name="connsiteY432" fmla="*/ 353044 h 534108"/>
              <a:gd name="connsiteX433" fmla="*/ 630707 w 9600824"/>
              <a:gd name="connsiteY433" fmla="*/ 382073 h 534108"/>
              <a:gd name="connsiteX434" fmla="*/ 659736 w 9600824"/>
              <a:gd name="connsiteY434" fmla="*/ 411102 h 534108"/>
              <a:gd name="connsiteX435" fmla="*/ 688765 w 9600824"/>
              <a:gd name="connsiteY435" fmla="*/ 382073 h 534108"/>
              <a:gd name="connsiteX436" fmla="*/ 3650228 w 9600824"/>
              <a:gd name="connsiteY436" fmla="*/ 353043 h 534108"/>
              <a:gd name="connsiteX437" fmla="*/ 3621199 w 9600824"/>
              <a:gd name="connsiteY437" fmla="*/ 382072 h 534108"/>
              <a:gd name="connsiteX438" fmla="*/ 3650228 w 9600824"/>
              <a:gd name="connsiteY438" fmla="*/ 411101 h 534108"/>
              <a:gd name="connsiteX439" fmla="*/ 3679257 w 9600824"/>
              <a:gd name="connsiteY439" fmla="*/ 382072 h 534108"/>
              <a:gd name="connsiteX440" fmla="*/ 2270001 w 9600824"/>
              <a:gd name="connsiteY440" fmla="*/ 353043 h 534108"/>
              <a:gd name="connsiteX441" fmla="*/ 2240972 w 9600824"/>
              <a:gd name="connsiteY441" fmla="*/ 382072 h 534108"/>
              <a:gd name="connsiteX442" fmla="*/ 2270001 w 9600824"/>
              <a:gd name="connsiteY442" fmla="*/ 411101 h 534108"/>
              <a:gd name="connsiteX443" fmla="*/ 2299030 w 9600824"/>
              <a:gd name="connsiteY443" fmla="*/ 382072 h 534108"/>
              <a:gd name="connsiteX444" fmla="*/ 4110303 w 9600824"/>
              <a:gd name="connsiteY444" fmla="*/ 353043 h 534108"/>
              <a:gd name="connsiteX445" fmla="*/ 4081272 w 9600824"/>
              <a:gd name="connsiteY445" fmla="*/ 382073 h 534108"/>
              <a:gd name="connsiteX446" fmla="*/ 4110302 w 9600824"/>
              <a:gd name="connsiteY446" fmla="*/ 411102 h 534108"/>
              <a:gd name="connsiteX447" fmla="*/ 4139331 w 9600824"/>
              <a:gd name="connsiteY447" fmla="*/ 382072 h 534108"/>
              <a:gd name="connsiteX448" fmla="*/ 3190153 w 9600824"/>
              <a:gd name="connsiteY448" fmla="*/ 353043 h 534108"/>
              <a:gd name="connsiteX449" fmla="*/ 3161123 w 9600824"/>
              <a:gd name="connsiteY449" fmla="*/ 382072 h 534108"/>
              <a:gd name="connsiteX450" fmla="*/ 3190153 w 9600824"/>
              <a:gd name="connsiteY450" fmla="*/ 411101 h 534108"/>
              <a:gd name="connsiteX451" fmla="*/ 3219182 w 9600824"/>
              <a:gd name="connsiteY451" fmla="*/ 382072 h 534108"/>
              <a:gd name="connsiteX452" fmla="*/ 2730077 w 9600824"/>
              <a:gd name="connsiteY452" fmla="*/ 353043 h 534108"/>
              <a:gd name="connsiteX453" fmla="*/ 2701047 w 9600824"/>
              <a:gd name="connsiteY453" fmla="*/ 382072 h 534108"/>
              <a:gd name="connsiteX454" fmla="*/ 2730077 w 9600824"/>
              <a:gd name="connsiteY454" fmla="*/ 411102 h 534108"/>
              <a:gd name="connsiteX455" fmla="*/ 2759106 w 9600824"/>
              <a:gd name="connsiteY455" fmla="*/ 382072 h 534108"/>
              <a:gd name="connsiteX456" fmla="*/ 9171132 w 9600824"/>
              <a:gd name="connsiteY456" fmla="*/ 353039 h 534108"/>
              <a:gd name="connsiteX457" fmla="*/ 9142103 w 9600824"/>
              <a:gd name="connsiteY457" fmla="*/ 382068 h 534108"/>
              <a:gd name="connsiteX458" fmla="*/ 9171132 w 9600824"/>
              <a:gd name="connsiteY458" fmla="*/ 411097 h 534108"/>
              <a:gd name="connsiteX459" fmla="*/ 9200161 w 9600824"/>
              <a:gd name="connsiteY459" fmla="*/ 382068 h 534108"/>
              <a:gd name="connsiteX460" fmla="*/ 3995286 w 9600824"/>
              <a:gd name="connsiteY460" fmla="*/ 333276 h 534108"/>
              <a:gd name="connsiteX461" fmla="*/ 3946487 w 9600824"/>
              <a:gd name="connsiteY461" fmla="*/ 382074 h 534108"/>
              <a:gd name="connsiteX462" fmla="*/ 3995284 w 9600824"/>
              <a:gd name="connsiteY462" fmla="*/ 430871 h 534108"/>
              <a:gd name="connsiteX463" fmla="*/ 4044081 w 9600824"/>
              <a:gd name="connsiteY463" fmla="*/ 382072 h 534108"/>
              <a:gd name="connsiteX464" fmla="*/ 1234831 w 9600824"/>
              <a:gd name="connsiteY464" fmla="*/ 333275 h 534108"/>
              <a:gd name="connsiteX465" fmla="*/ 1186033 w 9600824"/>
              <a:gd name="connsiteY465" fmla="*/ 382073 h 534108"/>
              <a:gd name="connsiteX466" fmla="*/ 1234831 w 9600824"/>
              <a:gd name="connsiteY466" fmla="*/ 430871 h 534108"/>
              <a:gd name="connsiteX467" fmla="*/ 1283628 w 9600824"/>
              <a:gd name="connsiteY467" fmla="*/ 382073 h 534108"/>
              <a:gd name="connsiteX468" fmla="*/ 774754 w 9600824"/>
              <a:gd name="connsiteY468" fmla="*/ 333275 h 534108"/>
              <a:gd name="connsiteX469" fmla="*/ 725957 w 9600824"/>
              <a:gd name="connsiteY469" fmla="*/ 382073 h 534108"/>
              <a:gd name="connsiteX470" fmla="*/ 774754 w 9600824"/>
              <a:gd name="connsiteY470" fmla="*/ 430871 h 534108"/>
              <a:gd name="connsiteX471" fmla="*/ 823552 w 9600824"/>
              <a:gd name="connsiteY471" fmla="*/ 382073 h 534108"/>
              <a:gd name="connsiteX472" fmla="*/ 2154984 w 9600824"/>
              <a:gd name="connsiteY472" fmla="*/ 333275 h 534108"/>
              <a:gd name="connsiteX473" fmla="*/ 2106186 w 9600824"/>
              <a:gd name="connsiteY473" fmla="*/ 382073 h 534108"/>
              <a:gd name="connsiteX474" fmla="*/ 2154982 w 9600824"/>
              <a:gd name="connsiteY474" fmla="*/ 430870 h 534108"/>
              <a:gd name="connsiteX475" fmla="*/ 2203780 w 9600824"/>
              <a:gd name="connsiteY475" fmla="*/ 382072 h 534108"/>
              <a:gd name="connsiteX476" fmla="*/ 2385019 w 9600824"/>
              <a:gd name="connsiteY476" fmla="*/ 333275 h 534108"/>
              <a:gd name="connsiteX477" fmla="*/ 2336222 w 9600824"/>
              <a:gd name="connsiteY477" fmla="*/ 382072 h 534108"/>
              <a:gd name="connsiteX478" fmla="*/ 2385022 w 9600824"/>
              <a:gd name="connsiteY478" fmla="*/ 430871 h 534108"/>
              <a:gd name="connsiteX479" fmla="*/ 2433818 w 9600824"/>
              <a:gd name="connsiteY479" fmla="*/ 382075 h 534108"/>
              <a:gd name="connsiteX480" fmla="*/ 9056118 w 9600824"/>
              <a:gd name="connsiteY480" fmla="*/ 333275 h 534108"/>
              <a:gd name="connsiteX481" fmla="*/ 9007320 w 9600824"/>
              <a:gd name="connsiteY481" fmla="*/ 382073 h 534108"/>
              <a:gd name="connsiteX482" fmla="*/ 9056113 w 9600824"/>
              <a:gd name="connsiteY482" fmla="*/ 430866 h 534108"/>
              <a:gd name="connsiteX483" fmla="*/ 9104911 w 9600824"/>
              <a:gd name="connsiteY483" fmla="*/ 382068 h 534108"/>
              <a:gd name="connsiteX484" fmla="*/ 8826080 w 9600824"/>
              <a:gd name="connsiteY484" fmla="*/ 333275 h 534108"/>
              <a:gd name="connsiteX485" fmla="*/ 8777282 w 9600824"/>
              <a:gd name="connsiteY485" fmla="*/ 382073 h 534108"/>
              <a:gd name="connsiteX486" fmla="*/ 8826080 w 9600824"/>
              <a:gd name="connsiteY486" fmla="*/ 430871 h 534108"/>
              <a:gd name="connsiteX487" fmla="*/ 8874878 w 9600824"/>
              <a:gd name="connsiteY487" fmla="*/ 382073 h 534108"/>
              <a:gd name="connsiteX488" fmla="*/ 8596042 w 9600824"/>
              <a:gd name="connsiteY488" fmla="*/ 333275 h 534108"/>
              <a:gd name="connsiteX489" fmla="*/ 8547244 w 9600824"/>
              <a:gd name="connsiteY489" fmla="*/ 382073 h 534108"/>
              <a:gd name="connsiteX490" fmla="*/ 8596042 w 9600824"/>
              <a:gd name="connsiteY490" fmla="*/ 430871 h 534108"/>
              <a:gd name="connsiteX491" fmla="*/ 8644840 w 9600824"/>
              <a:gd name="connsiteY491" fmla="*/ 382073 h 534108"/>
              <a:gd name="connsiteX492" fmla="*/ 8366004 w 9600824"/>
              <a:gd name="connsiteY492" fmla="*/ 333275 h 534108"/>
              <a:gd name="connsiteX493" fmla="*/ 8317206 w 9600824"/>
              <a:gd name="connsiteY493" fmla="*/ 382073 h 534108"/>
              <a:gd name="connsiteX494" fmla="*/ 8366004 w 9600824"/>
              <a:gd name="connsiteY494" fmla="*/ 430871 h 534108"/>
              <a:gd name="connsiteX495" fmla="*/ 8414802 w 9600824"/>
              <a:gd name="connsiteY495" fmla="*/ 382073 h 534108"/>
              <a:gd name="connsiteX496" fmla="*/ 7675890 w 9600824"/>
              <a:gd name="connsiteY496" fmla="*/ 333275 h 534108"/>
              <a:gd name="connsiteX497" fmla="*/ 7627092 w 9600824"/>
              <a:gd name="connsiteY497" fmla="*/ 382073 h 534108"/>
              <a:gd name="connsiteX498" fmla="*/ 7675890 w 9600824"/>
              <a:gd name="connsiteY498" fmla="*/ 430871 h 534108"/>
              <a:gd name="connsiteX499" fmla="*/ 7724688 w 9600824"/>
              <a:gd name="connsiteY499" fmla="*/ 382073 h 534108"/>
              <a:gd name="connsiteX500" fmla="*/ 7445852 w 9600824"/>
              <a:gd name="connsiteY500" fmla="*/ 333275 h 534108"/>
              <a:gd name="connsiteX501" fmla="*/ 7397054 w 9600824"/>
              <a:gd name="connsiteY501" fmla="*/ 382073 h 534108"/>
              <a:gd name="connsiteX502" fmla="*/ 7445852 w 9600824"/>
              <a:gd name="connsiteY502" fmla="*/ 430871 h 534108"/>
              <a:gd name="connsiteX503" fmla="*/ 7494650 w 9600824"/>
              <a:gd name="connsiteY503" fmla="*/ 382073 h 534108"/>
              <a:gd name="connsiteX504" fmla="*/ 7215814 w 9600824"/>
              <a:gd name="connsiteY504" fmla="*/ 333275 h 534108"/>
              <a:gd name="connsiteX505" fmla="*/ 7167016 w 9600824"/>
              <a:gd name="connsiteY505" fmla="*/ 382073 h 534108"/>
              <a:gd name="connsiteX506" fmla="*/ 7215814 w 9600824"/>
              <a:gd name="connsiteY506" fmla="*/ 430871 h 534108"/>
              <a:gd name="connsiteX507" fmla="*/ 7264612 w 9600824"/>
              <a:gd name="connsiteY507" fmla="*/ 382073 h 534108"/>
              <a:gd name="connsiteX508" fmla="*/ 6985776 w 9600824"/>
              <a:gd name="connsiteY508" fmla="*/ 333275 h 534108"/>
              <a:gd name="connsiteX509" fmla="*/ 6936978 w 9600824"/>
              <a:gd name="connsiteY509" fmla="*/ 382073 h 534108"/>
              <a:gd name="connsiteX510" fmla="*/ 6985776 w 9600824"/>
              <a:gd name="connsiteY510" fmla="*/ 430871 h 534108"/>
              <a:gd name="connsiteX511" fmla="*/ 7034574 w 9600824"/>
              <a:gd name="connsiteY511" fmla="*/ 382073 h 534108"/>
              <a:gd name="connsiteX512" fmla="*/ 6065624 w 9600824"/>
              <a:gd name="connsiteY512" fmla="*/ 333275 h 534108"/>
              <a:gd name="connsiteX513" fmla="*/ 6016826 w 9600824"/>
              <a:gd name="connsiteY513" fmla="*/ 382073 h 534108"/>
              <a:gd name="connsiteX514" fmla="*/ 6065624 w 9600824"/>
              <a:gd name="connsiteY514" fmla="*/ 430871 h 534108"/>
              <a:gd name="connsiteX515" fmla="*/ 6114422 w 9600824"/>
              <a:gd name="connsiteY515" fmla="*/ 382073 h 534108"/>
              <a:gd name="connsiteX516" fmla="*/ 5835586 w 9600824"/>
              <a:gd name="connsiteY516" fmla="*/ 333275 h 534108"/>
              <a:gd name="connsiteX517" fmla="*/ 5786788 w 9600824"/>
              <a:gd name="connsiteY517" fmla="*/ 382073 h 534108"/>
              <a:gd name="connsiteX518" fmla="*/ 5835586 w 9600824"/>
              <a:gd name="connsiteY518" fmla="*/ 430871 h 534108"/>
              <a:gd name="connsiteX519" fmla="*/ 5884384 w 9600824"/>
              <a:gd name="connsiteY519" fmla="*/ 382073 h 534108"/>
              <a:gd name="connsiteX520" fmla="*/ 5605548 w 9600824"/>
              <a:gd name="connsiteY520" fmla="*/ 333275 h 534108"/>
              <a:gd name="connsiteX521" fmla="*/ 5556750 w 9600824"/>
              <a:gd name="connsiteY521" fmla="*/ 382073 h 534108"/>
              <a:gd name="connsiteX522" fmla="*/ 5605548 w 9600824"/>
              <a:gd name="connsiteY522" fmla="*/ 430871 h 534108"/>
              <a:gd name="connsiteX523" fmla="*/ 5654346 w 9600824"/>
              <a:gd name="connsiteY523" fmla="*/ 382073 h 534108"/>
              <a:gd name="connsiteX524" fmla="*/ 5375510 w 9600824"/>
              <a:gd name="connsiteY524" fmla="*/ 333275 h 534108"/>
              <a:gd name="connsiteX525" fmla="*/ 5326712 w 9600824"/>
              <a:gd name="connsiteY525" fmla="*/ 382073 h 534108"/>
              <a:gd name="connsiteX526" fmla="*/ 5375510 w 9600824"/>
              <a:gd name="connsiteY526" fmla="*/ 430871 h 534108"/>
              <a:gd name="connsiteX527" fmla="*/ 5424308 w 9600824"/>
              <a:gd name="connsiteY527" fmla="*/ 382073 h 534108"/>
              <a:gd name="connsiteX528" fmla="*/ 4685396 w 9600824"/>
              <a:gd name="connsiteY528" fmla="*/ 333275 h 534108"/>
              <a:gd name="connsiteX529" fmla="*/ 4636598 w 9600824"/>
              <a:gd name="connsiteY529" fmla="*/ 382073 h 534108"/>
              <a:gd name="connsiteX530" fmla="*/ 4685396 w 9600824"/>
              <a:gd name="connsiteY530" fmla="*/ 430871 h 534108"/>
              <a:gd name="connsiteX531" fmla="*/ 4734194 w 9600824"/>
              <a:gd name="connsiteY531" fmla="*/ 382073 h 534108"/>
              <a:gd name="connsiteX532" fmla="*/ 4455358 w 9600824"/>
              <a:gd name="connsiteY532" fmla="*/ 333275 h 534108"/>
              <a:gd name="connsiteX533" fmla="*/ 4406560 w 9600824"/>
              <a:gd name="connsiteY533" fmla="*/ 382073 h 534108"/>
              <a:gd name="connsiteX534" fmla="*/ 4455358 w 9600824"/>
              <a:gd name="connsiteY534" fmla="*/ 430871 h 534108"/>
              <a:gd name="connsiteX535" fmla="*/ 4504156 w 9600824"/>
              <a:gd name="connsiteY535" fmla="*/ 382073 h 534108"/>
              <a:gd name="connsiteX536" fmla="*/ 4225320 w 9600824"/>
              <a:gd name="connsiteY536" fmla="*/ 333275 h 534108"/>
              <a:gd name="connsiteX537" fmla="*/ 4176522 w 9600824"/>
              <a:gd name="connsiteY537" fmla="*/ 382073 h 534108"/>
              <a:gd name="connsiteX538" fmla="*/ 4225320 w 9600824"/>
              <a:gd name="connsiteY538" fmla="*/ 430871 h 534108"/>
              <a:gd name="connsiteX539" fmla="*/ 4274118 w 9600824"/>
              <a:gd name="connsiteY539" fmla="*/ 382073 h 534108"/>
              <a:gd name="connsiteX540" fmla="*/ 1694907 w 9600824"/>
              <a:gd name="connsiteY540" fmla="*/ 333275 h 534108"/>
              <a:gd name="connsiteX541" fmla="*/ 1646109 w 9600824"/>
              <a:gd name="connsiteY541" fmla="*/ 382073 h 534108"/>
              <a:gd name="connsiteX542" fmla="*/ 1694907 w 9600824"/>
              <a:gd name="connsiteY542" fmla="*/ 430871 h 534108"/>
              <a:gd name="connsiteX543" fmla="*/ 1743705 w 9600824"/>
              <a:gd name="connsiteY543" fmla="*/ 382073 h 534108"/>
              <a:gd name="connsiteX544" fmla="*/ 1464869 w 9600824"/>
              <a:gd name="connsiteY544" fmla="*/ 333275 h 534108"/>
              <a:gd name="connsiteX545" fmla="*/ 1416071 w 9600824"/>
              <a:gd name="connsiteY545" fmla="*/ 382073 h 534108"/>
              <a:gd name="connsiteX546" fmla="*/ 1464869 w 9600824"/>
              <a:gd name="connsiteY546" fmla="*/ 430871 h 534108"/>
              <a:gd name="connsiteX547" fmla="*/ 1513667 w 9600824"/>
              <a:gd name="connsiteY547" fmla="*/ 382073 h 534108"/>
              <a:gd name="connsiteX548" fmla="*/ 6525700 w 9600824"/>
              <a:gd name="connsiteY548" fmla="*/ 333275 h 534108"/>
              <a:gd name="connsiteX549" fmla="*/ 6476902 w 9600824"/>
              <a:gd name="connsiteY549" fmla="*/ 382073 h 534108"/>
              <a:gd name="connsiteX550" fmla="*/ 6525700 w 9600824"/>
              <a:gd name="connsiteY550" fmla="*/ 430871 h 534108"/>
              <a:gd name="connsiteX551" fmla="*/ 6574498 w 9600824"/>
              <a:gd name="connsiteY551" fmla="*/ 382073 h 534108"/>
              <a:gd name="connsiteX552" fmla="*/ 3305170 w 9600824"/>
              <a:gd name="connsiteY552" fmla="*/ 333275 h 534108"/>
              <a:gd name="connsiteX553" fmla="*/ 3256373 w 9600824"/>
              <a:gd name="connsiteY553" fmla="*/ 382072 h 534108"/>
              <a:gd name="connsiteX554" fmla="*/ 3305173 w 9600824"/>
              <a:gd name="connsiteY554" fmla="*/ 430871 h 534108"/>
              <a:gd name="connsiteX555" fmla="*/ 3353969 w 9600824"/>
              <a:gd name="connsiteY555" fmla="*/ 382074 h 534108"/>
              <a:gd name="connsiteX556" fmla="*/ 3075135 w 9600824"/>
              <a:gd name="connsiteY556" fmla="*/ 333275 h 534108"/>
              <a:gd name="connsiteX557" fmla="*/ 3026336 w 9600824"/>
              <a:gd name="connsiteY557" fmla="*/ 382074 h 534108"/>
              <a:gd name="connsiteX558" fmla="*/ 3075133 w 9600824"/>
              <a:gd name="connsiteY558" fmla="*/ 430871 h 534108"/>
              <a:gd name="connsiteX559" fmla="*/ 3123932 w 9600824"/>
              <a:gd name="connsiteY559" fmla="*/ 382072 h 534108"/>
              <a:gd name="connsiteX560" fmla="*/ 2845094 w 9600824"/>
              <a:gd name="connsiteY560" fmla="*/ 333275 h 534108"/>
              <a:gd name="connsiteX561" fmla="*/ 2796297 w 9600824"/>
              <a:gd name="connsiteY561" fmla="*/ 382072 h 534108"/>
              <a:gd name="connsiteX562" fmla="*/ 2845096 w 9600824"/>
              <a:gd name="connsiteY562" fmla="*/ 430871 h 534108"/>
              <a:gd name="connsiteX563" fmla="*/ 2893893 w 9600824"/>
              <a:gd name="connsiteY563" fmla="*/ 382074 h 534108"/>
              <a:gd name="connsiteX564" fmla="*/ 2615059 w 9600824"/>
              <a:gd name="connsiteY564" fmla="*/ 333275 h 534108"/>
              <a:gd name="connsiteX565" fmla="*/ 2566260 w 9600824"/>
              <a:gd name="connsiteY565" fmla="*/ 382074 h 534108"/>
              <a:gd name="connsiteX566" fmla="*/ 2615057 w 9600824"/>
              <a:gd name="connsiteY566" fmla="*/ 430871 h 534108"/>
              <a:gd name="connsiteX567" fmla="*/ 2663856 w 9600824"/>
              <a:gd name="connsiteY567" fmla="*/ 382072 h 534108"/>
              <a:gd name="connsiteX568" fmla="*/ 8135966 w 9600824"/>
              <a:gd name="connsiteY568" fmla="*/ 333275 h 534108"/>
              <a:gd name="connsiteX569" fmla="*/ 8087168 w 9600824"/>
              <a:gd name="connsiteY569" fmla="*/ 382073 h 534108"/>
              <a:gd name="connsiteX570" fmla="*/ 8135966 w 9600824"/>
              <a:gd name="connsiteY570" fmla="*/ 430871 h 534108"/>
              <a:gd name="connsiteX571" fmla="*/ 8184764 w 9600824"/>
              <a:gd name="connsiteY571" fmla="*/ 382073 h 534108"/>
              <a:gd name="connsiteX572" fmla="*/ 7905928 w 9600824"/>
              <a:gd name="connsiteY572" fmla="*/ 333275 h 534108"/>
              <a:gd name="connsiteX573" fmla="*/ 7857130 w 9600824"/>
              <a:gd name="connsiteY573" fmla="*/ 382073 h 534108"/>
              <a:gd name="connsiteX574" fmla="*/ 7905928 w 9600824"/>
              <a:gd name="connsiteY574" fmla="*/ 430871 h 534108"/>
              <a:gd name="connsiteX575" fmla="*/ 7954726 w 9600824"/>
              <a:gd name="connsiteY575" fmla="*/ 382073 h 534108"/>
              <a:gd name="connsiteX576" fmla="*/ 6755738 w 9600824"/>
              <a:gd name="connsiteY576" fmla="*/ 333275 h 534108"/>
              <a:gd name="connsiteX577" fmla="*/ 6706940 w 9600824"/>
              <a:gd name="connsiteY577" fmla="*/ 382073 h 534108"/>
              <a:gd name="connsiteX578" fmla="*/ 6755738 w 9600824"/>
              <a:gd name="connsiteY578" fmla="*/ 430871 h 534108"/>
              <a:gd name="connsiteX579" fmla="*/ 6804536 w 9600824"/>
              <a:gd name="connsiteY579" fmla="*/ 382073 h 534108"/>
              <a:gd name="connsiteX580" fmla="*/ 6295662 w 9600824"/>
              <a:gd name="connsiteY580" fmla="*/ 333275 h 534108"/>
              <a:gd name="connsiteX581" fmla="*/ 6246864 w 9600824"/>
              <a:gd name="connsiteY581" fmla="*/ 382073 h 534108"/>
              <a:gd name="connsiteX582" fmla="*/ 6295662 w 9600824"/>
              <a:gd name="connsiteY582" fmla="*/ 430871 h 534108"/>
              <a:gd name="connsiteX583" fmla="*/ 6344460 w 9600824"/>
              <a:gd name="connsiteY583" fmla="*/ 382073 h 534108"/>
              <a:gd name="connsiteX584" fmla="*/ 5145472 w 9600824"/>
              <a:gd name="connsiteY584" fmla="*/ 333275 h 534108"/>
              <a:gd name="connsiteX585" fmla="*/ 5096674 w 9600824"/>
              <a:gd name="connsiteY585" fmla="*/ 382073 h 534108"/>
              <a:gd name="connsiteX586" fmla="*/ 5145472 w 9600824"/>
              <a:gd name="connsiteY586" fmla="*/ 430871 h 534108"/>
              <a:gd name="connsiteX587" fmla="*/ 5194270 w 9600824"/>
              <a:gd name="connsiteY587" fmla="*/ 382073 h 534108"/>
              <a:gd name="connsiteX588" fmla="*/ 4915434 w 9600824"/>
              <a:gd name="connsiteY588" fmla="*/ 333275 h 534108"/>
              <a:gd name="connsiteX589" fmla="*/ 4866636 w 9600824"/>
              <a:gd name="connsiteY589" fmla="*/ 382073 h 534108"/>
              <a:gd name="connsiteX590" fmla="*/ 4915434 w 9600824"/>
              <a:gd name="connsiteY590" fmla="*/ 430871 h 534108"/>
              <a:gd name="connsiteX591" fmla="*/ 4964232 w 9600824"/>
              <a:gd name="connsiteY591" fmla="*/ 382073 h 534108"/>
              <a:gd name="connsiteX592" fmla="*/ 1004793 w 9600824"/>
              <a:gd name="connsiteY592" fmla="*/ 333275 h 534108"/>
              <a:gd name="connsiteX593" fmla="*/ 955995 w 9600824"/>
              <a:gd name="connsiteY593" fmla="*/ 382073 h 534108"/>
              <a:gd name="connsiteX594" fmla="*/ 1004793 w 9600824"/>
              <a:gd name="connsiteY594" fmla="*/ 430871 h 534108"/>
              <a:gd name="connsiteX595" fmla="*/ 1053591 w 9600824"/>
              <a:gd name="connsiteY595" fmla="*/ 382073 h 534108"/>
              <a:gd name="connsiteX596" fmla="*/ 544717 w 9600824"/>
              <a:gd name="connsiteY596" fmla="*/ 333275 h 534108"/>
              <a:gd name="connsiteX597" fmla="*/ 495919 w 9600824"/>
              <a:gd name="connsiteY597" fmla="*/ 382073 h 534108"/>
              <a:gd name="connsiteX598" fmla="*/ 544717 w 9600824"/>
              <a:gd name="connsiteY598" fmla="*/ 430871 h 534108"/>
              <a:gd name="connsiteX599" fmla="*/ 593515 w 9600824"/>
              <a:gd name="connsiteY599" fmla="*/ 382073 h 534108"/>
              <a:gd name="connsiteX600" fmla="*/ 3765246 w 9600824"/>
              <a:gd name="connsiteY600" fmla="*/ 333275 h 534108"/>
              <a:gd name="connsiteX601" fmla="*/ 3716449 w 9600824"/>
              <a:gd name="connsiteY601" fmla="*/ 382072 h 534108"/>
              <a:gd name="connsiteX602" fmla="*/ 3765249 w 9600824"/>
              <a:gd name="connsiteY602" fmla="*/ 430871 h 534108"/>
              <a:gd name="connsiteX603" fmla="*/ 3814045 w 9600824"/>
              <a:gd name="connsiteY603" fmla="*/ 382074 h 534108"/>
              <a:gd name="connsiteX604" fmla="*/ 3535210 w 9600824"/>
              <a:gd name="connsiteY604" fmla="*/ 333275 h 534108"/>
              <a:gd name="connsiteX605" fmla="*/ 3486411 w 9600824"/>
              <a:gd name="connsiteY605" fmla="*/ 382074 h 534108"/>
              <a:gd name="connsiteX606" fmla="*/ 3535208 w 9600824"/>
              <a:gd name="connsiteY606" fmla="*/ 430871 h 534108"/>
              <a:gd name="connsiteX607" fmla="*/ 3584007 w 9600824"/>
              <a:gd name="connsiteY607" fmla="*/ 382072 h 534108"/>
              <a:gd name="connsiteX608" fmla="*/ 1924945 w 9600824"/>
              <a:gd name="connsiteY608" fmla="*/ 333275 h 534108"/>
              <a:gd name="connsiteX609" fmla="*/ 1876147 w 9600824"/>
              <a:gd name="connsiteY609" fmla="*/ 382073 h 534108"/>
              <a:gd name="connsiteX610" fmla="*/ 1924945 w 9600824"/>
              <a:gd name="connsiteY610" fmla="*/ 430871 h 534108"/>
              <a:gd name="connsiteX611" fmla="*/ 1973744 w 9600824"/>
              <a:gd name="connsiteY611" fmla="*/ 382073 h 534108"/>
              <a:gd name="connsiteX612" fmla="*/ 9238520 w 9600824"/>
              <a:gd name="connsiteY612" fmla="*/ 285650 h 534108"/>
              <a:gd name="connsiteX613" fmla="*/ 9189727 w 9600824"/>
              <a:gd name="connsiteY613" fmla="*/ 334443 h 534108"/>
              <a:gd name="connsiteX614" fmla="*/ 9218756 w 9600824"/>
              <a:gd name="connsiteY614" fmla="*/ 363472 h 534108"/>
              <a:gd name="connsiteX615" fmla="*/ 9267549 w 9600824"/>
              <a:gd name="connsiteY615" fmla="*/ 314679 h 534108"/>
              <a:gd name="connsiteX616" fmla="*/ 9103743 w 9600824"/>
              <a:gd name="connsiteY616" fmla="*/ 285650 h 534108"/>
              <a:gd name="connsiteX617" fmla="*/ 9074714 w 9600824"/>
              <a:gd name="connsiteY617" fmla="*/ 314679 h 534108"/>
              <a:gd name="connsiteX618" fmla="*/ 9123506 w 9600824"/>
              <a:gd name="connsiteY618" fmla="*/ 363472 h 534108"/>
              <a:gd name="connsiteX619" fmla="*/ 9152536 w 9600824"/>
              <a:gd name="connsiteY619" fmla="*/ 334443 h 534108"/>
              <a:gd name="connsiteX620" fmla="*/ 9008493 w 9600824"/>
              <a:gd name="connsiteY620" fmla="*/ 285650 h 534108"/>
              <a:gd name="connsiteX621" fmla="*/ 8959695 w 9600824"/>
              <a:gd name="connsiteY621" fmla="*/ 334448 h 534108"/>
              <a:gd name="connsiteX622" fmla="*/ 8988724 w 9600824"/>
              <a:gd name="connsiteY622" fmla="*/ 363477 h 534108"/>
              <a:gd name="connsiteX623" fmla="*/ 9037522 w 9600824"/>
              <a:gd name="connsiteY623" fmla="*/ 314679 h 534108"/>
              <a:gd name="connsiteX624" fmla="*/ 8873705 w 9600824"/>
              <a:gd name="connsiteY624" fmla="*/ 285650 h 534108"/>
              <a:gd name="connsiteX625" fmla="*/ 8844676 w 9600824"/>
              <a:gd name="connsiteY625" fmla="*/ 314679 h 534108"/>
              <a:gd name="connsiteX626" fmla="*/ 8893474 w 9600824"/>
              <a:gd name="connsiteY626" fmla="*/ 363477 h 534108"/>
              <a:gd name="connsiteX627" fmla="*/ 8922503 w 9600824"/>
              <a:gd name="connsiteY627" fmla="*/ 334448 h 534108"/>
              <a:gd name="connsiteX628" fmla="*/ 8778455 w 9600824"/>
              <a:gd name="connsiteY628" fmla="*/ 285650 h 534108"/>
              <a:gd name="connsiteX629" fmla="*/ 8729657 w 9600824"/>
              <a:gd name="connsiteY629" fmla="*/ 334448 h 534108"/>
              <a:gd name="connsiteX630" fmla="*/ 8758686 w 9600824"/>
              <a:gd name="connsiteY630" fmla="*/ 363477 h 534108"/>
              <a:gd name="connsiteX631" fmla="*/ 8807484 w 9600824"/>
              <a:gd name="connsiteY631" fmla="*/ 314679 h 534108"/>
              <a:gd name="connsiteX632" fmla="*/ 8643667 w 9600824"/>
              <a:gd name="connsiteY632" fmla="*/ 285650 h 534108"/>
              <a:gd name="connsiteX633" fmla="*/ 8614638 w 9600824"/>
              <a:gd name="connsiteY633" fmla="*/ 314679 h 534108"/>
              <a:gd name="connsiteX634" fmla="*/ 8663436 w 9600824"/>
              <a:gd name="connsiteY634" fmla="*/ 363477 h 534108"/>
              <a:gd name="connsiteX635" fmla="*/ 8692465 w 9600824"/>
              <a:gd name="connsiteY635" fmla="*/ 334448 h 534108"/>
              <a:gd name="connsiteX636" fmla="*/ 8548417 w 9600824"/>
              <a:gd name="connsiteY636" fmla="*/ 285650 h 534108"/>
              <a:gd name="connsiteX637" fmla="*/ 8499619 w 9600824"/>
              <a:gd name="connsiteY637" fmla="*/ 334448 h 534108"/>
              <a:gd name="connsiteX638" fmla="*/ 8528648 w 9600824"/>
              <a:gd name="connsiteY638" fmla="*/ 363477 h 534108"/>
              <a:gd name="connsiteX639" fmla="*/ 8577446 w 9600824"/>
              <a:gd name="connsiteY639" fmla="*/ 314679 h 534108"/>
              <a:gd name="connsiteX640" fmla="*/ 8413629 w 9600824"/>
              <a:gd name="connsiteY640" fmla="*/ 285650 h 534108"/>
              <a:gd name="connsiteX641" fmla="*/ 8384600 w 9600824"/>
              <a:gd name="connsiteY641" fmla="*/ 314679 h 534108"/>
              <a:gd name="connsiteX642" fmla="*/ 8433398 w 9600824"/>
              <a:gd name="connsiteY642" fmla="*/ 363477 h 534108"/>
              <a:gd name="connsiteX643" fmla="*/ 8462427 w 9600824"/>
              <a:gd name="connsiteY643" fmla="*/ 334448 h 534108"/>
              <a:gd name="connsiteX644" fmla="*/ 8318379 w 9600824"/>
              <a:gd name="connsiteY644" fmla="*/ 285650 h 534108"/>
              <a:gd name="connsiteX645" fmla="*/ 8269581 w 9600824"/>
              <a:gd name="connsiteY645" fmla="*/ 334448 h 534108"/>
              <a:gd name="connsiteX646" fmla="*/ 8298610 w 9600824"/>
              <a:gd name="connsiteY646" fmla="*/ 363477 h 534108"/>
              <a:gd name="connsiteX647" fmla="*/ 8347408 w 9600824"/>
              <a:gd name="connsiteY647" fmla="*/ 314679 h 534108"/>
              <a:gd name="connsiteX648" fmla="*/ 8183591 w 9600824"/>
              <a:gd name="connsiteY648" fmla="*/ 285650 h 534108"/>
              <a:gd name="connsiteX649" fmla="*/ 8154562 w 9600824"/>
              <a:gd name="connsiteY649" fmla="*/ 314679 h 534108"/>
              <a:gd name="connsiteX650" fmla="*/ 8203360 w 9600824"/>
              <a:gd name="connsiteY650" fmla="*/ 363477 h 534108"/>
              <a:gd name="connsiteX651" fmla="*/ 8232389 w 9600824"/>
              <a:gd name="connsiteY651" fmla="*/ 334448 h 534108"/>
              <a:gd name="connsiteX652" fmla="*/ 8088341 w 9600824"/>
              <a:gd name="connsiteY652" fmla="*/ 285650 h 534108"/>
              <a:gd name="connsiteX653" fmla="*/ 8039543 w 9600824"/>
              <a:gd name="connsiteY653" fmla="*/ 334448 h 534108"/>
              <a:gd name="connsiteX654" fmla="*/ 8068572 w 9600824"/>
              <a:gd name="connsiteY654" fmla="*/ 363477 h 534108"/>
              <a:gd name="connsiteX655" fmla="*/ 8117370 w 9600824"/>
              <a:gd name="connsiteY655" fmla="*/ 314679 h 534108"/>
              <a:gd name="connsiteX656" fmla="*/ 7953553 w 9600824"/>
              <a:gd name="connsiteY656" fmla="*/ 285650 h 534108"/>
              <a:gd name="connsiteX657" fmla="*/ 7924524 w 9600824"/>
              <a:gd name="connsiteY657" fmla="*/ 314679 h 534108"/>
              <a:gd name="connsiteX658" fmla="*/ 7973322 w 9600824"/>
              <a:gd name="connsiteY658" fmla="*/ 363477 h 534108"/>
              <a:gd name="connsiteX659" fmla="*/ 8002351 w 9600824"/>
              <a:gd name="connsiteY659" fmla="*/ 334448 h 534108"/>
              <a:gd name="connsiteX660" fmla="*/ 7858303 w 9600824"/>
              <a:gd name="connsiteY660" fmla="*/ 285650 h 534108"/>
              <a:gd name="connsiteX661" fmla="*/ 7809505 w 9600824"/>
              <a:gd name="connsiteY661" fmla="*/ 334448 h 534108"/>
              <a:gd name="connsiteX662" fmla="*/ 7838534 w 9600824"/>
              <a:gd name="connsiteY662" fmla="*/ 363477 h 534108"/>
              <a:gd name="connsiteX663" fmla="*/ 7887332 w 9600824"/>
              <a:gd name="connsiteY663" fmla="*/ 314679 h 534108"/>
              <a:gd name="connsiteX664" fmla="*/ 7723515 w 9600824"/>
              <a:gd name="connsiteY664" fmla="*/ 285650 h 534108"/>
              <a:gd name="connsiteX665" fmla="*/ 7694486 w 9600824"/>
              <a:gd name="connsiteY665" fmla="*/ 314679 h 534108"/>
              <a:gd name="connsiteX666" fmla="*/ 7743284 w 9600824"/>
              <a:gd name="connsiteY666" fmla="*/ 363477 h 534108"/>
              <a:gd name="connsiteX667" fmla="*/ 7772313 w 9600824"/>
              <a:gd name="connsiteY667" fmla="*/ 334448 h 534108"/>
              <a:gd name="connsiteX668" fmla="*/ 7628265 w 9600824"/>
              <a:gd name="connsiteY668" fmla="*/ 285650 h 534108"/>
              <a:gd name="connsiteX669" fmla="*/ 7579467 w 9600824"/>
              <a:gd name="connsiteY669" fmla="*/ 334448 h 534108"/>
              <a:gd name="connsiteX670" fmla="*/ 7608496 w 9600824"/>
              <a:gd name="connsiteY670" fmla="*/ 363477 h 534108"/>
              <a:gd name="connsiteX671" fmla="*/ 7657294 w 9600824"/>
              <a:gd name="connsiteY671" fmla="*/ 314679 h 534108"/>
              <a:gd name="connsiteX672" fmla="*/ 7493477 w 9600824"/>
              <a:gd name="connsiteY672" fmla="*/ 285650 h 534108"/>
              <a:gd name="connsiteX673" fmla="*/ 7464448 w 9600824"/>
              <a:gd name="connsiteY673" fmla="*/ 314679 h 534108"/>
              <a:gd name="connsiteX674" fmla="*/ 7513246 w 9600824"/>
              <a:gd name="connsiteY674" fmla="*/ 363477 h 534108"/>
              <a:gd name="connsiteX675" fmla="*/ 7542275 w 9600824"/>
              <a:gd name="connsiteY675" fmla="*/ 334448 h 534108"/>
              <a:gd name="connsiteX676" fmla="*/ 7398227 w 9600824"/>
              <a:gd name="connsiteY676" fmla="*/ 285650 h 534108"/>
              <a:gd name="connsiteX677" fmla="*/ 7349429 w 9600824"/>
              <a:gd name="connsiteY677" fmla="*/ 334448 h 534108"/>
              <a:gd name="connsiteX678" fmla="*/ 7378458 w 9600824"/>
              <a:gd name="connsiteY678" fmla="*/ 363477 h 534108"/>
              <a:gd name="connsiteX679" fmla="*/ 7427256 w 9600824"/>
              <a:gd name="connsiteY679" fmla="*/ 314679 h 534108"/>
              <a:gd name="connsiteX680" fmla="*/ 7263439 w 9600824"/>
              <a:gd name="connsiteY680" fmla="*/ 285650 h 534108"/>
              <a:gd name="connsiteX681" fmla="*/ 7234410 w 9600824"/>
              <a:gd name="connsiteY681" fmla="*/ 314679 h 534108"/>
              <a:gd name="connsiteX682" fmla="*/ 7283208 w 9600824"/>
              <a:gd name="connsiteY682" fmla="*/ 363477 h 534108"/>
              <a:gd name="connsiteX683" fmla="*/ 7312237 w 9600824"/>
              <a:gd name="connsiteY683" fmla="*/ 334448 h 534108"/>
              <a:gd name="connsiteX684" fmla="*/ 7168189 w 9600824"/>
              <a:gd name="connsiteY684" fmla="*/ 285650 h 534108"/>
              <a:gd name="connsiteX685" fmla="*/ 7119391 w 9600824"/>
              <a:gd name="connsiteY685" fmla="*/ 334448 h 534108"/>
              <a:gd name="connsiteX686" fmla="*/ 7148420 w 9600824"/>
              <a:gd name="connsiteY686" fmla="*/ 363477 h 534108"/>
              <a:gd name="connsiteX687" fmla="*/ 7197218 w 9600824"/>
              <a:gd name="connsiteY687" fmla="*/ 314679 h 534108"/>
              <a:gd name="connsiteX688" fmla="*/ 7033401 w 9600824"/>
              <a:gd name="connsiteY688" fmla="*/ 285650 h 534108"/>
              <a:gd name="connsiteX689" fmla="*/ 7004372 w 9600824"/>
              <a:gd name="connsiteY689" fmla="*/ 314679 h 534108"/>
              <a:gd name="connsiteX690" fmla="*/ 7053170 w 9600824"/>
              <a:gd name="connsiteY690" fmla="*/ 363477 h 534108"/>
              <a:gd name="connsiteX691" fmla="*/ 7082199 w 9600824"/>
              <a:gd name="connsiteY691" fmla="*/ 334448 h 534108"/>
              <a:gd name="connsiteX692" fmla="*/ 6938151 w 9600824"/>
              <a:gd name="connsiteY692" fmla="*/ 285650 h 534108"/>
              <a:gd name="connsiteX693" fmla="*/ 6889353 w 9600824"/>
              <a:gd name="connsiteY693" fmla="*/ 334448 h 534108"/>
              <a:gd name="connsiteX694" fmla="*/ 6918382 w 9600824"/>
              <a:gd name="connsiteY694" fmla="*/ 363477 h 534108"/>
              <a:gd name="connsiteX695" fmla="*/ 6967180 w 9600824"/>
              <a:gd name="connsiteY695" fmla="*/ 314679 h 534108"/>
              <a:gd name="connsiteX696" fmla="*/ 6803363 w 9600824"/>
              <a:gd name="connsiteY696" fmla="*/ 285650 h 534108"/>
              <a:gd name="connsiteX697" fmla="*/ 6774334 w 9600824"/>
              <a:gd name="connsiteY697" fmla="*/ 314679 h 534108"/>
              <a:gd name="connsiteX698" fmla="*/ 6823132 w 9600824"/>
              <a:gd name="connsiteY698" fmla="*/ 363477 h 534108"/>
              <a:gd name="connsiteX699" fmla="*/ 6852161 w 9600824"/>
              <a:gd name="connsiteY699" fmla="*/ 334448 h 534108"/>
              <a:gd name="connsiteX700" fmla="*/ 6708113 w 9600824"/>
              <a:gd name="connsiteY700" fmla="*/ 285650 h 534108"/>
              <a:gd name="connsiteX701" fmla="*/ 6659315 w 9600824"/>
              <a:gd name="connsiteY701" fmla="*/ 334448 h 534108"/>
              <a:gd name="connsiteX702" fmla="*/ 6688344 w 9600824"/>
              <a:gd name="connsiteY702" fmla="*/ 363477 h 534108"/>
              <a:gd name="connsiteX703" fmla="*/ 6737142 w 9600824"/>
              <a:gd name="connsiteY703" fmla="*/ 314679 h 534108"/>
              <a:gd name="connsiteX704" fmla="*/ 6573325 w 9600824"/>
              <a:gd name="connsiteY704" fmla="*/ 285650 h 534108"/>
              <a:gd name="connsiteX705" fmla="*/ 6544296 w 9600824"/>
              <a:gd name="connsiteY705" fmla="*/ 314679 h 534108"/>
              <a:gd name="connsiteX706" fmla="*/ 6593094 w 9600824"/>
              <a:gd name="connsiteY706" fmla="*/ 363477 h 534108"/>
              <a:gd name="connsiteX707" fmla="*/ 6622123 w 9600824"/>
              <a:gd name="connsiteY707" fmla="*/ 334448 h 534108"/>
              <a:gd name="connsiteX708" fmla="*/ 6478075 w 9600824"/>
              <a:gd name="connsiteY708" fmla="*/ 285650 h 534108"/>
              <a:gd name="connsiteX709" fmla="*/ 6429277 w 9600824"/>
              <a:gd name="connsiteY709" fmla="*/ 334448 h 534108"/>
              <a:gd name="connsiteX710" fmla="*/ 6458306 w 9600824"/>
              <a:gd name="connsiteY710" fmla="*/ 363477 h 534108"/>
              <a:gd name="connsiteX711" fmla="*/ 6507104 w 9600824"/>
              <a:gd name="connsiteY711" fmla="*/ 314679 h 534108"/>
              <a:gd name="connsiteX712" fmla="*/ 6343287 w 9600824"/>
              <a:gd name="connsiteY712" fmla="*/ 285650 h 534108"/>
              <a:gd name="connsiteX713" fmla="*/ 6314258 w 9600824"/>
              <a:gd name="connsiteY713" fmla="*/ 314679 h 534108"/>
              <a:gd name="connsiteX714" fmla="*/ 6363056 w 9600824"/>
              <a:gd name="connsiteY714" fmla="*/ 363477 h 534108"/>
              <a:gd name="connsiteX715" fmla="*/ 6392085 w 9600824"/>
              <a:gd name="connsiteY715" fmla="*/ 334448 h 534108"/>
              <a:gd name="connsiteX716" fmla="*/ 6248037 w 9600824"/>
              <a:gd name="connsiteY716" fmla="*/ 285650 h 534108"/>
              <a:gd name="connsiteX717" fmla="*/ 6199239 w 9600824"/>
              <a:gd name="connsiteY717" fmla="*/ 334448 h 534108"/>
              <a:gd name="connsiteX718" fmla="*/ 6228268 w 9600824"/>
              <a:gd name="connsiteY718" fmla="*/ 363477 h 534108"/>
              <a:gd name="connsiteX719" fmla="*/ 6277066 w 9600824"/>
              <a:gd name="connsiteY719" fmla="*/ 314679 h 534108"/>
              <a:gd name="connsiteX720" fmla="*/ 6113249 w 9600824"/>
              <a:gd name="connsiteY720" fmla="*/ 285650 h 534108"/>
              <a:gd name="connsiteX721" fmla="*/ 6084220 w 9600824"/>
              <a:gd name="connsiteY721" fmla="*/ 314679 h 534108"/>
              <a:gd name="connsiteX722" fmla="*/ 6133018 w 9600824"/>
              <a:gd name="connsiteY722" fmla="*/ 363477 h 534108"/>
              <a:gd name="connsiteX723" fmla="*/ 6162047 w 9600824"/>
              <a:gd name="connsiteY723" fmla="*/ 334448 h 534108"/>
              <a:gd name="connsiteX724" fmla="*/ 6017999 w 9600824"/>
              <a:gd name="connsiteY724" fmla="*/ 285650 h 534108"/>
              <a:gd name="connsiteX725" fmla="*/ 5969201 w 9600824"/>
              <a:gd name="connsiteY725" fmla="*/ 334448 h 534108"/>
              <a:gd name="connsiteX726" fmla="*/ 5998230 w 9600824"/>
              <a:gd name="connsiteY726" fmla="*/ 363477 h 534108"/>
              <a:gd name="connsiteX727" fmla="*/ 6047028 w 9600824"/>
              <a:gd name="connsiteY727" fmla="*/ 314679 h 534108"/>
              <a:gd name="connsiteX728" fmla="*/ 5883211 w 9600824"/>
              <a:gd name="connsiteY728" fmla="*/ 285650 h 534108"/>
              <a:gd name="connsiteX729" fmla="*/ 5854182 w 9600824"/>
              <a:gd name="connsiteY729" fmla="*/ 314679 h 534108"/>
              <a:gd name="connsiteX730" fmla="*/ 5902980 w 9600824"/>
              <a:gd name="connsiteY730" fmla="*/ 363477 h 534108"/>
              <a:gd name="connsiteX731" fmla="*/ 5932009 w 9600824"/>
              <a:gd name="connsiteY731" fmla="*/ 334448 h 534108"/>
              <a:gd name="connsiteX732" fmla="*/ 5787961 w 9600824"/>
              <a:gd name="connsiteY732" fmla="*/ 285650 h 534108"/>
              <a:gd name="connsiteX733" fmla="*/ 5739163 w 9600824"/>
              <a:gd name="connsiteY733" fmla="*/ 334448 h 534108"/>
              <a:gd name="connsiteX734" fmla="*/ 5768192 w 9600824"/>
              <a:gd name="connsiteY734" fmla="*/ 363477 h 534108"/>
              <a:gd name="connsiteX735" fmla="*/ 5816990 w 9600824"/>
              <a:gd name="connsiteY735" fmla="*/ 314679 h 534108"/>
              <a:gd name="connsiteX736" fmla="*/ 5653173 w 9600824"/>
              <a:gd name="connsiteY736" fmla="*/ 285650 h 534108"/>
              <a:gd name="connsiteX737" fmla="*/ 5624144 w 9600824"/>
              <a:gd name="connsiteY737" fmla="*/ 314679 h 534108"/>
              <a:gd name="connsiteX738" fmla="*/ 5672942 w 9600824"/>
              <a:gd name="connsiteY738" fmla="*/ 363477 h 534108"/>
              <a:gd name="connsiteX739" fmla="*/ 5701971 w 9600824"/>
              <a:gd name="connsiteY739" fmla="*/ 334448 h 534108"/>
              <a:gd name="connsiteX740" fmla="*/ 5557923 w 9600824"/>
              <a:gd name="connsiteY740" fmla="*/ 285650 h 534108"/>
              <a:gd name="connsiteX741" fmla="*/ 5509125 w 9600824"/>
              <a:gd name="connsiteY741" fmla="*/ 334448 h 534108"/>
              <a:gd name="connsiteX742" fmla="*/ 5538154 w 9600824"/>
              <a:gd name="connsiteY742" fmla="*/ 363477 h 534108"/>
              <a:gd name="connsiteX743" fmla="*/ 5586952 w 9600824"/>
              <a:gd name="connsiteY743" fmla="*/ 314679 h 534108"/>
              <a:gd name="connsiteX744" fmla="*/ 5423135 w 9600824"/>
              <a:gd name="connsiteY744" fmla="*/ 285650 h 534108"/>
              <a:gd name="connsiteX745" fmla="*/ 5394106 w 9600824"/>
              <a:gd name="connsiteY745" fmla="*/ 314679 h 534108"/>
              <a:gd name="connsiteX746" fmla="*/ 5442904 w 9600824"/>
              <a:gd name="connsiteY746" fmla="*/ 363477 h 534108"/>
              <a:gd name="connsiteX747" fmla="*/ 5471933 w 9600824"/>
              <a:gd name="connsiteY747" fmla="*/ 334448 h 534108"/>
              <a:gd name="connsiteX748" fmla="*/ 5327885 w 9600824"/>
              <a:gd name="connsiteY748" fmla="*/ 285650 h 534108"/>
              <a:gd name="connsiteX749" fmla="*/ 5279087 w 9600824"/>
              <a:gd name="connsiteY749" fmla="*/ 334448 h 534108"/>
              <a:gd name="connsiteX750" fmla="*/ 5308116 w 9600824"/>
              <a:gd name="connsiteY750" fmla="*/ 363477 h 534108"/>
              <a:gd name="connsiteX751" fmla="*/ 5356914 w 9600824"/>
              <a:gd name="connsiteY751" fmla="*/ 314679 h 534108"/>
              <a:gd name="connsiteX752" fmla="*/ 5193097 w 9600824"/>
              <a:gd name="connsiteY752" fmla="*/ 285650 h 534108"/>
              <a:gd name="connsiteX753" fmla="*/ 5164068 w 9600824"/>
              <a:gd name="connsiteY753" fmla="*/ 314679 h 534108"/>
              <a:gd name="connsiteX754" fmla="*/ 5212866 w 9600824"/>
              <a:gd name="connsiteY754" fmla="*/ 363477 h 534108"/>
              <a:gd name="connsiteX755" fmla="*/ 5241895 w 9600824"/>
              <a:gd name="connsiteY755" fmla="*/ 334448 h 534108"/>
              <a:gd name="connsiteX756" fmla="*/ 5097847 w 9600824"/>
              <a:gd name="connsiteY756" fmla="*/ 285650 h 534108"/>
              <a:gd name="connsiteX757" fmla="*/ 5049049 w 9600824"/>
              <a:gd name="connsiteY757" fmla="*/ 334448 h 534108"/>
              <a:gd name="connsiteX758" fmla="*/ 5078078 w 9600824"/>
              <a:gd name="connsiteY758" fmla="*/ 363477 h 534108"/>
              <a:gd name="connsiteX759" fmla="*/ 5126876 w 9600824"/>
              <a:gd name="connsiteY759" fmla="*/ 314679 h 534108"/>
              <a:gd name="connsiteX760" fmla="*/ 4963059 w 9600824"/>
              <a:gd name="connsiteY760" fmla="*/ 285650 h 534108"/>
              <a:gd name="connsiteX761" fmla="*/ 4934030 w 9600824"/>
              <a:gd name="connsiteY761" fmla="*/ 314679 h 534108"/>
              <a:gd name="connsiteX762" fmla="*/ 4982828 w 9600824"/>
              <a:gd name="connsiteY762" fmla="*/ 363477 h 534108"/>
              <a:gd name="connsiteX763" fmla="*/ 5011857 w 9600824"/>
              <a:gd name="connsiteY763" fmla="*/ 334448 h 534108"/>
              <a:gd name="connsiteX764" fmla="*/ 4867809 w 9600824"/>
              <a:gd name="connsiteY764" fmla="*/ 285650 h 534108"/>
              <a:gd name="connsiteX765" fmla="*/ 4819011 w 9600824"/>
              <a:gd name="connsiteY765" fmla="*/ 334448 h 534108"/>
              <a:gd name="connsiteX766" fmla="*/ 4848040 w 9600824"/>
              <a:gd name="connsiteY766" fmla="*/ 363477 h 534108"/>
              <a:gd name="connsiteX767" fmla="*/ 4896838 w 9600824"/>
              <a:gd name="connsiteY767" fmla="*/ 314679 h 534108"/>
              <a:gd name="connsiteX768" fmla="*/ 4733021 w 9600824"/>
              <a:gd name="connsiteY768" fmla="*/ 285650 h 534108"/>
              <a:gd name="connsiteX769" fmla="*/ 4703992 w 9600824"/>
              <a:gd name="connsiteY769" fmla="*/ 314679 h 534108"/>
              <a:gd name="connsiteX770" fmla="*/ 4752790 w 9600824"/>
              <a:gd name="connsiteY770" fmla="*/ 363477 h 534108"/>
              <a:gd name="connsiteX771" fmla="*/ 4781819 w 9600824"/>
              <a:gd name="connsiteY771" fmla="*/ 334448 h 534108"/>
              <a:gd name="connsiteX772" fmla="*/ 4637771 w 9600824"/>
              <a:gd name="connsiteY772" fmla="*/ 285650 h 534108"/>
              <a:gd name="connsiteX773" fmla="*/ 4588973 w 9600824"/>
              <a:gd name="connsiteY773" fmla="*/ 334448 h 534108"/>
              <a:gd name="connsiteX774" fmla="*/ 4618002 w 9600824"/>
              <a:gd name="connsiteY774" fmla="*/ 363477 h 534108"/>
              <a:gd name="connsiteX775" fmla="*/ 4666800 w 9600824"/>
              <a:gd name="connsiteY775" fmla="*/ 314679 h 534108"/>
              <a:gd name="connsiteX776" fmla="*/ 4502983 w 9600824"/>
              <a:gd name="connsiteY776" fmla="*/ 285650 h 534108"/>
              <a:gd name="connsiteX777" fmla="*/ 4473954 w 9600824"/>
              <a:gd name="connsiteY777" fmla="*/ 314679 h 534108"/>
              <a:gd name="connsiteX778" fmla="*/ 4522752 w 9600824"/>
              <a:gd name="connsiteY778" fmla="*/ 363477 h 534108"/>
              <a:gd name="connsiteX779" fmla="*/ 4551781 w 9600824"/>
              <a:gd name="connsiteY779" fmla="*/ 334448 h 534108"/>
              <a:gd name="connsiteX780" fmla="*/ 4407733 w 9600824"/>
              <a:gd name="connsiteY780" fmla="*/ 285650 h 534108"/>
              <a:gd name="connsiteX781" fmla="*/ 4358935 w 9600824"/>
              <a:gd name="connsiteY781" fmla="*/ 334448 h 534108"/>
              <a:gd name="connsiteX782" fmla="*/ 4387964 w 9600824"/>
              <a:gd name="connsiteY782" fmla="*/ 363477 h 534108"/>
              <a:gd name="connsiteX783" fmla="*/ 4436762 w 9600824"/>
              <a:gd name="connsiteY783" fmla="*/ 314679 h 534108"/>
              <a:gd name="connsiteX784" fmla="*/ 4272945 w 9600824"/>
              <a:gd name="connsiteY784" fmla="*/ 285650 h 534108"/>
              <a:gd name="connsiteX785" fmla="*/ 4243916 w 9600824"/>
              <a:gd name="connsiteY785" fmla="*/ 314679 h 534108"/>
              <a:gd name="connsiteX786" fmla="*/ 4292714 w 9600824"/>
              <a:gd name="connsiteY786" fmla="*/ 363477 h 534108"/>
              <a:gd name="connsiteX787" fmla="*/ 4321743 w 9600824"/>
              <a:gd name="connsiteY787" fmla="*/ 334448 h 534108"/>
              <a:gd name="connsiteX788" fmla="*/ 4177695 w 9600824"/>
              <a:gd name="connsiteY788" fmla="*/ 285650 h 534108"/>
              <a:gd name="connsiteX789" fmla="*/ 4128897 w 9600824"/>
              <a:gd name="connsiteY789" fmla="*/ 334448 h 534108"/>
              <a:gd name="connsiteX790" fmla="*/ 4157926 w 9600824"/>
              <a:gd name="connsiteY790" fmla="*/ 363477 h 534108"/>
              <a:gd name="connsiteX791" fmla="*/ 4206724 w 9600824"/>
              <a:gd name="connsiteY791" fmla="*/ 314679 h 534108"/>
              <a:gd name="connsiteX792" fmla="*/ 4042911 w 9600824"/>
              <a:gd name="connsiteY792" fmla="*/ 285650 h 534108"/>
              <a:gd name="connsiteX793" fmla="*/ 4013880 w 9600824"/>
              <a:gd name="connsiteY793" fmla="*/ 314681 h 534108"/>
              <a:gd name="connsiteX794" fmla="*/ 4062676 w 9600824"/>
              <a:gd name="connsiteY794" fmla="*/ 363477 h 534108"/>
              <a:gd name="connsiteX795" fmla="*/ 4091707 w 9600824"/>
              <a:gd name="connsiteY795" fmla="*/ 334447 h 534108"/>
              <a:gd name="connsiteX796" fmla="*/ 3947661 w 9600824"/>
              <a:gd name="connsiteY796" fmla="*/ 285650 h 534108"/>
              <a:gd name="connsiteX797" fmla="*/ 3898862 w 9600824"/>
              <a:gd name="connsiteY797" fmla="*/ 334449 h 534108"/>
              <a:gd name="connsiteX798" fmla="*/ 3927891 w 9600824"/>
              <a:gd name="connsiteY798" fmla="*/ 363478 h 534108"/>
              <a:gd name="connsiteX799" fmla="*/ 3976690 w 9600824"/>
              <a:gd name="connsiteY799" fmla="*/ 314679 h 534108"/>
              <a:gd name="connsiteX800" fmla="*/ 3812871 w 9600824"/>
              <a:gd name="connsiteY800" fmla="*/ 285650 h 534108"/>
              <a:gd name="connsiteX801" fmla="*/ 3783842 w 9600824"/>
              <a:gd name="connsiteY801" fmla="*/ 314679 h 534108"/>
              <a:gd name="connsiteX802" fmla="*/ 3832641 w 9600824"/>
              <a:gd name="connsiteY802" fmla="*/ 363478 h 534108"/>
              <a:gd name="connsiteX803" fmla="*/ 3861670 w 9600824"/>
              <a:gd name="connsiteY803" fmla="*/ 334449 h 534108"/>
              <a:gd name="connsiteX804" fmla="*/ 3717621 w 9600824"/>
              <a:gd name="connsiteY804" fmla="*/ 285650 h 534108"/>
              <a:gd name="connsiteX805" fmla="*/ 3668824 w 9600824"/>
              <a:gd name="connsiteY805" fmla="*/ 334447 h 534108"/>
              <a:gd name="connsiteX806" fmla="*/ 3697853 w 9600824"/>
              <a:gd name="connsiteY806" fmla="*/ 363476 h 534108"/>
              <a:gd name="connsiteX807" fmla="*/ 3746650 w 9600824"/>
              <a:gd name="connsiteY807" fmla="*/ 314679 h 534108"/>
              <a:gd name="connsiteX808" fmla="*/ 3582835 w 9600824"/>
              <a:gd name="connsiteY808" fmla="*/ 285650 h 534108"/>
              <a:gd name="connsiteX809" fmla="*/ 3553807 w 9600824"/>
              <a:gd name="connsiteY809" fmla="*/ 314679 h 534108"/>
              <a:gd name="connsiteX810" fmla="*/ 3602603 w 9600824"/>
              <a:gd name="connsiteY810" fmla="*/ 363476 h 534108"/>
              <a:gd name="connsiteX811" fmla="*/ 3631632 w 9600824"/>
              <a:gd name="connsiteY811" fmla="*/ 334447 h 534108"/>
              <a:gd name="connsiteX812" fmla="*/ 3487585 w 9600824"/>
              <a:gd name="connsiteY812" fmla="*/ 285650 h 534108"/>
              <a:gd name="connsiteX813" fmla="*/ 3438786 w 9600824"/>
              <a:gd name="connsiteY813" fmla="*/ 334449 h 534108"/>
              <a:gd name="connsiteX814" fmla="*/ 3467815 w 9600824"/>
              <a:gd name="connsiteY814" fmla="*/ 363478 h 534108"/>
              <a:gd name="connsiteX815" fmla="*/ 3516614 w 9600824"/>
              <a:gd name="connsiteY815" fmla="*/ 314679 h 534108"/>
              <a:gd name="connsiteX816" fmla="*/ 3352795 w 9600824"/>
              <a:gd name="connsiteY816" fmla="*/ 285650 h 534108"/>
              <a:gd name="connsiteX817" fmla="*/ 3323766 w 9600824"/>
              <a:gd name="connsiteY817" fmla="*/ 314679 h 534108"/>
              <a:gd name="connsiteX818" fmla="*/ 3372565 w 9600824"/>
              <a:gd name="connsiteY818" fmla="*/ 363478 h 534108"/>
              <a:gd name="connsiteX819" fmla="*/ 3401594 w 9600824"/>
              <a:gd name="connsiteY819" fmla="*/ 334449 h 534108"/>
              <a:gd name="connsiteX820" fmla="*/ 3257545 w 9600824"/>
              <a:gd name="connsiteY820" fmla="*/ 285650 h 534108"/>
              <a:gd name="connsiteX821" fmla="*/ 3208748 w 9600824"/>
              <a:gd name="connsiteY821" fmla="*/ 334447 h 534108"/>
              <a:gd name="connsiteX822" fmla="*/ 3237777 w 9600824"/>
              <a:gd name="connsiteY822" fmla="*/ 363476 h 534108"/>
              <a:gd name="connsiteX823" fmla="*/ 3286574 w 9600824"/>
              <a:gd name="connsiteY823" fmla="*/ 314679 h 534108"/>
              <a:gd name="connsiteX824" fmla="*/ 3122760 w 9600824"/>
              <a:gd name="connsiteY824" fmla="*/ 285650 h 534108"/>
              <a:gd name="connsiteX825" fmla="*/ 3093731 w 9600824"/>
              <a:gd name="connsiteY825" fmla="*/ 314679 h 534108"/>
              <a:gd name="connsiteX826" fmla="*/ 3142527 w 9600824"/>
              <a:gd name="connsiteY826" fmla="*/ 363476 h 534108"/>
              <a:gd name="connsiteX827" fmla="*/ 3171557 w 9600824"/>
              <a:gd name="connsiteY827" fmla="*/ 334447 h 534108"/>
              <a:gd name="connsiteX828" fmla="*/ 3027510 w 9600824"/>
              <a:gd name="connsiteY828" fmla="*/ 285650 h 534108"/>
              <a:gd name="connsiteX829" fmla="*/ 2978711 w 9600824"/>
              <a:gd name="connsiteY829" fmla="*/ 334450 h 534108"/>
              <a:gd name="connsiteX830" fmla="*/ 3007739 w 9600824"/>
              <a:gd name="connsiteY830" fmla="*/ 363478 h 534108"/>
              <a:gd name="connsiteX831" fmla="*/ 3056539 w 9600824"/>
              <a:gd name="connsiteY831" fmla="*/ 314679 h 534108"/>
              <a:gd name="connsiteX832" fmla="*/ 2892719 w 9600824"/>
              <a:gd name="connsiteY832" fmla="*/ 285650 h 534108"/>
              <a:gd name="connsiteX833" fmla="*/ 2863690 w 9600824"/>
              <a:gd name="connsiteY833" fmla="*/ 314679 h 534108"/>
              <a:gd name="connsiteX834" fmla="*/ 2912489 w 9600824"/>
              <a:gd name="connsiteY834" fmla="*/ 363478 h 534108"/>
              <a:gd name="connsiteX835" fmla="*/ 2941518 w 9600824"/>
              <a:gd name="connsiteY835" fmla="*/ 334449 h 534108"/>
              <a:gd name="connsiteX836" fmla="*/ 2797469 w 9600824"/>
              <a:gd name="connsiteY836" fmla="*/ 285650 h 534108"/>
              <a:gd name="connsiteX837" fmla="*/ 2748672 w 9600824"/>
              <a:gd name="connsiteY837" fmla="*/ 334447 h 534108"/>
              <a:gd name="connsiteX838" fmla="*/ 2777701 w 9600824"/>
              <a:gd name="connsiteY838" fmla="*/ 363476 h 534108"/>
              <a:gd name="connsiteX839" fmla="*/ 2826498 w 9600824"/>
              <a:gd name="connsiteY839" fmla="*/ 314679 h 534108"/>
              <a:gd name="connsiteX840" fmla="*/ 2662684 w 9600824"/>
              <a:gd name="connsiteY840" fmla="*/ 285650 h 534108"/>
              <a:gd name="connsiteX841" fmla="*/ 2633655 w 9600824"/>
              <a:gd name="connsiteY841" fmla="*/ 314679 h 534108"/>
              <a:gd name="connsiteX842" fmla="*/ 2682451 w 9600824"/>
              <a:gd name="connsiteY842" fmla="*/ 363476 h 534108"/>
              <a:gd name="connsiteX843" fmla="*/ 2711481 w 9600824"/>
              <a:gd name="connsiteY843" fmla="*/ 334447 h 534108"/>
              <a:gd name="connsiteX844" fmla="*/ 2567434 w 9600824"/>
              <a:gd name="connsiteY844" fmla="*/ 285650 h 534108"/>
              <a:gd name="connsiteX845" fmla="*/ 2518635 w 9600824"/>
              <a:gd name="connsiteY845" fmla="*/ 334449 h 534108"/>
              <a:gd name="connsiteX846" fmla="*/ 2547664 w 9600824"/>
              <a:gd name="connsiteY846" fmla="*/ 363478 h 534108"/>
              <a:gd name="connsiteX847" fmla="*/ 2596463 w 9600824"/>
              <a:gd name="connsiteY847" fmla="*/ 314679 h 534108"/>
              <a:gd name="connsiteX848" fmla="*/ 2432644 w 9600824"/>
              <a:gd name="connsiteY848" fmla="*/ 285650 h 534108"/>
              <a:gd name="connsiteX849" fmla="*/ 2403615 w 9600824"/>
              <a:gd name="connsiteY849" fmla="*/ 314679 h 534108"/>
              <a:gd name="connsiteX850" fmla="*/ 2452414 w 9600824"/>
              <a:gd name="connsiteY850" fmla="*/ 363478 h 534108"/>
              <a:gd name="connsiteX851" fmla="*/ 2481443 w 9600824"/>
              <a:gd name="connsiteY851" fmla="*/ 334449 h 534108"/>
              <a:gd name="connsiteX852" fmla="*/ 2337394 w 9600824"/>
              <a:gd name="connsiteY852" fmla="*/ 285650 h 534108"/>
              <a:gd name="connsiteX853" fmla="*/ 2288597 w 9600824"/>
              <a:gd name="connsiteY853" fmla="*/ 334447 h 534108"/>
              <a:gd name="connsiteX854" fmla="*/ 2317626 w 9600824"/>
              <a:gd name="connsiteY854" fmla="*/ 363476 h 534108"/>
              <a:gd name="connsiteX855" fmla="*/ 2366423 w 9600824"/>
              <a:gd name="connsiteY855" fmla="*/ 314679 h 534108"/>
              <a:gd name="connsiteX856" fmla="*/ 2202609 w 9600824"/>
              <a:gd name="connsiteY856" fmla="*/ 285650 h 534108"/>
              <a:gd name="connsiteX857" fmla="*/ 2173580 w 9600824"/>
              <a:gd name="connsiteY857" fmla="*/ 314680 h 534108"/>
              <a:gd name="connsiteX858" fmla="*/ 2222376 w 9600824"/>
              <a:gd name="connsiteY858" fmla="*/ 363476 h 534108"/>
              <a:gd name="connsiteX859" fmla="*/ 2251406 w 9600824"/>
              <a:gd name="connsiteY859" fmla="*/ 334447 h 534108"/>
              <a:gd name="connsiteX860" fmla="*/ 2107359 w 9600824"/>
              <a:gd name="connsiteY860" fmla="*/ 285650 h 534108"/>
              <a:gd name="connsiteX861" fmla="*/ 2058561 w 9600824"/>
              <a:gd name="connsiteY861" fmla="*/ 334448 h 534108"/>
              <a:gd name="connsiteX862" fmla="*/ 2087590 w 9600824"/>
              <a:gd name="connsiteY862" fmla="*/ 363477 h 534108"/>
              <a:gd name="connsiteX863" fmla="*/ 2136388 w 9600824"/>
              <a:gd name="connsiteY863" fmla="*/ 314679 h 534108"/>
              <a:gd name="connsiteX864" fmla="*/ 1972570 w 9600824"/>
              <a:gd name="connsiteY864" fmla="*/ 285650 h 534108"/>
              <a:gd name="connsiteX865" fmla="*/ 1943542 w 9600824"/>
              <a:gd name="connsiteY865" fmla="*/ 314679 h 534108"/>
              <a:gd name="connsiteX866" fmla="*/ 1992340 w 9600824"/>
              <a:gd name="connsiteY866" fmla="*/ 363477 h 534108"/>
              <a:gd name="connsiteX867" fmla="*/ 2021369 w 9600824"/>
              <a:gd name="connsiteY867" fmla="*/ 334448 h 534108"/>
              <a:gd name="connsiteX868" fmla="*/ 1877320 w 9600824"/>
              <a:gd name="connsiteY868" fmla="*/ 285650 h 534108"/>
              <a:gd name="connsiteX869" fmla="*/ 1828522 w 9600824"/>
              <a:gd name="connsiteY869" fmla="*/ 334448 h 534108"/>
              <a:gd name="connsiteX870" fmla="*/ 1857551 w 9600824"/>
              <a:gd name="connsiteY870" fmla="*/ 363477 h 534108"/>
              <a:gd name="connsiteX871" fmla="*/ 1906349 w 9600824"/>
              <a:gd name="connsiteY871" fmla="*/ 314679 h 534108"/>
              <a:gd name="connsiteX872" fmla="*/ 1742532 w 9600824"/>
              <a:gd name="connsiteY872" fmla="*/ 285650 h 534108"/>
              <a:gd name="connsiteX873" fmla="*/ 1713503 w 9600824"/>
              <a:gd name="connsiteY873" fmla="*/ 314679 h 534108"/>
              <a:gd name="connsiteX874" fmla="*/ 1762301 w 9600824"/>
              <a:gd name="connsiteY874" fmla="*/ 363477 h 534108"/>
              <a:gd name="connsiteX875" fmla="*/ 1791330 w 9600824"/>
              <a:gd name="connsiteY875" fmla="*/ 334448 h 534108"/>
              <a:gd name="connsiteX876" fmla="*/ 1647282 w 9600824"/>
              <a:gd name="connsiteY876" fmla="*/ 285650 h 534108"/>
              <a:gd name="connsiteX877" fmla="*/ 1598484 w 9600824"/>
              <a:gd name="connsiteY877" fmla="*/ 334448 h 534108"/>
              <a:gd name="connsiteX878" fmla="*/ 1627513 w 9600824"/>
              <a:gd name="connsiteY878" fmla="*/ 363477 h 534108"/>
              <a:gd name="connsiteX879" fmla="*/ 1676311 w 9600824"/>
              <a:gd name="connsiteY879" fmla="*/ 314679 h 534108"/>
              <a:gd name="connsiteX880" fmla="*/ 1512493 w 9600824"/>
              <a:gd name="connsiteY880" fmla="*/ 285650 h 534108"/>
              <a:gd name="connsiteX881" fmla="*/ 1483465 w 9600824"/>
              <a:gd name="connsiteY881" fmla="*/ 314679 h 534108"/>
              <a:gd name="connsiteX882" fmla="*/ 1532263 w 9600824"/>
              <a:gd name="connsiteY882" fmla="*/ 363477 h 534108"/>
              <a:gd name="connsiteX883" fmla="*/ 1561292 w 9600824"/>
              <a:gd name="connsiteY883" fmla="*/ 334448 h 534108"/>
              <a:gd name="connsiteX884" fmla="*/ 1417243 w 9600824"/>
              <a:gd name="connsiteY884" fmla="*/ 285650 h 534108"/>
              <a:gd name="connsiteX885" fmla="*/ 1368446 w 9600824"/>
              <a:gd name="connsiteY885" fmla="*/ 334448 h 534108"/>
              <a:gd name="connsiteX886" fmla="*/ 1397474 w 9600824"/>
              <a:gd name="connsiteY886" fmla="*/ 363477 h 534108"/>
              <a:gd name="connsiteX887" fmla="*/ 1446273 w 9600824"/>
              <a:gd name="connsiteY887" fmla="*/ 314679 h 534108"/>
              <a:gd name="connsiteX888" fmla="*/ 1282456 w 9600824"/>
              <a:gd name="connsiteY888" fmla="*/ 285650 h 534108"/>
              <a:gd name="connsiteX889" fmla="*/ 1253427 w 9600824"/>
              <a:gd name="connsiteY889" fmla="*/ 314679 h 534108"/>
              <a:gd name="connsiteX890" fmla="*/ 1302224 w 9600824"/>
              <a:gd name="connsiteY890" fmla="*/ 363477 h 534108"/>
              <a:gd name="connsiteX891" fmla="*/ 1331254 w 9600824"/>
              <a:gd name="connsiteY891" fmla="*/ 334448 h 534108"/>
              <a:gd name="connsiteX892" fmla="*/ 1187206 w 9600824"/>
              <a:gd name="connsiteY892" fmla="*/ 285650 h 534108"/>
              <a:gd name="connsiteX893" fmla="*/ 1138408 w 9600824"/>
              <a:gd name="connsiteY893" fmla="*/ 334448 h 534108"/>
              <a:gd name="connsiteX894" fmla="*/ 1167437 w 9600824"/>
              <a:gd name="connsiteY894" fmla="*/ 363477 h 534108"/>
              <a:gd name="connsiteX895" fmla="*/ 1216235 w 9600824"/>
              <a:gd name="connsiteY895" fmla="*/ 314679 h 534108"/>
              <a:gd name="connsiteX896" fmla="*/ 1052418 w 9600824"/>
              <a:gd name="connsiteY896" fmla="*/ 285650 h 534108"/>
              <a:gd name="connsiteX897" fmla="*/ 1023389 w 9600824"/>
              <a:gd name="connsiteY897" fmla="*/ 314679 h 534108"/>
              <a:gd name="connsiteX898" fmla="*/ 1072187 w 9600824"/>
              <a:gd name="connsiteY898" fmla="*/ 363477 h 534108"/>
              <a:gd name="connsiteX899" fmla="*/ 1101216 w 9600824"/>
              <a:gd name="connsiteY899" fmla="*/ 334448 h 534108"/>
              <a:gd name="connsiteX900" fmla="*/ 957168 w 9600824"/>
              <a:gd name="connsiteY900" fmla="*/ 285650 h 534108"/>
              <a:gd name="connsiteX901" fmla="*/ 908370 w 9600824"/>
              <a:gd name="connsiteY901" fmla="*/ 334448 h 534108"/>
              <a:gd name="connsiteX902" fmla="*/ 937399 w 9600824"/>
              <a:gd name="connsiteY902" fmla="*/ 363477 h 534108"/>
              <a:gd name="connsiteX903" fmla="*/ 986197 w 9600824"/>
              <a:gd name="connsiteY903" fmla="*/ 314679 h 534108"/>
              <a:gd name="connsiteX904" fmla="*/ 822379 w 9600824"/>
              <a:gd name="connsiteY904" fmla="*/ 285650 h 534108"/>
              <a:gd name="connsiteX905" fmla="*/ 793351 w 9600824"/>
              <a:gd name="connsiteY905" fmla="*/ 314679 h 534108"/>
              <a:gd name="connsiteX906" fmla="*/ 842149 w 9600824"/>
              <a:gd name="connsiteY906" fmla="*/ 363477 h 534108"/>
              <a:gd name="connsiteX907" fmla="*/ 871178 w 9600824"/>
              <a:gd name="connsiteY907" fmla="*/ 334449 h 534108"/>
              <a:gd name="connsiteX908" fmla="*/ 727129 w 9600824"/>
              <a:gd name="connsiteY908" fmla="*/ 285650 h 534108"/>
              <a:gd name="connsiteX909" fmla="*/ 678332 w 9600824"/>
              <a:gd name="connsiteY909" fmla="*/ 334448 h 534108"/>
              <a:gd name="connsiteX910" fmla="*/ 707360 w 9600824"/>
              <a:gd name="connsiteY910" fmla="*/ 363477 h 534108"/>
              <a:gd name="connsiteX911" fmla="*/ 756158 w 9600824"/>
              <a:gd name="connsiteY911" fmla="*/ 314679 h 534108"/>
              <a:gd name="connsiteX912" fmla="*/ 592342 w 9600824"/>
              <a:gd name="connsiteY912" fmla="*/ 285650 h 534108"/>
              <a:gd name="connsiteX913" fmla="*/ 563313 w 9600824"/>
              <a:gd name="connsiteY913" fmla="*/ 314679 h 534108"/>
              <a:gd name="connsiteX914" fmla="*/ 612110 w 9600824"/>
              <a:gd name="connsiteY914" fmla="*/ 363477 h 534108"/>
              <a:gd name="connsiteX915" fmla="*/ 641140 w 9600824"/>
              <a:gd name="connsiteY915" fmla="*/ 334448 h 534108"/>
              <a:gd name="connsiteX916" fmla="*/ 497092 w 9600824"/>
              <a:gd name="connsiteY916" fmla="*/ 285650 h 534108"/>
              <a:gd name="connsiteX917" fmla="*/ 448294 w 9600824"/>
              <a:gd name="connsiteY917" fmla="*/ 334448 h 534108"/>
              <a:gd name="connsiteX918" fmla="*/ 477323 w 9600824"/>
              <a:gd name="connsiteY918" fmla="*/ 363477 h 534108"/>
              <a:gd name="connsiteX919" fmla="*/ 526121 w 9600824"/>
              <a:gd name="connsiteY919" fmla="*/ 314679 h 534108"/>
              <a:gd name="connsiteX920" fmla="*/ 362304 w 9600824"/>
              <a:gd name="connsiteY920" fmla="*/ 285650 h 534108"/>
              <a:gd name="connsiteX921" fmla="*/ 333275 w 9600824"/>
              <a:gd name="connsiteY921" fmla="*/ 314679 h 534108"/>
              <a:gd name="connsiteX922" fmla="*/ 382073 w 9600824"/>
              <a:gd name="connsiteY922" fmla="*/ 363477 h 534108"/>
              <a:gd name="connsiteX923" fmla="*/ 411102 w 9600824"/>
              <a:gd name="connsiteY923" fmla="*/ 334448 h 534108"/>
              <a:gd name="connsiteX924" fmla="*/ 1924946 w 9600824"/>
              <a:gd name="connsiteY924" fmla="*/ 238026 h 534108"/>
              <a:gd name="connsiteX925" fmla="*/ 1895917 w 9600824"/>
              <a:gd name="connsiteY925" fmla="*/ 267054 h 534108"/>
              <a:gd name="connsiteX926" fmla="*/ 1924946 w 9600824"/>
              <a:gd name="connsiteY926" fmla="*/ 296083 h 534108"/>
              <a:gd name="connsiteX927" fmla="*/ 1953974 w 9600824"/>
              <a:gd name="connsiteY927" fmla="*/ 267054 h 534108"/>
              <a:gd name="connsiteX928" fmla="*/ 774755 w 9600824"/>
              <a:gd name="connsiteY928" fmla="*/ 238026 h 534108"/>
              <a:gd name="connsiteX929" fmla="*/ 745726 w 9600824"/>
              <a:gd name="connsiteY929" fmla="*/ 267054 h 534108"/>
              <a:gd name="connsiteX930" fmla="*/ 774755 w 9600824"/>
              <a:gd name="connsiteY930" fmla="*/ 296083 h 534108"/>
              <a:gd name="connsiteX931" fmla="*/ 803783 w 9600824"/>
              <a:gd name="connsiteY931" fmla="*/ 267054 h 534108"/>
              <a:gd name="connsiteX932" fmla="*/ 3535211 w 9600824"/>
              <a:gd name="connsiteY932" fmla="*/ 238026 h 534108"/>
              <a:gd name="connsiteX933" fmla="*/ 3506182 w 9600824"/>
              <a:gd name="connsiteY933" fmla="*/ 267054 h 534108"/>
              <a:gd name="connsiteX934" fmla="*/ 3535211 w 9600824"/>
              <a:gd name="connsiteY934" fmla="*/ 296083 h 534108"/>
              <a:gd name="connsiteX935" fmla="*/ 3564239 w 9600824"/>
              <a:gd name="connsiteY935" fmla="*/ 267054 h 534108"/>
              <a:gd name="connsiteX936" fmla="*/ 3075135 w 9600824"/>
              <a:gd name="connsiteY936" fmla="*/ 238026 h 534108"/>
              <a:gd name="connsiteX937" fmla="*/ 3046106 w 9600824"/>
              <a:gd name="connsiteY937" fmla="*/ 267054 h 534108"/>
              <a:gd name="connsiteX938" fmla="*/ 3075135 w 9600824"/>
              <a:gd name="connsiteY938" fmla="*/ 296083 h 534108"/>
              <a:gd name="connsiteX939" fmla="*/ 3104163 w 9600824"/>
              <a:gd name="connsiteY939" fmla="*/ 267054 h 534108"/>
              <a:gd name="connsiteX940" fmla="*/ 3765246 w 9600824"/>
              <a:gd name="connsiteY940" fmla="*/ 238025 h 534108"/>
              <a:gd name="connsiteX941" fmla="*/ 3736217 w 9600824"/>
              <a:gd name="connsiteY941" fmla="*/ 267054 h 534108"/>
              <a:gd name="connsiteX942" fmla="*/ 3765246 w 9600824"/>
              <a:gd name="connsiteY942" fmla="*/ 296083 h 534108"/>
              <a:gd name="connsiteX943" fmla="*/ 3794275 w 9600824"/>
              <a:gd name="connsiteY943" fmla="*/ 267054 h 534108"/>
              <a:gd name="connsiteX944" fmla="*/ 3305170 w 9600824"/>
              <a:gd name="connsiteY944" fmla="*/ 238025 h 534108"/>
              <a:gd name="connsiteX945" fmla="*/ 3276141 w 9600824"/>
              <a:gd name="connsiteY945" fmla="*/ 267054 h 534108"/>
              <a:gd name="connsiteX946" fmla="*/ 3305170 w 9600824"/>
              <a:gd name="connsiteY946" fmla="*/ 296083 h 534108"/>
              <a:gd name="connsiteX947" fmla="*/ 3334199 w 9600824"/>
              <a:gd name="connsiteY947" fmla="*/ 267054 h 534108"/>
              <a:gd name="connsiteX948" fmla="*/ 2385019 w 9600824"/>
              <a:gd name="connsiteY948" fmla="*/ 238025 h 534108"/>
              <a:gd name="connsiteX949" fmla="*/ 2355990 w 9600824"/>
              <a:gd name="connsiteY949" fmla="*/ 267054 h 534108"/>
              <a:gd name="connsiteX950" fmla="*/ 2385019 w 9600824"/>
              <a:gd name="connsiteY950" fmla="*/ 296083 h 534108"/>
              <a:gd name="connsiteX951" fmla="*/ 2414048 w 9600824"/>
              <a:gd name="connsiteY951" fmla="*/ 267054 h 534108"/>
              <a:gd name="connsiteX952" fmla="*/ 9286145 w 9600824"/>
              <a:gd name="connsiteY952" fmla="*/ 238025 h 534108"/>
              <a:gd name="connsiteX953" fmla="*/ 9257116 w 9600824"/>
              <a:gd name="connsiteY953" fmla="*/ 267054 h 534108"/>
              <a:gd name="connsiteX954" fmla="*/ 9286145 w 9600824"/>
              <a:gd name="connsiteY954" fmla="*/ 296083 h 534108"/>
              <a:gd name="connsiteX955" fmla="*/ 9315174 w 9600824"/>
              <a:gd name="connsiteY955" fmla="*/ 267054 h 534108"/>
              <a:gd name="connsiteX956" fmla="*/ 8366004 w 9600824"/>
              <a:gd name="connsiteY956" fmla="*/ 238025 h 534108"/>
              <a:gd name="connsiteX957" fmla="*/ 8336975 w 9600824"/>
              <a:gd name="connsiteY957" fmla="*/ 267054 h 534108"/>
              <a:gd name="connsiteX958" fmla="*/ 8366004 w 9600824"/>
              <a:gd name="connsiteY958" fmla="*/ 296083 h 534108"/>
              <a:gd name="connsiteX959" fmla="*/ 8395033 w 9600824"/>
              <a:gd name="connsiteY959" fmla="*/ 267054 h 534108"/>
              <a:gd name="connsiteX960" fmla="*/ 8135966 w 9600824"/>
              <a:gd name="connsiteY960" fmla="*/ 238025 h 534108"/>
              <a:gd name="connsiteX961" fmla="*/ 8106937 w 9600824"/>
              <a:gd name="connsiteY961" fmla="*/ 267054 h 534108"/>
              <a:gd name="connsiteX962" fmla="*/ 8135966 w 9600824"/>
              <a:gd name="connsiteY962" fmla="*/ 296083 h 534108"/>
              <a:gd name="connsiteX963" fmla="*/ 8164995 w 9600824"/>
              <a:gd name="connsiteY963" fmla="*/ 267054 h 534108"/>
              <a:gd name="connsiteX964" fmla="*/ 7905928 w 9600824"/>
              <a:gd name="connsiteY964" fmla="*/ 238025 h 534108"/>
              <a:gd name="connsiteX965" fmla="*/ 7876899 w 9600824"/>
              <a:gd name="connsiteY965" fmla="*/ 267054 h 534108"/>
              <a:gd name="connsiteX966" fmla="*/ 7905928 w 9600824"/>
              <a:gd name="connsiteY966" fmla="*/ 296083 h 534108"/>
              <a:gd name="connsiteX967" fmla="*/ 7934957 w 9600824"/>
              <a:gd name="connsiteY967" fmla="*/ 267054 h 534108"/>
              <a:gd name="connsiteX968" fmla="*/ 7675890 w 9600824"/>
              <a:gd name="connsiteY968" fmla="*/ 238025 h 534108"/>
              <a:gd name="connsiteX969" fmla="*/ 7646861 w 9600824"/>
              <a:gd name="connsiteY969" fmla="*/ 267054 h 534108"/>
              <a:gd name="connsiteX970" fmla="*/ 7675890 w 9600824"/>
              <a:gd name="connsiteY970" fmla="*/ 296083 h 534108"/>
              <a:gd name="connsiteX971" fmla="*/ 7704919 w 9600824"/>
              <a:gd name="connsiteY971" fmla="*/ 267054 h 534108"/>
              <a:gd name="connsiteX972" fmla="*/ 6755738 w 9600824"/>
              <a:gd name="connsiteY972" fmla="*/ 238025 h 534108"/>
              <a:gd name="connsiteX973" fmla="*/ 6726709 w 9600824"/>
              <a:gd name="connsiteY973" fmla="*/ 267054 h 534108"/>
              <a:gd name="connsiteX974" fmla="*/ 6755738 w 9600824"/>
              <a:gd name="connsiteY974" fmla="*/ 296083 h 534108"/>
              <a:gd name="connsiteX975" fmla="*/ 6784767 w 9600824"/>
              <a:gd name="connsiteY975" fmla="*/ 267054 h 534108"/>
              <a:gd name="connsiteX976" fmla="*/ 6525700 w 9600824"/>
              <a:gd name="connsiteY976" fmla="*/ 238025 h 534108"/>
              <a:gd name="connsiteX977" fmla="*/ 6496671 w 9600824"/>
              <a:gd name="connsiteY977" fmla="*/ 267054 h 534108"/>
              <a:gd name="connsiteX978" fmla="*/ 6525700 w 9600824"/>
              <a:gd name="connsiteY978" fmla="*/ 296083 h 534108"/>
              <a:gd name="connsiteX979" fmla="*/ 6554729 w 9600824"/>
              <a:gd name="connsiteY979" fmla="*/ 267054 h 534108"/>
              <a:gd name="connsiteX980" fmla="*/ 6295662 w 9600824"/>
              <a:gd name="connsiteY980" fmla="*/ 238025 h 534108"/>
              <a:gd name="connsiteX981" fmla="*/ 6266633 w 9600824"/>
              <a:gd name="connsiteY981" fmla="*/ 267054 h 534108"/>
              <a:gd name="connsiteX982" fmla="*/ 6295662 w 9600824"/>
              <a:gd name="connsiteY982" fmla="*/ 296083 h 534108"/>
              <a:gd name="connsiteX983" fmla="*/ 6324691 w 9600824"/>
              <a:gd name="connsiteY983" fmla="*/ 267054 h 534108"/>
              <a:gd name="connsiteX984" fmla="*/ 5375510 w 9600824"/>
              <a:gd name="connsiteY984" fmla="*/ 238025 h 534108"/>
              <a:gd name="connsiteX985" fmla="*/ 5346481 w 9600824"/>
              <a:gd name="connsiteY985" fmla="*/ 267054 h 534108"/>
              <a:gd name="connsiteX986" fmla="*/ 5375510 w 9600824"/>
              <a:gd name="connsiteY986" fmla="*/ 296083 h 534108"/>
              <a:gd name="connsiteX987" fmla="*/ 5404539 w 9600824"/>
              <a:gd name="connsiteY987" fmla="*/ 267054 h 534108"/>
              <a:gd name="connsiteX988" fmla="*/ 5145472 w 9600824"/>
              <a:gd name="connsiteY988" fmla="*/ 238025 h 534108"/>
              <a:gd name="connsiteX989" fmla="*/ 5116443 w 9600824"/>
              <a:gd name="connsiteY989" fmla="*/ 267054 h 534108"/>
              <a:gd name="connsiteX990" fmla="*/ 5145472 w 9600824"/>
              <a:gd name="connsiteY990" fmla="*/ 296083 h 534108"/>
              <a:gd name="connsiteX991" fmla="*/ 5174501 w 9600824"/>
              <a:gd name="connsiteY991" fmla="*/ 267054 h 534108"/>
              <a:gd name="connsiteX992" fmla="*/ 4915434 w 9600824"/>
              <a:gd name="connsiteY992" fmla="*/ 238025 h 534108"/>
              <a:gd name="connsiteX993" fmla="*/ 4886405 w 9600824"/>
              <a:gd name="connsiteY993" fmla="*/ 267054 h 534108"/>
              <a:gd name="connsiteX994" fmla="*/ 4915434 w 9600824"/>
              <a:gd name="connsiteY994" fmla="*/ 296083 h 534108"/>
              <a:gd name="connsiteX995" fmla="*/ 4944463 w 9600824"/>
              <a:gd name="connsiteY995" fmla="*/ 267054 h 534108"/>
              <a:gd name="connsiteX996" fmla="*/ 4685396 w 9600824"/>
              <a:gd name="connsiteY996" fmla="*/ 238025 h 534108"/>
              <a:gd name="connsiteX997" fmla="*/ 4656367 w 9600824"/>
              <a:gd name="connsiteY997" fmla="*/ 267054 h 534108"/>
              <a:gd name="connsiteX998" fmla="*/ 4685396 w 9600824"/>
              <a:gd name="connsiteY998" fmla="*/ 296083 h 534108"/>
              <a:gd name="connsiteX999" fmla="*/ 4714425 w 9600824"/>
              <a:gd name="connsiteY999" fmla="*/ 267054 h 534108"/>
              <a:gd name="connsiteX1000" fmla="*/ 2154984 w 9600824"/>
              <a:gd name="connsiteY1000" fmla="*/ 238025 h 534108"/>
              <a:gd name="connsiteX1001" fmla="*/ 2125954 w 9600824"/>
              <a:gd name="connsiteY1001" fmla="*/ 267054 h 534108"/>
              <a:gd name="connsiteX1002" fmla="*/ 2154983 w 9600824"/>
              <a:gd name="connsiteY1002" fmla="*/ 296083 h 534108"/>
              <a:gd name="connsiteX1003" fmla="*/ 2184012 w 9600824"/>
              <a:gd name="connsiteY1003" fmla="*/ 267054 h 534108"/>
              <a:gd name="connsiteX1004" fmla="*/ 9056118 w 9600824"/>
              <a:gd name="connsiteY1004" fmla="*/ 238025 h 534108"/>
              <a:gd name="connsiteX1005" fmla="*/ 9027089 w 9600824"/>
              <a:gd name="connsiteY1005" fmla="*/ 267054 h 534108"/>
              <a:gd name="connsiteX1006" fmla="*/ 9056118 w 9600824"/>
              <a:gd name="connsiteY1006" fmla="*/ 296083 h 534108"/>
              <a:gd name="connsiteX1007" fmla="*/ 9085147 w 9600824"/>
              <a:gd name="connsiteY1007" fmla="*/ 267054 h 534108"/>
              <a:gd name="connsiteX1008" fmla="*/ 8826080 w 9600824"/>
              <a:gd name="connsiteY1008" fmla="*/ 238025 h 534108"/>
              <a:gd name="connsiteX1009" fmla="*/ 8797051 w 9600824"/>
              <a:gd name="connsiteY1009" fmla="*/ 267054 h 534108"/>
              <a:gd name="connsiteX1010" fmla="*/ 8826080 w 9600824"/>
              <a:gd name="connsiteY1010" fmla="*/ 296083 h 534108"/>
              <a:gd name="connsiteX1011" fmla="*/ 8855109 w 9600824"/>
              <a:gd name="connsiteY1011" fmla="*/ 267054 h 534108"/>
              <a:gd name="connsiteX1012" fmla="*/ 8596042 w 9600824"/>
              <a:gd name="connsiteY1012" fmla="*/ 238025 h 534108"/>
              <a:gd name="connsiteX1013" fmla="*/ 8567013 w 9600824"/>
              <a:gd name="connsiteY1013" fmla="*/ 267054 h 534108"/>
              <a:gd name="connsiteX1014" fmla="*/ 8596042 w 9600824"/>
              <a:gd name="connsiteY1014" fmla="*/ 296083 h 534108"/>
              <a:gd name="connsiteX1015" fmla="*/ 8625071 w 9600824"/>
              <a:gd name="connsiteY1015" fmla="*/ 267054 h 534108"/>
              <a:gd name="connsiteX1016" fmla="*/ 7445852 w 9600824"/>
              <a:gd name="connsiteY1016" fmla="*/ 238025 h 534108"/>
              <a:gd name="connsiteX1017" fmla="*/ 7416823 w 9600824"/>
              <a:gd name="connsiteY1017" fmla="*/ 267054 h 534108"/>
              <a:gd name="connsiteX1018" fmla="*/ 7445852 w 9600824"/>
              <a:gd name="connsiteY1018" fmla="*/ 296083 h 534108"/>
              <a:gd name="connsiteX1019" fmla="*/ 7474881 w 9600824"/>
              <a:gd name="connsiteY1019" fmla="*/ 267054 h 534108"/>
              <a:gd name="connsiteX1020" fmla="*/ 7215814 w 9600824"/>
              <a:gd name="connsiteY1020" fmla="*/ 238025 h 534108"/>
              <a:gd name="connsiteX1021" fmla="*/ 7186785 w 9600824"/>
              <a:gd name="connsiteY1021" fmla="*/ 267054 h 534108"/>
              <a:gd name="connsiteX1022" fmla="*/ 7215814 w 9600824"/>
              <a:gd name="connsiteY1022" fmla="*/ 296083 h 534108"/>
              <a:gd name="connsiteX1023" fmla="*/ 7244843 w 9600824"/>
              <a:gd name="connsiteY1023" fmla="*/ 267054 h 534108"/>
              <a:gd name="connsiteX1024" fmla="*/ 6985776 w 9600824"/>
              <a:gd name="connsiteY1024" fmla="*/ 238025 h 534108"/>
              <a:gd name="connsiteX1025" fmla="*/ 6956747 w 9600824"/>
              <a:gd name="connsiteY1025" fmla="*/ 267054 h 534108"/>
              <a:gd name="connsiteX1026" fmla="*/ 6985776 w 9600824"/>
              <a:gd name="connsiteY1026" fmla="*/ 296083 h 534108"/>
              <a:gd name="connsiteX1027" fmla="*/ 7014805 w 9600824"/>
              <a:gd name="connsiteY1027" fmla="*/ 267054 h 534108"/>
              <a:gd name="connsiteX1028" fmla="*/ 6065624 w 9600824"/>
              <a:gd name="connsiteY1028" fmla="*/ 238025 h 534108"/>
              <a:gd name="connsiteX1029" fmla="*/ 6036595 w 9600824"/>
              <a:gd name="connsiteY1029" fmla="*/ 267054 h 534108"/>
              <a:gd name="connsiteX1030" fmla="*/ 6065624 w 9600824"/>
              <a:gd name="connsiteY1030" fmla="*/ 296083 h 534108"/>
              <a:gd name="connsiteX1031" fmla="*/ 6094653 w 9600824"/>
              <a:gd name="connsiteY1031" fmla="*/ 267054 h 534108"/>
              <a:gd name="connsiteX1032" fmla="*/ 5835586 w 9600824"/>
              <a:gd name="connsiteY1032" fmla="*/ 238025 h 534108"/>
              <a:gd name="connsiteX1033" fmla="*/ 5806557 w 9600824"/>
              <a:gd name="connsiteY1033" fmla="*/ 267054 h 534108"/>
              <a:gd name="connsiteX1034" fmla="*/ 5835586 w 9600824"/>
              <a:gd name="connsiteY1034" fmla="*/ 296083 h 534108"/>
              <a:gd name="connsiteX1035" fmla="*/ 5864615 w 9600824"/>
              <a:gd name="connsiteY1035" fmla="*/ 267054 h 534108"/>
              <a:gd name="connsiteX1036" fmla="*/ 5605548 w 9600824"/>
              <a:gd name="connsiteY1036" fmla="*/ 238025 h 534108"/>
              <a:gd name="connsiteX1037" fmla="*/ 5576519 w 9600824"/>
              <a:gd name="connsiteY1037" fmla="*/ 267054 h 534108"/>
              <a:gd name="connsiteX1038" fmla="*/ 5605548 w 9600824"/>
              <a:gd name="connsiteY1038" fmla="*/ 296083 h 534108"/>
              <a:gd name="connsiteX1039" fmla="*/ 5634577 w 9600824"/>
              <a:gd name="connsiteY1039" fmla="*/ 267054 h 534108"/>
              <a:gd name="connsiteX1040" fmla="*/ 4455358 w 9600824"/>
              <a:gd name="connsiteY1040" fmla="*/ 238025 h 534108"/>
              <a:gd name="connsiteX1041" fmla="*/ 4426329 w 9600824"/>
              <a:gd name="connsiteY1041" fmla="*/ 267054 h 534108"/>
              <a:gd name="connsiteX1042" fmla="*/ 4455358 w 9600824"/>
              <a:gd name="connsiteY1042" fmla="*/ 296083 h 534108"/>
              <a:gd name="connsiteX1043" fmla="*/ 4484387 w 9600824"/>
              <a:gd name="connsiteY1043" fmla="*/ 267054 h 534108"/>
              <a:gd name="connsiteX1044" fmla="*/ 4225320 w 9600824"/>
              <a:gd name="connsiteY1044" fmla="*/ 238025 h 534108"/>
              <a:gd name="connsiteX1045" fmla="*/ 4196291 w 9600824"/>
              <a:gd name="connsiteY1045" fmla="*/ 267054 h 534108"/>
              <a:gd name="connsiteX1046" fmla="*/ 4225320 w 9600824"/>
              <a:gd name="connsiteY1046" fmla="*/ 296083 h 534108"/>
              <a:gd name="connsiteX1047" fmla="*/ 4254349 w 9600824"/>
              <a:gd name="connsiteY1047" fmla="*/ 267054 h 534108"/>
              <a:gd name="connsiteX1048" fmla="*/ 1694907 w 9600824"/>
              <a:gd name="connsiteY1048" fmla="*/ 238025 h 534108"/>
              <a:gd name="connsiteX1049" fmla="*/ 1665878 w 9600824"/>
              <a:gd name="connsiteY1049" fmla="*/ 267054 h 534108"/>
              <a:gd name="connsiteX1050" fmla="*/ 1694907 w 9600824"/>
              <a:gd name="connsiteY1050" fmla="*/ 296083 h 534108"/>
              <a:gd name="connsiteX1051" fmla="*/ 1723936 w 9600824"/>
              <a:gd name="connsiteY1051" fmla="*/ 267054 h 534108"/>
              <a:gd name="connsiteX1052" fmla="*/ 314679 w 9600824"/>
              <a:gd name="connsiteY1052" fmla="*/ 238025 h 534108"/>
              <a:gd name="connsiteX1053" fmla="*/ 285650 w 9600824"/>
              <a:gd name="connsiteY1053" fmla="*/ 267054 h 534108"/>
              <a:gd name="connsiteX1054" fmla="*/ 314679 w 9600824"/>
              <a:gd name="connsiteY1054" fmla="*/ 296083 h 534108"/>
              <a:gd name="connsiteX1055" fmla="*/ 343708 w 9600824"/>
              <a:gd name="connsiteY1055" fmla="*/ 267054 h 534108"/>
              <a:gd name="connsiteX1056" fmla="*/ 2845094 w 9600824"/>
              <a:gd name="connsiteY1056" fmla="*/ 238025 h 534108"/>
              <a:gd name="connsiteX1057" fmla="*/ 2816065 w 9600824"/>
              <a:gd name="connsiteY1057" fmla="*/ 267054 h 534108"/>
              <a:gd name="connsiteX1058" fmla="*/ 2845094 w 9600824"/>
              <a:gd name="connsiteY1058" fmla="*/ 296083 h 534108"/>
              <a:gd name="connsiteX1059" fmla="*/ 2874123 w 9600824"/>
              <a:gd name="connsiteY1059" fmla="*/ 267054 h 534108"/>
              <a:gd name="connsiteX1060" fmla="*/ 544717 w 9600824"/>
              <a:gd name="connsiteY1060" fmla="*/ 238025 h 534108"/>
              <a:gd name="connsiteX1061" fmla="*/ 515688 w 9600824"/>
              <a:gd name="connsiteY1061" fmla="*/ 267054 h 534108"/>
              <a:gd name="connsiteX1062" fmla="*/ 544717 w 9600824"/>
              <a:gd name="connsiteY1062" fmla="*/ 296083 h 534108"/>
              <a:gd name="connsiteX1063" fmla="*/ 573746 w 9600824"/>
              <a:gd name="connsiteY1063" fmla="*/ 267054 h 534108"/>
              <a:gd name="connsiteX1064" fmla="*/ 1234831 w 9600824"/>
              <a:gd name="connsiteY1064" fmla="*/ 238025 h 534108"/>
              <a:gd name="connsiteX1065" fmla="*/ 1205802 w 9600824"/>
              <a:gd name="connsiteY1065" fmla="*/ 267054 h 534108"/>
              <a:gd name="connsiteX1066" fmla="*/ 1234831 w 9600824"/>
              <a:gd name="connsiteY1066" fmla="*/ 296083 h 534108"/>
              <a:gd name="connsiteX1067" fmla="*/ 1263860 w 9600824"/>
              <a:gd name="connsiteY1067" fmla="*/ 267054 h 534108"/>
              <a:gd name="connsiteX1068" fmla="*/ 2615059 w 9600824"/>
              <a:gd name="connsiteY1068" fmla="*/ 238025 h 534108"/>
              <a:gd name="connsiteX1069" fmla="*/ 2586030 w 9600824"/>
              <a:gd name="connsiteY1069" fmla="*/ 267054 h 534108"/>
              <a:gd name="connsiteX1070" fmla="*/ 2615059 w 9600824"/>
              <a:gd name="connsiteY1070" fmla="*/ 296083 h 534108"/>
              <a:gd name="connsiteX1071" fmla="*/ 2644088 w 9600824"/>
              <a:gd name="connsiteY1071" fmla="*/ 267054 h 534108"/>
              <a:gd name="connsiteX1072" fmla="*/ 1464869 w 9600824"/>
              <a:gd name="connsiteY1072" fmla="*/ 238025 h 534108"/>
              <a:gd name="connsiteX1073" fmla="*/ 1435839 w 9600824"/>
              <a:gd name="connsiteY1073" fmla="*/ 267054 h 534108"/>
              <a:gd name="connsiteX1074" fmla="*/ 1464869 w 9600824"/>
              <a:gd name="connsiteY1074" fmla="*/ 296083 h 534108"/>
              <a:gd name="connsiteX1075" fmla="*/ 1493898 w 9600824"/>
              <a:gd name="connsiteY1075" fmla="*/ 267054 h 534108"/>
              <a:gd name="connsiteX1076" fmla="*/ 1004793 w 9600824"/>
              <a:gd name="connsiteY1076" fmla="*/ 238025 h 534108"/>
              <a:gd name="connsiteX1077" fmla="*/ 975763 w 9600824"/>
              <a:gd name="connsiteY1077" fmla="*/ 267054 h 534108"/>
              <a:gd name="connsiteX1078" fmla="*/ 1004793 w 9600824"/>
              <a:gd name="connsiteY1078" fmla="*/ 296083 h 534108"/>
              <a:gd name="connsiteX1079" fmla="*/ 1033822 w 9600824"/>
              <a:gd name="connsiteY1079" fmla="*/ 267054 h 534108"/>
              <a:gd name="connsiteX1080" fmla="*/ 3995284 w 9600824"/>
              <a:gd name="connsiteY1080" fmla="*/ 238023 h 534108"/>
              <a:gd name="connsiteX1081" fmla="*/ 3966253 w 9600824"/>
              <a:gd name="connsiteY1081" fmla="*/ 267054 h 534108"/>
              <a:gd name="connsiteX1082" fmla="*/ 3995284 w 9600824"/>
              <a:gd name="connsiteY1082" fmla="*/ 296085 h 534108"/>
              <a:gd name="connsiteX1083" fmla="*/ 4024315 w 9600824"/>
              <a:gd name="connsiteY1083" fmla="*/ 267054 h 534108"/>
              <a:gd name="connsiteX1084" fmla="*/ 9171131 w 9600824"/>
              <a:gd name="connsiteY1084" fmla="*/ 218262 h 534108"/>
              <a:gd name="connsiteX1085" fmla="*/ 9122339 w 9600824"/>
              <a:gd name="connsiteY1085" fmla="*/ 267054 h 534108"/>
              <a:gd name="connsiteX1086" fmla="*/ 9171131 w 9600824"/>
              <a:gd name="connsiteY1086" fmla="*/ 315847 h 534108"/>
              <a:gd name="connsiteX1087" fmla="*/ 9219924 w 9600824"/>
              <a:gd name="connsiteY1087" fmla="*/ 267054 h 534108"/>
              <a:gd name="connsiteX1088" fmla="*/ 3190152 w 9600824"/>
              <a:gd name="connsiteY1088" fmla="*/ 218258 h 534108"/>
              <a:gd name="connsiteX1089" fmla="*/ 3141356 w 9600824"/>
              <a:gd name="connsiteY1089" fmla="*/ 267054 h 534108"/>
              <a:gd name="connsiteX1090" fmla="*/ 3190152 w 9600824"/>
              <a:gd name="connsiteY1090" fmla="*/ 315851 h 534108"/>
              <a:gd name="connsiteX1091" fmla="*/ 3238949 w 9600824"/>
              <a:gd name="connsiteY1091" fmla="*/ 267054 h 534108"/>
              <a:gd name="connsiteX1092" fmla="*/ 3650229 w 9600824"/>
              <a:gd name="connsiteY1092" fmla="*/ 218258 h 534108"/>
              <a:gd name="connsiteX1093" fmla="*/ 3601432 w 9600824"/>
              <a:gd name="connsiteY1093" fmla="*/ 267054 h 534108"/>
              <a:gd name="connsiteX1094" fmla="*/ 3650229 w 9600824"/>
              <a:gd name="connsiteY1094" fmla="*/ 315851 h 534108"/>
              <a:gd name="connsiteX1095" fmla="*/ 3699025 w 9600824"/>
              <a:gd name="connsiteY1095" fmla="*/ 267054 h 534108"/>
              <a:gd name="connsiteX1096" fmla="*/ 2270001 w 9600824"/>
              <a:gd name="connsiteY1096" fmla="*/ 218258 h 534108"/>
              <a:gd name="connsiteX1097" fmla="*/ 2221204 w 9600824"/>
              <a:gd name="connsiteY1097" fmla="*/ 267054 h 534108"/>
              <a:gd name="connsiteX1098" fmla="*/ 2270001 w 9600824"/>
              <a:gd name="connsiteY1098" fmla="*/ 315851 h 534108"/>
              <a:gd name="connsiteX1099" fmla="*/ 2318798 w 9600824"/>
              <a:gd name="connsiteY1099" fmla="*/ 267054 h 534108"/>
              <a:gd name="connsiteX1100" fmla="*/ 2730077 w 9600824"/>
              <a:gd name="connsiteY1100" fmla="*/ 218257 h 534108"/>
              <a:gd name="connsiteX1101" fmla="*/ 2681280 w 9600824"/>
              <a:gd name="connsiteY1101" fmla="*/ 267054 h 534108"/>
              <a:gd name="connsiteX1102" fmla="*/ 2730077 w 9600824"/>
              <a:gd name="connsiteY1102" fmla="*/ 315851 h 534108"/>
              <a:gd name="connsiteX1103" fmla="*/ 2778873 w 9600824"/>
              <a:gd name="connsiteY1103" fmla="*/ 267054 h 534108"/>
              <a:gd name="connsiteX1104" fmla="*/ 2039965 w 9600824"/>
              <a:gd name="connsiteY1104" fmla="*/ 218256 h 534108"/>
              <a:gd name="connsiteX1105" fmla="*/ 1991167 w 9600824"/>
              <a:gd name="connsiteY1105" fmla="*/ 267054 h 534108"/>
              <a:gd name="connsiteX1106" fmla="*/ 2039965 w 9600824"/>
              <a:gd name="connsiteY1106" fmla="*/ 315852 h 534108"/>
              <a:gd name="connsiteX1107" fmla="*/ 2088762 w 9600824"/>
              <a:gd name="connsiteY1107" fmla="*/ 267054 h 534108"/>
              <a:gd name="connsiteX1108" fmla="*/ 659735 w 9600824"/>
              <a:gd name="connsiteY1108" fmla="*/ 218256 h 534108"/>
              <a:gd name="connsiteX1109" fmla="*/ 610938 w 9600824"/>
              <a:gd name="connsiteY1109" fmla="*/ 267054 h 534108"/>
              <a:gd name="connsiteX1110" fmla="*/ 659735 w 9600824"/>
              <a:gd name="connsiteY1110" fmla="*/ 315852 h 534108"/>
              <a:gd name="connsiteX1111" fmla="*/ 708533 w 9600824"/>
              <a:gd name="connsiteY1111" fmla="*/ 267054 h 534108"/>
              <a:gd name="connsiteX1112" fmla="*/ 8941099 w 9600824"/>
              <a:gd name="connsiteY1112" fmla="*/ 218256 h 534108"/>
              <a:gd name="connsiteX1113" fmla="*/ 8892301 w 9600824"/>
              <a:gd name="connsiteY1113" fmla="*/ 267054 h 534108"/>
              <a:gd name="connsiteX1114" fmla="*/ 8941099 w 9600824"/>
              <a:gd name="connsiteY1114" fmla="*/ 315852 h 534108"/>
              <a:gd name="connsiteX1115" fmla="*/ 8989897 w 9600824"/>
              <a:gd name="connsiteY1115" fmla="*/ 267054 h 534108"/>
              <a:gd name="connsiteX1116" fmla="*/ 8711061 w 9600824"/>
              <a:gd name="connsiteY1116" fmla="*/ 218256 h 534108"/>
              <a:gd name="connsiteX1117" fmla="*/ 8662263 w 9600824"/>
              <a:gd name="connsiteY1117" fmla="*/ 267054 h 534108"/>
              <a:gd name="connsiteX1118" fmla="*/ 8711061 w 9600824"/>
              <a:gd name="connsiteY1118" fmla="*/ 315852 h 534108"/>
              <a:gd name="connsiteX1119" fmla="*/ 8759859 w 9600824"/>
              <a:gd name="connsiteY1119" fmla="*/ 267054 h 534108"/>
              <a:gd name="connsiteX1120" fmla="*/ 8481023 w 9600824"/>
              <a:gd name="connsiteY1120" fmla="*/ 218256 h 534108"/>
              <a:gd name="connsiteX1121" fmla="*/ 8432225 w 9600824"/>
              <a:gd name="connsiteY1121" fmla="*/ 267054 h 534108"/>
              <a:gd name="connsiteX1122" fmla="*/ 8481023 w 9600824"/>
              <a:gd name="connsiteY1122" fmla="*/ 315852 h 534108"/>
              <a:gd name="connsiteX1123" fmla="*/ 8529821 w 9600824"/>
              <a:gd name="connsiteY1123" fmla="*/ 267054 h 534108"/>
              <a:gd name="connsiteX1124" fmla="*/ 7560871 w 9600824"/>
              <a:gd name="connsiteY1124" fmla="*/ 218256 h 534108"/>
              <a:gd name="connsiteX1125" fmla="*/ 7512073 w 9600824"/>
              <a:gd name="connsiteY1125" fmla="*/ 267054 h 534108"/>
              <a:gd name="connsiteX1126" fmla="*/ 7560871 w 9600824"/>
              <a:gd name="connsiteY1126" fmla="*/ 315852 h 534108"/>
              <a:gd name="connsiteX1127" fmla="*/ 7609669 w 9600824"/>
              <a:gd name="connsiteY1127" fmla="*/ 267054 h 534108"/>
              <a:gd name="connsiteX1128" fmla="*/ 7330833 w 9600824"/>
              <a:gd name="connsiteY1128" fmla="*/ 218256 h 534108"/>
              <a:gd name="connsiteX1129" fmla="*/ 7282035 w 9600824"/>
              <a:gd name="connsiteY1129" fmla="*/ 267054 h 534108"/>
              <a:gd name="connsiteX1130" fmla="*/ 7330833 w 9600824"/>
              <a:gd name="connsiteY1130" fmla="*/ 315852 h 534108"/>
              <a:gd name="connsiteX1131" fmla="*/ 7379631 w 9600824"/>
              <a:gd name="connsiteY1131" fmla="*/ 267054 h 534108"/>
              <a:gd name="connsiteX1132" fmla="*/ 7100795 w 9600824"/>
              <a:gd name="connsiteY1132" fmla="*/ 218256 h 534108"/>
              <a:gd name="connsiteX1133" fmla="*/ 7051997 w 9600824"/>
              <a:gd name="connsiteY1133" fmla="*/ 267054 h 534108"/>
              <a:gd name="connsiteX1134" fmla="*/ 7100795 w 9600824"/>
              <a:gd name="connsiteY1134" fmla="*/ 315852 h 534108"/>
              <a:gd name="connsiteX1135" fmla="*/ 7149593 w 9600824"/>
              <a:gd name="connsiteY1135" fmla="*/ 267054 h 534108"/>
              <a:gd name="connsiteX1136" fmla="*/ 6870757 w 9600824"/>
              <a:gd name="connsiteY1136" fmla="*/ 218256 h 534108"/>
              <a:gd name="connsiteX1137" fmla="*/ 6821959 w 9600824"/>
              <a:gd name="connsiteY1137" fmla="*/ 267054 h 534108"/>
              <a:gd name="connsiteX1138" fmla="*/ 6870757 w 9600824"/>
              <a:gd name="connsiteY1138" fmla="*/ 315852 h 534108"/>
              <a:gd name="connsiteX1139" fmla="*/ 6919555 w 9600824"/>
              <a:gd name="connsiteY1139" fmla="*/ 267054 h 534108"/>
              <a:gd name="connsiteX1140" fmla="*/ 6180643 w 9600824"/>
              <a:gd name="connsiteY1140" fmla="*/ 218256 h 534108"/>
              <a:gd name="connsiteX1141" fmla="*/ 6131845 w 9600824"/>
              <a:gd name="connsiteY1141" fmla="*/ 267054 h 534108"/>
              <a:gd name="connsiteX1142" fmla="*/ 6180643 w 9600824"/>
              <a:gd name="connsiteY1142" fmla="*/ 315852 h 534108"/>
              <a:gd name="connsiteX1143" fmla="*/ 6229441 w 9600824"/>
              <a:gd name="connsiteY1143" fmla="*/ 267054 h 534108"/>
              <a:gd name="connsiteX1144" fmla="*/ 5950605 w 9600824"/>
              <a:gd name="connsiteY1144" fmla="*/ 218256 h 534108"/>
              <a:gd name="connsiteX1145" fmla="*/ 5901807 w 9600824"/>
              <a:gd name="connsiteY1145" fmla="*/ 267054 h 534108"/>
              <a:gd name="connsiteX1146" fmla="*/ 5950605 w 9600824"/>
              <a:gd name="connsiteY1146" fmla="*/ 315852 h 534108"/>
              <a:gd name="connsiteX1147" fmla="*/ 5999403 w 9600824"/>
              <a:gd name="connsiteY1147" fmla="*/ 267054 h 534108"/>
              <a:gd name="connsiteX1148" fmla="*/ 5720567 w 9600824"/>
              <a:gd name="connsiteY1148" fmla="*/ 218256 h 534108"/>
              <a:gd name="connsiteX1149" fmla="*/ 5671769 w 9600824"/>
              <a:gd name="connsiteY1149" fmla="*/ 267054 h 534108"/>
              <a:gd name="connsiteX1150" fmla="*/ 5720567 w 9600824"/>
              <a:gd name="connsiteY1150" fmla="*/ 315852 h 534108"/>
              <a:gd name="connsiteX1151" fmla="*/ 5769365 w 9600824"/>
              <a:gd name="connsiteY1151" fmla="*/ 267054 h 534108"/>
              <a:gd name="connsiteX1152" fmla="*/ 5490529 w 9600824"/>
              <a:gd name="connsiteY1152" fmla="*/ 218256 h 534108"/>
              <a:gd name="connsiteX1153" fmla="*/ 5441731 w 9600824"/>
              <a:gd name="connsiteY1153" fmla="*/ 267054 h 534108"/>
              <a:gd name="connsiteX1154" fmla="*/ 5490529 w 9600824"/>
              <a:gd name="connsiteY1154" fmla="*/ 315852 h 534108"/>
              <a:gd name="connsiteX1155" fmla="*/ 5539327 w 9600824"/>
              <a:gd name="connsiteY1155" fmla="*/ 267054 h 534108"/>
              <a:gd name="connsiteX1156" fmla="*/ 4570377 w 9600824"/>
              <a:gd name="connsiteY1156" fmla="*/ 218256 h 534108"/>
              <a:gd name="connsiteX1157" fmla="*/ 4521579 w 9600824"/>
              <a:gd name="connsiteY1157" fmla="*/ 267054 h 534108"/>
              <a:gd name="connsiteX1158" fmla="*/ 4570377 w 9600824"/>
              <a:gd name="connsiteY1158" fmla="*/ 315852 h 534108"/>
              <a:gd name="connsiteX1159" fmla="*/ 4619175 w 9600824"/>
              <a:gd name="connsiteY1159" fmla="*/ 267054 h 534108"/>
              <a:gd name="connsiteX1160" fmla="*/ 4340339 w 9600824"/>
              <a:gd name="connsiteY1160" fmla="*/ 218256 h 534108"/>
              <a:gd name="connsiteX1161" fmla="*/ 4291541 w 9600824"/>
              <a:gd name="connsiteY1161" fmla="*/ 267054 h 534108"/>
              <a:gd name="connsiteX1162" fmla="*/ 4340339 w 9600824"/>
              <a:gd name="connsiteY1162" fmla="*/ 315852 h 534108"/>
              <a:gd name="connsiteX1163" fmla="*/ 4389137 w 9600824"/>
              <a:gd name="connsiteY1163" fmla="*/ 267054 h 534108"/>
              <a:gd name="connsiteX1164" fmla="*/ 4110301 w 9600824"/>
              <a:gd name="connsiteY1164" fmla="*/ 218256 h 534108"/>
              <a:gd name="connsiteX1165" fmla="*/ 4061503 w 9600824"/>
              <a:gd name="connsiteY1165" fmla="*/ 267054 h 534108"/>
              <a:gd name="connsiteX1166" fmla="*/ 4110301 w 9600824"/>
              <a:gd name="connsiteY1166" fmla="*/ 315852 h 534108"/>
              <a:gd name="connsiteX1167" fmla="*/ 4159099 w 9600824"/>
              <a:gd name="connsiteY1167" fmla="*/ 267054 h 534108"/>
              <a:gd name="connsiteX1168" fmla="*/ 1809926 w 9600824"/>
              <a:gd name="connsiteY1168" fmla="*/ 218256 h 534108"/>
              <a:gd name="connsiteX1169" fmla="*/ 1761128 w 9600824"/>
              <a:gd name="connsiteY1169" fmla="*/ 267054 h 534108"/>
              <a:gd name="connsiteX1170" fmla="*/ 1809926 w 9600824"/>
              <a:gd name="connsiteY1170" fmla="*/ 315852 h 534108"/>
              <a:gd name="connsiteX1171" fmla="*/ 1858724 w 9600824"/>
              <a:gd name="connsiteY1171" fmla="*/ 267054 h 534108"/>
              <a:gd name="connsiteX1172" fmla="*/ 1349850 w 9600824"/>
              <a:gd name="connsiteY1172" fmla="*/ 218256 h 534108"/>
              <a:gd name="connsiteX1173" fmla="*/ 1301052 w 9600824"/>
              <a:gd name="connsiteY1173" fmla="*/ 267054 h 534108"/>
              <a:gd name="connsiteX1174" fmla="*/ 1349850 w 9600824"/>
              <a:gd name="connsiteY1174" fmla="*/ 315852 h 534108"/>
              <a:gd name="connsiteX1175" fmla="*/ 1398648 w 9600824"/>
              <a:gd name="connsiteY1175" fmla="*/ 267054 h 534108"/>
              <a:gd name="connsiteX1176" fmla="*/ 429698 w 9600824"/>
              <a:gd name="connsiteY1176" fmla="*/ 218256 h 534108"/>
              <a:gd name="connsiteX1177" fmla="*/ 380900 w 9600824"/>
              <a:gd name="connsiteY1177" fmla="*/ 267054 h 534108"/>
              <a:gd name="connsiteX1178" fmla="*/ 429698 w 9600824"/>
              <a:gd name="connsiteY1178" fmla="*/ 315852 h 534108"/>
              <a:gd name="connsiteX1179" fmla="*/ 478496 w 9600824"/>
              <a:gd name="connsiteY1179" fmla="*/ 267054 h 534108"/>
              <a:gd name="connsiteX1180" fmla="*/ 8020947 w 9600824"/>
              <a:gd name="connsiteY1180" fmla="*/ 218256 h 534108"/>
              <a:gd name="connsiteX1181" fmla="*/ 7972149 w 9600824"/>
              <a:gd name="connsiteY1181" fmla="*/ 267054 h 534108"/>
              <a:gd name="connsiteX1182" fmla="*/ 8020947 w 9600824"/>
              <a:gd name="connsiteY1182" fmla="*/ 315852 h 534108"/>
              <a:gd name="connsiteX1183" fmla="*/ 8069745 w 9600824"/>
              <a:gd name="connsiteY1183" fmla="*/ 267054 h 534108"/>
              <a:gd name="connsiteX1184" fmla="*/ 5030453 w 9600824"/>
              <a:gd name="connsiteY1184" fmla="*/ 218256 h 534108"/>
              <a:gd name="connsiteX1185" fmla="*/ 4981655 w 9600824"/>
              <a:gd name="connsiteY1185" fmla="*/ 267054 h 534108"/>
              <a:gd name="connsiteX1186" fmla="*/ 5030453 w 9600824"/>
              <a:gd name="connsiteY1186" fmla="*/ 315852 h 534108"/>
              <a:gd name="connsiteX1187" fmla="*/ 5079251 w 9600824"/>
              <a:gd name="connsiteY1187" fmla="*/ 267054 h 534108"/>
              <a:gd name="connsiteX1188" fmla="*/ 8250985 w 9600824"/>
              <a:gd name="connsiteY1188" fmla="*/ 218256 h 534108"/>
              <a:gd name="connsiteX1189" fmla="*/ 8202187 w 9600824"/>
              <a:gd name="connsiteY1189" fmla="*/ 267054 h 534108"/>
              <a:gd name="connsiteX1190" fmla="*/ 8250985 w 9600824"/>
              <a:gd name="connsiteY1190" fmla="*/ 315852 h 534108"/>
              <a:gd name="connsiteX1191" fmla="*/ 8299783 w 9600824"/>
              <a:gd name="connsiteY1191" fmla="*/ 267054 h 534108"/>
              <a:gd name="connsiteX1192" fmla="*/ 7790909 w 9600824"/>
              <a:gd name="connsiteY1192" fmla="*/ 218256 h 534108"/>
              <a:gd name="connsiteX1193" fmla="*/ 7742111 w 9600824"/>
              <a:gd name="connsiteY1193" fmla="*/ 267054 h 534108"/>
              <a:gd name="connsiteX1194" fmla="*/ 7790909 w 9600824"/>
              <a:gd name="connsiteY1194" fmla="*/ 315852 h 534108"/>
              <a:gd name="connsiteX1195" fmla="*/ 7839707 w 9600824"/>
              <a:gd name="connsiteY1195" fmla="*/ 267054 h 534108"/>
              <a:gd name="connsiteX1196" fmla="*/ 6640719 w 9600824"/>
              <a:gd name="connsiteY1196" fmla="*/ 218256 h 534108"/>
              <a:gd name="connsiteX1197" fmla="*/ 6591921 w 9600824"/>
              <a:gd name="connsiteY1197" fmla="*/ 267054 h 534108"/>
              <a:gd name="connsiteX1198" fmla="*/ 6640719 w 9600824"/>
              <a:gd name="connsiteY1198" fmla="*/ 315852 h 534108"/>
              <a:gd name="connsiteX1199" fmla="*/ 6689517 w 9600824"/>
              <a:gd name="connsiteY1199" fmla="*/ 267054 h 534108"/>
              <a:gd name="connsiteX1200" fmla="*/ 6410681 w 9600824"/>
              <a:gd name="connsiteY1200" fmla="*/ 218256 h 534108"/>
              <a:gd name="connsiteX1201" fmla="*/ 6361883 w 9600824"/>
              <a:gd name="connsiteY1201" fmla="*/ 267054 h 534108"/>
              <a:gd name="connsiteX1202" fmla="*/ 6410681 w 9600824"/>
              <a:gd name="connsiteY1202" fmla="*/ 315852 h 534108"/>
              <a:gd name="connsiteX1203" fmla="*/ 6459479 w 9600824"/>
              <a:gd name="connsiteY1203" fmla="*/ 267054 h 534108"/>
              <a:gd name="connsiteX1204" fmla="*/ 5260491 w 9600824"/>
              <a:gd name="connsiteY1204" fmla="*/ 218256 h 534108"/>
              <a:gd name="connsiteX1205" fmla="*/ 5211693 w 9600824"/>
              <a:gd name="connsiteY1205" fmla="*/ 267054 h 534108"/>
              <a:gd name="connsiteX1206" fmla="*/ 5260491 w 9600824"/>
              <a:gd name="connsiteY1206" fmla="*/ 315852 h 534108"/>
              <a:gd name="connsiteX1207" fmla="*/ 5309289 w 9600824"/>
              <a:gd name="connsiteY1207" fmla="*/ 267054 h 534108"/>
              <a:gd name="connsiteX1208" fmla="*/ 889774 w 9600824"/>
              <a:gd name="connsiteY1208" fmla="*/ 218256 h 534108"/>
              <a:gd name="connsiteX1209" fmla="*/ 840976 w 9600824"/>
              <a:gd name="connsiteY1209" fmla="*/ 267054 h 534108"/>
              <a:gd name="connsiteX1210" fmla="*/ 889774 w 9600824"/>
              <a:gd name="connsiteY1210" fmla="*/ 315852 h 534108"/>
              <a:gd name="connsiteX1211" fmla="*/ 938572 w 9600824"/>
              <a:gd name="connsiteY1211" fmla="*/ 267054 h 534108"/>
              <a:gd name="connsiteX1212" fmla="*/ 4800415 w 9600824"/>
              <a:gd name="connsiteY1212" fmla="*/ 218256 h 534108"/>
              <a:gd name="connsiteX1213" fmla="*/ 4751617 w 9600824"/>
              <a:gd name="connsiteY1213" fmla="*/ 267054 h 534108"/>
              <a:gd name="connsiteX1214" fmla="*/ 4800415 w 9600824"/>
              <a:gd name="connsiteY1214" fmla="*/ 315852 h 534108"/>
              <a:gd name="connsiteX1215" fmla="*/ 4849213 w 9600824"/>
              <a:gd name="connsiteY1215" fmla="*/ 267054 h 534108"/>
              <a:gd name="connsiteX1216" fmla="*/ 1579888 w 9600824"/>
              <a:gd name="connsiteY1216" fmla="*/ 218256 h 534108"/>
              <a:gd name="connsiteX1217" fmla="*/ 1531089 w 9600824"/>
              <a:gd name="connsiteY1217" fmla="*/ 267054 h 534108"/>
              <a:gd name="connsiteX1218" fmla="*/ 1579888 w 9600824"/>
              <a:gd name="connsiteY1218" fmla="*/ 315852 h 534108"/>
              <a:gd name="connsiteX1219" fmla="*/ 1628686 w 9600824"/>
              <a:gd name="connsiteY1219" fmla="*/ 267054 h 534108"/>
              <a:gd name="connsiteX1220" fmla="*/ 1119812 w 9600824"/>
              <a:gd name="connsiteY1220" fmla="*/ 218256 h 534108"/>
              <a:gd name="connsiteX1221" fmla="*/ 1071013 w 9600824"/>
              <a:gd name="connsiteY1221" fmla="*/ 267054 h 534108"/>
              <a:gd name="connsiteX1222" fmla="*/ 1119812 w 9600824"/>
              <a:gd name="connsiteY1222" fmla="*/ 315852 h 534108"/>
              <a:gd name="connsiteX1223" fmla="*/ 1168610 w 9600824"/>
              <a:gd name="connsiteY1223" fmla="*/ 267054 h 534108"/>
              <a:gd name="connsiteX1224" fmla="*/ 2960114 w 9600824"/>
              <a:gd name="connsiteY1224" fmla="*/ 218255 h 534108"/>
              <a:gd name="connsiteX1225" fmla="*/ 2911315 w 9600824"/>
              <a:gd name="connsiteY1225" fmla="*/ 267054 h 534108"/>
              <a:gd name="connsiteX1226" fmla="*/ 2960114 w 9600824"/>
              <a:gd name="connsiteY1226" fmla="*/ 315853 h 534108"/>
              <a:gd name="connsiteX1227" fmla="*/ 3008913 w 9600824"/>
              <a:gd name="connsiteY1227" fmla="*/ 267054 h 534108"/>
              <a:gd name="connsiteX1228" fmla="*/ 2500039 w 9600824"/>
              <a:gd name="connsiteY1228" fmla="*/ 218255 h 534108"/>
              <a:gd name="connsiteX1229" fmla="*/ 2451240 w 9600824"/>
              <a:gd name="connsiteY1229" fmla="*/ 267054 h 534108"/>
              <a:gd name="connsiteX1230" fmla="*/ 2500039 w 9600824"/>
              <a:gd name="connsiteY1230" fmla="*/ 315853 h 534108"/>
              <a:gd name="connsiteX1231" fmla="*/ 2548838 w 9600824"/>
              <a:gd name="connsiteY1231" fmla="*/ 267054 h 534108"/>
              <a:gd name="connsiteX1232" fmla="*/ 3880266 w 9600824"/>
              <a:gd name="connsiteY1232" fmla="*/ 218255 h 534108"/>
              <a:gd name="connsiteX1233" fmla="*/ 3831467 w 9600824"/>
              <a:gd name="connsiteY1233" fmla="*/ 267054 h 534108"/>
              <a:gd name="connsiteX1234" fmla="*/ 3880266 w 9600824"/>
              <a:gd name="connsiteY1234" fmla="*/ 315853 h 534108"/>
              <a:gd name="connsiteX1235" fmla="*/ 3929065 w 9600824"/>
              <a:gd name="connsiteY1235" fmla="*/ 267054 h 534108"/>
              <a:gd name="connsiteX1236" fmla="*/ 3420190 w 9600824"/>
              <a:gd name="connsiteY1236" fmla="*/ 218255 h 534108"/>
              <a:gd name="connsiteX1237" fmla="*/ 3371391 w 9600824"/>
              <a:gd name="connsiteY1237" fmla="*/ 267054 h 534108"/>
              <a:gd name="connsiteX1238" fmla="*/ 3420190 w 9600824"/>
              <a:gd name="connsiteY1238" fmla="*/ 315853 h 534108"/>
              <a:gd name="connsiteX1239" fmla="*/ 3468989 w 9600824"/>
              <a:gd name="connsiteY1239" fmla="*/ 267054 h 534108"/>
              <a:gd name="connsiteX1240" fmla="*/ 9218756 w 9600824"/>
              <a:gd name="connsiteY1240" fmla="*/ 170637 h 534108"/>
              <a:gd name="connsiteX1241" fmla="*/ 9189727 w 9600824"/>
              <a:gd name="connsiteY1241" fmla="*/ 199666 h 534108"/>
              <a:gd name="connsiteX1242" fmla="*/ 9238520 w 9600824"/>
              <a:gd name="connsiteY1242" fmla="*/ 248458 h 534108"/>
              <a:gd name="connsiteX1243" fmla="*/ 9267549 w 9600824"/>
              <a:gd name="connsiteY1243" fmla="*/ 219429 h 534108"/>
              <a:gd name="connsiteX1244" fmla="*/ 9123506 w 9600824"/>
              <a:gd name="connsiteY1244" fmla="*/ 170637 h 534108"/>
              <a:gd name="connsiteX1245" fmla="*/ 9074714 w 9600824"/>
              <a:gd name="connsiteY1245" fmla="*/ 219429 h 534108"/>
              <a:gd name="connsiteX1246" fmla="*/ 9103743 w 9600824"/>
              <a:gd name="connsiteY1246" fmla="*/ 248458 h 534108"/>
              <a:gd name="connsiteX1247" fmla="*/ 9152535 w 9600824"/>
              <a:gd name="connsiteY1247" fmla="*/ 199666 h 534108"/>
              <a:gd name="connsiteX1248" fmla="*/ 3697853 w 9600824"/>
              <a:gd name="connsiteY1248" fmla="*/ 170633 h 534108"/>
              <a:gd name="connsiteX1249" fmla="*/ 3668825 w 9600824"/>
              <a:gd name="connsiteY1249" fmla="*/ 199662 h 534108"/>
              <a:gd name="connsiteX1250" fmla="*/ 3717621 w 9600824"/>
              <a:gd name="connsiteY1250" fmla="*/ 248458 h 534108"/>
              <a:gd name="connsiteX1251" fmla="*/ 3746650 w 9600824"/>
              <a:gd name="connsiteY1251" fmla="*/ 219429 h 534108"/>
              <a:gd name="connsiteX1252" fmla="*/ 3602603 w 9600824"/>
              <a:gd name="connsiteY1252" fmla="*/ 170633 h 534108"/>
              <a:gd name="connsiteX1253" fmla="*/ 3553807 w 9600824"/>
              <a:gd name="connsiteY1253" fmla="*/ 219430 h 534108"/>
              <a:gd name="connsiteX1254" fmla="*/ 3582835 w 9600824"/>
              <a:gd name="connsiteY1254" fmla="*/ 248458 h 534108"/>
              <a:gd name="connsiteX1255" fmla="*/ 3631632 w 9600824"/>
              <a:gd name="connsiteY1255" fmla="*/ 199661 h 534108"/>
              <a:gd name="connsiteX1256" fmla="*/ 3237777 w 9600824"/>
              <a:gd name="connsiteY1256" fmla="*/ 170633 h 534108"/>
              <a:gd name="connsiteX1257" fmla="*/ 3208749 w 9600824"/>
              <a:gd name="connsiteY1257" fmla="*/ 199662 h 534108"/>
              <a:gd name="connsiteX1258" fmla="*/ 3257545 w 9600824"/>
              <a:gd name="connsiteY1258" fmla="*/ 248458 h 534108"/>
              <a:gd name="connsiteX1259" fmla="*/ 3286574 w 9600824"/>
              <a:gd name="connsiteY1259" fmla="*/ 219429 h 534108"/>
              <a:gd name="connsiteX1260" fmla="*/ 3142527 w 9600824"/>
              <a:gd name="connsiteY1260" fmla="*/ 170633 h 534108"/>
              <a:gd name="connsiteX1261" fmla="*/ 3093731 w 9600824"/>
              <a:gd name="connsiteY1261" fmla="*/ 219429 h 534108"/>
              <a:gd name="connsiteX1262" fmla="*/ 3122760 w 9600824"/>
              <a:gd name="connsiteY1262" fmla="*/ 248458 h 534108"/>
              <a:gd name="connsiteX1263" fmla="*/ 3171557 w 9600824"/>
              <a:gd name="connsiteY1263" fmla="*/ 199662 h 534108"/>
              <a:gd name="connsiteX1264" fmla="*/ 2317626 w 9600824"/>
              <a:gd name="connsiteY1264" fmla="*/ 170633 h 534108"/>
              <a:gd name="connsiteX1265" fmla="*/ 2288597 w 9600824"/>
              <a:gd name="connsiteY1265" fmla="*/ 199662 h 534108"/>
              <a:gd name="connsiteX1266" fmla="*/ 2337394 w 9600824"/>
              <a:gd name="connsiteY1266" fmla="*/ 248458 h 534108"/>
              <a:gd name="connsiteX1267" fmla="*/ 2366423 w 9600824"/>
              <a:gd name="connsiteY1267" fmla="*/ 219429 h 534108"/>
              <a:gd name="connsiteX1268" fmla="*/ 2222376 w 9600824"/>
              <a:gd name="connsiteY1268" fmla="*/ 170633 h 534108"/>
              <a:gd name="connsiteX1269" fmla="*/ 2173580 w 9600824"/>
              <a:gd name="connsiteY1269" fmla="*/ 219429 h 534108"/>
              <a:gd name="connsiteX1270" fmla="*/ 2202609 w 9600824"/>
              <a:gd name="connsiteY1270" fmla="*/ 248458 h 534108"/>
              <a:gd name="connsiteX1271" fmla="*/ 2251405 w 9600824"/>
              <a:gd name="connsiteY1271" fmla="*/ 199662 h 534108"/>
              <a:gd name="connsiteX1272" fmla="*/ 2777701 w 9600824"/>
              <a:gd name="connsiteY1272" fmla="*/ 170632 h 534108"/>
              <a:gd name="connsiteX1273" fmla="*/ 2748672 w 9600824"/>
              <a:gd name="connsiteY1273" fmla="*/ 199661 h 534108"/>
              <a:gd name="connsiteX1274" fmla="*/ 2797469 w 9600824"/>
              <a:gd name="connsiteY1274" fmla="*/ 248458 h 534108"/>
              <a:gd name="connsiteX1275" fmla="*/ 2826498 w 9600824"/>
              <a:gd name="connsiteY1275" fmla="*/ 219429 h 534108"/>
              <a:gd name="connsiteX1276" fmla="*/ 2682451 w 9600824"/>
              <a:gd name="connsiteY1276" fmla="*/ 170632 h 534108"/>
              <a:gd name="connsiteX1277" fmla="*/ 2633655 w 9600824"/>
              <a:gd name="connsiteY1277" fmla="*/ 219429 h 534108"/>
              <a:gd name="connsiteX1278" fmla="*/ 2662684 w 9600824"/>
              <a:gd name="connsiteY1278" fmla="*/ 248458 h 534108"/>
              <a:gd name="connsiteX1279" fmla="*/ 2711481 w 9600824"/>
              <a:gd name="connsiteY1279" fmla="*/ 199662 h 534108"/>
              <a:gd name="connsiteX1280" fmla="*/ 8988724 w 9600824"/>
              <a:gd name="connsiteY1280" fmla="*/ 170631 h 534108"/>
              <a:gd name="connsiteX1281" fmla="*/ 8959695 w 9600824"/>
              <a:gd name="connsiteY1281" fmla="*/ 199660 h 534108"/>
              <a:gd name="connsiteX1282" fmla="*/ 9008493 w 9600824"/>
              <a:gd name="connsiteY1282" fmla="*/ 248458 h 534108"/>
              <a:gd name="connsiteX1283" fmla="*/ 9037522 w 9600824"/>
              <a:gd name="connsiteY1283" fmla="*/ 219429 h 534108"/>
              <a:gd name="connsiteX1284" fmla="*/ 8893474 w 9600824"/>
              <a:gd name="connsiteY1284" fmla="*/ 170631 h 534108"/>
              <a:gd name="connsiteX1285" fmla="*/ 8844676 w 9600824"/>
              <a:gd name="connsiteY1285" fmla="*/ 219429 h 534108"/>
              <a:gd name="connsiteX1286" fmla="*/ 8873705 w 9600824"/>
              <a:gd name="connsiteY1286" fmla="*/ 248458 h 534108"/>
              <a:gd name="connsiteX1287" fmla="*/ 8922503 w 9600824"/>
              <a:gd name="connsiteY1287" fmla="*/ 199660 h 534108"/>
              <a:gd name="connsiteX1288" fmla="*/ 8758686 w 9600824"/>
              <a:gd name="connsiteY1288" fmla="*/ 170631 h 534108"/>
              <a:gd name="connsiteX1289" fmla="*/ 8729657 w 9600824"/>
              <a:gd name="connsiteY1289" fmla="*/ 199660 h 534108"/>
              <a:gd name="connsiteX1290" fmla="*/ 8778455 w 9600824"/>
              <a:gd name="connsiteY1290" fmla="*/ 248458 h 534108"/>
              <a:gd name="connsiteX1291" fmla="*/ 8807484 w 9600824"/>
              <a:gd name="connsiteY1291" fmla="*/ 219429 h 534108"/>
              <a:gd name="connsiteX1292" fmla="*/ 8663436 w 9600824"/>
              <a:gd name="connsiteY1292" fmla="*/ 170631 h 534108"/>
              <a:gd name="connsiteX1293" fmla="*/ 8614638 w 9600824"/>
              <a:gd name="connsiteY1293" fmla="*/ 219429 h 534108"/>
              <a:gd name="connsiteX1294" fmla="*/ 8643667 w 9600824"/>
              <a:gd name="connsiteY1294" fmla="*/ 248458 h 534108"/>
              <a:gd name="connsiteX1295" fmla="*/ 8692465 w 9600824"/>
              <a:gd name="connsiteY1295" fmla="*/ 199660 h 534108"/>
              <a:gd name="connsiteX1296" fmla="*/ 8528648 w 9600824"/>
              <a:gd name="connsiteY1296" fmla="*/ 170631 h 534108"/>
              <a:gd name="connsiteX1297" fmla="*/ 8499619 w 9600824"/>
              <a:gd name="connsiteY1297" fmla="*/ 199660 h 534108"/>
              <a:gd name="connsiteX1298" fmla="*/ 8548417 w 9600824"/>
              <a:gd name="connsiteY1298" fmla="*/ 248458 h 534108"/>
              <a:gd name="connsiteX1299" fmla="*/ 8577446 w 9600824"/>
              <a:gd name="connsiteY1299" fmla="*/ 219429 h 534108"/>
              <a:gd name="connsiteX1300" fmla="*/ 8433398 w 9600824"/>
              <a:gd name="connsiteY1300" fmla="*/ 170631 h 534108"/>
              <a:gd name="connsiteX1301" fmla="*/ 8384600 w 9600824"/>
              <a:gd name="connsiteY1301" fmla="*/ 219429 h 534108"/>
              <a:gd name="connsiteX1302" fmla="*/ 8413629 w 9600824"/>
              <a:gd name="connsiteY1302" fmla="*/ 248458 h 534108"/>
              <a:gd name="connsiteX1303" fmla="*/ 8462427 w 9600824"/>
              <a:gd name="connsiteY1303" fmla="*/ 199660 h 534108"/>
              <a:gd name="connsiteX1304" fmla="*/ 8298610 w 9600824"/>
              <a:gd name="connsiteY1304" fmla="*/ 170631 h 534108"/>
              <a:gd name="connsiteX1305" fmla="*/ 8269581 w 9600824"/>
              <a:gd name="connsiteY1305" fmla="*/ 199660 h 534108"/>
              <a:gd name="connsiteX1306" fmla="*/ 8318379 w 9600824"/>
              <a:gd name="connsiteY1306" fmla="*/ 248458 h 534108"/>
              <a:gd name="connsiteX1307" fmla="*/ 8347408 w 9600824"/>
              <a:gd name="connsiteY1307" fmla="*/ 219429 h 534108"/>
              <a:gd name="connsiteX1308" fmla="*/ 8203360 w 9600824"/>
              <a:gd name="connsiteY1308" fmla="*/ 170631 h 534108"/>
              <a:gd name="connsiteX1309" fmla="*/ 8154562 w 9600824"/>
              <a:gd name="connsiteY1309" fmla="*/ 219429 h 534108"/>
              <a:gd name="connsiteX1310" fmla="*/ 8183591 w 9600824"/>
              <a:gd name="connsiteY1310" fmla="*/ 248458 h 534108"/>
              <a:gd name="connsiteX1311" fmla="*/ 8232389 w 9600824"/>
              <a:gd name="connsiteY1311" fmla="*/ 199660 h 534108"/>
              <a:gd name="connsiteX1312" fmla="*/ 8068572 w 9600824"/>
              <a:gd name="connsiteY1312" fmla="*/ 170631 h 534108"/>
              <a:gd name="connsiteX1313" fmla="*/ 8039543 w 9600824"/>
              <a:gd name="connsiteY1313" fmla="*/ 199660 h 534108"/>
              <a:gd name="connsiteX1314" fmla="*/ 8088341 w 9600824"/>
              <a:gd name="connsiteY1314" fmla="*/ 248458 h 534108"/>
              <a:gd name="connsiteX1315" fmla="*/ 8117370 w 9600824"/>
              <a:gd name="connsiteY1315" fmla="*/ 219429 h 534108"/>
              <a:gd name="connsiteX1316" fmla="*/ 7973322 w 9600824"/>
              <a:gd name="connsiteY1316" fmla="*/ 170631 h 534108"/>
              <a:gd name="connsiteX1317" fmla="*/ 7924524 w 9600824"/>
              <a:gd name="connsiteY1317" fmla="*/ 219429 h 534108"/>
              <a:gd name="connsiteX1318" fmla="*/ 7953553 w 9600824"/>
              <a:gd name="connsiteY1318" fmla="*/ 248458 h 534108"/>
              <a:gd name="connsiteX1319" fmla="*/ 8002351 w 9600824"/>
              <a:gd name="connsiteY1319" fmla="*/ 199660 h 534108"/>
              <a:gd name="connsiteX1320" fmla="*/ 7838534 w 9600824"/>
              <a:gd name="connsiteY1320" fmla="*/ 170631 h 534108"/>
              <a:gd name="connsiteX1321" fmla="*/ 7809505 w 9600824"/>
              <a:gd name="connsiteY1321" fmla="*/ 199660 h 534108"/>
              <a:gd name="connsiteX1322" fmla="*/ 7858303 w 9600824"/>
              <a:gd name="connsiteY1322" fmla="*/ 248458 h 534108"/>
              <a:gd name="connsiteX1323" fmla="*/ 7887332 w 9600824"/>
              <a:gd name="connsiteY1323" fmla="*/ 219429 h 534108"/>
              <a:gd name="connsiteX1324" fmla="*/ 7743284 w 9600824"/>
              <a:gd name="connsiteY1324" fmla="*/ 170631 h 534108"/>
              <a:gd name="connsiteX1325" fmla="*/ 7694486 w 9600824"/>
              <a:gd name="connsiteY1325" fmla="*/ 219429 h 534108"/>
              <a:gd name="connsiteX1326" fmla="*/ 7723515 w 9600824"/>
              <a:gd name="connsiteY1326" fmla="*/ 248458 h 534108"/>
              <a:gd name="connsiteX1327" fmla="*/ 7772313 w 9600824"/>
              <a:gd name="connsiteY1327" fmla="*/ 199660 h 534108"/>
              <a:gd name="connsiteX1328" fmla="*/ 7608496 w 9600824"/>
              <a:gd name="connsiteY1328" fmla="*/ 170631 h 534108"/>
              <a:gd name="connsiteX1329" fmla="*/ 7579467 w 9600824"/>
              <a:gd name="connsiteY1329" fmla="*/ 199660 h 534108"/>
              <a:gd name="connsiteX1330" fmla="*/ 7628265 w 9600824"/>
              <a:gd name="connsiteY1330" fmla="*/ 248458 h 534108"/>
              <a:gd name="connsiteX1331" fmla="*/ 7657294 w 9600824"/>
              <a:gd name="connsiteY1331" fmla="*/ 219429 h 534108"/>
              <a:gd name="connsiteX1332" fmla="*/ 7513246 w 9600824"/>
              <a:gd name="connsiteY1332" fmla="*/ 170631 h 534108"/>
              <a:gd name="connsiteX1333" fmla="*/ 7464448 w 9600824"/>
              <a:gd name="connsiteY1333" fmla="*/ 219429 h 534108"/>
              <a:gd name="connsiteX1334" fmla="*/ 7493477 w 9600824"/>
              <a:gd name="connsiteY1334" fmla="*/ 248458 h 534108"/>
              <a:gd name="connsiteX1335" fmla="*/ 7542275 w 9600824"/>
              <a:gd name="connsiteY1335" fmla="*/ 199660 h 534108"/>
              <a:gd name="connsiteX1336" fmla="*/ 7378458 w 9600824"/>
              <a:gd name="connsiteY1336" fmla="*/ 170631 h 534108"/>
              <a:gd name="connsiteX1337" fmla="*/ 7349429 w 9600824"/>
              <a:gd name="connsiteY1337" fmla="*/ 199660 h 534108"/>
              <a:gd name="connsiteX1338" fmla="*/ 7398227 w 9600824"/>
              <a:gd name="connsiteY1338" fmla="*/ 248458 h 534108"/>
              <a:gd name="connsiteX1339" fmla="*/ 7427256 w 9600824"/>
              <a:gd name="connsiteY1339" fmla="*/ 219429 h 534108"/>
              <a:gd name="connsiteX1340" fmla="*/ 7283208 w 9600824"/>
              <a:gd name="connsiteY1340" fmla="*/ 170631 h 534108"/>
              <a:gd name="connsiteX1341" fmla="*/ 7234410 w 9600824"/>
              <a:gd name="connsiteY1341" fmla="*/ 219429 h 534108"/>
              <a:gd name="connsiteX1342" fmla="*/ 7263439 w 9600824"/>
              <a:gd name="connsiteY1342" fmla="*/ 248458 h 534108"/>
              <a:gd name="connsiteX1343" fmla="*/ 7312237 w 9600824"/>
              <a:gd name="connsiteY1343" fmla="*/ 199660 h 534108"/>
              <a:gd name="connsiteX1344" fmla="*/ 7148420 w 9600824"/>
              <a:gd name="connsiteY1344" fmla="*/ 170631 h 534108"/>
              <a:gd name="connsiteX1345" fmla="*/ 7119391 w 9600824"/>
              <a:gd name="connsiteY1345" fmla="*/ 199660 h 534108"/>
              <a:gd name="connsiteX1346" fmla="*/ 7168189 w 9600824"/>
              <a:gd name="connsiteY1346" fmla="*/ 248458 h 534108"/>
              <a:gd name="connsiteX1347" fmla="*/ 7197218 w 9600824"/>
              <a:gd name="connsiteY1347" fmla="*/ 219429 h 534108"/>
              <a:gd name="connsiteX1348" fmla="*/ 7053170 w 9600824"/>
              <a:gd name="connsiteY1348" fmla="*/ 170631 h 534108"/>
              <a:gd name="connsiteX1349" fmla="*/ 7004372 w 9600824"/>
              <a:gd name="connsiteY1349" fmla="*/ 219429 h 534108"/>
              <a:gd name="connsiteX1350" fmla="*/ 7033401 w 9600824"/>
              <a:gd name="connsiteY1350" fmla="*/ 248458 h 534108"/>
              <a:gd name="connsiteX1351" fmla="*/ 7082199 w 9600824"/>
              <a:gd name="connsiteY1351" fmla="*/ 199660 h 534108"/>
              <a:gd name="connsiteX1352" fmla="*/ 6918382 w 9600824"/>
              <a:gd name="connsiteY1352" fmla="*/ 170631 h 534108"/>
              <a:gd name="connsiteX1353" fmla="*/ 6889353 w 9600824"/>
              <a:gd name="connsiteY1353" fmla="*/ 199660 h 534108"/>
              <a:gd name="connsiteX1354" fmla="*/ 6938151 w 9600824"/>
              <a:gd name="connsiteY1354" fmla="*/ 248458 h 534108"/>
              <a:gd name="connsiteX1355" fmla="*/ 6967180 w 9600824"/>
              <a:gd name="connsiteY1355" fmla="*/ 219429 h 534108"/>
              <a:gd name="connsiteX1356" fmla="*/ 6823132 w 9600824"/>
              <a:gd name="connsiteY1356" fmla="*/ 170631 h 534108"/>
              <a:gd name="connsiteX1357" fmla="*/ 6774334 w 9600824"/>
              <a:gd name="connsiteY1357" fmla="*/ 219429 h 534108"/>
              <a:gd name="connsiteX1358" fmla="*/ 6803363 w 9600824"/>
              <a:gd name="connsiteY1358" fmla="*/ 248458 h 534108"/>
              <a:gd name="connsiteX1359" fmla="*/ 6852161 w 9600824"/>
              <a:gd name="connsiteY1359" fmla="*/ 199660 h 534108"/>
              <a:gd name="connsiteX1360" fmla="*/ 6688344 w 9600824"/>
              <a:gd name="connsiteY1360" fmla="*/ 170631 h 534108"/>
              <a:gd name="connsiteX1361" fmla="*/ 6659315 w 9600824"/>
              <a:gd name="connsiteY1361" fmla="*/ 199660 h 534108"/>
              <a:gd name="connsiteX1362" fmla="*/ 6708113 w 9600824"/>
              <a:gd name="connsiteY1362" fmla="*/ 248458 h 534108"/>
              <a:gd name="connsiteX1363" fmla="*/ 6737142 w 9600824"/>
              <a:gd name="connsiteY1363" fmla="*/ 219429 h 534108"/>
              <a:gd name="connsiteX1364" fmla="*/ 6593094 w 9600824"/>
              <a:gd name="connsiteY1364" fmla="*/ 170631 h 534108"/>
              <a:gd name="connsiteX1365" fmla="*/ 6544296 w 9600824"/>
              <a:gd name="connsiteY1365" fmla="*/ 219429 h 534108"/>
              <a:gd name="connsiteX1366" fmla="*/ 6573325 w 9600824"/>
              <a:gd name="connsiteY1366" fmla="*/ 248458 h 534108"/>
              <a:gd name="connsiteX1367" fmla="*/ 6622123 w 9600824"/>
              <a:gd name="connsiteY1367" fmla="*/ 199660 h 534108"/>
              <a:gd name="connsiteX1368" fmla="*/ 6458306 w 9600824"/>
              <a:gd name="connsiteY1368" fmla="*/ 170631 h 534108"/>
              <a:gd name="connsiteX1369" fmla="*/ 6429277 w 9600824"/>
              <a:gd name="connsiteY1369" fmla="*/ 199660 h 534108"/>
              <a:gd name="connsiteX1370" fmla="*/ 6478075 w 9600824"/>
              <a:gd name="connsiteY1370" fmla="*/ 248458 h 534108"/>
              <a:gd name="connsiteX1371" fmla="*/ 6507104 w 9600824"/>
              <a:gd name="connsiteY1371" fmla="*/ 219429 h 534108"/>
              <a:gd name="connsiteX1372" fmla="*/ 6363056 w 9600824"/>
              <a:gd name="connsiteY1372" fmla="*/ 170631 h 534108"/>
              <a:gd name="connsiteX1373" fmla="*/ 6314258 w 9600824"/>
              <a:gd name="connsiteY1373" fmla="*/ 219429 h 534108"/>
              <a:gd name="connsiteX1374" fmla="*/ 6343287 w 9600824"/>
              <a:gd name="connsiteY1374" fmla="*/ 248458 h 534108"/>
              <a:gd name="connsiteX1375" fmla="*/ 6392085 w 9600824"/>
              <a:gd name="connsiteY1375" fmla="*/ 199660 h 534108"/>
              <a:gd name="connsiteX1376" fmla="*/ 6228268 w 9600824"/>
              <a:gd name="connsiteY1376" fmla="*/ 170631 h 534108"/>
              <a:gd name="connsiteX1377" fmla="*/ 6199239 w 9600824"/>
              <a:gd name="connsiteY1377" fmla="*/ 199660 h 534108"/>
              <a:gd name="connsiteX1378" fmla="*/ 6248037 w 9600824"/>
              <a:gd name="connsiteY1378" fmla="*/ 248458 h 534108"/>
              <a:gd name="connsiteX1379" fmla="*/ 6277066 w 9600824"/>
              <a:gd name="connsiteY1379" fmla="*/ 219429 h 534108"/>
              <a:gd name="connsiteX1380" fmla="*/ 6133018 w 9600824"/>
              <a:gd name="connsiteY1380" fmla="*/ 170631 h 534108"/>
              <a:gd name="connsiteX1381" fmla="*/ 6084220 w 9600824"/>
              <a:gd name="connsiteY1381" fmla="*/ 219429 h 534108"/>
              <a:gd name="connsiteX1382" fmla="*/ 6113249 w 9600824"/>
              <a:gd name="connsiteY1382" fmla="*/ 248458 h 534108"/>
              <a:gd name="connsiteX1383" fmla="*/ 6162047 w 9600824"/>
              <a:gd name="connsiteY1383" fmla="*/ 199660 h 534108"/>
              <a:gd name="connsiteX1384" fmla="*/ 5998230 w 9600824"/>
              <a:gd name="connsiteY1384" fmla="*/ 170631 h 534108"/>
              <a:gd name="connsiteX1385" fmla="*/ 5969201 w 9600824"/>
              <a:gd name="connsiteY1385" fmla="*/ 199660 h 534108"/>
              <a:gd name="connsiteX1386" fmla="*/ 6017999 w 9600824"/>
              <a:gd name="connsiteY1386" fmla="*/ 248458 h 534108"/>
              <a:gd name="connsiteX1387" fmla="*/ 6047028 w 9600824"/>
              <a:gd name="connsiteY1387" fmla="*/ 219429 h 534108"/>
              <a:gd name="connsiteX1388" fmla="*/ 5902980 w 9600824"/>
              <a:gd name="connsiteY1388" fmla="*/ 170631 h 534108"/>
              <a:gd name="connsiteX1389" fmla="*/ 5854182 w 9600824"/>
              <a:gd name="connsiteY1389" fmla="*/ 219429 h 534108"/>
              <a:gd name="connsiteX1390" fmla="*/ 5883211 w 9600824"/>
              <a:gd name="connsiteY1390" fmla="*/ 248458 h 534108"/>
              <a:gd name="connsiteX1391" fmla="*/ 5932009 w 9600824"/>
              <a:gd name="connsiteY1391" fmla="*/ 199660 h 534108"/>
              <a:gd name="connsiteX1392" fmla="*/ 5768192 w 9600824"/>
              <a:gd name="connsiteY1392" fmla="*/ 170631 h 534108"/>
              <a:gd name="connsiteX1393" fmla="*/ 5739163 w 9600824"/>
              <a:gd name="connsiteY1393" fmla="*/ 199660 h 534108"/>
              <a:gd name="connsiteX1394" fmla="*/ 5787961 w 9600824"/>
              <a:gd name="connsiteY1394" fmla="*/ 248458 h 534108"/>
              <a:gd name="connsiteX1395" fmla="*/ 5816990 w 9600824"/>
              <a:gd name="connsiteY1395" fmla="*/ 219429 h 534108"/>
              <a:gd name="connsiteX1396" fmla="*/ 5672942 w 9600824"/>
              <a:gd name="connsiteY1396" fmla="*/ 170631 h 534108"/>
              <a:gd name="connsiteX1397" fmla="*/ 5624144 w 9600824"/>
              <a:gd name="connsiteY1397" fmla="*/ 219429 h 534108"/>
              <a:gd name="connsiteX1398" fmla="*/ 5653173 w 9600824"/>
              <a:gd name="connsiteY1398" fmla="*/ 248458 h 534108"/>
              <a:gd name="connsiteX1399" fmla="*/ 5701971 w 9600824"/>
              <a:gd name="connsiteY1399" fmla="*/ 199660 h 534108"/>
              <a:gd name="connsiteX1400" fmla="*/ 5538154 w 9600824"/>
              <a:gd name="connsiteY1400" fmla="*/ 170631 h 534108"/>
              <a:gd name="connsiteX1401" fmla="*/ 5509125 w 9600824"/>
              <a:gd name="connsiteY1401" fmla="*/ 199660 h 534108"/>
              <a:gd name="connsiteX1402" fmla="*/ 5557923 w 9600824"/>
              <a:gd name="connsiteY1402" fmla="*/ 248458 h 534108"/>
              <a:gd name="connsiteX1403" fmla="*/ 5586952 w 9600824"/>
              <a:gd name="connsiteY1403" fmla="*/ 219429 h 534108"/>
              <a:gd name="connsiteX1404" fmla="*/ 5442904 w 9600824"/>
              <a:gd name="connsiteY1404" fmla="*/ 170631 h 534108"/>
              <a:gd name="connsiteX1405" fmla="*/ 5394106 w 9600824"/>
              <a:gd name="connsiteY1405" fmla="*/ 219429 h 534108"/>
              <a:gd name="connsiteX1406" fmla="*/ 5423135 w 9600824"/>
              <a:gd name="connsiteY1406" fmla="*/ 248458 h 534108"/>
              <a:gd name="connsiteX1407" fmla="*/ 5471933 w 9600824"/>
              <a:gd name="connsiteY1407" fmla="*/ 199660 h 534108"/>
              <a:gd name="connsiteX1408" fmla="*/ 5308116 w 9600824"/>
              <a:gd name="connsiteY1408" fmla="*/ 170631 h 534108"/>
              <a:gd name="connsiteX1409" fmla="*/ 5279087 w 9600824"/>
              <a:gd name="connsiteY1409" fmla="*/ 199660 h 534108"/>
              <a:gd name="connsiteX1410" fmla="*/ 5327885 w 9600824"/>
              <a:gd name="connsiteY1410" fmla="*/ 248458 h 534108"/>
              <a:gd name="connsiteX1411" fmla="*/ 5356914 w 9600824"/>
              <a:gd name="connsiteY1411" fmla="*/ 219429 h 534108"/>
              <a:gd name="connsiteX1412" fmla="*/ 5212866 w 9600824"/>
              <a:gd name="connsiteY1412" fmla="*/ 170631 h 534108"/>
              <a:gd name="connsiteX1413" fmla="*/ 5164068 w 9600824"/>
              <a:gd name="connsiteY1413" fmla="*/ 219429 h 534108"/>
              <a:gd name="connsiteX1414" fmla="*/ 5193097 w 9600824"/>
              <a:gd name="connsiteY1414" fmla="*/ 248458 h 534108"/>
              <a:gd name="connsiteX1415" fmla="*/ 5241895 w 9600824"/>
              <a:gd name="connsiteY1415" fmla="*/ 199660 h 534108"/>
              <a:gd name="connsiteX1416" fmla="*/ 5078078 w 9600824"/>
              <a:gd name="connsiteY1416" fmla="*/ 170631 h 534108"/>
              <a:gd name="connsiteX1417" fmla="*/ 5049049 w 9600824"/>
              <a:gd name="connsiteY1417" fmla="*/ 199660 h 534108"/>
              <a:gd name="connsiteX1418" fmla="*/ 5097847 w 9600824"/>
              <a:gd name="connsiteY1418" fmla="*/ 248458 h 534108"/>
              <a:gd name="connsiteX1419" fmla="*/ 5126876 w 9600824"/>
              <a:gd name="connsiteY1419" fmla="*/ 219429 h 534108"/>
              <a:gd name="connsiteX1420" fmla="*/ 4982828 w 9600824"/>
              <a:gd name="connsiteY1420" fmla="*/ 170631 h 534108"/>
              <a:gd name="connsiteX1421" fmla="*/ 4934030 w 9600824"/>
              <a:gd name="connsiteY1421" fmla="*/ 219429 h 534108"/>
              <a:gd name="connsiteX1422" fmla="*/ 4963059 w 9600824"/>
              <a:gd name="connsiteY1422" fmla="*/ 248458 h 534108"/>
              <a:gd name="connsiteX1423" fmla="*/ 5011857 w 9600824"/>
              <a:gd name="connsiteY1423" fmla="*/ 199660 h 534108"/>
              <a:gd name="connsiteX1424" fmla="*/ 4848040 w 9600824"/>
              <a:gd name="connsiteY1424" fmla="*/ 170631 h 534108"/>
              <a:gd name="connsiteX1425" fmla="*/ 4819011 w 9600824"/>
              <a:gd name="connsiteY1425" fmla="*/ 199660 h 534108"/>
              <a:gd name="connsiteX1426" fmla="*/ 4867809 w 9600824"/>
              <a:gd name="connsiteY1426" fmla="*/ 248458 h 534108"/>
              <a:gd name="connsiteX1427" fmla="*/ 4896838 w 9600824"/>
              <a:gd name="connsiteY1427" fmla="*/ 219429 h 534108"/>
              <a:gd name="connsiteX1428" fmla="*/ 4752790 w 9600824"/>
              <a:gd name="connsiteY1428" fmla="*/ 170631 h 534108"/>
              <a:gd name="connsiteX1429" fmla="*/ 4703992 w 9600824"/>
              <a:gd name="connsiteY1429" fmla="*/ 219429 h 534108"/>
              <a:gd name="connsiteX1430" fmla="*/ 4733021 w 9600824"/>
              <a:gd name="connsiteY1430" fmla="*/ 248458 h 534108"/>
              <a:gd name="connsiteX1431" fmla="*/ 4781819 w 9600824"/>
              <a:gd name="connsiteY1431" fmla="*/ 199660 h 534108"/>
              <a:gd name="connsiteX1432" fmla="*/ 4618002 w 9600824"/>
              <a:gd name="connsiteY1432" fmla="*/ 170631 h 534108"/>
              <a:gd name="connsiteX1433" fmla="*/ 4588973 w 9600824"/>
              <a:gd name="connsiteY1433" fmla="*/ 199660 h 534108"/>
              <a:gd name="connsiteX1434" fmla="*/ 4637771 w 9600824"/>
              <a:gd name="connsiteY1434" fmla="*/ 248458 h 534108"/>
              <a:gd name="connsiteX1435" fmla="*/ 4666800 w 9600824"/>
              <a:gd name="connsiteY1435" fmla="*/ 219429 h 534108"/>
              <a:gd name="connsiteX1436" fmla="*/ 4522752 w 9600824"/>
              <a:gd name="connsiteY1436" fmla="*/ 170631 h 534108"/>
              <a:gd name="connsiteX1437" fmla="*/ 4473954 w 9600824"/>
              <a:gd name="connsiteY1437" fmla="*/ 219429 h 534108"/>
              <a:gd name="connsiteX1438" fmla="*/ 4502983 w 9600824"/>
              <a:gd name="connsiteY1438" fmla="*/ 248458 h 534108"/>
              <a:gd name="connsiteX1439" fmla="*/ 4551781 w 9600824"/>
              <a:gd name="connsiteY1439" fmla="*/ 199660 h 534108"/>
              <a:gd name="connsiteX1440" fmla="*/ 4387964 w 9600824"/>
              <a:gd name="connsiteY1440" fmla="*/ 170631 h 534108"/>
              <a:gd name="connsiteX1441" fmla="*/ 4358935 w 9600824"/>
              <a:gd name="connsiteY1441" fmla="*/ 199660 h 534108"/>
              <a:gd name="connsiteX1442" fmla="*/ 4407733 w 9600824"/>
              <a:gd name="connsiteY1442" fmla="*/ 248458 h 534108"/>
              <a:gd name="connsiteX1443" fmla="*/ 4436762 w 9600824"/>
              <a:gd name="connsiteY1443" fmla="*/ 219429 h 534108"/>
              <a:gd name="connsiteX1444" fmla="*/ 4292714 w 9600824"/>
              <a:gd name="connsiteY1444" fmla="*/ 170631 h 534108"/>
              <a:gd name="connsiteX1445" fmla="*/ 4243916 w 9600824"/>
              <a:gd name="connsiteY1445" fmla="*/ 219429 h 534108"/>
              <a:gd name="connsiteX1446" fmla="*/ 4272945 w 9600824"/>
              <a:gd name="connsiteY1446" fmla="*/ 248458 h 534108"/>
              <a:gd name="connsiteX1447" fmla="*/ 4321743 w 9600824"/>
              <a:gd name="connsiteY1447" fmla="*/ 199660 h 534108"/>
              <a:gd name="connsiteX1448" fmla="*/ 4157926 w 9600824"/>
              <a:gd name="connsiteY1448" fmla="*/ 170631 h 534108"/>
              <a:gd name="connsiteX1449" fmla="*/ 4128897 w 9600824"/>
              <a:gd name="connsiteY1449" fmla="*/ 199660 h 534108"/>
              <a:gd name="connsiteX1450" fmla="*/ 4177695 w 9600824"/>
              <a:gd name="connsiteY1450" fmla="*/ 248458 h 534108"/>
              <a:gd name="connsiteX1451" fmla="*/ 4206724 w 9600824"/>
              <a:gd name="connsiteY1451" fmla="*/ 219429 h 534108"/>
              <a:gd name="connsiteX1452" fmla="*/ 4062676 w 9600824"/>
              <a:gd name="connsiteY1452" fmla="*/ 170631 h 534108"/>
              <a:gd name="connsiteX1453" fmla="*/ 4013880 w 9600824"/>
              <a:gd name="connsiteY1453" fmla="*/ 219427 h 534108"/>
              <a:gd name="connsiteX1454" fmla="*/ 4042911 w 9600824"/>
              <a:gd name="connsiteY1454" fmla="*/ 248458 h 534108"/>
              <a:gd name="connsiteX1455" fmla="*/ 4091707 w 9600824"/>
              <a:gd name="connsiteY1455" fmla="*/ 199662 h 534108"/>
              <a:gd name="connsiteX1456" fmla="*/ 2087590 w 9600824"/>
              <a:gd name="connsiteY1456" fmla="*/ 170631 h 534108"/>
              <a:gd name="connsiteX1457" fmla="*/ 2058561 w 9600824"/>
              <a:gd name="connsiteY1457" fmla="*/ 199660 h 534108"/>
              <a:gd name="connsiteX1458" fmla="*/ 2107359 w 9600824"/>
              <a:gd name="connsiteY1458" fmla="*/ 248458 h 534108"/>
              <a:gd name="connsiteX1459" fmla="*/ 2136388 w 9600824"/>
              <a:gd name="connsiteY1459" fmla="*/ 219429 h 534108"/>
              <a:gd name="connsiteX1460" fmla="*/ 1992340 w 9600824"/>
              <a:gd name="connsiteY1460" fmla="*/ 170631 h 534108"/>
              <a:gd name="connsiteX1461" fmla="*/ 1943542 w 9600824"/>
              <a:gd name="connsiteY1461" fmla="*/ 219430 h 534108"/>
              <a:gd name="connsiteX1462" fmla="*/ 1972570 w 9600824"/>
              <a:gd name="connsiteY1462" fmla="*/ 248458 h 534108"/>
              <a:gd name="connsiteX1463" fmla="*/ 2021369 w 9600824"/>
              <a:gd name="connsiteY1463" fmla="*/ 199660 h 534108"/>
              <a:gd name="connsiteX1464" fmla="*/ 1857551 w 9600824"/>
              <a:gd name="connsiteY1464" fmla="*/ 170631 h 534108"/>
              <a:gd name="connsiteX1465" fmla="*/ 1828522 w 9600824"/>
              <a:gd name="connsiteY1465" fmla="*/ 199660 h 534108"/>
              <a:gd name="connsiteX1466" fmla="*/ 1877320 w 9600824"/>
              <a:gd name="connsiteY1466" fmla="*/ 248458 h 534108"/>
              <a:gd name="connsiteX1467" fmla="*/ 1906349 w 9600824"/>
              <a:gd name="connsiteY1467" fmla="*/ 219429 h 534108"/>
              <a:gd name="connsiteX1468" fmla="*/ 1762301 w 9600824"/>
              <a:gd name="connsiteY1468" fmla="*/ 170631 h 534108"/>
              <a:gd name="connsiteX1469" fmla="*/ 1713503 w 9600824"/>
              <a:gd name="connsiteY1469" fmla="*/ 219429 h 534108"/>
              <a:gd name="connsiteX1470" fmla="*/ 1742532 w 9600824"/>
              <a:gd name="connsiteY1470" fmla="*/ 248458 h 534108"/>
              <a:gd name="connsiteX1471" fmla="*/ 1791330 w 9600824"/>
              <a:gd name="connsiteY1471" fmla="*/ 199660 h 534108"/>
              <a:gd name="connsiteX1472" fmla="*/ 1627513 w 9600824"/>
              <a:gd name="connsiteY1472" fmla="*/ 170631 h 534108"/>
              <a:gd name="connsiteX1473" fmla="*/ 1598484 w 9600824"/>
              <a:gd name="connsiteY1473" fmla="*/ 199660 h 534108"/>
              <a:gd name="connsiteX1474" fmla="*/ 1647282 w 9600824"/>
              <a:gd name="connsiteY1474" fmla="*/ 248458 h 534108"/>
              <a:gd name="connsiteX1475" fmla="*/ 1676311 w 9600824"/>
              <a:gd name="connsiteY1475" fmla="*/ 219429 h 534108"/>
              <a:gd name="connsiteX1476" fmla="*/ 1532263 w 9600824"/>
              <a:gd name="connsiteY1476" fmla="*/ 170631 h 534108"/>
              <a:gd name="connsiteX1477" fmla="*/ 1483465 w 9600824"/>
              <a:gd name="connsiteY1477" fmla="*/ 219429 h 534108"/>
              <a:gd name="connsiteX1478" fmla="*/ 1512493 w 9600824"/>
              <a:gd name="connsiteY1478" fmla="*/ 248458 h 534108"/>
              <a:gd name="connsiteX1479" fmla="*/ 1561292 w 9600824"/>
              <a:gd name="connsiteY1479" fmla="*/ 199660 h 534108"/>
              <a:gd name="connsiteX1480" fmla="*/ 1397474 w 9600824"/>
              <a:gd name="connsiteY1480" fmla="*/ 170631 h 534108"/>
              <a:gd name="connsiteX1481" fmla="*/ 1368446 w 9600824"/>
              <a:gd name="connsiteY1481" fmla="*/ 199660 h 534108"/>
              <a:gd name="connsiteX1482" fmla="*/ 1417243 w 9600824"/>
              <a:gd name="connsiteY1482" fmla="*/ 248458 h 534108"/>
              <a:gd name="connsiteX1483" fmla="*/ 1446273 w 9600824"/>
              <a:gd name="connsiteY1483" fmla="*/ 219429 h 534108"/>
              <a:gd name="connsiteX1484" fmla="*/ 1302224 w 9600824"/>
              <a:gd name="connsiteY1484" fmla="*/ 170631 h 534108"/>
              <a:gd name="connsiteX1485" fmla="*/ 1253427 w 9600824"/>
              <a:gd name="connsiteY1485" fmla="*/ 219429 h 534108"/>
              <a:gd name="connsiteX1486" fmla="*/ 1282456 w 9600824"/>
              <a:gd name="connsiteY1486" fmla="*/ 248458 h 534108"/>
              <a:gd name="connsiteX1487" fmla="*/ 1331254 w 9600824"/>
              <a:gd name="connsiteY1487" fmla="*/ 199660 h 534108"/>
              <a:gd name="connsiteX1488" fmla="*/ 1167437 w 9600824"/>
              <a:gd name="connsiteY1488" fmla="*/ 170631 h 534108"/>
              <a:gd name="connsiteX1489" fmla="*/ 1138408 w 9600824"/>
              <a:gd name="connsiteY1489" fmla="*/ 199660 h 534108"/>
              <a:gd name="connsiteX1490" fmla="*/ 1187206 w 9600824"/>
              <a:gd name="connsiteY1490" fmla="*/ 248458 h 534108"/>
              <a:gd name="connsiteX1491" fmla="*/ 1216235 w 9600824"/>
              <a:gd name="connsiteY1491" fmla="*/ 219429 h 534108"/>
              <a:gd name="connsiteX1492" fmla="*/ 1072187 w 9600824"/>
              <a:gd name="connsiteY1492" fmla="*/ 170631 h 534108"/>
              <a:gd name="connsiteX1493" fmla="*/ 1023389 w 9600824"/>
              <a:gd name="connsiteY1493" fmla="*/ 219429 h 534108"/>
              <a:gd name="connsiteX1494" fmla="*/ 1052418 w 9600824"/>
              <a:gd name="connsiteY1494" fmla="*/ 248458 h 534108"/>
              <a:gd name="connsiteX1495" fmla="*/ 1101216 w 9600824"/>
              <a:gd name="connsiteY1495" fmla="*/ 199660 h 534108"/>
              <a:gd name="connsiteX1496" fmla="*/ 937399 w 9600824"/>
              <a:gd name="connsiteY1496" fmla="*/ 170631 h 534108"/>
              <a:gd name="connsiteX1497" fmla="*/ 908370 w 9600824"/>
              <a:gd name="connsiteY1497" fmla="*/ 199660 h 534108"/>
              <a:gd name="connsiteX1498" fmla="*/ 957168 w 9600824"/>
              <a:gd name="connsiteY1498" fmla="*/ 248458 h 534108"/>
              <a:gd name="connsiteX1499" fmla="*/ 986197 w 9600824"/>
              <a:gd name="connsiteY1499" fmla="*/ 219429 h 534108"/>
              <a:gd name="connsiteX1500" fmla="*/ 842149 w 9600824"/>
              <a:gd name="connsiteY1500" fmla="*/ 170631 h 534108"/>
              <a:gd name="connsiteX1501" fmla="*/ 793351 w 9600824"/>
              <a:gd name="connsiteY1501" fmla="*/ 219429 h 534108"/>
              <a:gd name="connsiteX1502" fmla="*/ 822379 w 9600824"/>
              <a:gd name="connsiteY1502" fmla="*/ 248458 h 534108"/>
              <a:gd name="connsiteX1503" fmla="*/ 871178 w 9600824"/>
              <a:gd name="connsiteY1503" fmla="*/ 199660 h 534108"/>
              <a:gd name="connsiteX1504" fmla="*/ 707360 w 9600824"/>
              <a:gd name="connsiteY1504" fmla="*/ 170631 h 534108"/>
              <a:gd name="connsiteX1505" fmla="*/ 678332 w 9600824"/>
              <a:gd name="connsiteY1505" fmla="*/ 199660 h 534108"/>
              <a:gd name="connsiteX1506" fmla="*/ 727129 w 9600824"/>
              <a:gd name="connsiteY1506" fmla="*/ 248458 h 534108"/>
              <a:gd name="connsiteX1507" fmla="*/ 756158 w 9600824"/>
              <a:gd name="connsiteY1507" fmla="*/ 219429 h 534108"/>
              <a:gd name="connsiteX1508" fmla="*/ 612110 w 9600824"/>
              <a:gd name="connsiteY1508" fmla="*/ 170631 h 534108"/>
              <a:gd name="connsiteX1509" fmla="*/ 563313 w 9600824"/>
              <a:gd name="connsiteY1509" fmla="*/ 219429 h 534108"/>
              <a:gd name="connsiteX1510" fmla="*/ 592342 w 9600824"/>
              <a:gd name="connsiteY1510" fmla="*/ 248458 h 534108"/>
              <a:gd name="connsiteX1511" fmla="*/ 641140 w 9600824"/>
              <a:gd name="connsiteY1511" fmla="*/ 199661 h 534108"/>
              <a:gd name="connsiteX1512" fmla="*/ 477323 w 9600824"/>
              <a:gd name="connsiteY1512" fmla="*/ 170631 h 534108"/>
              <a:gd name="connsiteX1513" fmla="*/ 448294 w 9600824"/>
              <a:gd name="connsiteY1513" fmla="*/ 199660 h 534108"/>
              <a:gd name="connsiteX1514" fmla="*/ 497092 w 9600824"/>
              <a:gd name="connsiteY1514" fmla="*/ 248458 h 534108"/>
              <a:gd name="connsiteX1515" fmla="*/ 526121 w 9600824"/>
              <a:gd name="connsiteY1515" fmla="*/ 219429 h 534108"/>
              <a:gd name="connsiteX1516" fmla="*/ 382073 w 9600824"/>
              <a:gd name="connsiteY1516" fmla="*/ 170631 h 534108"/>
              <a:gd name="connsiteX1517" fmla="*/ 333275 w 9600824"/>
              <a:gd name="connsiteY1517" fmla="*/ 219429 h 534108"/>
              <a:gd name="connsiteX1518" fmla="*/ 362304 w 9600824"/>
              <a:gd name="connsiteY1518" fmla="*/ 248458 h 534108"/>
              <a:gd name="connsiteX1519" fmla="*/ 411102 w 9600824"/>
              <a:gd name="connsiteY1519" fmla="*/ 199660 h 534108"/>
              <a:gd name="connsiteX1520" fmla="*/ 3927891 w 9600824"/>
              <a:gd name="connsiteY1520" fmla="*/ 170630 h 534108"/>
              <a:gd name="connsiteX1521" fmla="*/ 3898862 w 9600824"/>
              <a:gd name="connsiteY1521" fmla="*/ 199659 h 534108"/>
              <a:gd name="connsiteX1522" fmla="*/ 3947661 w 9600824"/>
              <a:gd name="connsiteY1522" fmla="*/ 248458 h 534108"/>
              <a:gd name="connsiteX1523" fmla="*/ 3976690 w 9600824"/>
              <a:gd name="connsiteY1523" fmla="*/ 219429 h 534108"/>
              <a:gd name="connsiteX1524" fmla="*/ 3832641 w 9600824"/>
              <a:gd name="connsiteY1524" fmla="*/ 170630 h 534108"/>
              <a:gd name="connsiteX1525" fmla="*/ 3783842 w 9600824"/>
              <a:gd name="connsiteY1525" fmla="*/ 219429 h 534108"/>
              <a:gd name="connsiteX1526" fmla="*/ 3812871 w 9600824"/>
              <a:gd name="connsiteY1526" fmla="*/ 248458 h 534108"/>
              <a:gd name="connsiteX1527" fmla="*/ 3861670 w 9600824"/>
              <a:gd name="connsiteY1527" fmla="*/ 199659 h 534108"/>
              <a:gd name="connsiteX1528" fmla="*/ 3467815 w 9600824"/>
              <a:gd name="connsiteY1528" fmla="*/ 170630 h 534108"/>
              <a:gd name="connsiteX1529" fmla="*/ 3438786 w 9600824"/>
              <a:gd name="connsiteY1529" fmla="*/ 199659 h 534108"/>
              <a:gd name="connsiteX1530" fmla="*/ 3487585 w 9600824"/>
              <a:gd name="connsiteY1530" fmla="*/ 248458 h 534108"/>
              <a:gd name="connsiteX1531" fmla="*/ 3516614 w 9600824"/>
              <a:gd name="connsiteY1531" fmla="*/ 219429 h 534108"/>
              <a:gd name="connsiteX1532" fmla="*/ 3372565 w 9600824"/>
              <a:gd name="connsiteY1532" fmla="*/ 170630 h 534108"/>
              <a:gd name="connsiteX1533" fmla="*/ 3323766 w 9600824"/>
              <a:gd name="connsiteY1533" fmla="*/ 219429 h 534108"/>
              <a:gd name="connsiteX1534" fmla="*/ 3352795 w 9600824"/>
              <a:gd name="connsiteY1534" fmla="*/ 248458 h 534108"/>
              <a:gd name="connsiteX1535" fmla="*/ 3401594 w 9600824"/>
              <a:gd name="connsiteY1535" fmla="*/ 199659 h 534108"/>
              <a:gd name="connsiteX1536" fmla="*/ 3007739 w 9600824"/>
              <a:gd name="connsiteY1536" fmla="*/ 170630 h 534108"/>
              <a:gd name="connsiteX1537" fmla="*/ 2978711 w 9600824"/>
              <a:gd name="connsiteY1537" fmla="*/ 199659 h 534108"/>
              <a:gd name="connsiteX1538" fmla="*/ 3027510 w 9600824"/>
              <a:gd name="connsiteY1538" fmla="*/ 248458 h 534108"/>
              <a:gd name="connsiteX1539" fmla="*/ 3056539 w 9600824"/>
              <a:gd name="connsiteY1539" fmla="*/ 219430 h 534108"/>
              <a:gd name="connsiteX1540" fmla="*/ 2912489 w 9600824"/>
              <a:gd name="connsiteY1540" fmla="*/ 170630 h 534108"/>
              <a:gd name="connsiteX1541" fmla="*/ 2863690 w 9600824"/>
              <a:gd name="connsiteY1541" fmla="*/ 219429 h 534108"/>
              <a:gd name="connsiteX1542" fmla="*/ 2892719 w 9600824"/>
              <a:gd name="connsiteY1542" fmla="*/ 248458 h 534108"/>
              <a:gd name="connsiteX1543" fmla="*/ 2941518 w 9600824"/>
              <a:gd name="connsiteY1543" fmla="*/ 199659 h 534108"/>
              <a:gd name="connsiteX1544" fmla="*/ 2547664 w 9600824"/>
              <a:gd name="connsiteY1544" fmla="*/ 170630 h 534108"/>
              <a:gd name="connsiteX1545" fmla="*/ 2518635 w 9600824"/>
              <a:gd name="connsiteY1545" fmla="*/ 199659 h 534108"/>
              <a:gd name="connsiteX1546" fmla="*/ 2567434 w 9600824"/>
              <a:gd name="connsiteY1546" fmla="*/ 248458 h 534108"/>
              <a:gd name="connsiteX1547" fmla="*/ 2596463 w 9600824"/>
              <a:gd name="connsiteY1547" fmla="*/ 219429 h 534108"/>
              <a:gd name="connsiteX1548" fmla="*/ 2452414 w 9600824"/>
              <a:gd name="connsiteY1548" fmla="*/ 170630 h 534108"/>
              <a:gd name="connsiteX1549" fmla="*/ 2403615 w 9600824"/>
              <a:gd name="connsiteY1549" fmla="*/ 219429 h 534108"/>
              <a:gd name="connsiteX1550" fmla="*/ 2432644 w 9600824"/>
              <a:gd name="connsiteY1550" fmla="*/ 248458 h 534108"/>
              <a:gd name="connsiteX1551" fmla="*/ 2481443 w 9600824"/>
              <a:gd name="connsiteY1551" fmla="*/ 199659 h 534108"/>
              <a:gd name="connsiteX1552" fmla="*/ 9171132 w 9600824"/>
              <a:gd name="connsiteY1552" fmla="*/ 123012 h 534108"/>
              <a:gd name="connsiteX1553" fmla="*/ 9142102 w 9600824"/>
              <a:gd name="connsiteY1553" fmla="*/ 152041 h 534108"/>
              <a:gd name="connsiteX1554" fmla="*/ 9171132 w 9600824"/>
              <a:gd name="connsiteY1554" fmla="*/ 181070 h 534108"/>
              <a:gd name="connsiteX1555" fmla="*/ 9200161 w 9600824"/>
              <a:gd name="connsiteY1555" fmla="*/ 152041 h 534108"/>
              <a:gd name="connsiteX1556" fmla="*/ 2270002 w 9600824"/>
              <a:gd name="connsiteY1556" fmla="*/ 123008 h 534108"/>
              <a:gd name="connsiteX1557" fmla="*/ 2240972 w 9600824"/>
              <a:gd name="connsiteY1557" fmla="*/ 152037 h 534108"/>
              <a:gd name="connsiteX1558" fmla="*/ 2270001 w 9600824"/>
              <a:gd name="connsiteY1558" fmla="*/ 181066 h 534108"/>
              <a:gd name="connsiteX1559" fmla="*/ 2299030 w 9600824"/>
              <a:gd name="connsiteY1559" fmla="*/ 152036 h 534108"/>
              <a:gd name="connsiteX1560" fmla="*/ 3650229 w 9600824"/>
              <a:gd name="connsiteY1560" fmla="*/ 123008 h 534108"/>
              <a:gd name="connsiteX1561" fmla="*/ 3621199 w 9600824"/>
              <a:gd name="connsiteY1561" fmla="*/ 152037 h 534108"/>
              <a:gd name="connsiteX1562" fmla="*/ 3650228 w 9600824"/>
              <a:gd name="connsiteY1562" fmla="*/ 181065 h 534108"/>
              <a:gd name="connsiteX1563" fmla="*/ 3679257 w 9600824"/>
              <a:gd name="connsiteY1563" fmla="*/ 152036 h 534108"/>
              <a:gd name="connsiteX1564" fmla="*/ 3190153 w 9600824"/>
              <a:gd name="connsiteY1564" fmla="*/ 123008 h 534108"/>
              <a:gd name="connsiteX1565" fmla="*/ 3161123 w 9600824"/>
              <a:gd name="connsiteY1565" fmla="*/ 152037 h 534108"/>
              <a:gd name="connsiteX1566" fmla="*/ 3190153 w 9600824"/>
              <a:gd name="connsiteY1566" fmla="*/ 181066 h 534108"/>
              <a:gd name="connsiteX1567" fmla="*/ 3219182 w 9600824"/>
              <a:gd name="connsiteY1567" fmla="*/ 152037 h 534108"/>
              <a:gd name="connsiteX1568" fmla="*/ 2730076 w 9600824"/>
              <a:gd name="connsiteY1568" fmla="*/ 123007 h 534108"/>
              <a:gd name="connsiteX1569" fmla="*/ 2701047 w 9600824"/>
              <a:gd name="connsiteY1569" fmla="*/ 152036 h 534108"/>
              <a:gd name="connsiteX1570" fmla="*/ 2730077 w 9600824"/>
              <a:gd name="connsiteY1570" fmla="*/ 181066 h 534108"/>
              <a:gd name="connsiteX1571" fmla="*/ 2759106 w 9600824"/>
              <a:gd name="connsiteY1571" fmla="*/ 152037 h 534108"/>
              <a:gd name="connsiteX1572" fmla="*/ 889774 w 9600824"/>
              <a:gd name="connsiteY1572" fmla="*/ 123007 h 534108"/>
              <a:gd name="connsiteX1573" fmla="*/ 860745 w 9600824"/>
              <a:gd name="connsiteY1573" fmla="*/ 152035 h 534108"/>
              <a:gd name="connsiteX1574" fmla="*/ 889774 w 9600824"/>
              <a:gd name="connsiteY1574" fmla="*/ 181064 h 534108"/>
              <a:gd name="connsiteX1575" fmla="*/ 918802 w 9600824"/>
              <a:gd name="connsiteY1575" fmla="*/ 152035 h 534108"/>
              <a:gd name="connsiteX1576" fmla="*/ 1349850 w 9600824"/>
              <a:gd name="connsiteY1576" fmla="*/ 123006 h 534108"/>
              <a:gd name="connsiteX1577" fmla="*/ 1320821 w 9600824"/>
              <a:gd name="connsiteY1577" fmla="*/ 152035 h 534108"/>
              <a:gd name="connsiteX1578" fmla="*/ 1349850 w 9600824"/>
              <a:gd name="connsiteY1578" fmla="*/ 181064 h 534108"/>
              <a:gd name="connsiteX1579" fmla="*/ 1378878 w 9600824"/>
              <a:gd name="connsiteY1579" fmla="*/ 152035 h 534108"/>
              <a:gd name="connsiteX1580" fmla="*/ 1579888 w 9600824"/>
              <a:gd name="connsiteY1580" fmla="*/ 123006 h 534108"/>
              <a:gd name="connsiteX1581" fmla="*/ 1550859 w 9600824"/>
              <a:gd name="connsiteY1581" fmla="*/ 152035 h 534108"/>
              <a:gd name="connsiteX1582" fmla="*/ 1579888 w 9600824"/>
              <a:gd name="connsiteY1582" fmla="*/ 181064 h 534108"/>
              <a:gd name="connsiteX1583" fmla="*/ 1608917 w 9600824"/>
              <a:gd name="connsiteY1583" fmla="*/ 152035 h 534108"/>
              <a:gd name="connsiteX1584" fmla="*/ 8941099 w 9600824"/>
              <a:gd name="connsiteY1584" fmla="*/ 123006 h 534108"/>
              <a:gd name="connsiteX1585" fmla="*/ 8912070 w 9600824"/>
              <a:gd name="connsiteY1585" fmla="*/ 152035 h 534108"/>
              <a:gd name="connsiteX1586" fmla="*/ 8941099 w 9600824"/>
              <a:gd name="connsiteY1586" fmla="*/ 181064 h 534108"/>
              <a:gd name="connsiteX1587" fmla="*/ 8970128 w 9600824"/>
              <a:gd name="connsiteY1587" fmla="*/ 152035 h 534108"/>
              <a:gd name="connsiteX1588" fmla="*/ 4800415 w 9600824"/>
              <a:gd name="connsiteY1588" fmla="*/ 123006 h 534108"/>
              <a:gd name="connsiteX1589" fmla="*/ 4771386 w 9600824"/>
              <a:gd name="connsiteY1589" fmla="*/ 152035 h 534108"/>
              <a:gd name="connsiteX1590" fmla="*/ 4800415 w 9600824"/>
              <a:gd name="connsiteY1590" fmla="*/ 181064 h 534108"/>
              <a:gd name="connsiteX1591" fmla="*/ 4829444 w 9600824"/>
              <a:gd name="connsiteY1591" fmla="*/ 152035 h 534108"/>
              <a:gd name="connsiteX1592" fmla="*/ 2039965 w 9600824"/>
              <a:gd name="connsiteY1592" fmla="*/ 123006 h 534108"/>
              <a:gd name="connsiteX1593" fmla="*/ 2010936 w 9600824"/>
              <a:gd name="connsiteY1593" fmla="*/ 152035 h 534108"/>
              <a:gd name="connsiteX1594" fmla="*/ 2039965 w 9600824"/>
              <a:gd name="connsiteY1594" fmla="*/ 181064 h 534108"/>
              <a:gd name="connsiteX1595" fmla="*/ 2068994 w 9600824"/>
              <a:gd name="connsiteY1595" fmla="*/ 152035 h 534108"/>
              <a:gd name="connsiteX1596" fmla="*/ 8250985 w 9600824"/>
              <a:gd name="connsiteY1596" fmla="*/ 123006 h 534108"/>
              <a:gd name="connsiteX1597" fmla="*/ 8221956 w 9600824"/>
              <a:gd name="connsiteY1597" fmla="*/ 152035 h 534108"/>
              <a:gd name="connsiteX1598" fmla="*/ 8250985 w 9600824"/>
              <a:gd name="connsiteY1598" fmla="*/ 181064 h 534108"/>
              <a:gd name="connsiteX1599" fmla="*/ 8280014 w 9600824"/>
              <a:gd name="connsiteY1599" fmla="*/ 152035 h 534108"/>
              <a:gd name="connsiteX1600" fmla="*/ 8020947 w 9600824"/>
              <a:gd name="connsiteY1600" fmla="*/ 123006 h 534108"/>
              <a:gd name="connsiteX1601" fmla="*/ 7991918 w 9600824"/>
              <a:gd name="connsiteY1601" fmla="*/ 152035 h 534108"/>
              <a:gd name="connsiteX1602" fmla="*/ 8020947 w 9600824"/>
              <a:gd name="connsiteY1602" fmla="*/ 181064 h 534108"/>
              <a:gd name="connsiteX1603" fmla="*/ 8049976 w 9600824"/>
              <a:gd name="connsiteY1603" fmla="*/ 152035 h 534108"/>
              <a:gd name="connsiteX1604" fmla="*/ 7790909 w 9600824"/>
              <a:gd name="connsiteY1604" fmla="*/ 123006 h 534108"/>
              <a:gd name="connsiteX1605" fmla="*/ 7761880 w 9600824"/>
              <a:gd name="connsiteY1605" fmla="*/ 152035 h 534108"/>
              <a:gd name="connsiteX1606" fmla="*/ 7790909 w 9600824"/>
              <a:gd name="connsiteY1606" fmla="*/ 181064 h 534108"/>
              <a:gd name="connsiteX1607" fmla="*/ 7819938 w 9600824"/>
              <a:gd name="connsiteY1607" fmla="*/ 152035 h 534108"/>
              <a:gd name="connsiteX1608" fmla="*/ 6870757 w 9600824"/>
              <a:gd name="connsiteY1608" fmla="*/ 123006 h 534108"/>
              <a:gd name="connsiteX1609" fmla="*/ 6841728 w 9600824"/>
              <a:gd name="connsiteY1609" fmla="*/ 152035 h 534108"/>
              <a:gd name="connsiteX1610" fmla="*/ 6870757 w 9600824"/>
              <a:gd name="connsiteY1610" fmla="*/ 181064 h 534108"/>
              <a:gd name="connsiteX1611" fmla="*/ 6899786 w 9600824"/>
              <a:gd name="connsiteY1611" fmla="*/ 152035 h 534108"/>
              <a:gd name="connsiteX1612" fmla="*/ 6640719 w 9600824"/>
              <a:gd name="connsiteY1612" fmla="*/ 123006 h 534108"/>
              <a:gd name="connsiteX1613" fmla="*/ 6611690 w 9600824"/>
              <a:gd name="connsiteY1613" fmla="*/ 152035 h 534108"/>
              <a:gd name="connsiteX1614" fmla="*/ 6640719 w 9600824"/>
              <a:gd name="connsiteY1614" fmla="*/ 181064 h 534108"/>
              <a:gd name="connsiteX1615" fmla="*/ 6669748 w 9600824"/>
              <a:gd name="connsiteY1615" fmla="*/ 152035 h 534108"/>
              <a:gd name="connsiteX1616" fmla="*/ 6410681 w 9600824"/>
              <a:gd name="connsiteY1616" fmla="*/ 123006 h 534108"/>
              <a:gd name="connsiteX1617" fmla="*/ 6381652 w 9600824"/>
              <a:gd name="connsiteY1617" fmla="*/ 152035 h 534108"/>
              <a:gd name="connsiteX1618" fmla="*/ 6410681 w 9600824"/>
              <a:gd name="connsiteY1618" fmla="*/ 181064 h 534108"/>
              <a:gd name="connsiteX1619" fmla="*/ 6439710 w 9600824"/>
              <a:gd name="connsiteY1619" fmla="*/ 152035 h 534108"/>
              <a:gd name="connsiteX1620" fmla="*/ 6180643 w 9600824"/>
              <a:gd name="connsiteY1620" fmla="*/ 123006 h 534108"/>
              <a:gd name="connsiteX1621" fmla="*/ 6151614 w 9600824"/>
              <a:gd name="connsiteY1621" fmla="*/ 152035 h 534108"/>
              <a:gd name="connsiteX1622" fmla="*/ 6180643 w 9600824"/>
              <a:gd name="connsiteY1622" fmla="*/ 181064 h 534108"/>
              <a:gd name="connsiteX1623" fmla="*/ 6209672 w 9600824"/>
              <a:gd name="connsiteY1623" fmla="*/ 152035 h 534108"/>
              <a:gd name="connsiteX1624" fmla="*/ 5260491 w 9600824"/>
              <a:gd name="connsiteY1624" fmla="*/ 123006 h 534108"/>
              <a:gd name="connsiteX1625" fmla="*/ 5231462 w 9600824"/>
              <a:gd name="connsiteY1625" fmla="*/ 152035 h 534108"/>
              <a:gd name="connsiteX1626" fmla="*/ 5260491 w 9600824"/>
              <a:gd name="connsiteY1626" fmla="*/ 181064 h 534108"/>
              <a:gd name="connsiteX1627" fmla="*/ 5289520 w 9600824"/>
              <a:gd name="connsiteY1627" fmla="*/ 152035 h 534108"/>
              <a:gd name="connsiteX1628" fmla="*/ 5030453 w 9600824"/>
              <a:gd name="connsiteY1628" fmla="*/ 123006 h 534108"/>
              <a:gd name="connsiteX1629" fmla="*/ 5001424 w 9600824"/>
              <a:gd name="connsiteY1629" fmla="*/ 152035 h 534108"/>
              <a:gd name="connsiteX1630" fmla="*/ 5030453 w 9600824"/>
              <a:gd name="connsiteY1630" fmla="*/ 181064 h 534108"/>
              <a:gd name="connsiteX1631" fmla="*/ 5059482 w 9600824"/>
              <a:gd name="connsiteY1631" fmla="*/ 152035 h 534108"/>
              <a:gd name="connsiteX1632" fmla="*/ 1119812 w 9600824"/>
              <a:gd name="connsiteY1632" fmla="*/ 123006 h 534108"/>
              <a:gd name="connsiteX1633" fmla="*/ 1090783 w 9600824"/>
              <a:gd name="connsiteY1633" fmla="*/ 152035 h 534108"/>
              <a:gd name="connsiteX1634" fmla="*/ 1119812 w 9600824"/>
              <a:gd name="connsiteY1634" fmla="*/ 181064 h 534108"/>
              <a:gd name="connsiteX1635" fmla="*/ 1148841 w 9600824"/>
              <a:gd name="connsiteY1635" fmla="*/ 152035 h 534108"/>
              <a:gd name="connsiteX1636" fmla="*/ 429698 w 9600824"/>
              <a:gd name="connsiteY1636" fmla="*/ 123006 h 534108"/>
              <a:gd name="connsiteX1637" fmla="*/ 400669 w 9600824"/>
              <a:gd name="connsiteY1637" fmla="*/ 152035 h 534108"/>
              <a:gd name="connsiteX1638" fmla="*/ 429698 w 9600824"/>
              <a:gd name="connsiteY1638" fmla="*/ 181064 h 534108"/>
              <a:gd name="connsiteX1639" fmla="*/ 458727 w 9600824"/>
              <a:gd name="connsiteY1639" fmla="*/ 152035 h 534108"/>
              <a:gd name="connsiteX1640" fmla="*/ 8481023 w 9600824"/>
              <a:gd name="connsiteY1640" fmla="*/ 123006 h 534108"/>
              <a:gd name="connsiteX1641" fmla="*/ 8451994 w 9600824"/>
              <a:gd name="connsiteY1641" fmla="*/ 152035 h 534108"/>
              <a:gd name="connsiteX1642" fmla="*/ 8481023 w 9600824"/>
              <a:gd name="connsiteY1642" fmla="*/ 181064 h 534108"/>
              <a:gd name="connsiteX1643" fmla="*/ 8510052 w 9600824"/>
              <a:gd name="connsiteY1643" fmla="*/ 152035 h 534108"/>
              <a:gd name="connsiteX1644" fmla="*/ 7560871 w 9600824"/>
              <a:gd name="connsiteY1644" fmla="*/ 123006 h 534108"/>
              <a:gd name="connsiteX1645" fmla="*/ 7531842 w 9600824"/>
              <a:gd name="connsiteY1645" fmla="*/ 152035 h 534108"/>
              <a:gd name="connsiteX1646" fmla="*/ 7560871 w 9600824"/>
              <a:gd name="connsiteY1646" fmla="*/ 181064 h 534108"/>
              <a:gd name="connsiteX1647" fmla="*/ 7589900 w 9600824"/>
              <a:gd name="connsiteY1647" fmla="*/ 152035 h 534108"/>
              <a:gd name="connsiteX1648" fmla="*/ 7330833 w 9600824"/>
              <a:gd name="connsiteY1648" fmla="*/ 123006 h 534108"/>
              <a:gd name="connsiteX1649" fmla="*/ 7301804 w 9600824"/>
              <a:gd name="connsiteY1649" fmla="*/ 152035 h 534108"/>
              <a:gd name="connsiteX1650" fmla="*/ 7330833 w 9600824"/>
              <a:gd name="connsiteY1650" fmla="*/ 181064 h 534108"/>
              <a:gd name="connsiteX1651" fmla="*/ 7359862 w 9600824"/>
              <a:gd name="connsiteY1651" fmla="*/ 152035 h 534108"/>
              <a:gd name="connsiteX1652" fmla="*/ 7100795 w 9600824"/>
              <a:gd name="connsiteY1652" fmla="*/ 123006 h 534108"/>
              <a:gd name="connsiteX1653" fmla="*/ 7071766 w 9600824"/>
              <a:gd name="connsiteY1653" fmla="*/ 152035 h 534108"/>
              <a:gd name="connsiteX1654" fmla="*/ 7100795 w 9600824"/>
              <a:gd name="connsiteY1654" fmla="*/ 181064 h 534108"/>
              <a:gd name="connsiteX1655" fmla="*/ 7129824 w 9600824"/>
              <a:gd name="connsiteY1655" fmla="*/ 152035 h 534108"/>
              <a:gd name="connsiteX1656" fmla="*/ 5950605 w 9600824"/>
              <a:gd name="connsiteY1656" fmla="*/ 123006 h 534108"/>
              <a:gd name="connsiteX1657" fmla="*/ 5921576 w 9600824"/>
              <a:gd name="connsiteY1657" fmla="*/ 152035 h 534108"/>
              <a:gd name="connsiteX1658" fmla="*/ 5950605 w 9600824"/>
              <a:gd name="connsiteY1658" fmla="*/ 181064 h 534108"/>
              <a:gd name="connsiteX1659" fmla="*/ 5979634 w 9600824"/>
              <a:gd name="connsiteY1659" fmla="*/ 152035 h 534108"/>
              <a:gd name="connsiteX1660" fmla="*/ 5720567 w 9600824"/>
              <a:gd name="connsiteY1660" fmla="*/ 123006 h 534108"/>
              <a:gd name="connsiteX1661" fmla="*/ 5691538 w 9600824"/>
              <a:gd name="connsiteY1661" fmla="*/ 152035 h 534108"/>
              <a:gd name="connsiteX1662" fmla="*/ 5720567 w 9600824"/>
              <a:gd name="connsiteY1662" fmla="*/ 181064 h 534108"/>
              <a:gd name="connsiteX1663" fmla="*/ 5749596 w 9600824"/>
              <a:gd name="connsiteY1663" fmla="*/ 152035 h 534108"/>
              <a:gd name="connsiteX1664" fmla="*/ 5490529 w 9600824"/>
              <a:gd name="connsiteY1664" fmla="*/ 123006 h 534108"/>
              <a:gd name="connsiteX1665" fmla="*/ 5461500 w 9600824"/>
              <a:gd name="connsiteY1665" fmla="*/ 152035 h 534108"/>
              <a:gd name="connsiteX1666" fmla="*/ 5490529 w 9600824"/>
              <a:gd name="connsiteY1666" fmla="*/ 181064 h 534108"/>
              <a:gd name="connsiteX1667" fmla="*/ 5519558 w 9600824"/>
              <a:gd name="connsiteY1667" fmla="*/ 152035 h 534108"/>
              <a:gd name="connsiteX1668" fmla="*/ 4570377 w 9600824"/>
              <a:gd name="connsiteY1668" fmla="*/ 123006 h 534108"/>
              <a:gd name="connsiteX1669" fmla="*/ 4541348 w 9600824"/>
              <a:gd name="connsiteY1669" fmla="*/ 152035 h 534108"/>
              <a:gd name="connsiteX1670" fmla="*/ 4570377 w 9600824"/>
              <a:gd name="connsiteY1670" fmla="*/ 181064 h 534108"/>
              <a:gd name="connsiteX1671" fmla="*/ 4599406 w 9600824"/>
              <a:gd name="connsiteY1671" fmla="*/ 152035 h 534108"/>
              <a:gd name="connsiteX1672" fmla="*/ 4340339 w 9600824"/>
              <a:gd name="connsiteY1672" fmla="*/ 123006 h 534108"/>
              <a:gd name="connsiteX1673" fmla="*/ 4311310 w 9600824"/>
              <a:gd name="connsiteY1673" fmla="*/ 152035 h 534108"/>
              <a:gd name="connsiteX1674" fmla="*/ 4340339 w 9600824"/>
              <a:gd name="connsiteY1674" fmla="*/ 181064 h 534108"/>
              <a:gd name="connsiteX1675" fmla="*/ 4369368 w 9600824"/>
              <a:gd name="connsiteY1675" fmla="*/ 152035 h 534108"/>
              <a:gd name="connsiteX1676" fmla="*/ 1809926 w 9600824"/>
              <a:gd name="connsiteY1676" fmla="*/ 123006 h 534108"/>
              <a:gd name="connsiteX1677" fmla="*/ 1780897 w 9600824"/>
              <a:gd name="connsiteY1677" fmla="*/ 152035 h 534108"/>
              <a:gd name="connsiteX1678" fmla="*/ 1809926 w 9600824"/>
              <a:gd name="connsiteY1678" fmla="*/ 181064 h 534108"/>
              <a:gd name="connsiteX1679" fmla="*/ 1838955 w 9600824"/>
              <a:gd name="connsiteY1679" fmla="*/ 152035 h 534108"/>
              <a:gd name="connsiteX1680" fmla="*/ 8711061 w 9600824"/>
              <a:gd name="connsiteY1680" fmla="*/ 123006 h 534108"/>
              <a:gd name="connsiteX1681" fmla="*/ 8682032 w 9600824"/>
              <a:gd name="connsiteY1681" fmla="*/ 152035 h 534108"/>
              <a:gd name="connsiteX1682" fmla="*/ 8711061 w 9600824"/>
              <a:gd name="connsiteY1682" fmla="*/ 181064 h 534108"/>
              <a:gd name="connsiteX1683" fmla="*/ 8740090 w 9600824"/>
              <a:gd name="connsiteY1683" fmla="*/ 152035 h 534108"/>
              <a:gd name="connsiteX1684" fmla="*/ 659736 w 9600824"/>
              <a:gd name="connsiteY1684" fmla="*/ 123006 h 534108"/>
              <a:gd name="connsiteX1685" fmla="*/ 630707 w 9600824"/>
              <a:gd name="connsiteY1685" fmla="*/ 152035 h 534108"/>
              <a:gd name="connsiteX1686" fmla="*/ 659736 w 9600824"/>
              <a:gd name="connsiteY1686" fmla="*/ 181064 h 534108"/>
              <a:gd name="connsiteX1687" fmla="*/ 688765 w 9600824"/>
              <a:gd name="connsiteY1687" fmla="*/ 152035 h 534108"/>
              <a:gd name="connsiteX1688" fmla="*/ 4110302 w 9600824"/>
              <a:gd name="connsiteY1688" fmla="*/ 123006 h 534108"/>
              <a:gd name="connsiteX1689" fmla="*/ 4081272 w 9600824"/>
              <a:gd name="connsiteY1689" fmla="*/ 152035 h 534108"/>
              <a:gd name="connsiteX1690" fmla="*/ 4110303 w 9600824"/>
              <a:gd name="connsiteY1690" fmla="*/ 181065 h 534108"/>
              <a:gd name="connsiteX1691" fmla="*/ 4139331 w 9600824"/>
              <a:gd name="connsiteY1691" fmla="*/ 152036 h 534108"/>
              <a:gd name="connsiteX1692" fmla="*/ 2960115 w 9600824"/>
              <a:gd name="connsiteY1692" fmla="*/ 123005 h 534108"/>
              <a:gd name="connsiteX1693" fmla="*/ 2931086 w 9600824"/>
              <a:gd name="connsiteY1693" fmla="*/ 152034 h 534108"/>
              <a:gd name="connsiteX1694" fmla="*/ 2960115 w 9600824"/>
              <a:gd name="connsiteY1694" fmla="*/ 181063 h 534108"/>
              <a:gd name="connsiteX1695" fmla="*/ 2989143 w 9600824"/>
              <a:gd name="connsiteY1695" fmla="*/ 152034 h 534108"/>
              <a:gd name="connsiteX1696" fmla="*/ 3880266 w 9600824"/>
              <a:gd name="connsiteY1696" fmla="*/ 123005 h 534108"/>
              <a:gd name="connsiteX1697" fmla="*/ 3851237 w 9600824"/>
              <a:gd name="connsiteY1697" fmla="*/ 152034 h 534108"/>
              <a:gd name="connsiteX1698" fmla="*/ 3880266 w 9600824"/>
              <a:gd name="connsiteY1698" fmla="*/ 181063 h 534108"/>
              <a:gd name="connsiteX1699" fmla="*/ 3909295 w 9600824"/>
              <a:gd name="connsiteY1699" fmla="*/ 152034 h 534108"/>
              <a:gd name="connsiteX1700" fmla="*/ 3420190 w 9600824"/>
              <a:gd name="connsiteY1700" fmla="*/ 123005 h 534108"/>
              <a:gd name="connsiteX1701" fmla="*/ 3391161 w 9600824"/>
              <a:gd name="connsiteY1701" fmla="*/ 152034 h 534108"/>
              <a:gd name="connsiteX1702" fmla="*/ 3420190 w 9600824"/>
              <a:gd name="connsiteY1702" fmla="*/ 181063 h 534108"/>
              <a:gd name="connsiteX1703" fmla="*/ 3449219 w 9600824"/>
              <a:gd name="connsiteY1703" fmla="*/ 152034 h 534108"/>
              <a:gd name="connsiteX1704" fmla="*/ 2500039 w 9600824"/>
              <a:gd name="connsiteY1704" fmla="*/ 123005 h 534108"/>
              <a:gd name="connsiteX1705" fmla="*/ 2471010 w 9600824"/>
              <a:gd name="connsiteY1705" fmla="*/ 152034 h 534108"/>
              <a:gd name="connsiteX1706" fmla="*/ 2500039 w 9600824"/>
              <a:gd name="connsiteY1706" fmla="*/ 181063 h 534108"/>
              <a:gd name="connsiteX1707" fmla="*/ 2529068 w 9600824"/>
              <a:gd name="connsiteY1707" fmla="*/ 152034 h 534108"/>
              <a:gd name="connsiteX1708" fmla="*/ 9056113 w 9600824"/>
              <a:gd name="connsiteY1708" fmla="*/ 103243 h 534108"/>
              <a:gd name="connsiteX1709" fmla="*/ 9007320 w 9600824"/>
              <a:gd name="connsiteY1709" fmla="*/ 152035 h 534108"/>
              <a:gd name="connsiteX1710" fmla="*/ 9056118 w 9600824"/>
              <a:gd name="connsiteY1710" fmla="*/ 200833 h 534108"/>
              <a:gd name="connsiteX1711" fmla="*/ 9104911 w 9600824"/>
              <a:gd name="connsiteY1711" fmla="*/ 152041 h 534108"/>
              <a:gd name="connsiteX1712" fmla="*/ 2154982 w 9600824"/>
              <a:gd name="connsiteY1712" fmla="*/ 103238 h 534108"/>
              <a:gd name="connsiteX1713" fmla="*/ 2106186 w 9600824"/>
              <a:gd name="connsiteY1713" fmla="*/ 152035 h 534108"/>
              <a:gd name="connsiteX1714" fmla="*/ 2154984 w 9600824"/>
              <a:gd name="connsiteY1714" fmla="*/ 200833 h 534108"/>
              <a:gd name="connsiteX1715" fmla="*/ 2203780 w 9600824"/>
              <a:gd name="connsiteY1715" fmla="*/ 152036 h 534108"/>
              <a:gd name="connsiteX1716" fmla="*/ 3995284 w 9600824"/>
              <a:gd name="connsiteY1716" fmla="*/ 103238 h 534108"/>
              <a:gd name="connsiteX1717" fmla="*/ 3946487 w 9600824"/>
              <a:gd name="connsiteY1717" fmla="*/ 152034 h 534108"/>
              <a:gd name="connsiteX1718" fmla="*/ 3995286 w 9600824"/>
              <a:gd name="connsiteY1718" fmla="*/ 200833 h 534108"/>
              <a:gd name="connsiteX1719" fmla="*/ 4044081 w 9600824"/>
              <a:gd name="connsiteY1719" fmla="*/ 152036 h 534108"/>
              <a:gd name="connsiteX1720" fmla="*/ 1234831 w 9600824"/>
              <a:gd name="connsiteY1720" fmla="*/ 103237 h 534108"/>
              <a:gd name="connsiteX1721" fmla="*/ 1186033 w 9600824"/>
              <a:gd name="connsiteY1721" fmla="*/ 152035 h 534108"/>
              <a:gd name="connsiteX1722" fmla="*/ 1234831 w 9600824"/>
              <a:gd name="connsiteY1722" fmla="*/ 200833 h 534108"/>
              <a:gd name="connsiteX1723" fmla="*/ 1283628 w 9600824"/>
              <a:gd name="connsiteY1723" fmla="*/ 152035 h 534108"/>
              <a:gd name="connsiteX1724" fmla="*/ 774754 w 9600824"/>
              <a:gd name="connsiteY1724" fmla="*/ 103237 h 534108"/>
              <a:gd name="connsiteX1725" fmla="*/ 725957 w 9600824"/>
              <a:gd name="connsiteY1725" fmla="*/ 152035 h 534108"/>
              <a:gd name="connsiteX1726" fmla="*/ 774754 w 9600824"/>
              <a:gd name="connsiteY1726" fmla="*/ 200833 h 534108"/>
              <a:gd name="connsiteX1727" fmla="*/ 823552 w 9600824"/>
              <a:gd name="connsiteY1727" fmla="*/ 152035 h 534108"/>
              <a:gd name="connsiteX1728" fmla="*/ 3305173 w 9600824"/>
              <a:gd name="connsiteY1728" fmla="*/ 103237 h 534108"/>
              <a:gd name="connsiteX1729" fmla="*/ 3256373 w 9600824"/>
              <a:gd name="connsiteY1729" fmla="*/ 152037 h 534108"/>
              <a:gd name="connsiteX1730" fmla="*/ 3305170 w 9600824"/>
              <a:gd name="connsiteY1730" fmla="*/ 200833 h 534108"/>
              <a:gd name="connsiteX1731" fmla="*/ 3353969 w 9600824"/>
              <a:gd name="connsiteY1731" fmla="*/ 152034 h 534108"/>
              <a:gd name="connsiteX1732" fmla="*/ 3075132 w 9600824"/>
              <a:gd name="connsiteY1732" fmla="*/ 103237 h 534108"/>
              <a:gd name="connsiteX1733" fmla="*/ 3026336 w 9600824"/>
              <a:gd name="connsiteY1733" fmla="*/ 152034 h 534108"/>
              <a:gd name="connsiteX1734" fmla="*/ 3075136 w 9600824"/>
              <a:gd name="connsiteY1734" fmla="*/ 200833 h 534108"/>
              <a:gd name="connsiteX1735" fmla="*/ 3123932 w 9600824"/>
              <a:gd name="connsiteY1735" fmla="*/ 152037 h 534108"/>
              <a:gd name="connsiteX1736" fmla="*/ 2615057 w 9600824"/>
              <a:gd name="connsiteY1736" fmla="*/ 103237 h 534108"/>
              <a:gd name="connsiteX1737" fmla="*/ 2566260 w 9600824"/>
              <a:gd name="connsiteY1737" fmla="*/ 152034 h 534108"/>
              <a:gd name="connsiteX1738" fmla="*/ 2615060 w 9600824"/>
              <a:gd name="connsiteY1738" fmla="*/ 200833 h 534108"/>
              <a:gd name="connsiteX1739" fmla="*/ 2663856 w 9600824"/>
              <a:gd name="connsiteY1739" fmla="*/ 152037 h 534108"/>
              <a:gd name="connsiteX1740" fmla="*/ 3765249 w 9600824"/>
              <a:gd name="connsiteY1740" fmla="*/ 103237 h 534108"/>
              <a:gd name="connsiteX1741" fmla="*/ 3716449 w 9600824"/>
              <a:gd name="connsiteY1741" fmla="*/ 152037 h 534108"/>
              <a:gd name="connsiteX1742" fmla="*/ 3765246 w 9600824"/>
              <a:gd name="connsiteY1742" fmla="*/ 200833 h 534108"/>
              <a:gd name="connsiteX1743" fmla="*/ 3814045 w 9600824"/>
              <a:gd name="connsiteY1743" fmla="*/ 152034 h 534108"/>
              <a:gd name="connsiteX1744" fmla="*/ 2385022 w 9600824"/>
              <a:gd name="connsiteY1744" fmla="*/ 103237 h 534108"/>
              <a:gd name="connsiteX1745" fmla="*/ 2336222 w 9600824"/>
              <a:gd name="connsiteY1745" fmla="*/ 152037 h 534108"/>
              <a:gd name="connsiteX1746" fmla="*/ 2385019 w 9600824"/>
              <a:gd name="connsiteY1746" fmla="*/ 200833 h 534108"/>
              <a:gd name="connsiteX1747" fmla="*/ 2433818 w 9600824"/>
              <a:gd name="connsiteY1747" fmla="*/ 152034 h 534108"/>
              <a:gd name="connsiteX1748" fmla="*/ 8826080 w 9600824"/>
              <a:gd name="connsiteY1748" fmla="*/ 103237 h 534108"/>
              <a:gd name="connsiteX1749" fmla="*/ 8777282 w 9600824"/>
              <a:gd name="connsiteY1749" fmla="*/ 152035 h 534108"/>
              <a:gd name="connsiteX1750" fmla="*/ 8826080 w 9600824"/>
              <a:gd name="connsiteY1750" fmla="*/ 200833 h 534108"/>
              <a:gd name="connsiteX1751" fmla="*/ 8874878 w 9600824"/>
              <a:gd name="connsiteY1751" fmla="*/ 152035 h 534108"/>
              <a:gd name="connsiteX1752" fmla="*/ 8596042 w 9600824"/>
              <a:gd name="connsiteY1752" fmla="*/ 103237 h 534108"/>
              <a:gd name="connsiteX1753" fmla="*/ 8547244 w 9600824"/>
              <a:gd name="connsiteY1753" fmla="*/ 152035 h 534108"/>
              <a:gd name="connsiteX1754" fmla="*/ 8596042 w 9600824"/>
              <a:gd name="connsiteY1754" fmla="*/ 200833 h 534108"/>
              <a:gd name="connsiteX1755" fmla="*/ 8644840 w 9600824"/>
              <a:gd name="connsiteY1755" fmla="*/ 152035 h 534108"/>
              <a:gd name="connsiteX1756" fmla="*/ 8366004 w 9600824"/>
              <a:gd name="connsiteY1756" fmla="*/ 103237 h 534108"/>
              <a:gd name="connsiteX1757" fmla="*/ 8317206 w 9600824"/>
              <a:gd name="connsiteY1757" fmla="*/ 152035 h 534108"/>
              <a:gd name="connsiteX1758" fmla="*/ 8366004 w 9600824"/>
              <a:gd name="connsiteY1758" fmla="*/ 200833 h 534108"/>
              <a:gd name="connsiteX1759" fmla="*/ 8414802 w 9600824"/>
              <a:gd name="connsiteY1759" fmla="*/ 152035 h 534108"/>
              <a:gd name="connsiteX1760" fmla="*/ 7675890 w 9600824"/>
              <a:gd name="connsiteY1760" fmla="*/ 103237 h 534108"/>
              <a:gd name="connsiteX1761" fmla="*/ 7627092 w 9600824"/>
              <a:gd name="connsiteY1761" fmla="*/ 152035 h 534108"/>
              <a:gd name="connsiteX1762" fmla="*/ 7675890 w 9600824"/>
              <a:gd name="connsiteY1762" fmla="*/ 200833 h 534108"/>
              <a:gd name="connsiteX1763" fmla="*/ 7724688 w 9600824"/>
              <a:gd name="connsiteY1763" fmla="*/ 152035 h 534108"/>
              <a:gd name="connsiteX1764" fmla="*/ 7445852 w 9600824"/>
              <a:gd name="connsiteY1764" fmla="*/ 103237 h 534108"/>
              <a:gd name="connsiteX1765" fmla="*/ 7397054 w 9600824"/>
              <a:gd name="connsiteY1765" fmla="*/ 152035 h 534108"/>
              <a:gd name="connsiteX1766" fmla="*/ 7445852 w 9600824"/>
              <a:gd name="connsiteY1766" fmla="*/ 200833 h 534108"/>
              <a:gd name="connsiteX1767" fmla="*/ 7494650 w 9600824"/>
              <a:gd name="connsiteY1767" fmla="*/ 152035 h 534108"/>
              <a:gd name="connsiteX1768" fmla="*/ 7215814 w 9600824"/>
              <a:gd name="connsiteY1768" fmla="*/ 103237 h 534108"/>
              <a:gd name="connsiteX1769" fmla="*/ 7167016 w 9600824"/>
              <a:gd name="connsiteY1769" fmla="*/ 152035 h 534108"/>
              <a:gd name="connsiteX1770" fmla="*/ 7215814 w 9600824"/>
              <a:gd name="connsiteY1770" fmla="*/ 200833 h 534108"/>
              <a:gd name="connsiteX1771" fmla="*/ 7264612 w 9600824"/>
              <a:gd name="connsiteY1771" fmla="*/ 152035 h 534108"/>
              <a:gd name="connsiteX1772" fmla="*/ 6985776 w 9600824"/>
              <a:gd name="connsiteY1772" fmla="*/ 103237 h 534108"/>
              <a:gd name="connsiteX1773" fmla="*/ 6936978 w 9600824"/>
              <a:gd name="connsiteY1773" fmla="*/ 152035 h 534108"/>
              <a:gd name="connsiteX1774" fmla="*/ 6985776 w 9600824"/>
              <a:gd name="connsiteY1774" fmla="*/ 200833 h 534108"/>
              <a:gd name="connsiteX1775" fmla="*/ 7034574 w 9600824"/>
              <a:gd name="connsiteY1775" fmla="*/ 152035 h 534108"/>
              <a:gd name="connsiteX1776" fmla="*/ 6065624 w 9600824"/>
              <a:gd name="connsiteY1776" fmla="*/ 103237 h 534108"/>
              <a:gd name="connsiteX1777" fmla="*/ 6016826 w 9600824"/>
              <a:gd name="connsiteY1777" fmla="*/ 152035 h 534108"/>
              <a:gd name="connsiteX1778" fmla="*/ 6065624 w 9600824"/>
              <a:gd name="connsiteY1778" fmla="*/ 200833 h 534108"/>
              <a:gd name="connsiteX1779" fmla="*/ 6114422 w 9600824"/>
              <a:gd name="connsiteY1779" fmla="*/ 152035 h 534108"/>
              <a:gd name="connsiteX1780" fmla="*/ 5835586 w 9600824"/>
              <a:gd name="connsiteY1780" fmla="*/ 103237 h 534108"/>
              <a:gd name="connsiteX1781" fmla="*/ 5786788 w 9600824"/>
              <a:gd name="connsiteY1781" fmla="*/ 152035 h 534108"/>
              <a:gd name="connsiteX1782" fmla="*/ 5835586 w 9600824"/>
              <a:gd name="connsiteY1782" fmla="*/ 200833 h 534108"/>
              <a:gd name="connsiteX1783" fmla="*/ 5884384 w 9600824"/>
              <a:gd name="connsiteY1783" fmla="*/ 152035 h 534108"/>
              <a:gd name="connsiteX1784" fmla="*/ 5605548 w 9600824"/>
              <a:gd name="connsiteY1784" fmla="*/ 103237 h 534108"/>
              <a:gd name="connsiteX1785" fmla="*/ 5556750 w 9600824"/>
              <a:gd name="connsiteY1785" fmla="*/ 152035 h 534108"/>
              <a:gd name="connsiteX1786" fmla="*/ 5605548 w 9600824"/>
              <a:gd name="connsiteY1786" fmla="*/ 200833 h 534108"/>
              <a:gd name="connsiteX1787" fmla="*/ 5654346 w 9600824"/>
              <a:gd name="connsiteY1787" fmla="*/ 152035 h 534108"/>
              <a:gd name="connsiteX1788" fmla="*/ 5375510 w 9600824"/>
              <a:gd name="connsiteY1788" fmla="*/ 103237 h 534108"/>
              <a:gd name="connsiteX1789" fmla="*/ 5326712 w 9600824"/>
              <a:gd name="connsiteY1789" fmla="*/ 152035 h 534108"/>
              <a:gd name="connsiteX1790" fmla="*/ 5375510 w 9600824"/>
              <a:gd name="connsiteY1790" fmla="*/ 200833 h 534108"/>
              <a:gd name="connsiteX1791" fmla="*/ 5424308 w 9600824"/>
              <a:gd name="connsiteY1791" fmla="*/ 152035 h 534108"/>
              <a:gd name="connsiteX1792" fmla="*/ 4685396 w 9600824"/>
              <a:gd name="connsiteY1792" fmla="*/ 103237 h 534108"/>
              <a:gd name="connsiteX1793" fmla="*/ 4636598 w 9600824"/>
              <a:gd name="connsiteY1793" fmla="*/ 152035 h 534108"/>
              <a:gd name="connsiteX1794" fmla="*/ 4685396 w 9600824"/>
              <a:gd name="connsiteY1794" fmla="*/ 200833 h 534108"/>
              <a:gd name="connsiteX1795" fmla="*/ 4734194 w 9600824"/>
              <a:gd name="connsiteY1795" fmla="*/ 152035 h 534108"/>
              <a:gd name="connsiteX1796" fmla="*/ 4455358 w 9600824"/>
              <a:gd name="connsiteY1796" fmla="*/ 103237 h 534108"/>
              <a:gd name="connsiteX1797" fmla="*/ 4406560 w 9600824"/>
              <a:gd name="connsiteY1797" fmla="*/ 152035 h 534108"/>
              <a:gd name="connsiteX1798" fmla="*/ 4455358 w 9600824"/>
              <a:gd name="connsiteY1798" fmla="*/ 200833 h 534108"/>
              <a:gd name="connsiteX1799" fmla="*/ 4504156 w 9600824"/>
              <a:gd name="connsiteY1799" fmla="*/ 152035 h 534108"/>
              <a:gd name="connsiteX1800" fmla="*/ 4225320 w 9600824"/>
              <a:gd name="connsiteY1800" fmla="*/ 103237 h 534108"/>
              <a:gd name="connsiteX1801" fmla="*/ 4176522 w 9600824"/>
              <a:gd name="connsiteY1801" fmla="*/ 152035 h 534108"/>
              <a:gd name="connsiteX1802" fmla="*/ 4225320 w 9600824"/>
              <a:gd name="connsiteY1802" fmla="*/ 200833 h 534108"/>
              <a:gd name="connsiteX1803" fmla="*/ 4274118 w 9600824"/>
              <a:gd name="connsiteY1803" fmla="*/ 152035 h 534108"/>
              <a:gd name="connsiteX1804" fmla="*/ 1694907 w 9600824"/>
              <a:gd name="connsiteY1804" fmla="*/ 103237 h 534108"/>
              <a:gd name="connsiteX1805" fmla="*/ 1646109 w 9600824"/>
              <a:gd name="connsiteY1805" fmla="*/ 152035 h 534108"/>
              <a:gd name="connsiteX1806" fmla="*/ 1694907 w 9600824"/>
              <a:gd name="connsiteY1806" fmla="*/ 200833 h 534108"/>
              <a:gd name="connsiteX1807" fmla="*/ 1743705 w 9600824"/>
              <a:gd name="connsiteY1807" fmla="*/ 152035 h 534108"/>
              <a:gd name="connsiteX1808" fmla="*/ 1464869 w 9600824"/>
              <a:gd name="connsiteY1808" fmla="*/ 103237 h 534108"/>
              <a:gd name="connsiteX1809" fmla="*/ 1416071 w 9600824"/>
              <a:gd name="connsiteY1809" fmla="*/ 152035 h 534108"/>
              <a:gd name="connsiteX1810" fmla="*/ 1464869 w 9600824"/>
              <a:gd name="connsiteY1810" fmla="*/ 200833 h 534108"/>
              <a:gd name="connsiteX1811" fmla="*/ 1513667 w 9600824"/>
              <a:gd name="connsiteY1811" fmla="*/ 152035 h 534108"/>
              <a:gd name="connsiteX1812" fmla="*/ 2845096 w 9600824"/>
              <a:gd name="connsiteY1812" fmla="*/ 103237 h 534108"/>
              <a:gd name="connsiteX1813" fmla="*/ 2796297 w 9600824"/>
              <a:gd name="connsiteY1813" fmla="*/ 152036 h 534108"/>
              <a:gd name="connsiteX1814" fmla="*/ 2845094 w 9600824"/>
              <a:gd name="connsiteY1814" fmla="*/ 200833 h 534108"/>
              <a:gd name="connsiteX1815" fmla="*/ 2893893 w 9600824"/>
              <a:gd name="connsiteY1815" fmla="*/ 152034 h 534108"/>
              <a:gd name="connsiteX1816" fmla="*/ 6525700 w 9600824"/>
              <a:gd name="connsiteY1816" fmla="*/ 103237 h 534108"/>
              <a:gd name="connsiteX1817" fmla="*/ 6476902 w 9600824"/>
              <a:gd name="connsiteY1817" fmla="*/ 152035 h 534108"/>
              <a:gd name="connsiteX1818" fmla="*/ 6525700 w 9600824"/>
              <a:gd name="connsiteY1818" fmla="*/ 200833 h 534108"/>
              <a:gd name="connsiteX1819" fmla="*/ 6574498 w 9600824"/>
              <a:gd name="connsiteY1819" fmla="*/ 152035 h 534108"/>
              <a:gd name="connsiteX1820" fmla="*/ 8135966 w 9600824"/>
              <a:gd name="connsiteY1820" fmla="*/ 103237 h 534108"/>
              <a:gd name="connsiteX1821" fmla="*/ 8087168 w 9600824"/>
              <a:gd name="connsiteY1821" fmla="*/ 152035 h 534108"/>
              <a:gd name="connsiteX1822" fmla="*/ 8135966 w 9600824"/>
              <a:gd name="connsiteY1822" fmla="*/ 200833 h 534108"/>
              <a:gd name="connsiteX1823" fmla="*/ 8184764 w 9600824"/>
              <a:gd name="connsiteY1823" fmla="*/ 152035 h 534108"/>
              <a:gd name="connsiteX1824" fmla="*/ 7905928 w 9600824"/>
              <a:gd name="connsiteY1824" fmla="*/ 103237 h 534108"/>
              <a:gd name="connsiteX1825" fmla="*/ 7857130 w 9600824"/>
              <a:gd name="connsiteY1825" fmla="*/ 152035 h 534108"/>
              <a:gd name="connsiteX1826" fmla="*/ 7905928 w 9600824"/>
              <a:gd name="connsiteY1826" fmla="*/ 200833 h 534108"/>
              <a:gd name="connsiteX1827" fmla="*/ 7954726 w 9600824"/>
              <a:gd name="connsiteY1827" fmla="*/ 152035 h 534108"/>
              <a:gd name="connsiteX1828" fmla="*/ 6755738 w 9600824"/>
              <a:gd name="connsiteY1828" fmla="*/ 103237 h 534108"/>
              <a:gd name="connsiteX1829" fmla="*/ 6706940 w 9600824"/>
              <a:gd name="connsiteY1829" fmla="*/ 152035 h 534108"/>
              <a:gd name="connsiteX1830" fmla="*/ 6755738 w 9600824"/>
              <a:gd name="connsiteY1830" fmla="*/ 200833 h 534108"/>
              <a:gd name="connsiteX1831" fmla="*/ 6804536 w 9600824"/>
              <a:gd name="connsiteY1831" fmla="*/ 152035 h 534108"/>
              <a:gd name="connsiteX1832" fmla="*/ 6295662 w 9600824"/>
              <a:gd name="connsiteY1832" fmla="*/ 103237 h 534108"/>
              <a:gd name="connsiteX1833" fmla="*/ 6246864 w 9600824"/>
              <a:gd name="connsiteY1833" fmla="*/ 152035 h 534108"/>
              <a:gd name="connsiteX1834" fmla="*/ 6295662 w 9600824"/>
              <a:gd name="connsiteY1834" fmla="*/ 200833 h 534108"/>
              <a:gd name="connsiteX1835" fmla="*/ 6344460 w 9600824"/>
              <a:gd name="connsiteY1835" fmla="*/ 152035 h 534108"/>
              <a:gd name="connsiteX1836" fmla="*/ 5145472 w 9600824"/>
              <a:gd name="connsiteY1836" fmla="*/ 103237 h 534108"/>
              <a:gd name="connsiteX1837" fmla="*/ 5096674 w 9600824"/>
              <a:gd name="connsiteY1837" fmla="*/ 152035 h 534108"/>
              <a:gd name="connsiteX1838" fmla="*/ 5145472 w 9600824"/>
              <a:gd name="connsiteY1838" fmla="*/ 200833 h 534108"/>
              <a:gd name="connsiteX1839" fmla="*/ 5194270 w 9600824"/>
              <a:gd name="connsiteY1839" fmla="*/ 152035 h 534108"/>
              <a:gd name="connsiteX1840" fmla="*/ 4915434 w 9600824"/>
              <a:gd name="connsiteY1840" fmla="*/ 103237 h 534108"/>
              <a:gd name="connsiteX1841" fmla="*/ 4866636 w 9600824"/>
              <a:gd name="connsiteY1841" fmla="*/ 152035 h 534108"/>
              <a:gd name="connsiteX1842" fmla="*/ 4915434 w 9600824"/>
              <a:gd name="connsiteY1842" fmla="*/ 200833 h 534108"/>
              <a:gd name="connsiteX1843" fmla="*/ 4964232 w 9600824"/>
              <a:gd name="connsiteY1843" fmla="*/ 152035 h 534108"/>
              <a:gd name="connsiteX1844" fmla="*/ 1004793 w 9600824"/>
              <a:gd name="connsiteY1844" fmla="*/ 103237 h 534108"/>
              <a:gd name="connsiteX1845" fmla="*/ 955995 w 9600824"/>
              <a:gd name="connsiteY1845" fmla="*/ 152035 h 534108"/>
              <a:gd name="connsiteX1846" fmla="*/ 1004793 w 9600824"/>
              <a:gd name="connsiteY1846" fmla="*/ 200833 h 534108"/>
              <a:gd name="connsiteX1847" fmla="*/ 1053591 w 9600824"/>
              <a:gd name="connsiteY1847" fmla="*/ 152035 h 534108"/>
              <a:gd name="connsiteX1848" fmla="*/ 544717 w 9600824"/>
              <a:gd name="connsiteY1848" fmla="*/ 103237 h 534108"/>
              <a:gd name="connsiteX1849" fmla="*/ 495919 w 9600824"/>
              <a:gd name="connsiteY1849" fmla="*/ 152035 h 534108"/>
              <a:gd name="connsiteX1850" fmla="*/ 544717 w 9600824"/>
              <a:gd name="connsiteY1850" fmla="*/ 200833 h 534108"/>
              <a:gd name="connsiteX1851" fmla="*/ 593515 w 9600824"/>
              <a:gd name="connsiteY1851" fmla="*/ 152035 h 534108"/>
              <a:gd name="connsiteX1852" fmla="*/ 3535208 w 9600824"/>
              <a:gd name="connsiteY1852" fmla="*/ 103237 h 534108"/>
              <a:gd name="connsiteX1853" fmla="*/ 3486411 w 9600824"/>
              <a:gd name="connsiteY1853" fmla="*/ 152034 h 534108"/>
              <a:gd name="connsiteX1854" fmla="*/ 3535210 w 9600824"/>
              <a:gd name="connsiteY1854" fmla="*/ 200833 h 534108"/>
              <a:gd name="connsiteX1855" fmla="*/ 3584007 w 9600824"/>
              <a:gd name="connsiteY1855" fmla="*/ 152036 h 534108"/>
              <a:gd name="connsiteX1856" fmla="*/ 1924945 w 9600824"/>
              <a:gd name="connsiteY1856" fmla="*/ 103237 h 534108"/>
              <a:gd name="connsiteX1857" fmla="*/ 1876147 w 9600824"/>
              <a:gd name="connsiteY1857" fmla="*/ 152035 h 534108"/>
              <a:gd name="connsiteX1858" fmla="*/ 1924945 w 9600824"/>
              <a:gd name="connsiteY1858" fmla="*/ 200833 h 534108"/>
              <a:gd name="connsiteX1859" fmla="*/ 1973744 w 9600824"/>
              <a:gd name="connsiteY1859" fmla="*/ 152035 h 534108"/>
              <a:gd name="connsiteX1860" fmla="*/ 9103738 w 9600824"/>
              <a:gd name="connsiteY1860" fmla="*/ 55618 h 534108"/>
              <a:gd name="connsiteX1861" fmla="*/ 9074709 w 9600824"/>
              <a:gd name="connsiteY1861" fmla="*/ 84647 h 534108"/>
              <a:gd name="connsiteX1862" fmla="*/ 9123507 w 9600824"/>
              <a:gd name="connsiteY1862" fmla="*/ 133445 h 534108"/>
              <a:gd name="connsiteX1863" fmla="*/ 9152536 w 9600824"/>
              <a:gd name="connsiteY1863" fmla="*/ 104416 h 534108"/>
              <a:gd name="connsiteX1864" fmla="*/ 9008488 w 9600824"/>
              <a:gd name="connsiteY1864" fmla="*/ 55618 h 534108"/>
              <a:gd name="connsiteX1865" fmla="*/ 8959695 w 9600824"/>
              <a:gd name="connsiteY1865" fmla="*/ 104410 h 534108"/>
              <a:gd name="connsiteX1866" fmla="*/ 8988724 w 9600824"/>
              <a:gd name="connsiteY1866" fmla="*/ 133439 h 534108"/>
              <a:gd name="connsiteX1867" fmla="*/ 9037517 w 9600824"/>
              <a:gd name="connsiteY1867" fmla="*/ 84647 h 534108"/>
              <a:gd name="connsiteX1868" fmla="*/ 2202607 w 9600824"/>
              <a:gd name="connsiteY1868" fmla="*/ 55613 h 534108"/>
              <a:gd name="connsiteX1869" fmla="*/ 2173578 w 9600824"/>
              <a:gd name="connsiteY1869" fmla="*/ 84642 h 534108"/>
              <a:gd name="connsiteX1870" fmla="*/ 2222376 w 9600824"/>
              <a:gd name="connsiteY1870" fmla="*/ 133440 h 534108"/>
              <a:gd name="connsiteX1871" fmla="*/ 2251405 w 9600824"/>
              <a:gd name="connsiteY1871" fmla="*/ 104411 h 534108"/>
              <a:gd name="connsiteX1872" fmla="*/ 2107357 w 9600824"/>
              <a:gd name="connsiteY1872" fmla="*/ 55613 h 534108"/>
              <a:gd name="connsiteX1873" fmla="*/ 2058561 w 9600824"/>
              <a:gd name="connsiteY1873" fmla="*/ 104410 h 534108"/>
              <a:gd name="connsiteX1874" fmla="*/ 2087590 w 9600824"/>
              <a:gd name="connsiteY1874" fmla="*/ 133439 h 534108"/>
              <a:gd name="connsiteX1875" fmla="*/ 2136387 w 9600824"/>
              <a:gd name="connsiteY1875" fmla="*/ 84643 h 534108"/>
              <a:gd name="connsiteX1876" fmla="*/ 8873705 w 9600824"/>
              <a:gd name="connsiteY1876" fmla="*/ 55612 h 534108"/>
              <a:gd name="connsiteX1877" fmla="*/ 8844676 w 9600824"/>
              <a:gd name="connsiteY1877" fmla="*/ 84641 h 534108"/>
              <a:gd name="connsiteX1878" fmla="*/ 8893474 w 9600824"/>
              <a:gd name="connsiteY1878" fmla="*/ 133439 h 534108"/>
              <a:gd name="connsiteX1879" fmla="*/ 8922503 w 9600824"/>
              <a:gd name="connsiteY1879" fmla="*/ 104410 h 534108"/>
              <a:gd name="connsiteX1880" fmla="*/ 8778455 w 9600824"/>
              <a:gd name="connsiteY1880" fmla="*/ 55612 h 534108"/>
              <a:gd name="connsiteX1881" fmla="*/ 8729657 w 9600824"/>
              <a:gd name="connsiteY1881" fmla="*/ 104410 h 534108"/>
              <a:gd name="connsiteX1882" fmla="*/ 8758686 w 9600824"/>
              <a:gd name="connsiteY1882" fmla="*/ 133439 h 534108"/>
              <a:gd name="connsiteX1883" fmla="*/ 8807484 w 9600824"/>
              <a:gd name="connsiteY1883" fmla="*/ 84641 h 534108"/>
              <a:gd name="connsiteX1884" fmla="*/ 8643667 w 9600824"/>
              <a:gd name="connsiteY1884" fmla="*/ 55612 h 534108"/>
              <a:gd name="connsiteX1885" fmla="*/ 8614638 w 9600824"/>
              <a:gd name="connsiteY1885" fmla="*/ 84641 h 534108"/>
              <a:gd name="connsiteX1886" fmla="*/ 8663436 w 9600824"/>
              <a:gd name="connsiteY1886" fmla="*/ 133439 h 534108"/>
              <a:gd name="connsiteX1887" fmla="*/ 8692465 w 9600824"/>
              <a:gd name="connsiteY1887" fmla="*/ 104410 h 534108"/>
              <a:gd name="connsiteX1888" fmla="*/ 8548417 w 9600824"/>
              <a:gd name="connsiteY1888" fmla="*/ 55612 h 534108"/>
              <a:gd name="connsiteX1889" fmla="*/ 8499619 w 9600824"/>
              <a:gd name="connsiteY1889" fmla="*/ 104410 h 534108"/>
              <a:gd name="connsiteX1890" fmla="*/ 8528648 w 9600824"/>
              <a:gd name="connsiteY1890" fmla="*/ 133439 h 534108"/>
              <a:gd name="connsiteX1891" fmla="*/ 8577446 w 9600824"/>
              <a:gd name="connsiteY1891" fmla="*/ 84641 h 534108"/>
              <a:gd name="connsiteX1892" fmla="*/ 8413629 w 9600824"/>
              <a:gd name="connsiteY1892" fmla="*/ 55612 h 534108"/>
              <a:gd name="connsiteX1893" fmla="*/ 8384600 w 9600824"/>
              <a:gd name="connsiteY1893" fmla="*/ 84641 h 534108"/>
              <a:gd name="connsiteX1894" fmla="*/ 8433398 w 9600824"/>
              <a:gd name="connsiteY1894" fmla="*/ 133439 h 534108"/>
              <a:gd name="connsiteX1895" fmla="*/ 8462427 w 9600824"/>
              <a:gd name="connsiteY1895" fmla="*/ 104410 h 534108"/>
              <a:gd name="connsiteX1896" fmla="*/ 8318379 w 9600824"/>
              <a:gd name="connsiteY1896" fmla="*/ 55612 h 534108"/>
              <a:gd name="connsiteX1897" fmla="*/ 8269581 w 9600824"/>
              <a:gd name="connsiteY1897" fmla="*/ 104410 h 534108"/>
              <a:gd name="connsiteX1898" fmla="*/ 8298610 w 9600824"/>
              <a:gd name="connsiteY1898" fmla="*/ 133439 h 534108"/>
              <a:gd name="connsiteX1899" fmla="*/ 8347408 w 9600824"/>
              <a:gd name="connsiteY1899" fmla="*/ 84641 h 534108"/>
              <a:gd name="connsiteX1900" fmla="*/ 8183591 w 9600824"/>
              <a:gd name="connsiteY1900" fmla="*/ 55612 h 534108"/>
              <a:gd name="connsiteX1901" fmla="*/ 8154562 w 9600824"/>
              <a:gd name="connsiteY1901" fmla="*/ 84641 h 534108"/>
              <a:gd name="connsiteX1902" fmla="*/ 8203360 w 9600824"/>
              <a:gd name="connsiteY1902" fmla="*/ 133439 h 534108"/>
              <a:gd name="connsiteX1903" fmla="*/ 8232389 w 9600824"/>
              <a:gd name="connsiteY1903" fmla="*/ 104410 h 534108"/>
              <a:gd name="connsiteX1904" fmla="*/ 8088341 w 9600824"/>
              <a:gd name="connsiteY1904" fmla="*/ 55612 h 534108"/>
              <a:gd name="connsiteX1905" fmla="*/ 8039543 w 9600824"/>
              <a:gd name="connsiteY1905" fmla="*/ 104410 h 534108"/>
              <a:gd name="connsiteX1906" fmla="*/ 8068572 w 9600824"/>
              <a:gd name="connsiteY1906" fmla="*/ 133439 h 534108"/>
              <a:gd name="connsiteX1907" fmla="*/ 8117370 w 9600824"/>
              <a:gd name="connsiteY1907" fmla="*/ 84641 h 534108"/>
              <a:gd name="connsiteX1908" fmla="*/ 7953553 w 9600824"/>
              <a:gd name="connsiteY1908" fmla="*/ 55612 h 534108"/>
              <a:gd name="connsiteX1909" fmla="*/ 7924524 w 9600824"/>
              <a:gd name="connsiteY1909" fmla="*/ 84641 h 534108"/>
              <a:gd name="connsiteX1910" fmla="*/ 7973322 w 9600824"/>
              <a:gd name="connsiteY1910" fmla="*/ 133439 h 534108"/>
              <a:gd name="connsiteX1911" fmla="*/ 8002351 w 9600824"/>
              <a:gd name="connsiteY1911" fmla="*/ 104410 h 534108"/>
              <a:gd name="connsiteX1912" fmla="*/ 7858303 w 9600824"/>
              <a:gd name="connsiteY1912" fmla="*/ 55612 h 534108"/>
              <a:gd name="connsiteX1913" fmla="*/ 7809505 w 9600824"/>
              <a:gd name="connsiteY1913" fmla="*/ 104410 h 534108"/>
              <a:gd name="connsiteX1914" fmla="*/ 7838534 w 9600824"/>
              <a:gd name="connsiteY1914" fmla="*/ 133439 h 534108"/>
              <a:gd name="connsiteX1915" fmla="*/ 7887332 w 9600824"/>
              <a:gd name="connsiteY1915" fmla="*/ 84641 h 534108"/>
              <a:gd name="connsiteX1916" fmla="*/ 7723515 w 9600824"/>
              <a:gd name="connsiteY1916" fmla="*/ 55612 h 534108"/>
              <a:gd name="connsiteX1917" fmla="*/ 7694486 w 9600824"/>
              <a:gd name="connsiteY1917" fmla="*/ 84641 h 534108"/>
              <a:gd name="connsiteX1918" fmla="*/ 7743284 w 9600824"/>
              <a:gd name="connsiteY1918" fmla="*/ 133439 h 534108"/>
              <a:gd name="connsiteX1919" fmla="*/ 7772313 w 9600824"/>
              <a:gd name="connsiteY1919" fmla="*/ 104410 h 534108"/>
              <a:gd name="connsiteX1920" fmla="*/ 7628265 w 9600824"/>
              <a:gd name="connsiteY1920" fmla="*/ 55612 h 534108"/>
              <a:gd name="connsiteX1921" fmla="*/ 7579467 w 9600824"/>
              <a:gd name="connsiteY1921" fmla="*/ 104410 h 534108"/>
              <a:gd name="connsiteX1922" fmla="*/ 7608496 w 9600824"/>
              <a:gd name="connsiteY1922" fmla="*/ 133439 h 534108"/>
              <a:gd name="connsiteX1923" fmla="*/ 7657294 w 9600824"/>
              <a:gd name="connsiteY1923" fmla="*/ 84641 h 534108"/>
              <a:gd name="connsiteX1924" fmla="*/ 7493477 w 9600824"/>
              <a:gd name="connsiteY1924" fmla="*/ 55612 h 534108"/>
              <a:gd name="connsiteX1925" fmla="*/ 7464448 w 9600824"/>
              <a:gd name="connsiteY1925" fmla="*/ 84641 h 534108"/>
              <a:gd name="connsiteX1926" fmla="*/ 7513246 w 9600824"/>
              <a:gd name="connsiteY1926" fmla="*/ 133439 h 534108"/>
              <a:gd name="connsiteX1927" fmla="*/ 7542275 w 9600824"/>
              <a:gd name="connsiteY1927" fmla="*/ 104410 h 534108"/>
              <a:gd name="connsiteX1928" fmla="*/ 7398227 w 9600824"/>
              <a:gd name="connsiteY1928" fmla="*/ 55612 h 534108"/>
              <a:gd name="connsiteX1929" fmla="*/ 7349429 w 9600824"/>
              <a:gd name="connsiteY1929" fmla="*/ 104410 h 534108"/>
              <a:gd name="connsiteX1930" fmla="*/ 7378458 w 9600824"/>
              <a:gd name="connsiteY1930" fmla="*/ 133439 h 534108"/>
              <a:gd name="connsiteX1931" fmla="*/ 7427256 w 9600824"/>
              <a:gd name="connsiteY1931" fmla="*/ 84641 h 534108"/>
              <a:gd name="connsiteX1932" fmla="*/ 7263439 w 9600824"/>
              <a:gd name="connsiteY1932" fmla="*/ 55612 h 534108"/>
              <a:gd name="connsiteX1933" fmla="*/ 7234410 w 9600824"/>
              <a:gd name="connsiteY1933" fmla="*/ 84641 h 534108"/>
              <a:gd name="connsiteX1934" fmla="*/ 7283208 w 9600824"/>
              <a:gd name="connsiteY1934" fmla="*/ 133439 h 534108"/>
              <a:gd name="connsiteX1935" fmla="*/ 7312237 w 9600824"/>
              <a:gd name="connsiteY1935" fmla="*/ 104410 h 534108"/>
              <a:gd name="connsiteX1936" fmla="*/ 7168189 w 9600824"/>
              <a:gd name="connsiteY1936" fmla="*/ 55612 h 534108"/>
              <a:gd name="connsiteX1937" fmla="*/ 7119391 w 9600824"/>
              <a:gd name="connsiteY1937" fmla="*/ 104410 h 534108"/>
              <a:gd name="connsiteX1938" fmla="*/ 7148420 w 9600824"/>
              <a:gd name="connsiteY1938" fmla="*/ 133439 h 534108"/>
              <a:gd name="connsiteX1939" fmla="*/ 7197218 w 9600824"/>
              <a:gd name="connsiteY1939" fmla="*/ 84641 h 534108"/>
              <a:gd name="connsiteX1940" fmla="*/ 7033401 w 9600824"/>
              <a:gd name="connsiteY1940" fmla="*/ 55612 h 534108"/>
              <a:gd name="connsiteX1941" fmla="*/ 7004372 w 9600824"/>
              <a:gd name="connsiteY1941" fmla="*/ 84641 h 534108"/>
              <a:gd name="connsiteX1942" fmla="*/ 7053170 w 9600824"/>
              <a:gd name="connsiteY1942" fmla="*/ 133439 h 534108"/>
              <a:gd name="connsiteX1943" fmla="*/ 7082199 w 9600824"/>
              <a:gd name="connsiteY1943" fmla="*/ 104410 h 534108"/>
              <a:gd name="connsiteX1944" fmla="*/ 6938151 w 9600824"/>
              <a:gd name="connsiteY1944" fmla="*/ 55612 h 534108"/>
              <a:gd name="connsiteX1945" fmla="*/ 6889353 w 9600824"/>
              <a:gd name="connsiteY1945" fmla="*/ 104410 h 534108"/>
              <a:gd name="connsiteX1946" fmla="*/ 6918382 w 9600824"/>
              <a:gd name="connsiteY1946" fmla="*/ 133439 h 534108"/>
              <a:gd name="connsiteX1947" fmla="*/ 6967180 w 9600824"/>
              <a:gd name="connsiteY1947" fmla="*/ 84641 h 534108"/>
              <a:gd name="connsiteX1948" fmla="*/ 6803363 w 9600824"/>
              <a:gd name="connsiteY1948" fmla="*/ 55612 h 534108"/>
              <a:gd name="connsiteX1949" fmla="*/ 6774334 w 9600824"/>
              <a:gd name="connsiteY1949" fmla="*/ 84641 h 534108"/>
              <a:gd name="connsiteX1950" fmla="*/ 6823132 w 9600824"/>
              <a:gd name="connsiteY1950" fmla="*/ 133439 h 534108"/>
              <a:gd name="connsiteX1951" fmla="*/ 6852161 w 9600824"/>
              <a:gd name="connsiteY1951" fmla="*/ 104410 h 534108"/>
              <a:gd name="connsiteX1952" fmla="*/ 6708113 w 9600824"/>
              <a:gd name="connsiteY1952" fmla="*/ 55612 h 534108"/>
              <a:gd name="connsiteX1953" fmla="*/ 6659315 w 9600824"/>
              <a:gd name="connsiteY1953" fmla="*/ 104410 h 534108"/>
              <a:gd name="connsiteX1954" fmla="*/ 6688344 w 9600824"/>
              <a:gd name="connsiteY1954" fmla="*/ 133439 h 534108"/>
              <a:gd name="connsiteX1955" fmla="*/ 6737142 w 9600824"/>
              <a:gd name="connsiteY1955" fmla="*/ 84641 h 534108"/>
              <a:gd name="connsiteX1956" fmla="*/ 6573325 w 9600824"/>
              <a:gd name="connsiteY1956" fmla="*/ 55612 h 534108"/>
              <a:gd name="connsiteX1957" fmla="*/ 6544296 w 9600824"/>
              <a:gd name="connsiteY1957" fmla="*/ 84641 h 534108"/>
              <a:gd name="connsiteX1958" fmla="*/ 6593094 w 9600824"/>
              <a:gd name="connsiteY1958" fmla="*/ 133439 h 534108"/>
              <a:gd name="connsiteX1959" fmla="*/ 6622123 w 9600824"/>
              <a:gd name="connsiteY1959" fmla="*/ 104410 h 534108"/>
              <a:gd name="connsiteX1960" fmla="*/ 6478075 w 9600824"/>
              <a:gd name="connsiteY1960" fmla="*/ 55612 h 534108"/>
              <a:gd name="connsiteX1961" fmla="*/ 6429277 w 9600824"/>
              <a:gd name="connsiteY1961" fmla="*/ 104410 h 534108"/>
              <a:gd name="connsiteX1962" fmla="*/ 6458306 w 9600824"/>
              <a:gd name="connsiteY1962" fmla="*/ 133439 h 534108"/>
              <a:gd name="connsiteX1963" fmla="*/ 6507104 w 9600824"/>
              <a:gd name="connsiteY1963" fmla="*/ 84641 h 534108"/>
              <a:gd name="connsiteX1964" fmla="*/ 6343287 w 9600824"/>
              <a:gd name="connsiteY1964" fmla="*/ 55612 h 534108"/>
              <a:gd name="connsiteX1965" fmla="*/ 6314258 w 9600824"/>
              <a:gd name="connsiteY1965" fmla="*/ 84641 h 534108"/>
              <a:gd name="connsiteX1966" fmla="*/ 6363056 w 9600824"/>
              <a:gd name="connsiteY1966" fmla="*/ 133439 h 534108"/>
              <a:gd name="connsiteX1967" fmla="*/ 6392085 w 9600824"/>
              <a:gd name="connsiteY1967" fmla="*/ 104410 h 534108"/>
              <a:gd name="connsiteX1968" fmla="*/ 6248037 w 9600824"/>
              <a:gd name="connsiteY1968" fmla="*/ 55612 h 534108"/>
              <a:gd name="connsiteX1969" fmla="*/ 6199239 w 9600824"/>
              <a:gd name="connsiteY1969" fmla="*/ 104410 h 534108"/>
              <a:gd name="connsiteX1970" fmla="*/ 6228268 w 9600824"/>
              <a:gd name="connsiteY1970" fmla="*/ 133439 h 534108"/>
              <a:gd name="connsiteX1971" fmla="*/ 6277066 w 9600824"/>
              <a:gd name="connsiteY1971" fmla="*/ 84641 h 534108"/>
              <a:gd name="connsiteX1972" fmla="*/ 6113249 w 9600824"/>
              <a:gd name="connsiteY1972" fmla="*/ 55612 h 534108"/>
              <a:gd name="connsiteX1973" fmla="*/ 6084220 w 9600824"/>
              <a:gd name="connsiteY1973" fmla="*/ 84641 h 534108"/>
              <a:gd name="connsiteX1974" fmla="*/ 6133018 w 9600824"/>
              <a:gd name="connsiteY1974" fmla="*/ 133439 h 534108"/>
              <a:gd name="connsiteX1975" fmla="*/ 6162047 w 9600824"/>
              <a:gd name="connsiteY1975" fmla="*/ 104410 h 534108"/>
              <a:gd name="connsiteX1976" fmla="*/ 6017999 w 9600824"/>
              <a:gd name="connsiteY1976" fmla="*/ 55612 h 534108"/>
              <a:gd name="connsiteX1977" fmla="*/ 5969201 w 9600824"/>
              <a:gd name="connsiteY1977" fmla="*/ 104410 h 534108"/>
              <a:gd name="connsiteX1978" fmla="*/ 5998230 w 9600824"/>
              <a:gd name="connsiteY1978" fmla="*/ 133439 h 534108"/>
              <a:gd name="connsiteX1979" fmla="*/ 6047028 w 9600824"/>
              <a:gd name="connsiteY1979" fmla="*/ 84641 h 534108"/>
              <a:gd name="connsiteX1980" fmla="*/ 5883211 w 9600824"/>
              <a:gd name="connsiteY1980" fmla="*/ 55612 h 534108"/>
              <a:gd name="connsiteX1981" fmla="*/ 5854182 w 9600824"/>
              <a:gd name="connsiteY1981" fmla="*/ 84641 h 534108"/>
              <a:gd name="connsiteX1982" fmla="*/ 5902980 w 9600824"/>
              <a:gd name="connsiteY1982" fmla="*/ 133439 h 534108"/>
              <a:gd name="connsiteX1983" fmla="*/ 5932009 w 9600824"/>
              <a:gd name="connsiteY1983" fmla="*/ 104410 h 534108"/>
              <a:gd name="connsiteX1984" fmla="*/ 5787961 w 9600824"/>
              <a:gd name="connsiteY1984" fmla="*/ 55612 h 534108"/>
              <a:gd name="connsiteX1985" fmla="*/ 5739163 w 9600824"/>
              <a:gd name="connsiteY1985" fmla="*/ 104410 h 534108"/>
              <a:gd name="connsiteX1986" fmla="*/ 5768192 w 9600824"/>
              <a:gd name="connsiteY1986" fmla="*/ 133439 h 534108"/>
              <a:gd name="connsiteX1987" fmla="*/ 5816990 w 9600824"/>
              <a:gd name="connsiteY1987" fmla="*/ 84641 h 534108"/>
              <a:gd name="connsiteX1988" fmla="*/ 5653173 w 9600824"/>
              <a:gd name="connsiteY1988" fmla="*/ 55612 h 534108"/>
              <a:gd name="connsiteX1989" fmla="*/ 5624144 w 9600824"/>
              <a:gd name="connsiteY1989" fmla="*/ 84641 h 534108"/>
              <a:gd name="connsiteX1990" fmla="*/ 5672942 w 9600824"/>
              <a:gd name="connsiteY1990" fmla="*/ 133439 h 534108"/>
              <a:gd name="connsiteX1991" fmla="*/ 5701971 w 9600824"/>
              <a:gd name="connsiteY1991" fmla="*/ 104410 h 534108"/>
              <a:gd name="connsiteX1992" fmla="*/ 5557923 w 9600824"/>
              <a:gd name="connsiteY1992" fmla="*/ 55612 h 534108"/>
              <a:gd name="connsiteX1993" fmla="*/ 5509125 w 9600824"/>
              <a:gd name="connsiteY1993" fmla="*/ 104410 h 534108"/>
              <a:gd name="connsiteX1994" fmla="*/ 5538154 w 9600824"/>
              <a:gd name="connsiteY1994" fmla="*/ 133439 h 534108"/>
              <a:gd name="connsiteX1995" fmla="*/ 5586952 w 9600824"/>
              <a:gd name="connsiteY1995" fmla="*/ 84641 h 534108"/>
              <a:gd name="connsiteX1996" fmla="*/ 5423135 w 9600824"/>
              <a:gd name="connsiteY1996" fmla="*/ 55612 h 534108"/>
              <a:gd name="connsiteX1997" fmla="*/ 5394106 w 9600824"/>
              <a:gd name="connsiteY1997" fmla="*/ 84641 h 534108"/>
              <a:gd name="connsiteX1998" fmla="*/ 5442904 w 9600824"/>
              <a:gd name="connsiteY1998" fmla="*/ 133439 h 534108"/>
              <a:gd name="connsiteX1999" fmla="*/ 5471933 w 9600824"/>
              <a:gd name="connsiteY1999" fmla="*/ 104410 h 534108"/>
              <a:gd name="connsiteX2000" fmla="*/ 5327885 w 9600824"/>
              <a:gd name="connsiteY2000" fmla="*/ 55612 h 534108"/>
              <a:gd name="connsiteX2001" fmla="*/ 5279087 w 9600824"/>
              <a:gd name="connsiteY2001" fmla="*/ 104410 h 534108"/>
              <a:gd name="connsiteX2002" fmla="*/ 5308116 w 9600824"/>
              <a:gd name="connsiteY2002" fmla="*/ 133439 h 534108"/>
              <a:gd name="connsiteX2003" fmla="*/ 5356914 w 9600824"/>
              <a:gd name="connsiteY2003" fmla="*/ 84641 h 534108"/>
              <a:gd name="connsiteX2004" fmla="*/ 5193097 w 9600824"/>
              <a:gd name="connsiteY2004" fmla="*/ 55612 h 534108"/>
              <a:gd name="connsiteX2005" fmla="*/ 5164068 w 9600824"/>
              <a:gd name="connsiteY2005" fmla="*/ 84641 h 534108"/>
              <a:gd name="connsiteX2006" fmla="*/ 5212866 w 9600824"/>
              <a:gd name="connsiteY2006" fmla="*/ 133439 h 534108"/>
              <a:gd name="connsiteX2007" fmla="*/ 5241895 w 9600824"/>
              <a:gd name="connsiteY2007" fmla="*/ 104410 h 534108"/>
              <a:gd name="connsiteX2008" fmla="*/ 5097847 w 9600824"/>
              <a:gd name="connsiteY2008" fmla="*/ 55612 h 534108"/>
              <a:gd name="connsiteX2009" fmla="*/ 5049049 w 9600824"/>
              <a:gd name="connsiteY2009" fmla="*/ 104410 h 534108"/>
              <a:gd name="connsiteX2010" fmla="*/ 5078078 w 9600824"/>
              <a:gd name="connsiteY2010" fmla="*/ 133439 h 534108"/>
              <a:gd name="connsiteX2011" fmla="*/ 5126876 w 9600824"/>
              <a:gd name="connsiteY2011" fmla="*/ 84641 h 534108"/>
              <a:gd name="connsiteX2012" fmla="*/ 4963059 w 9600824"/>
              <a:gd name="connsiteY2012" fmla="*/ 55612 h 534108"/>
              <a:gd name="connsiteX2013" fmla="*/ 4934030 w 9600824"/>
              <a:gd name="connsiteY2013" fmla="*/ 84641 h 534108"/>
              <a:gd name="connsiteX2014" fmla="*/ 4982828 w 9600824"/>
              <a:gd name="connsiteY2014" fmla="*/ 133439 h 534108"/>
              <a:gd name="connsiteX2015" fmla="*/ 5011857 w 9600824"/>
              <a:gd name="connsiteY2015" fmla="*/ 104410 h 534108"/>
              <a:gd name="connsiteX2016" fmla="*/ 4867809 w 9600824"/>
              <a:gd name="connsiteY2016" fmla="*/ 55612 h 534108"/>
              <a:gd name="connsiteX2017" fmla="*/ 4819011 w 9600824"/>
              <a:gd name="connsiteY2017" fmla="*/ 104410 h 534108"/>
              <a:gd name="connsiteX2018" fmla="*/ 4848040 w 9600824"/>
              <a:gd name="connsiteY2018" fmla="*/ 133439 h 534108"/>
              <a:gd name="connsiteX2019" fmla="*/ 4896838 w 9600824"/>
              <a:gd name="connsiteY2019" fmla="*/ 84641 h 534108"/>
              <a:gd name="connsiteX2020" fmla="*/ 4733021 w 9600824"/>
              <a:gd name="connsiteY2020" fmla="*/ 55612 h 534108"/>
              <a:gd name="connsiteX2021" fmla="*/ 4703992 w 9600824"/>
              <a:gd name="connsiteY2021" fmla="*/ 84641 h 534108"/>
              <a:gd name="connsiteX2022" fmla="*/ 4752790 w 9600824"/>
              <a:gd name="connsiteY2022" fmla="*/ 133439 h 534108"/>
              <a:gd name="connsiteX2023" fmla="*/ 4781819 w 9600824"/>
              <a:gd name="connsiteY2023" fmla="*/ 104410 h 534108"/>
              <a:gd name="connsiteX2024" fmla="*/ 4637771 w 9600824"/>
              <a:gd name="connsiteY2024" fmla="*/ 55612 h 534108"/>
              <a:gd name="connsiteX2025" fmla="*/ 4588973 w 9600824"/>
              <a:gd name="connsiteY2025" fmla="*/ 104410 h 534108"/>
              <a:gd name="connsiteX2026" fmla="*/ 4618002 w 9600824"/>
              <a:gd name="connsiteY2026" fmla="*/ 133439 h 534108"/>
              <a:gd name="connsiteX2027" fmla="*/ 4666800 w 9600824"/>
              <a:gd name="connsiteY2027" fmla="*/ 84641 h 534108"/>
              <a:gd name="connsiteX2028" fmla="*/ 4502983 w 9600824"/>
              <a:gd name="connsiteY2028" fmla="*/ 55612 h 534108"/>
              <a:gd name="connsiteX2029" fmla="*/ 4473954 w 9600824"/>
              <a:gd name="connsiteY2029" fmla="*/ 84641 h 534108"/>
              <a:gd name="connsiteX2030" fmla="*/ 4522752 w 9600824"/>
              <a:gd name="connsiteY2030" fmla="*/ 133439 h 534108"/>
              <a:gd name="connsiteX2031" fmla="*/ 4551781 w 9600824"/>
              <a:gd name="connsiteY2031" fmla="*/ 104410 h 534108"/>
              <a:gd name="connsiteX2032" fmla="*/ 4407733 w 9600824"/>
              <a:gd name="connsiteY2032" fmla="*/ 55612 h 534108"/>
              <a:gd name="connsiteX2033" fmla="*/ 4358935 w 9600824"/>
              <a:gd name="connsiteY2033" fmla="*/ 104410 h 534108"/>
              <a:gd name="connsiteX2034" fmla="*/ 4387964 w 9600824"/>
              <a:gd name="connsiteY2034" fmla="*/ 133439 h 534108"/>
              <a:gd name="connsiteX2035" fmla="*/ 4436762 w 9600824"/>
              <a:gd name="connsiteY2035" fmla="*/ 84641 h 534108"/>
              <a:gd name="connsiteX2036" fmla="*/ 4272945 w 9600824"/>
              <a:gd name="connsiteY2036" fmla="*/ 55612 h 534108"/>
              <a:gd name="connsiteX2037" fmla="*/ 4243916 w 9600824"/>
              <a:gd name="connsiteY2037" fmla="*/ 84641 h 534108"/>
              <a:gd name="connsiteX2038" fmla="*/ 4292714 w 9600824"/>
              <a:gd name="connsiteY2038" fmla="*/ 133439 h 534108"/>
              <a:gd name="connsiteX2039" fmla="*/ 4321743 w 9600824"/>
              <a:gd name="connsiteY2039" fmla="*/ 104410 h 534108"/>
              <a:gd name="connsiteX2040" fmla="*/ 4177695 w 9600824"/>
              <a:gd name="connsiteY2040" fmla="*/ 55612 h 534108"/>
              <a:gd name="connsiteX2041" fmla="*/ 4128897 w 9600824"/>
              <a:gd name="connsiteY2041" fmla="*/ 104410 h 534108"/>
              <a:gd name="connsiteX2042" fmla="*/ 4157926 w 9600824"/>
              <a:gd name="connsiteY2042" fmla="*/ 133440 h 534108"/>
              <a:gd name="connsiteX2043" fmla="*/ 4206725 w 9600824"/>
              <a:gd name="connsiteY2043" fmla="*/ 84641 h 534108"/>
              <a:gd name="connsiteX2044" fmla="*/ 4042909 w 9600824"/>
              <a:gd name="connsiteY2044" fmla="*/ 55612 h 534108"/>
              <a:gd name="connsiteX2045" fmla="*/ 4013879 w 9600824"/>
              <a:gd name="connsiteY2045" fmla="*/ 84642 h 534108"/>
              <a:gd name="connsiteX2046" fmla="*/ 4062676 w 9600824"/>
              <a:gd name="connsiteY2046" fmla="*/ 133440 h 534108"/>
              <a:gd name="connsiteX2047" fmla="*/ 4091706 w 9600824"/>
              <a:gd name="connsiteY2047" fmla="*/ 104410 h 534108"/>
              <a:gd name="connsiteX2048" fmla="*/ 3947659 w 9600824"/>
              <a:gd name="connsiteY2048" fmla="*/ 55612 h 534108"/>
              <a:gd name="connsiteX2049" fmla="*/ 3898862 w 9600824"/>
              <a:gd name="connsiteY2049" fmla="*/ 104409 h 534108"/>
              <a:gd name="connsiteX2050" fmla="*/ 3927891 w 9600824"/>
              <a:gd name="connsiteY2050" fmla="*/ 133438 h 534108"/>
              <a:gd name="connsiteX2051" fmla="*/ 3976688 w 9600824"/>
              <a:gd name="connsiteY2051" fmla="*/ 84641 h 534108"/>
              <a:gd name="connsiteX2052" fmla="*/ 3812874 w 9600824"/>
              <a:gd name="connsiteY2052" fmla="*/ 55612 h 534108"/>
              <a:gd name="connsiteX2053" fmla="*/ 3783845 w 9600824"/>
              <a:gd name="connsiteY2053" fmla="*/ 84642 h 534108"/>
              <a:gd name="connsiteX2054" fmla="*/ 3832641 w 9600824"/>
              <a:gd name="connsiteY2054" fmla="*/ 133438 h 534108"/>
              <a:gd name="connsiteX2055" fmla="*/ 3861670 w 9600824"/>
              <a:gd name="connsiteY2055" fmla="*/ 104409 h 534108"/>
              <a:gd name="connsiteX2056" fmla="*/ 3717624 w 9600824"/>
              <a:gd name="connsiteY2056" fmla="*/ 55612 h 534108"/>
              <a:gd name="connsiteX2057" fmla="*/ 3668825 w 9600824"/>
              <a:gd name="connsiteY2057" fmla="*/ 104412 h 534108"/>
              <a:gd name="connsiteX2058" fmla="*/ 3697853 w 9600824"/>
              <a:gd name="connsiteY2058" fmla="*/ 133440 h 534108"/>
              <a:gd name="connsiteX2059" fmla="*/ 3746653 w 9600824"/>
              <a:gd name="connsiteY2059" fmla="*/ 84641 h 534108"/>
              <a:gd name="connsiteX2060" fmla="*/ 3582833 w 9600824"/>
              <a:gd name="connsiteY2060" fmla="*/ 55612 h 534108"/>
              <a:gd name="connsiteX2061" fmla="*/ 3553804 w 9600824"/>
              <a:gd name="connsiteY2061" fmla="*/ 84641 h 534108"/>
              <a:gd name="connsiteX2062" fmla="*/ 3602603 w 9600824"/>
              <a:gd name="connsiteY2062" fmla="*/ 133440 h 534108"/>
              <a:gd name="connsiteX2063" fmla="*/ 3631632 w 9600824"/>
              <a:gd name="connsiteY2063" fmla="*/ 104411 h 534108"/>
              <a:gd name="connsiteX2064" fmla="*/ 3487583 w 9600824"/>
              <a:gd name="connsiteY2064" fmla="*/ 55612 h 534108"/>
              <a:gd name="connsiteX2065" fmla="*/ 3438786 w 9600824"/>
              <a:gd name="connsiteY2065" fmla="*/ 104409 h 534108"/>
              <a:gd name="connsiteX2066" fmla="*/ 3467815 w 9600824"/>
              <a:gd name="connsiteY2066" fmla="*/ 133438 h 534108"/>
              <a:gd name="connsiteX2067" fmla="*/ 3516612 w 9600824"/>
              <a:gd name="connsiteY2067" fmla="*/ 84641 h 534108"/>
              <a:gd name="connsiteX2068" fmla="*/ 3352798 w 9600824"/>
              <a:gd name="connsiteY2068" fmla="*/ 55612 h 534108"/>
              <a:gd name="connsiteX2069" fmla="*/ 3323769 w 9600824"/>
              <a:gd name="connsiteY2069" fmla="*/ 84642 h 534108"/>
              <a:gd name="connsiteX2070" fmla="*/ 3372565 w 9600824"/>
              <a:gd name="connsiteY2070" fmla="*/ 133438 h 534108"/>
              <a:gd name="connsiteX2071" fmla="*/ 3401595 w 9600824"/>
              <a:gd name="connsiteY2071" fmla="*/ 104409 h 534108"/>
              <a:gd name="connsiteX2072" fmla="*/ 3257548 w 9600824"/>
              <a:gd name="connsiteY2072" fmla="*/ 55612 h 534108"/>
              <a:gd name="connsiteX2073" fmla="*/ 3208748 w 9600824"/>
              <a:gd name="connsiteY2073" fmla="*/ 104412 h 534108"/>
              <a:gd name="connsiteX2074" fmla="*/ 3237777 w 9600824"/>
              <a:gd name="connsiteY2074" fmla="*/ 133441 h 534108"/>
              <a:gd name="connsiteX2075" fmla="*/ 3286577 w 9600824"/>
              <a:gd name="connsiteY2075" fmla="*/ 84641 h 534108"/>
              <a:gd name="connsiteX2076" fmla="*/ 3122757 w 9600824"/>
              <a:gd name="connsiteY2076" fmla="*/ 55612 h 534108"/>
              <a:gd name="connsiteX2077" fmla="*/ 3093728 w 9600824"/>
              <a:gd name="connsiteY2077" fmla="*/ 84642 h 534108"/>
              <a:gd name="connsiteX2078" fmla="*/ 3142527 w 9600824"/>
              <a:gd name="connsiteY2078" fmla="*/ 133441 h 534108"/>
              <a:gd name="connsiteX2079" fmla="*/ 3171557 w 9600824"/>
              <a:gd name="connsiteY2079" fmla="*/ 104412 h 534108"/>
              <a:gd name="connsiteX2080" fmla="*/ 3027507 w 9600824"/>
              <a:gd name="connsiteY2080" fmla="*/ 55612 h 534108"/>
              <a:gd name="connsiteX2081" fmla="*/ 2978711 w 9600824"/>
              <a:gd name="connsiteY2081" fmla="*/ 104409 h 534108"/>
              <a:gd name="connsiteX2082" fmla="*/ 3007739 w 9600824"/>
              <a:gd name="connsiteY2082" fmla="*/ 133438 h 534108"/>
              <a:gd name="connsiteX2083" fmla="*/ 3056536 w 9600824"/>
              <a:gd name="connsiteY2083" fmla="*/ 84641 h 534108"/>
              <a:gd name="connsiteX2084" fmla="*/ 2892721 w 9600824"/>
              <a:gd name="connsiteY2084" fmla="*/ 55612 h 534108"/>
              <a:gd name="connsiteX2085" fmla="*/ 2863692 w 9600824"/>
              <a:gd name="connsiteY2085" fmla="*/ 84641 h 534108"/>
              <a:gd name="connsiteX2086" fmla="*/ 2912489 w 9600824"/>
              <a:gd name="connsiteY2086" fmla="*/ 133438 h 534108"/>
              <a:gd name="connsiteX2087" fmla="*/ 2941518 w 9600824"/>
              <a:gd name="connsiteY2087" fmla="*/ 104409 h 534108"/>
              <a:gd name="connsiteX2088" fmla="*/ 2797471 w 9600824"/>
              <a:gd name="connsiteY2088" fmla="*/ 55612 h 534108"/>
              <a:gd name="connsiteX2089" fmla="*/ 2748672 w 9600824"/>
              <a:gd name="connsiteY2089" fmla="*/ 104411 h 534108"/>
              <a:gd name="connsiteX2090" fmla="*/ 2777702 w 9600824"/>
              <a:gd name="connsiteY2090" fmla="*/ 133441 h 534108"/>
              <a:gd name="connsiteX2091" fmla="*/ 2826501 w 9600824"/>
              <a:gd name="connsiteY2091" fmla="*/ 84642 h 534108"/>
              <a:gd name="connsiteX2092" fmla="*/ 2662682 w 9600824"/>
              <a:gd name="connsiteY2092" fmla="*/ 55612 h 534108"/>
              <a:gd name="connsiteX2093" fmla="*/ 2633653 w 9600824"/>
              <a:gd name="connsiteY2093" fmla="*/ 84642 h 534108"/>
              <a:gd name="connsiteX2094" fmla="*/ 2682452 w 9600824"/>
              <a:gd name="connsiteY2094" fmla="*/ 133441 h 534108"/>
              <a:gd name="connsiteX2095" fmla="*/ 2711481 w 9600824"/>
              <a:gd name="connsiteY2095" fmla="*/ 104412 h 534108"/>
              <a:gd name="connsiteX2096" fmla="*/ 2567432 w 9600824"/>
              <a:gd name="connsiteY2096" fmla="*/ 55612 h 534108"/>
              <a:gd name="connsiteX2097" fmla="*/ 2518635 w 9600824"/>
              <a:gd name="connsiteY2097" fmla="*/ 104409 h 534108"/>
              <a:gd name="connsiteX2098" fmla="*/ 2547664 w 9600824"/>
              <a:gd name="connsiteY2098" fmla="*/ 133438 h 534108"/>
              <a:gd name="connsiteX2099" fmla="*/ 2596461 w 9600824"/>
              <a:gd name="connsiteY2099" fmla="*/ 84641 h 534108"/>
              <a:gd name="connsiteX2100" fmla="*/ 2432647 w 9600824"/>
              <a:gd name="connsiteY2100" fmla="*/ 55612 h 534108"/>
              <a:gd name="connsiteX2101" fmla="*/ 2403618 w 9600824"/>
              <a:gd name="connsiteY2101" fmla="*/ 84642 h 534108"/>
              <a:gd name="connsiteX2102" fmla="*/ 2452414 w 9600824"/>
              <a:gd name="connsiteY2102" fmla="*/ 133438 h 534108"/>
              <a:gd name="connsiteX2103" fmla="*/ 2481443 w 9600824"/>
              <a:gd name="connsiteY2103" fmla="*/ 104409 h 534108"/>
              <a:gd name="connsiteX2104" fmla="*/ 2337397 w 9600824"/>
              <a:gd name="connsiteY2104" fmla="*/ 55612 h 534108"/>
              <a:gd name="connsiteX2105" fmla="*/ 2288598 w 9600824"/>
              <a:gd name="connsiteY2105" fmla="*/ 104412 h 534108"/>
              <a:gd name="connsiteX2106" fmla="*/ 2317626 w 9600824"/>
              <a:gd name="connsiteY2106" fmla="*/ 133440 h 534108"/>
              <a:gd name="connsiteX2107" fmla="*/ 2366426 w 9600824"/>
              <a:gd name="connsiteY2107" fmla="*/ 84641 h 534108"/>
              <a:gd name="connsiteX2108" fmla="*/ 1972570 w 9600824"/>
              <a:gd name="connsiteY2108" fmla="*/ 55612 h 534108"/>
              <a:gd name="connsiteX2109" fmla="*/ 1943542 w 9600824"/>
              <a:gd name="connsiteY2109" fmla="*/ 84641 h 534108"/>
              <a:gd name="connsiteX2110" fmla="*/ 1992340 w 9600824"/>
              <a:gd name="connsiteY2110" fmla="*/ 133439 h 534108"/>
              <a:gd name="connsiteX2111" fmla="*/ 2021369 w 9600824"/>
              <a:gd name="connsiteY2111" fmla="*/ 104410 h 534108"/>
              <a:gd name="connsiteX2112" fmla="*/ 1877320 w 9600824"/>
              <a:gd name="connsiteY2112" fmla="*/ 55612 h 534108"/>
              <a:gd name="connsiteX2113" fmla="*/ 1828522 w 9600824"/>
              <a:gd name="connsiteY2113" fmla="*/ 104410 h 534108"/>
              <a:gd name="connsiteX2114" fmla="*/ 1857551 w 9600824"/>
              <a:gd name="connsiteY2114" fmla="*/ 133439 h 534108"/>
              <a:gd name="connsiteX2115" fmla="*/ 1906349 w 9600824"/>
              <a:gd name="connsiteY2115" fmla="*/ 84641 h 534108"/>
              <a:gd name="connsiteX2116" fmla="*/ 1742532 w 9600824"/>
              <a:gd name="connsiteY2116" fmla="*/ 55612 h 534108"/>
              <a:gd name="connsiteX2117" fmla="*/ 1713503 w 9600824"/>
              <a:gd name="connsiteY2117" fmla="*/ 84641 h 534108"/>
              <a:gd name="connsiteX2118" fmla="*/ 1762301 w 9600824"/>
              <a:gd name="connsiteY2118" fmla="*/ 133439 h 534108"/>
              <a:gd name="connsiteX2119" fmla="*/ 1791330 w 9600824"/>
              <a:gd name="connsiteY2119" fmla="*/ 104410 h 534108"/>
              <a:gd name="connsiteX2120" fmla="*/ 1647282 w 9600824"/>
              <a:gd name="connsiteY2120" fmla="*/ 55612 h 534108"/>
              <a:gd name="connsiteX2121" fmla="*/ 1598484 w 9600824"/>
              <a:gd name="connsiteY2121" fmla="*/ 104410 h 534108"/>
              <a:gd name="connsiteX2122" fmla="*/ 1627513 w 9600824"/>
              <a:gd name="connsiteY2122" fmla="*/ 133439 h 534108"/>
              <a:gd name="connsiteX2123" fmla="*/ 1676311 w 9600824"/>
              <a:gd name="connsiteY2123" fmla="*/ 84641 h 534108"/>
              <a:gd name="connsiteX2124" fmla="*/ 1512493 w 9600824"/>
              <a:gd name="connsiteY2124" fmla="*/ 55612 h 534108"/>
              <a:gd name="connsiteX2125" fmla="*/ 1483465 w 9600824"/>
              <a:gd name="connsiteY2125" fmla="*/ 84641 h 534108"/>
              <a:gd name="connsiteX2126" fmla="*/ 1532263 w 9600824"/>
              <a:gd name="connsiteY2126" fmla="*/ 133439 h 534108"/>
              <a:gd name="connsiteX2127" fmla="*/ 1561292 w 9600824"/>
              <a:gd name="connsiteY2127" fmla="*/ 104410 h 534108"/>
              <a:gd name="connsiteX2128" fmla="*/ 1417243 w 9600824"/>
              <a:gd name="connsiteY2128" fmla="*/ 55612 h 534108"/>
              <a:gd name="connsiteX2129" fmla="*/ 1368446 w 9600824"/>
              <a:gd name="connsiteY2129" fmla="*/ 104410 h 534108"/>
              <a:gd name="connsiteX2130" fmla="*/ 1397474 w 9600824"/>
              <a:gd name="connsiteY2130" fmla="*/ 133439 h 534108"/>
              <a:gd name="connsiteX2131" fmla="*/ 1446273 w 9600824"/>
              <a:gd name="connsiteY2131" fmla="*/ 84641 h 534108"/>
              <a:gd name="connsiteX2132" fmla="*/ 1282456 w 9600824"/>
              <a:gd name="connsiteY2132" fmla="*/ 55612 h 534108"/>
              <a:gd name="connsiteX2133" fmla="*/ 1253427 w 9600824"/>
              <a:gd name="connsiteY2133" fmla="*/ 84641 h 534108"/>
              <a:gd name="connsiteX2134" fmla="*/ 1302224 w 9600824"/>
              <a:gd name="connsiteY2134" fmla="*/ 133439 h 534108"/>
              <a:gd name="connsiteX2135" fmla="*/ 1331254 w 9600824"/>
              <a:gd name="connsiteY2135" fmla="*/ 104410 h 534108"/>
              <a:gd name="connsiteX2136" fmla="*/ 1187206 w 9600824"/>
              <a:gd name="connsiteY2136" fmla="*/ 55612 h 534108"/>
              <a:gd name="connsiteX2137" fmla="*/ 1138408 w 9600824"/>
              <a:gd name="connsiteY2137" fmla="*/ 104410 h 534108"/>
              <a:gd name="connsiteX2138" fmla="*/ 1167437 w 9600824"/>
              <a:gd name="connsiteY2138" fmla="*/ 133439 h 534108"/>
              <a:gd name="connsiteX2139" fmla="*/ 1216235 w 9600824"/>
              <a:gd name="connsiteY2139" fmla="*/ 84641 h 534108"/>
              <a:gd name="connsiteX2140" fmla="*/ 1052418 w 9600824"/>
              <a:gd name="connsiteY2140" fmla="*/ 55612 h 534108"/>
              <a:gd name="connsiteX2141" fmla="*/ 1023389 w 9600824"/>
              <a:gd name="connsiteY2141" fmla="*/ 84641 h 534108"/>
              <a:gd name="connsiteX2142" fmla="*/ 1072187 w 9600824"/>
              <a:gd name="connsiteY2142" fmla="*/ 133439 h 534108"/>
              <a:gd name="connsiteX2143" fmla="*/ 1101216 w 9600824"/>
              <a:gd name="connsiteY2143" fmla="*/ 104410 h 534108"/>
              <a:gd name="connsiteX2144" fmla="*/ 957168 w 9600824"/>
              <a:gd name="connsiteY2144" fmla="*/ 55612 h 534108"/>
              <a:gd name="connsiteX2145" fmla="*/ 908370 w 9600824"/>
              <a:gd name="connsiteY2145" fmla="*/ 104410 h 534108"/>
              <a:gd name="connsiteX2146" fmla="*/ 937399 w 9600824"/>
              <a:gd name="connsiteY2146" fmla="*/ 133439 h 534108"/>
              <a:gd name="connsiteX2147" fmla="*/ 986197 w 9600824"/>
              <a:gd name="connsiteY2147" fmla="*/ 84641 h 534108"/>
              <a:gd name="connsiteX2148" fmla="*/ 822379 w 9600824"/>
              <a:gd name="connsiteY2148" fmla="*/ 55612 h 534108"/>
              <a:gd name="connsiteX2149" fmla="*/ 793351 w 9600824"/>
              <a:gd name="connsiteY2149" fmla="*/ 84641 h 534108"/>
              <a:gd name="connsiteX2150" fmla="*/ 842149 w 9600824"/>
              <a:gd name="connsiteY2150" fmla="*/ 133439 h 534108"/>
              <a:gd name="connsiteX2151" fmla="*/ 871178 w 9600824"/>
              <a:gd name="connsiteY2151" fmla="*/ 104411 h 534108"/>
              <a:gd name="connsiteX2152" fmla="*/ 727129 w 9600824"/>
              <a:gd name="connsiteY2152" fmla="*/ 55612 h 534108"/>
              <a:gd name="connsiteX2153" fmla="*/ 678332 w 9600824"/>
              <a:gd name="connsiteY2153" fmla="*/ 104410 h 534108"/>
              <a:gd name="connsiteX2154" fmla="*/ 707360 w 9600824"/>
              <a:gd name="connsiteY2154" fmla="*/ 133439 h 534108"/>
              <a:gd name="connsiteX2155" fmla="*/ 756158 w 9600824"/>
              <a:gd name="connsiteY2155" fmla="*/ 84641 h 534108"/>
              <a:gd name="connsiteX2156" fmla="*/ 592342 w 9600824"/>
              <a:gd name="connsiteY2156" fmla="*/ 55612 h 534108"/>
              <a:gd name="connsiteX2157" fmla="*/ 563313 w 9600824"/>
              <a:gd name="connsiteY2157" fmla="*/ 84641 h 534108"/>
              <a:gd name="connsiteX2158" fmla="*/ 612110 w 9600824"/>
              <a:gd name="connsiteY2158" fmla="*/ 133439 h 534108"/>
              <a:gd name="connsiteX2159" fmla="*/ 641140 w 9600824"/>
              <a:gd name="connsiteY2159" fmla="*/ 104410 h 534108"/>
              <a:gd name="connsiteX2160" fmla="*/ 497092 w 9600824"/>
              <a:gd name="connsiteY2160" fmla="*/ 55612 h 534108"/>
              <a:gd name="connsiteX2161" fmla="*/ 448294 w 9600824"/>
              <a:gd name="connsiteY2161" fmla="*/ 104410 h 534108"/>
              <a:gd name="connsiteX2162" fmla="*/ 477323 w 9600824"/>
              <a:gd name="connsiteY2162" fmla="*/ 133439 h 534108"/>
              <a:gd name="connsiteX2163" fmla="*/ 526121 w 9600824"/>
              <a:gd name="connsiteY2163" fmla="*/ 84641 h 534108"/>
              <a:gd name="connsiteX2164" fmla="*/ 18596 w 9600824"/>
              <a:gd name="connsiteY2164" fmla="*/ 0 h 534108"/>
              <a:gd name="connsiteX2165" fmla="*/ 267054 w 9600824"/>
              <a:gd name="connsiteY2165" fmla="*/ 248458 h 534108"/>
              <a:gd name="connsiteX2166" fmla="*/ 296083 w 9600824"/>
              <a:gd name="connsiteY2166" fmla="*/ 219429 h 534108"/>
              <a:gd name="connsiteX2167" fmla="*/ 95250 w 9600824"/>
              <a:gd name="connsiteY2167" fmla="*/ 18596 h 534108"/>
              <a:gd name="connsiteX2168" fmla="*/ 113846 w 9600824"/>
              <a:gd name="connsiteY2168" fmla="*/ 0 h 534108"/>
              <a:gd name="connsiteX2169" fmla="*/ 314679 w 9600824"/>
              <a:gd name="connsiteY2169" fmla="*/ 200833 h 534108"/>
              <a:gd name="connsiteX2170" fmla="*/ 363477 w 9600824"/>
              <a:gd name="connsiteY2170" fmla="*/ 152035 h 534108"/>
              <a:gd name="connsiteX2171" fmla="*/ 230038 w 9600824"/>
              <a:gd name="connsiteY2171" fmla="*/ 18596 h 534108"/>
              <a:gd name="connsiteX2172" fmla="*/ 248634 w 9600824"/>
              <a:gd name="connsiteY2172" fmla="*/ 0 h 534108"/>
              <a:gd name="connsiteX2173" fmla="*/ 382073 w 9600824"/>
              <a:gd name="connsiteY2173" fmla="*/ 133439 h 534108"/>
              <a:gd name="connsiteX2174" fmla="*/ 411102 w 9600824"/>
              <a:gd name="connsiteY2174" fmla="*/ 104410 h 534108"/>
              <a:gd name="connsiteX2175" fmla="*/ 325288 w 9600824"/>
              <a:gd name="connsiteY2175" fmla="*/ 18596 h 534108"/>
              <a:gd name="connsiteX2176" fmla="*/ 343884 w 9600824"/>
              <a:gd name="connsiteY2176" fmla="*/ 0 h 534108"/>
              <a:gd name="connsiteX2177" fmla="*/ 429698 w 9600824"/>
              <a:gd name="connsiteY2177" fmla="*/ 85814 h 534108"/>
              <a:gd name="connsiteX2178" fmla="*/ 478496 w 9600824"/>
              <a:gd name="connsiteY2178" fmla="*/ 37016 h 534108"/>
              <a:gd name="connsiteX2179" fmla="*/ 460076 w 9600824"/>
              <a:gd name="connsiteY2179" fmla="*/ 18596 h 534108"/>
              <a:gd name="connsiteX2180" fmla="*/ 478672 w 9600824"/>
              <a:gd name="connsiteY2180" fmla="*/ 0 h 534108"/>
              <a:gd name="connsiteX2181" fmla="*/ 497092 w 9600824"/>
              <a:gd name="connsiteY2181" fmla="*/ 18420 h 534108"/>
              <a:gd name="connsiteX2182" fmla="*/ 515512 w 9600824"/>
              <a:gd name="connsiteY2182" fmla="*/ 0 h 534108"/>
              <a:gd name="connsiteX2183" fmla="*/ 534108 w 9600824"/>
              <a:gd name="connsiteY2183" fmla="*/ 18596 h 534108"/>
              <a:gd name="connsiteX2184" fmla="*/ 515688 w 9600824"/>
              <a:gd name="connsiteY2184" fmla="*/ 37016 h 534108"/>
              <a:gd name="connsiteX2185" fmla="*/ 544717 w 9600824"/>
              <a:gd name="connsiteY2185" fmla="*/ 66045 h 534108"/>
              <a:gd name="connsiteX2186" fmla="*/ 573746 w 9600824"/>
              <a:gd name="connsiteY2186" fmla="*/ 37016 h 534108"/>
              <a:gd name="connsiteX2187" fmla="*/ 555326 w 9600824"/>
              <a:gd name="connsiteY2187" fmla="*/ 18596 h 534108"/>
              <a:gd name="connsiteX2188" fmla="*/ 573922 w 9600824"/>
              <a:gd name="connsiteY2188" fmla="*/ 0 h 534108"/>
              <a:gd name="connsiteX2189" fmla="*/ 592342 w 9600824"/>
              <a:gd name="connsiteY2189" fmla="*/ 18420 h 534108"/>
              <a:gd name="connsiteX2190" fmla="*/ 610762 w 9600824"/>
              <a:gd name="connsiteY2190" fmla="*/ 0 h 534108"/>
              <a:gd name="connsiteX2191" fmla="*/ 629358 w 9600824"/>
              <a:gd name="connsiteY2191" fmla="*/ 18596 h 534108"/>
              <a:gd name="connsiteX2192" fmla="*/ 610938 w 9600824"/>
              <a:gd name="connsiteY2192" fmla="*/ 37016 h 534108"/>
              <a:gd name="connsiteX2193" fmla="*/ 659735 w 9600824"/>
              <a:gd name="connsiteY2193" fmla="*/ 85814 h 534108"/>
              <a:gd name="connsiteX2194" fmla="*/ 708533 w 9600824"/>
              <a:gd name="connsiteY2194" fmla="*/ 37016 h 534108"/>
              <a:gd name="connsiteX2195" fmla="*/ 690113 w 9600824"/>
              <a:gd name="connsiteY2195" fmla="*/ 18596 h 534108"/>
              <a:gd name="connsiteX2196" fmla="*/ 708710 w 9600824"/>
              <a:gd name="connsiteY2196" fmla="*/ 0 h 534108"/>
              <a:gd name="connsiteX2197" fmla="*/ 727129 w 9600824"/>
              <a:gd name="connsiteY2197" fmla="*/ 18420 h 534108"/>
              <a:gd name="connsiteX2198" fmla="*/ 745550 w 9600824"/>
              <a:gd name="connsiteY2198" fmla="*/ 0 h 534108"/>
              <a:gd name="connsiteX2199" fmla="*/ 764146 w 9600824"/>
              <a:gd name="connsiteY2199" fmla="*/ 18596 h 534108"/>
              <a:gd name="connsiteX2200" fmla="*/ 745726 w 9600824"/>
              <a:gd name="connsiteY2200" fmla="*/ 37016 h 534108"/>
              <a:gd name="connsiteX2201" fmla="*/ 774755 w 9600824"/>
              <a:gd name="connsiteY2201" fmla="*/ 66045 h 534108"/>
              <a:gd name="connsiteX2202" fmla="*/ 803783 w 9600824"/>
              <a:gd name="connsiteY2202" fmla="*/ 37016 h 534108"/>
              <a:gd name="connsiteX2203" fmla="*/ 785363 w 9600824"/>
              <a:gd name="connsiteY2203" fmla="*/ 18596 h 534108"/>
              <a:gd name="connsiteX2204" fmla="*/ 803960 w 9600824"/>
              <a:gd name="connsiteY2204" fmla="*/ 0 h 534108"/>
              <a:gd name="connsiteX2205" fmla="*/ 822379 w 9600824"/>
              <a:gd name="connsiteY2205" fmla="*/ 18420 h 534108"/>
              <a:gd name="connsiteX2206" fmla="*/ 840800 w 9600824"/>
              <a:gd name="connsiteY2206" fmla="*/ 0 h 534108"/>
              <a:gd name="connsiteX2207" fmla="*/ 859396 w 9600824"/>
              <a:gd name="connsiteY2207" fmla="*/ 18596 h 534108"/>
              <a:gd name="connsiteX2208" fmla="*/ 840976 w 9600824"/>
              <a:gd name="connsiteY2208" fmla="*/ 37016 h 534108"/>
              <a:gd name="connsiteX2209" fmla="*/ 889774 w 9600824"/>
              <a:gd name="connsiteY2209" fmla="*/ 85814 h 534108"/>
              <a:gd name="connsiteX2210" fmla="*/ 938572 w 9600824"/>
              <a:gd name="connsiteY2210" fmla="*/ 37016 h 534108"/>
              <a:gd name="connsiteX2211" fmla="*/ 920151 w 9600824"/>
              <a:gd name="connsiteY2211" fmla="*/ 18596 h 534108"/>
              <a:gd name="connsiteX2212" fmla="*/ 938747 w 9600824"/>
              <a:gd name="connsiteY2212" fmla="*/ 0 h 534108"/>
              <a:gd name="connsiteX2213" fmla="*/ 957168 w 9600824"/>
              <a:gd name="connsiteY2213" fmla="*/ 18420 h 534108"/>
              <a:gd name="connsiteX2214" fmla="*/ 975588 w 9600824"/>
              <a:gd name="connsiteY2214" fmla="*/ 0 h 534108"/>
              <a:gd name="connsiteX2215" fmla="*/ 994184 w 9600824"/>
              <a:gd name="connsiteY2215" fmla="*/ 18596 h 534108"/>
              <a:gd name="connsiteX2216" fmla="*/ 975763 w 9600824"/>
              <a:gd name="connsiteY2216" fmla="*/ 37016 h 534108"/>
              <a:gd name="connsiteX2217" fmla="*/ 1004793 w 9600824"/>
              <a:gd name="connsiteY2217" fmla="*/ 66045 h 534108"/>
              <a:gd name="connsiteX2218" fmla="*/ 1033822 w 9600824"/>
              <a:gd name="connsiteY2218" fmla="*/ 37016 h 534108"/>
              <a:gd name="connsiteX2219" fmla="*/ 1015401 w 9600824"/>
              <a:gd name="connsiteY2219" fmla="*/ 18596 h 534108"/>
              <a:gd name="connsiteX2220" fmla="*/ 1033997 w 9600824"/>
              <a:gd name="connsiteY2220" fmla="*/ 0 h 534108"/>
              <a:gd name="connsiteX2221" fmla="*/ 1052418 w 9600824"/>
              <a:gd name="connsiteY2221" fmla="*/ 18420 h 534108"/>
              <a:gd name="connsiteX2222" fmla="*/ 1070838 w 9600824"/>
              <a:gd name="connsiteY2222" fmla="*/ 0 h 534108"/>
              <a:gd name="connsiteX2223" fmla="*/ 1089434 w 9600824"/>
              <a:gd name="connsiteY2223" fmla="*/ 18596 h 534108"/>
              <a:gd name="connsiteX2224" fmla="*/ 1071013 w 9600824"/>
              <a:gd name="connsiteY2224" fmla="*/ 37016 h 534108"/>
              <a:gd name="connsiteX2225" fmla="*/ 1119812 w 9600824"/>
              <a:gd name="connsiteY2225" fmla="*/ 85814 h 534108"/>
              <a:gd name="connsiteX2226" fmla="*/ 1168610 w 9600824"/>
              <a:gd name="connsiteY2226" fmla="*/ 37016 h 534108"/>
              <a:gd name="connsiteX2227" fmla="*/ 1150189 w 9600824"/>
              <a:gd name="connsiteY2227" fmla="*/ 18596 h 534108"/>
              <a:gd name="connsiteX2228" fmla="*/ 1168786 w 9600824"/>
              <a:gd name="connsiteY2228" fmla="*/ 0 h 534108"/>
              <a:gd name="connsiteX2229" fmla="*/ 1187206 w 9600824"/>
              <a:gd name="connsiteY2229" fmla="*/ 18420 h 534108"/>
              <a:gd name="connsiteX2230" fmla="*/ 1205626 w 9600824"/>
              <a:gd name="connsiteY2230" fmla="*/ 0 h 534108"/>
              <a:gd name="connsiteX2231" fmla="*/ 1224222 w 9600824"/>
              <a:gd name="connsiteY2231" fmla="*/ 18596 h 534108"/>
              <a:gd name="connsiteX2232" fmla="*/ 1205802 w 9600824"/>
              <a:gd name="connsiteY2232" fmla="*/ 37016 h 534108"/>
              <a:gd name="connsiteX2233" fmla="*/ 1234831 w 9600824"/>
              <a:gd name="connsiteY2233" fmla="*/ 66045 h 534108"/>
              <a:gd name="connsiteX2234" fmla="*/ 1263860 w 9600824"/>
              <a:gd name="connsiteY2234" fmla="*/ 37016 h 534108"/>
              <a:gd name="connsiteX2235" fmla="*/ 1245439 w 9600824"/>
              <a:gd name="connsiteY2235" fmla="*/ 18596 h 534108"/>
              <a:gd name="connsiteX2236" fmla="*/ 1264036 w 9600824"/>
              <a:gd name="connsiteY2236" fmla="*/ 0 h 534108"/>
              <a:gd name="connsiteX2237" fmla="*/ 1282456 w 9600824"/>
              <a:gd name="connsiteY2237" fmla="*/ 18420 h 534108"/>
              <a:gd name="connsiteX2238" fmla="*/ 1300876 w 9600824"/>
              <a:gd name="connsiteY2238" fmla="*/ 0 h 534108"/>
              <a:gd name="connsiteX2239" fmla="*/ 1319472 w 9600824"/>
              <a:gd name="connsiteY2239" fmla="*/ 18596 h 534108"/>
              <a:gd name="connsiteX2240" fmla="*/ 1301052 w 9600824"/>
              <a:gd name="connsiteY2240" fmla="*/ 37016 h 534108"/>
              <a:gd name="connsiteX2241" fmla="*/ 1349850 w 9600824"/>
              <a:gd name="connsiteY2241" fmla="*/ 85814 h 534108"/>
              <a:gd name="connsiteX2242" fmla="*/ 1398648 w 9600824"/>
              <a:gd name="connsiteY2242" fmla="*/ 37016 h 534108"/>
              <a:gd name="connsiteX2243" fmla="*/ 1380227 w 9600824"/>
              <a:gd name="connsiteY2243" fmla="*/ 18596 h 534108"/>
              <a:gd name="connsiteX2244" fmla="*/ 1398823 w 9600824"/>
              <a:gd name="connsiteY2244" fmla="*/ 0 h 534108"/>
              <a:gd name="connsiteX2245" fmla="*/ 1417243 w 9600824"/>
              <a:gd name="connsiteY2245" fmla="*/ 18420 h 534108"/>
              <a:gd name="connsiteX2246" fmla="*/ 1435664 w 9600824"/>
              <a:gd name="connsiteY2246" fmla="*/ 0 h 534108"/>
              <a:gd name="connsiteX2247" fmla="*/ 1454260 w 9600824"/>
              <a:gd name="connsiteY2247" fmla="*/ 18596 h 534108"/>
              <a:gd name="connsiteX2248" fmla="*/ 1435839 w 9600824"/>
              <a:gd name="connsiteY2248" fmla="*/ 37016 h 534108"/>
              <a:gd name="connsiteX2249" fmla="*/ 1464869 w 9600824"/>
              <a:gd name="connsiteY2249" fmla="*/ 66045 h 534108"/>
              <a:gd name="connsiteX2250" fmla="*/ 1493898 w 9600824"/>
              <a:gd name="connsiteY2250" fmla="*/ 37016 h 534108"/>
              <a:gd name="connsiteX2251" fmla="*/ 1475477 w 9600824"/>
              <a:gd name="connsiteY2251" fmla="*/ 18596 h 534108"/>
              <a:gd name="connsiteX2252" fmla="*/ 1494073 w 9600824"/>
              <a:gd name="connsiteY2252" fmla="*/ 0 h 534108"/>
              <a:gd name="connsiteX2253" fmla="*/ 1512493 w 9600824"/>
              <a:gd name="connsiteY2253" fmla="*/ 18420 h 534108"/>
              <a:gd name="connsiteX2254" fmla="*/ 1530914 w 9600824"/>
              <a:gd name="connsiteY2254" fmla="*/ 0 h 534108"/>
              <a:gd name="connsiteX2255" fmla="*/ 1549510 w 9600824"/>
              <a:gd name="connsiteY2255" fmla="*/ 18596 h 534108"/>
              <a:gd name="connsiteX2256" fmla="*/ 1531089 w 9600824"/>
              <a:gd name="connsiteY2256" fmla="*/ 37016 h 534108"/>
              <a:gd name="connsiteX2257" fmla="*/ 1579888 w 9600824"/>
              <a:gd name="connsiteY2257" fmla="*/ 85814 h 534108"/>
              <a:gd name="connsiteX2258" fmla="*/ 1628686 w 9600824"/>
              <a:gd name="connsiteY2258" fmla="*/ 37016 h 534108"/>
              <a:gd name="connsiteX2259" fmla="*/ 1610266 w 9600824"/>
              <a:gd name="connsiteY2259" fmla="*/ 18596 h 534108"/>
              <a:gd name="connsiteX2260" fmla="*/ 1628862 w 9600824"/>
              <a:gd name="connsiteY2260" fmla="*/ 0 h 534108"/>
              <a:gd name="connsiteX2261" fmla="*/ 1647282 w 9600824"/>
              <a:gd name="connsiteY2261" fmla="*/ 18420 h 534108"/>
              <a:gd name="connsiteX2262" fmla="*/ 1665702 w 9600824"/>
              <a:gd name="connsiteY2262" fmla="*/ 0 h 534108"/>
              <a:gd name="connsiteX2263" fmla="*/ 1684298 w 9600824"/>
              <a:gd name="connsiteY2263" fmla="*/ 18596 h 534108"/>
              <a:gd name="connsiteX2264" fmla="*/ 1665878 w 9600824"/>
              <a:gd name="connsiteY2264" fmla="*/ 37016 h 534108"/>
              <a:gd name="connsiteX2265" fmla="*/ 1694907 w 9600824"/>
              <a:gd name="connsiteY2265" fmla="*/ 66045 h 534108"/>
              <a:gd name="connsiteX2266" fmla="*/ 1723936 w 9600824"/>
              <a:gd name="connsiteY2266" fmla="*/ 37016 h 534108"/>
              <a:gd name="connsiteX2267" fmla="*/ 1705516 w 9600824"/>
              <a:gd name="connsiteY2267" fmla="*/ 18596 h 534108"/>
              <a:gd name="connsiteX2268" fmla="*/ 1724112 w 9600824"/>
              <a:gd name="connsiteY2268" fmla="*/ 0 h 534108"/>
              <a:gd name="connsiteX2269" fmla="*/ 1742532 w 9600824"/>
              <a:gd name="connsiteY2269" fmla="*/ 18420 h 534108"/>
              <a:gd name="connsiteX2270" fmla="*/ 1760952 w 9600824"/>
              <a:gd name="connsiteY2270" fmla="*/ 0 h 534108"/>
              <a:gd name="connsiteX2271" fmla="*/ 1779548 w 9600824"/>
              <a:gd name="connsiteY2271" fmla="*/ 18596 h 534108"/>
              <a:gd name="connsiteX2272" fmla="*/ 1761128 w 9600824"/>
              <a:gd name="connsiteY2272" fmla="*/ 37016 h 534108"/>
              <a:gd name="connsiteX2273" fmla="*/ 1809926 w 9600824"/>
              <a:gd name="connsiteY2273" fmla="*/ 85814 h 534108"/>
              <a:gd name="connsiteX2274" fmla="*/ 1858724 w 9600824"/>
              <a:gd name="connsiteY2274" fmla="*/ 37016 h 534108"/>
              <a:gd name="connsiteX2275" fmla="*/ 1840304 w 9600824"/>
              <a:gd name="connsiteY2275" fmla="*/ 18596 h 534108"/>
              <a:gd name="connsiteX2276" fmla="*/ 1858901 w 9600824"/>
              <a:gd name="connsiteY2276" fmla="*/ 0 h 534108"/>
              <a:gd name="connsiteX2277" fmla="*/ 1877320 w 9600824"/>
              <a:gd name="connsiteY2277" fmla="*/ 18420 h 534108"/>
              <a:gd name="connsiteX2278" fmla="*/ 1895742 w 9600824"/>
              <a:gd name="connsiteY2278" fmla="*/ 0 h 534108"/>
              <a:gd name="connsiteX2279" fmla="*/ 1914336 w 9600824"/>
              <a:gd name="connsiteY2279" fmla="*/ 18596 h 534108"/>
              <a:gd name="connsiteX2280" fmla="*/ 1895917 w 9600824"/>
              <a:gd name="connsiteY2280" fmla="*/ 37016 h 534108"/>
              <a:gd name="connsiteX2281" fmla="*/ 1924946 w 9600824"/>
              <a:gd name="connsiteY2281" fmla="*/ 66045 h 534108"/>
              <a:gd name="connsiteX2282" fmla="*/ 1953974 w 9600824"/>
              <a:gd name="connsiteY2282" fmla="*/ 37016 h 534108"/>
              <a:gd name="connsiteX2283" fmla="*/ 1935554 w 9600824"/>
              <a:gd name="connsiteY2283" fmla="*/ 18596 h 534108"/>
              <a:gd name="connsiteX2284" fmla="*/ 1954151 w 9600824"/>
              <a:gd name="connsiteY2284" fmla="*/ 0 h 534108"/>
              <a:gd name="connsiteX2285" fmla="*/ 1972570 w 9600824"/>
              <a:gd name="connsiteY2285" fmla="*/ 18420 h 534108"/>
              <a:gd name="connsiteX2286" fmla="*/ 1990992 w 9600824"/>
              <a:gd name="connsiteY2286" fmla="*/ 0 h 534108"/>
              <a:gd name="connsiteX2287" fmla="*/ 2009586 w 9600824"/>
              <a:gd name="connsiteY2287" fmla="*/ 18596 h 534108"/>
              <a:gd name="connsiteX2288" fmla="*/ 1991167 w 9600824"/>
              <a:gd name="connsiteY2288" fmla="*/ 37016 h 534108"/>
              <a:gd name="connsiteX2289" fmla="*/ 2039965 w 9600824"/>
              <a:gd name="connsiteY2289" fmla="*/ 85814 h 534108"/>
              <a:gd name="connsiteX2290" fmla="*/ 2088761 w 9600824"/>
              <a:gd name="connsiteY2290" fmla="*/ 37018 h 534108"/>
              <a:gd name="connsiteX2291" fmla="*/ 2070340 w 9600824"/>
              <a:gd name="connsiteY2291" fmla="*/ 18596 h 534108"/>
              <a:gd name="connsiteX2292" fmla="*/ 2088936 w 9600824"/>
              <a:gd name="connsiteY2292" fmla="*/ 0 h 534108"/>
              <a:gd name="connsiteX2293" fmla="*/ 2107357 w 9600824"/>
              <a:gd name="connsiteY2293" fmla="*/ 18422 h 534108"/>
              <a:gd name="connsiteX2294" fmla="*/ 2125779 w 9600824"/>
              <a:gd name="connsiteY2294" fmla="*/ 0 h 534108"/>
              <a:gd name="connsiteX2295" fmla="*/ 2144375 w 9600824"/>
              <a:gd name="connsiteY2295" fmla="*/ 18596 h 534108"/>
              <a:gd name="connsiteX2296" fmla="*/ 2125953 w 9600824"/>
              <a:gd name="connsiteY2296" fmla="*/ 37017 h 534108"/>
              <a:gd name="connsiteX2297" fmla="*/ 2154983 w 9600824"/>
              <a:gd name="connsiteY2297" fmla="*/ 66047 h 534108"/>
              <a:gd name="connsiteX2298" fmla="*/ 2184011 w 9600824"/>
              <a:gd name="connsiteY2298" fmla="*/ 37018 h 534108"/>
              <a:gd name="connsiteX2299" fmla="*/ 2165590 w 9600824"/>
              <a:gd name="connsiteY2299" fmla="*/ 18596 h 534108"/>
              <a:gd name="connsiteX2300" fmla="*/ 2184186 w 9600824"/>
              <a:gd name="connsiteY2300" fmla="*/ 0 h 534108"/>
              <a:gd name="connsiteX2301" fmla="*/ 2202607 w 9600824"/>
              <a:gd name="connsiteY2301" fmla="*/ 18422 h 534108"/>
              <a:gd name="connsiteX2302" fmla="*/ 2221029 w 9600824"/>
              <a:gd name="connsiteY2302" fmla="*/ 0 h 534108"/>
              <a:gd name="connsiteX2303" fmla="*/ 2239625 w 9600824"/>
              <a:gd name="connsiteY2303" fmla="*/ 18596 h 534108"/>
              <a:gd name="connsiteX2304" fmla="*/ 2221203 w 9600824"/>
              <a:gd name="connsiteY2304" fmla="*/ 37017 h 534108"/>
              <a:gd name="connsiteX2305" fmla="*/ 2270002 w 9600824"/>
              <a:gd name="connsiteY2305" fmla="*/ 85815 h 534108"/>
              <a:gd name="connsiteX2306" fmla="*/ 2318801 w 9600824"/>
              <a:gd name="connsiteY2306" fmla="*/ 37016 h 534108"/>
              <a:gd name="connsiteX2307" fmla="*/ 2300381 w 9600824"/>
              <a:gd name="connsiteY2307" fmla="*/ 18596 h 534108"/>
              <a:gd name="connsiteX2308" fmla="*/ 2318976 w 9600824"/>
              <a:gd name="connsiteY2308" fmla="*/ 0 h 534108"/>
              <a:gd name="connsiteX2309" fmla="*/ 2337397 w 9600824"/>
              <a:gd name="connsiteY2309" fmla="*/ 18420 h 534108"/>
              <a:gd name="connsiteX2310" fmla="*/ 2355816 w 9600824"/>
              <a:gd name="connsiteY2310" fmla="*/ 0 h 534108"/>
              <a:gd name="connsiteX2311" fmla="*/ 2374413 w 9600824"/>
              <a:gd name="connsiteY2311" fmla="*/ 18596 h 534108"/>
              <a:gd name="connsiteX2312" fmla="*/ 2355992 w 9600824"/>
              <a:gd name="connsiteY2312" fmla="*/ 37016 h 534108"/>
              <a:gd name="connsiteX2313" fmla="*/ 2385022 w 9600824"/>
              <a:gd name="connsiteY2313" fmla="*/ 66045 h 534108"/>
              <a:gd name="connsiteX2314" fmla="*/ 2414051 w 9600824"/>
              <a:gd name="connsiteY2314" fmla="*/ 37016 h 534108"/>
              <a:gd name="connsiteX2315" fmla="*/ 2395631 w 9600824"/>
              <a:gd name="connsiteY2315" fmla="*/ 18596 h 534108"/>
              <a:gd name="connsiteX2316" fmla="*/ 2414226 w 9600824"/>
              <a:gd name="connsiteY2316" fmla="*/ 0 h 534108"/>
              <a:gd name="connsiteX2317" fmla="*/ 2432647 w 9600824"/>
              <a:gd name="connsiteY2317" fmla="*/ 18420 h 534108"/>
              <a:gd name="connsiteX2318" fmla="*/ 2451066 w 9600824"/>
              <a:gd name="connsiteY2318" fmla="*/ 0 h 534108"/>
              <a:gd name="connsiteX2319" fmla="*/ 2469663 w 9600824"/>
              <a:gd name="connsiteY2319" fmla="*/ 18596 h 534108"/>
              <a:gd name="connsiteX2320" fmla="*/ 2451242 w 9600824"/>
              <a:gd name="connsiteY2320" fmla="*/ 37016 h 534108"/>
              <a:gd name="connsiteX2321" fmla="*/ 2500039 w 9600824"/>
              <a:gd name="connsiteY2321" fmla="*/ 85813 h 534108"/>
              <a:gd name="connsiteX2322" fmla="*/ 2548835 w 9600824"/>
              <a:gd name="connsiteY2322" fmla="*/ 37016 h 534108"/>
              <a:gd name="connsiteX2323" fmla="*/ 2530416 w 9600824"/>
              <a:gd name="connsiteY2323" fmla="*/ 18596 h 534108"/>
              <a:gd name="connsiteX2324" fmla="*/ 2549011 w 9600824"/>
              <a:gd name="connsiteY2324" fmla="*/ 0 h 534108"/>
              <a:gd name="connsiteX2325" fmla="*/ 2567432 w 9600824"/>
              <a:gd name="connsiteY2325" fmla="*/ 18420 h 534108"/>
              <a:gd name="connsiteX2326" fmla="*/ 2585852 w 9600824"/>
              <a:gd name="connsiteY2326" fmla="*/ 0 h 534108"/>
              <a:gd name="connsiteX2327" fmla="*/ 2604447 w 9600824"/>
              <a:gd name="connsiteY2327" fmla="*/ 18596 h 534108"/>
              <a:gd name="connsiteX2328" fmla="*/ 2586027 w 9600824"/>
              <a:gd name="connsiteY2328" fmla="*/ 37016 h 534108"/>
              <a:gd name="connsiteX2329" fmla="*/ 2615056 w 9600824"/>
              <a:gd name="connsiteY2329" fmla="*/ 66045 h 534108"/>
              <a:gd name="connsiteX2330" fmla="*/ 2644085 w 9600824"/>
              <a:gd name="connsiteY2330" fmla="*/ 37016 h 534108"/>
              <a:gd name="connsiteX2331" fmla="*/ 2625666 w 9600824"/>
              <a:gd name="connsiteY2331" fmla="*/ 18596 h 534108"/>
              <a:gd name="connsiteX2332" fmla="*/ 2644261 w 9600824"/>
              <a:gd name="connsiteY2332" fmla="*/ 0 h 534108"/>
              <a:gd name="connsiteX2333" fmla="*/ 2662682 w 9600824"/>
              <a:gd name="connsiteY2333" fmla="*/ 18420 h 534108"/>
              <a:gd name="connsiteX2334" fmla="*/ 2681102 w 9600824"/>
              <a:gd name="connsiteY2334" fmla="*/ 0 h 534108"/>
              <a:gd name="connsiteX2335" fmla="*/ 2699697 w 9600824"/>
              <a:gd name="connsiteY2335" fmla="*/ 18596 h 534108"/>
              <a:gd name="connsiteX2336" fmla="*/ 2681277 w 9600824"/>
              <a:gd name="connsiteY2336" fmla="*/ 37016 h 534108"/>
              <a:gd name="connsiteX2337" fmla="*/ 2730077 w 9600824"/>
              <a:gd name="connsiteY2337" fmla="*/ 85816 h 534108"/>
              <a:gd name="connsiteX2338" fmla="*/ 2778876 w 9600824"/>
              <a:gd name="connsiteY2338" fmla="*/ 37016 h 534108"/>
              <a:gd name="connsiteX2339" fmla="*/ 2760456 w 9600824"/>
              <a:gd name="connsiteY2339" fmla="*/ 18596 h 534108"/>
              <a:gd name="connsiteX2340" fmla="*/ 2779051 w 9600824"/>
              <a:gd name="connsiteY2340" fmla="*/ 0 h 534108"/>
              <a:gd name="connsiteX2341" fmla="*/ 2797471 w 9600824"/>
              <a:gd name="connsiteY2341" fmla="*/ 18420 h 534108"/>
              <a:gd name="connsiteX2342" fmla="*/ 2815891 w 9600824"/>
              <a:gd name="connsiteY2342" fmla="*/ 0 h 534108"/>
              <a:gd name="connsiteX2343" fmla="*/ 2834488 w 9600824"/>
              <a:gd name="connsiteY2343" fmla="*/ 18596 h 534108"/>
              <a:gd name="connsiteX2344" fmla="*/ 2816067 w 9600824"/>
              <a:gd name="connsiteY2344" fmla="*/ 37016 h 534108"/>
              <a:gd name="connsiteX2345" fmla="*/ 2845097 w 9600824"/>
              <a:gd name="connsiteY2345" fmla="*/ 66046 h 534108"/>
              <a:gd name="connsiteX2346" fmla="*/ 2874126 w 9600824"/>
              <a:gd name="connsiteY2346" fmla="*/ 37016 h 534108"/>
              <a:gd name="connsiteX2347" fmla="*/ 2855706 w 9600824"/>
              <a:gd name="connsiteY2347" fmla="*/ 18596 h 534108"/>
              <a:gd name="connsiteX2348" fmla="*/ 2874301 w 9600824"/>
              <a:gd name="connsiteY2348" fmla="*/ 0 h 534108"/>
              <a:gd name="connsiteX2349" fmla="*/ 2892721 w 9600824"/>
              <a:gd name="connsiteY2349" fmla="*/ 18420 h 534108"/>
              <a:gd name="connsiteX2350" fmla="*/ 2911141 w 9600824"/>
              <a:gd name="connsiteY2350" fmla="*/ 0 h 534108"/>
              <a:gd name="connsiteX2351" fmla="*/ 2929738 w 9600824"/>
              <a:gd name="connsiteY2351" fmla="*/ 18596 h 534108"/>
              <a:gd name="connsiteX2352" fmla="*/ 2911317 w 9600824"/>
              <a:gd name="connsiteY2352" fmla="*/ 37016 h 534108"/>
              <a:gd name="connsiteX2353" fmla="*/ 2960114 w 9600824"/>
              <a:gd name="connsiteY2353" fmla="*/ 85813 h 534108"/>
              <a:gd name="connsiteX2354" fmla="*/ 3008911 w 9600824"/>
              <a:gd name="connsiteY2354" fmla="*/ 37016 h 534108"/>
              <a:gd name="connsiteX2355" fmla="*/ 2990491 w 9600824"/>
              <a:gd name="connsiteY2355" fmla="*/ 18596 h 534108"/>
              <a:gd name="connsiteX2356" fmla="*/ 3009087 w 9600824"/>
              <a:gd name="connsiteY2356" fmla="*/ 0 h 534108"/>
              <a:gd name="connsiteX2357" fmla="*/ 3027507 w 9600824"/>
              <a:gd name="connsiteY2357" fmla="*/ 18420 h 534108"/>
              <a:gd name="connsiteX2358" fmla="*/ 3045927 w 9600824"/>
              <a:gd name="connsiteY2358" fmla="*/ 0 h 534108"/>
              <a:gd name="connsiteX2359" fmla="*/ 3064523 w 9600824"/>
              <a:gd name="connsiteY2359" fmla="*/ 18596 h 534108"/>
              <a:gd name="connsiteX2360" fmla="*/ 3046103 w 9600824"/>
              <a:gd name="connsiteY2360" fmla="*/ 37016 h 534108"/>
              <a:gd name="connsiteX2361" fmla="*/ 3075132 w 9600824"/>
              <a:gd name="connsiteY2361" fmla="*/ 66045 h 534108"/>
              <a:gd name="connsiteX2362" fmla="*/ 3104161 w 9600824"/>
              <a:gd name="connsiteY2362" fmla="*/ 37016 h 534108"/>
              <a:gd name="connsiteX2363" fmla="*/ 3085741 w 9600824"/>
              <a:gd name="connsiteY2363" fmla="*/ 18596 h 534108"/>
              <a:gd name="connsiteX2364" fmla="*/ 3104337 w 9600824"/>
              <a:gd name="connsiteY2364" fmla="*/ 0 h 534108"/>
              <a:gd name="connsiteX2365" fmla="*/ 3122757 w 9600824"/>
              <a:gd name="connsiteY2365" fmla="*/ 18420 h 534108"/>
              <a:gd name="connsiteX2366" fmla="*/ 3141177 w 9600824"/>
              <a:gd name="connsiteY2366" fmla="*/ 0 h 534108"/>
              <a:gd name="connsiteX2367" fmla="*/ 3159773 w 9600824"/>
              <a:gd name="connsiteY2367" fmla="*/ 18596 h 534108"/>
              <a:gd name="connsiteX2368" fmla="*/ 3141353 w 9600824"/>
              <a:gd name="connsiteY2368" fmla="*/ 37016 h 534108"/>
              <a:gd name="connsiteX2369" fmla="*/ 3190152 w 9600824"/>
              <a:gd name="connsiteY2369" fmla="*/ 85816 h 534108"/>
              <a:gd name="connsiteX2370" fmla="*/ 3238952 w 9600824"/>
              <a:gd name="connsiteY2370" fmla="*/ 37016 h 534108"/>
              <a:gd name="connsiteX2371" fmla="*/ 3220531 w 9600824"/>
              <a:gd name="connsiteY2371" fmla="*/ 18596 h 534108"/>
              <a:gd name="connsiteX2372" fmla="*/ 3239128 w 9600824"/>
              <a:gd name="connsiteY2372" fmla="*/ 0 h 534108"/>
              <a:gd name="connsiteX2373" fmla="*/ 3257548 w 9600824"/>
              <a:gd name="connsiteY2373" fmla="*/ 18420 h 534108"/>
              <a:gd name="connsiteX2374" fmla="*/ 3275967 w 9600824"/>
              <a:gd name="connsiteY2374" fmla="*/ 0 h 534108"/>
              <a:gd name="connsiteX2375" fmla="*/ 3294564 w 9600824"/>
              <a:gd name="connsiteY2375" fmla="*/ 18596 h 534108"/>
              <a:gd name="connsiteX2376" fmla="*/ 3276143 w 9600824"/>
              <a:gd name="connsiteY2376" fmla="*/ 37016 h 534108"/>
              <a:gd name="connsiteX2377" fmla="*/ 3305173 w 9600824"/>
              <a:gd name="connsiteY2377" fmla="*/ 66046 h 534108"/>
              <a:gd name="connsiteX2378" fmla="*/ 3334202 w 9600824"/>
              <a:gd name="connsiteY2378" fmla="*/ 37016 h 534108"/>
              <a:gd name="connsiteX2379" fmla="*/ 3315781 w 9600824"/>
              <a:gd name="connsiteY2379" fmla="*/ 18596 h 534108"/>
              <a:gd name="connsiteX2380" fmla="*/ 3334378 w 9600824"/>
              <a:gd name="connsiteY2380" fmla="*/ 0 h 534108"/>
              <a:gd name="connsiteX2381" fmla="*/ 3352798 w 9600824"/>
              <a:gd name="connsiteY2381" fmla="*/ 18420 h 534108"/>
              <a:gd name="connsiteX2382" fmla="*/ 3371217 w 9600824"/>
              <a:gd name="connsiteY2382" fmla="*/ 0 h 534108"/>
              <a:gd name="connsiteX2383" fmla="*/ 3389814 w 9600824"/>
              <a:gd name="connsiteY2383" fmla="*/ 18596 h 534108"/>
              <a:gd name="connsiteX2384" fmla="*/ 3371393 w 9600824"/>
              <a:gd name="connsiteY2384" fmla="*/ 37016 h 534108"/>
              <a:gd name="connsiteX2385" fmla="*/ 3420190 w 9600824"/>
              <a:gd name="connsiteY2385" fmla="*/ 85813 h 534108"/>
              <a:gd name="connsiteX2386" fmla="*/ 3468987 w 9600824"/>
              <a:gd name="connsiteY2386" fmla="*/ 37016 h 534108"/>
              <a:gd name="connsiteX2387" fmla="*/ 3450567 w 9600824"/>
              <a:gd name="connsiteY2387" fmla="*/ 18596 h 534108"/>
              <a:gd name="connsiteX2388" fmla="*/ 3469163 w 9600824"/>
              <a:gd name="connsiteY2388" fmla="*/ 0 h 534108"/>
              <a:gd name="connsiteX2389" fmla="*/ 3487583 w 9600824"/>
              <a:gd name="connsiteY2389" fmla="*/ 18420 h 534108"/>
              <a:gd name="connsiteX2390" fmla="*/ 3506003 w 9600824"/>
              <a:gd name="connsiteY2390" fmla="*/ 0 h 534108"/>
              <a:gd name="connsiteX2391" fmla="*/ 3524599 w 9600824"/>
              <a:gd name="connsiteY2391" fmla="*/ 18596 h 534108"/>
              <a:gd name="connsiteX2392" fmla="*/ 3506179 w 9600824"/>
              <a:gd name="connsiteY2392" fmla="*/ 37016 h 534108"/>
              <a:gd name="connsiteX2393" fmla="*/ 3535208 w 9600824"/>
              <a:gd name="connsiteY2393" fmla="*/ 66045 h 534108"/>
              <a:gd name="connsiteX2394" fmla="*/ 3564237 w 9600824"/>
              <a:gd name="connsiteY2394" fmla="*/ 37016 h 534108"/>
              <a:gd name="connsiteX2395" fmla="*/ 3545817 w 9600824"/>
              <a:gd name="connsiteY2395" fmla="*/ 18596 h 534108"/>
              <a:gd name="connsiteX2396" fmla="*/ 3564413 w 9600824"/>
              <a:gd name="connsiteY2396" fmla="*/ 0 h 534108"/>
              <a:gd name="connsiteX2397" fmla="*/ 3582833 w 9600824"/>
              <a:gd name="connsiteY2397" fmla="*/ 18420 h 534108"/>
              <a:gd name="connsiteX2398" fmla="*/ 3601253 w 9600824"/>
              <a:gd name="connsiteY2398" fmla="*/ 0 h 534108"/>
              <a:gd name="connsiteX2399" fmla="*/ 3619849 w 9600824"/>
              <a:gd name="connsiteY2399" fmla="*/ 18596 h 534108"/>
              <a:gd name="connsiteX2400" fmla="*/ 3601429 w 9600824"/>
              <a:gd name="connsiteY2400" fmla="*/ 37016 h 534108"/>
              <a:gd name="connsiteX2401" fmla="*/ 3650228 w 9600824"/>
              <a:gd name="connsiteY2401" fmla="*/ 85815 h 534108"/>
              <a:gd name="connsiteX2402" fmla="*/ 3699027 w 9600824"/>
              <a:gd name="connsiteY2402" fmla="*/ 37016 h 534108"/>
              <a:gd name="connsiteX2403" fmla="*/ 3680607 w 9600824"/>
              <a:gd name="connsiteY2403" fmla="*/ 18596 h 534108"/>
              <a:gd name="connsiteX2404" fmla="*/ 3699203 w 9600824"/>
              <a:gd name="connsiteY2404" fmla="*/ 0 h 534108"/>
              <a:gd name="connsiteX2405" fmla="*/ 3717624 w 9600824"/>
              <a:gd name="connsiteY2405" fmla="*/ 18420 h 534108"/>
              <a:gd name="connsiteX2406" fmla="*/ 3736043 w 9600824"/>
              <a:gd name="connsiteY2406" fmla="*/ 0 h 534108"/>
              <a:gd name="connsiteX2407" fmla="*/ 3754640 w 9600824"/>
              <a:gd name="connsiteY2407" fmla="*/ 18596 h 534108"/>
              <a:gd name="connsiteX2408" fmla="*/ 3736219 w 9600824"/>
              <a:gd name="connsiteY2408" fmla="*/ 37016 h 534108"/>
              <a:gd name="connsiteX2409" fmla="*/ 3765248 w 9600824"/>
              <a:gd name="connsiteY2409" fmla="*/ 66045 h 534108"/>
              <a:gd name="connsiteX2410" fmla="*/ 3794277 w 9600824"/>
              <a:gd name="connsiteY2410" fmla="*/ 37016 h 534108"/>
              <a:gd name="connsiteX2411" fmla="*/ 3775857 w 9600824"/>
              <a:gd name="connsiteY2411" fmla="*/ 18596 h 534108"/>
              <a:gd name="connsiteX2412" fmla="*/ 3794453 w 9600824"/>
              <a:gd name="connsiteY2412" fmla="*/ 0 h 534108"/>
              <a:gd name="connsiteX2413" fmla="*/ 3812874 w 9600824"/>
              <a:gd name="connsiteY2413" fmla="*/ 18420 h 534108"/>
              <a:gd name="connsiteX2414" fmla="*/ 3831293 w 9600824"/>
              <a:gd name="connsiteY2414" fmla="*/ 0 h 534108"/>
              <a:gd name="connsiteX2415" fmla="*/ 3849890 w 9600824"/>
              <a:gd name="connsiteY2415" fmla="*/ 18596 h 534108"/>
              <a:gd name="connsiteX2416" fmla="*/ 3831469 w 9600824"/>
              <a:gd name="connsiteY2416" fmla="*/ 37016 h 534108"/>
              <a:gd name="connsiteX2417" fmla="*/ 3880266 w 9600824"/>
              <a:gd name="connsiteY2417" fmla="*/ 85813 h 534108"/>
              <a:gd name="connsiteX2418" fmla="*/ 3929062 w 9600824"/>
              <a:gd name="connsiteY2418" fmla="*/ 37016 h 534108"/>
              <a:gd name="connsiteX2419" fmla="*/ 3910643 w 9600824"/>
              <a:gd name="connsiteY2419" fmla="*/ 18596 h 534108"/>
              <a:gd name="connsiteX2420" fmla="*/ 3929239 w 9600824"/>
              <a:gd name="connsiteY2420" fmla="*/ 0 h 534108"/>
              <a:gd name="connsiteX2421" fmla="*/ 3947659 w 9600824"/>
              <a:gd name="connsiteY2421" fmla="*/ 18420 h 534108"/>
              <a:gd name="connsiteX2422" fmla="*/ 3966077 w 9600824"/>
              <a:gd name="connsiteY2422" fmla="*/ 0 h 534108"/>
              <a:gd name="connsiteX2423" fmla="*/ 3984673 w 9600824"/>
              <a:gd name="connsiteY2423" fmla="*/ 18596 h 534108"/>
              <a:gd name="connsiteX2424" fmla="*/ 3966253 w 9600824"/>
              <a:gd name="connsiteY2424" fmla="*/ 37016 h 534108"/>
              <a:gd name="connsiteX2425" fmla="*/ 3995283 w 9600824"/>
              <a:gd name="connsiteY2425" fmla="*/ 66046 h 534108"/>
              <a:gd name="connsiteX2426" fmla="*/ 4024312 w 9600824"/>
              <a:gd name="connsiteY2426" fmla="*/ 37016 h 534108"/>
              <a:gd name="connsiteX2427" fmla="*/ 4005893 w 9600824"/>
              <a:gd name="connsiteY2427" fmla="*/ 18596 h 534108"/>
              <a:gd name="connsiteX2428" fmla="*/ 4024489 w 9600824"/>
              <a:gd name="connsiteY2428" fmla="*/ 0 h 534108"/>
              <a:gd name="connsiteX2429" fmla="*/ 4042909 w 9600824"/>
              <a:gd name="connsiteY2429" fmla="*/ 18420 h 534108"/>
              <a:gd name="connsiteX2430" fmla="*/ 4061327 w 9600824"/>
              <a:gd name="connsiteY2430" fmla="*/ 0 h 534108"/>
              <a:gd name="connsiteX2431" fmla="*/ 4079923 w 9600824"/>
              <a:gd name="connsiteY2431" fmla="*/ 18596 h 534108"/>
              <a:gd name="connsiteX2432" fmla="*/ 4061503 w 9600824"/>
              <a:gd name="connsiteY2432" fmla="*/ 37016 h 534108"/>
              <a:gd name="connsiteX2433" fmla="*/ 4110301 w 9600824"/>
              <a:gd name="connsiteY2433" fmla="*/ 85815 h 534108"/>
              <a:gd name="connsiteX2434" fmla="*/ 4159099 w 9600824"/>
              <a:gd name="connsiteY2434" fmla="*/ 37016 h 534108"/>
              <a:gd name="connsiteX2435" fmla="*/ 4140679 w 9600824"/>
              <a:gd name="connsiteY2435" fmla="*/ 18596 h 534108"/>
              <a:gd name="connsiteX2436" fmla="*/ 4159275 w 9600824"/>
              <a:gd name="connsiteY2436" fmla="*/ 0 h 534108"/>
              <a:gd name="connsiteX2437" fmla="*/ 4177695 w 9600824"/>
              <a:gd name="connsiteY2437" fmla="*/ 18420 h 534108"/>
              <a:gd name="connsiteX2438" fmla="*/ 4196115 w 9600824"/>
              <a:gd name="connsiteY2438" fmla="*/ 0 h 534108"/>
              <a:gd name="connsiteX2439" fmla="*/ 4214711 w 9600824"/>
              <a:gd name="connsiteY2439" fmla="*/ 18596 h 534108"/>
              <a:gd name="connsiteX2440" fmla="*/ 4196291 w 9600824"/>
              <a:gd name="connsiteY2440" fmla="*/ 37016 h 534108"/>
              <a:gd name="connsiteX2441" fmla="*/ 4225321 w 9600824"/>
              <a:gd name="connsiteY2441" fmla="*/ 66045 h 534108"/>
              <a:gd name="connsiteX2442" fmla="*/ 4254349 w 9600824"/>
              <a:gd name="connsiteY2442" fmla="*/ 37016 h 534108"/>
              <a:gd name="connsiteX2443" fmla="*/ 4235929 w 9600824"/>
              <a:gd name="connsiteY2443" fmla="*/ 18596 h 534108"/>
              <a:gd name="connsiteX2444" fmla="*/ 4254525 w 9600824"/>
              <a:gd name="connsiteY2444" fmla="*/ 0 h 534108"/>
              <a:gd name="connsiteX2445" fmla="*/ 4272945 w 9600824"/>
              <a:gd name="connsiteY2445" fmla="*/ 18420 h 534108"/>
              <a:gd name="connsiteX2446" fmla="*/ 4291365 w 9600824"/>
              <a:gd name="connsiteY2446" fmla="*/ 0 h 534108"/>
              <a:gd name="connsiteX2447" fmla="*/ 4309961 w 9600824"/>
              <a:gd name="connsiteY2447" fmla="*/ 18596 h 534108"/>
              <a:gd name="connsiteX2448" fmla="*/ 4291541 w 9600824"/>
              <a:gd name="connsiteY2448" fmla="*/ 37016 h 534108"/>
              <a:gd name="connsiteX2449" fmla="*/ 4340339 w 9600824"/>
              <a:gd name="connsiteY2449" fmla="*/ 85814 h 534108"/>
              <a:gd name="connsiteX2450" fmla="*/ 4389137 w 9600824"/>
              <a:gd name="connsiteY2450" fmla="*/ 37016 h 534108"/>
              <a:gd name="connsiteX2451" fmla="*/ 4370717 w 9600824"/>
              <a:gd name="connsiteY2451" fmla="*/ 18596 h 534108"/>
              <a:gd name="connsiteX2452" fmla="*/ 4389313 w 9600824"/>
              <a:gd name="connsiteY2452" fmla="*/ 0 h 534108"/>
              <a:gd name="connsiteX2453" fmla="*/ 4407733 w 9600824"/>
              <a:gd name="connsiteY2453" fmla="*/ 18420 h 534108"/>
              <a:gd name="connsiteX2454" fmla="*/ 4426153 w 9600824"/>
              <a:gd name="connsiteY2454" fmla="*/ 0 h 534108"/>
              <a:gd name="connsiteX2455" fmla="*/ 4444749 w 9600824"/>
              <a:gd name="connsiteY2455" fmla="*/ 18596 h 534108"/>
              <a:gd name="connsiteX2456" fmla="*/ 4426329 w 9600824"/>
              <a:gd name="connsiteY2456" fmla="*/ 37016 h 534108"/>
              <a:gd name="connsiteX2457" fmla="*/ 4455358 w 9600824"/>
              <a:gd name="connsiteY2457" fmla="*/ 66045 h 534108"/>
              <a:gd name="connsiteX2458" fmla="*/ 4484387 w 9600824"/>
              <a:gd name="connsiteY2458" fmla="*/ 37016 h 534108"/>
              <a:gd name="connsiteX2459" fmla="*/ 4465967 w 9600824"/>
              <a:gd name="connsiteY2459" fmla="*/ 18596 h 534108"/>
              <a:gd name="connsiteX2460" fmla="*/ 4484563 w 9600824"/>
              <a:gd name="connsiteY2460" fmla="*/ 0 h 534108"/>
              <a:gd name="connsiteX2461" fmla="*/ 4502983 w 9600824"/>
              <a:gd name="connsiteY2461" fmla="*/ 18420 h 534108"/>
              <a:gd name="connsiteX2462" fmla="*/ 4521403 w 9600824"/>
              <a:gd name="connsiteY2462" fmla="*/ 0 h 534108"/>
              <a:gd name="connsiteX2463" fmla="*/ 4539999 w 9600824"/>
              <a:gd name="connsiteY2463" fmla="*/ 18596 h 534108"/>
              <a:gd name="connsiteX2464" fmla="*/ 4521579 w 9600824"/>
              <a:gd name="connsiteY2464" fmla="*/ 37016 h 534108"/>
              <a:gd name="connsiteX2465" fmla="*/ 4570377 w 9600824"/>
              <a:gd name="connsiteY2465" fmla="*/ 85814 h 534108"/>
              <a:gd name="connsiteX2466" fmla="*/ 4619175 w 9600824"/>
              <a:gd name="connsiteY2466" fmla="*/ 37016 h 534108"/>
              <a:gd name="connsiteX2467" fmla="*/ 4600755 w 9600824"/>
              <a:gd name="connsiteY2467" fmla="*/ 18596 h 534108"/>
              <a:gd name="connsiteX2468" fmla="*/ 4619351 w 9600824"/>
              <a:gd name="connsiteY2468" fmla="*/ 0 h 534108"/>
              <a:gd name="connsiteX2469" fmla="*/ 4637771 w 9600824"/>
              <a:gd name="connsiteY2469" fmla="*/ 18420 h 534108"/>
              <a:gd name="connsiteX2470" fmla="*/ 4656191 w 9600824"/>
              <a:gd name="connsiteY2470" fmla="*/ 0 h 534108"/>
              <a:gd name="connsiteX2471" fmla="*/ 4674787 w 9600824"/>
              <a:gd name="connsiteY2471" fmla="*/ 18596 h 534108"/>
              <a:gd name="connsiteX2472" fmla="*/ 4656367 w 9600824"/>
              <a:gd name="connsiteY2472" fmla="*/ 37016 h 534108"/>
              <a:gd name="connsiteX2473" fmla="*/ 4685396 w 9600824"/>
              <a:gd name="connsiteY2473" fmla="*/ 66045 h 534108"/>
              <a:gd name="connsiteX2474" fmla="*/ 4714425 w 9600824"/>
              <a:gd name="connsiteY2474" fmla="*/ 37016 h 534108"/>
              <a:gd name="connsiteX2475" fmla="*/ 4696005 w 9600824"/>
              <a:gd name="connsiteY2475" fmla="*/ 18596 h 534108"/>
              <a:gd name="connsiteX2476" fmla="*/ 4714601 w 9600824"/>
              <a:gd name="connsiteY2476" fmla="*/ 0 h 534108"/>
              <a:gd name="connsiteX2477" fmla="*/ 4733021 w 9600824"/>
              <a:gd name="connsiteY2477" fmla="*/ 18420 h 534108"/>
              <a:gd name="connsiteX2478" fmla="*/ 4751441 w 9600824"/>
              <a:gd name="connsiteY2478" fmla="*/ 0 h 534108"/>
              <a:gd name="connsiteX2479" fmla="*/ 4770037 w 9600824"/>
              <a:gd name="connsiteY2479" fmla="*/ 18596 h 534108"/>
              <a:gd name="connsiteX2480" fmla="*/ 4751617 w 9600824"/>
              <a:gd name="connsiteY2480" fmla="*/ 37016 h 534108"/>
              <a:gd name="connsiteX2481" fmla="*/ 4800415 w 9600824"/>
              <a:gd name="connsiteY2481" fmla="*/ 85814 h 534108"/>
              <a:gd name="connsiteX2482" fmla="*/ 4849213 w 9600824"/>
              <a:gd name="connsiteY2482" fmla="*/ 37016 h 534108"/>
              <a:gd name="connsiteX2483" fmla="*/ 4830793 w 9600824"/>
              <a:gd name="connsiteY2483" fmla="*/ 18596 h 534108"/>
              <a:gd name="connsiteX2484" fmla="*/ 4849389 w 9600824"/>
              <a:gd name="connsiteY2484" fmla="*/ 0 h 534108"/>
              <a:gd name="connsiteX2485" fmla="*/ 4867809 w 9600824"/>
              <a:gd name="connsiteY2485" fmla="*/ 18420 h 534108"/>
              <a:gd name="connsiteX2486" fmla="*/ 4886229 w 9600824"/>
              <a:gd name="connsiteY2486" fmla="*/ 0 h 534108"/>
              <a:gd name="connsiteX2487" fmla="*/ 4904825 w 9600824"/>
              <a:gd name="connsiteY2487" fmla="*/ 18596 h 534108"/>
              <a:gd name="connsiteX2488" fmla="*/ 4886405 w 9600824"/>
              <a:gd name="connsiteY2488" fmla="*/ 37016 h 534108"/>
              <a:gd name="connsiteX2489" fmla="*/ 4915434 w 9600824"/>
              <a:gd name="connsiteY2489" fmla="*/ 66045 h 534108"/>
              <a:gd name="connsiteX2490" fmla="*/ 4944463 w 9600824"/>
              <a:gd name="connsiteY2490" fmla="*/ 37016 h 534108"/>
              <a:gd name="connsiteX2491" fmla="*/ 4926043 w 9600824"/>
              <a:gd name="connsiteY2491" fmla="*/ 18596 h 534108"/>
              <a:gd name="connsiteX2492" fmla="*/ 4944639 w 9600824"/>
              <a:gd name="connsiteY2492" fmla="*/ 0 h 534108"/>
              <a:gd name="connsiteX2493" fmla="*/ 4963059 w 9600824"/>
              <a:gd name="connsiteY2493" fmla="*/ 18420 h 534108"/>
              <a:gd name="connsiteX2494" fmla="*/ 4981479 w 9600824"/>
              <a:gd name="connsiteY2494" fmla="*/ 0 h 534108"/>
              <a:gd name="connsiteX2495" fmla="*/ 5000075 w 9600824"/>
              <a:gd name="connsiteY2495" fmla="*/ 18596 h 534108"/>
              <a:gd name="connsiteX2496" fmla="*/ 4981655 w 9600824"/>
              <a:gd name="connsiteY2496" fmla="*/ 37016 h 534108"/>
              <a:gd name="connsiteX2497" fmla="*/ 5030453 w 9600824"/>
              <a:gd name="connsiteY2497" fmla="*/ 85814 h 534108"/>
              <a:gd name="connsiteX2498" fmla="*/ 5079251 w 9600824"/>
              <a:gd name="connsiteY2498" fmla="*/ 37016 h 534108"/>
              <a:gd name="connsiteX2499" fmla="*/ 5060831 w 9600824"/>
              <a:gd name="connsiteY2499" fmla="*/ 18596 h 534108"/>
              <a:gd name="connsiteX2500" fmla="*/ 5079427 w 9600824"/>
              <a:gd name="connsiteY2500" fmla="*/ 0 h 534108"/>
              <a:gd name="connsiteX2501" fmla="*/ 5097847 w 9600824"/>
              <a:gd name="connsiteY2501" fmla="*/ 18420 h 534108"/>
              <a:gd name="connsiteX2502" fmla="*/ 5116267 w 9600824"/>
              <a:gd name="connsiteY2502" fmla="*/ 0 h 534108"/>
              <a:gd name="connsiteX2503" fmla="*/ 5134863 w 9600824"/>
              <a:gd name="connsiteY2503" fmla="*/ 18596 h 534108"/>
              <a:gd name="connsiteX2504" fmla="*/ 5116443 w 9600824"/>
              <a:gd name="connsiteY2504" fmla="*/ 37016 h 534108"/>
              <a:gd name="connsiteX2505" fmla="*/ 5145472 w 9600824"/>
              <a:gd name="connsiteY2505" fmla="*/ 66045 h 534108"/>
              <a:gd name="connsiteX2506" fmla="*/ 5174501 w 9600824"/>
              <a:gd name="connsiteY2506" fmla="*/ 37016 h 534108"/>
              <a:gd name="connsiteX2507" fmla="*/ 5156081 w 9600824"/>
              <a:gd name="connsiteY2507" fmla="*/ 18596 h 534108"/>
              <a:gd name="connsiteX2508" fmla="*/ 5174677 w 9600824"/>
              <a:gd name="connsiteY2508" fmla="*/ 0 h 534108"/>
              <a:gd name="connsiteX2509" fmla="*/ 5193097 w 9600824"/>
              <a:gd name="connsiteY2509" fmla="*/ 18420 h 534108"/>
              <a:gd name="connsiteX2510" fmla="*/ 5211517 w 9600824"/>
              <a:gd name="connsiteY2510" fmla="*/ 0 h 534108"/>
              <a:gd name="connsiteX2511" fmla="*/ 5230113 w 9600824"/>
              <a:gd name="connsiteY2511" fmla="*/ 18596 h 534108"/>
              <a:gd name="connsiteX2512" fmla="*/ 5211693 w 9600824"/>
              <a:gd name="connsiteY2512" fmla="*/ 37016 h 534108"/>
              <a:gd name="connsiteX2513" fmla="*/ 5260491 w 9600824"/>
              <a:gd name="connsiteY2513" fmla="*/ 85814 h 534108"/>
              <a:gd name="connsiteX2514" fmla="*/ 5309289 w 9600824"/>
              <a:gd name="connsiteY2514" fmla="*/ 37016 h 534108"/>
              <a:gd name="connsiteX2515" fmla="*/ 5290869 w 9600824"/>
              <a:gd name="connsiteY2515" fmla="*/ 18596 h 534108"/>
              <a:gd name="connsiteX2516" fmla="*/ 5309465 w 9600824"/>
              <a:gd name="connsiteY2516" fmla="*/ 0 h 534108"/>
              <a:gd name="connsiteX2517" fmla="*/ 5327885 w 9600824"/>
              <a:gd name="connsiteY2517" fmla="*/ 18420 h 534108"/>
              <a:gd name="connsiteX2518" fmla="*/ 5346305 w 9600824"/>
              <a:gd name="connsiteY2518" fmla="*/ 0 h 534108"/>
              <a:gd name="connsiteX2519" fmla="*/ 5364901 w 9600824"/>
              <a:gd name="connsiteY2519" fmla="*/ 18596 h 534108"/>
              <a:gd name="connsiteX2520" fmla="*/ 5346481 w 9600824"/>
              <a:gd name="connsiteY2520" fmla="*/ 37016 h 534108"/>
              <a:gd name="connsiteX2521" fmla="*/ 5375510 w 9600824"/>
              <a:gd name="connsiteY2521" fmla="*/ 66045 h 534108"/>
              <a:gd name="connsiteX2522" fmla="*/ 5404539 w 9600824"/>
              <a:gd name="connsiteY2522" fmla="*/ 37016 h 534108"/>
              <a:gd name="connsiteX2523" fmla="*/ 5386119 w 9600824"/>
              <a:gd name="connsiteY2523" fmla="*/ 18596 h 534108"/>
              <a:gd name="connsiteX2524" fmla="*/ 5404715 w 9600824"/>
              <a:gd name="connsiteY2524" fmla="*/ 0 h 534108"/>
              <a:gd name="connsiteX2525" fmla="*/ 5423135 w 9600824"/>
              <a:gd name="connsiteY2525" fmla="*/ 18420 h 534108"/>
              <a:gd name="connsiteX2526" fmla="*/ 5441555 w 9600824"/>
              <a:gd name="connsiteY2526" fmla="*/ 0 h 534108"/>
              <a:gd name="connsiteX2527" fmla="*/ 5460151 w 9600824"/>
              <a:gd name="connsiteY2527" fmla="*/ 18596 h 534108"/>
              <a:gd name="connsiteX2528" fmla="*/ 5441731 w 9600824"/>
              <a:gd name="connsiteY2528" fmla="*/ 37016 h 534108"/>
              <a:gd name="connsiteX2529" fmla="*/ 5490529 w 9600824"/>
              <a:gd name="connsiteY2529" fmla="*/ 85814 h 534108"/>
              <a:gd name="connsiteX2530" fmla="*/ 5539327 w 9600824"/>
              <a:gd name="connsiteY2530" fmla="*/ 37016 h 534108"/>
              <a:gd name="connsiteX2531" fmla="*/ 5520907 w 9600824"/>
              <a:gd name="connsiteY2531" fmla="*/ 18596 h 534108"/>
              <a:gd name="connsiteX2532" fmla="*/ 5539503 w 9600824"/>
              <a:gd name="connsiteY2532" fmla="*/ 0 h 534108"/>
              <a:gd name="connsiteX2533" fmla="*/ 5557923 w 9600824"/>
              <a:gd name="connsiteY2533" fmla="*/ 18420 h 534108"/>
              <a:gd name="connsiteX2534" fmla="*/ 5576343 w 9600824"/>
              <a:gd name="connsiteY2534" fmla="*/ 0 h 534108"/>
              <a:gd name="connsiteX2535" fmla="*/ 5594939 w 9600824"/>
              <a:gd name="connsiteY2535" fmla="*/ 18596 h 534108"/>
              <a:gd name="connsiteX2536" fmla="*/ 5576519 w 9600824"/>
              <a:gd name="connsiteY2536" fmla="*/ 37016 h 534108"/>
              <a:gd name="connsiteX2537" fmla="*/ 5605548 w 9600824"/>
              <a:gd name="connsiteY2537" fmla="*/ 66045 h 534108"/>
              <a:gd name="connsiteX2538" fmla="*/ 5634577 w 9600824"/>
              <a:gd name="connsiteY2538" fmla="*/ 37016 h 534108"/>
              <a:gd name="connsiteX2539" fmla="*/ 5616157 w 9600824"/>
              <a:gd name="connsiteY2539" fmla="*/ 18596 h 534108"/>
              <a:gd name="connsiteX2540" fmla="*/ 5634753 w 9600824"/>
              <a:gd name="connsiteY2540" fmla="*/ 0 h 534108"/>
              <a:gd name="connsiteX2541" fmla="*/ 5653173 w 9600824"/>
              <a:gd name="connsiteY2541" fmla="*/ 18420 h 534108"/>
              <a:gd name="connsiteX2542" fmla="*/ 5671593 w 9600824"/>
              <a:gd name="connsiteY2542" fmla="*/ 0 h 534108"/>
              <a:gd name="connsiteX2543" fmla="*/ 5690189 w 9600824"/>
              <a:gd name="connsiteY2543" fmla="*/ 18596 h 534108"/>
              <a:gd name="connsiteX2544" fmla="*/ 5671769 w 9600824"/>
              <a:gd name="connsiteY2544" fmla="*/ 37016 h 534108"/>
              <a:gd name="connsiteX2545" fmla="*/ 5720567 w 9600824"/>
              <a:gd name="connsiteY2545" fmla="*/ 85814 h 534108"/>
              <a:gd name="connsiteX2546" fmla="*/ 5769365 w 9600824"/>
              <a:gd name="connsiteY2546" fmla="*/ 37016 h 534108"/>
              <a:gd name="connsiteX2547" fmla="*/ 5750945 w 9600824"/>
              <a:gd name="connsiteY2547" fmla="*/ 18596 h 534108"/>
              <a:gd name="connsiteX2548" fmla="*/ 5769541 w 9600824"/>
              <a:gd name="connsiteY2548" fmla="*/ 0 h 534108"/>
              <a:gd name="connsiteX2549" fmla="*/ 5787961 w 9600824"/>
              <a:gd name="connsiteY2549" fmla="*/ 18420 h 534108"/>
              <a:gd name="connsiteX2550" fmla="*/ 5806381 w 9600824"/>
              <a:gd name="connsiteY2550" fmla="*/ 0 h 534108"/>
              <a:gd name="connsiteX2551" fmla="*/ 5824977 w 9600824"/>
              <a:gd name="connsiteY2551" fmla="*/ 18596 h 534108"/>
              <a:gd name="connsiteX2552" fmla="*/ 5806557 w 9600824"/>
              <a:gd name="connsiteY2552" fmla="*/ 37016 h 534108"/>
              <a:gd name="connsiteX2553" fmla="*/ 5835586 w 9600824"/>
              <a:gd name="connsiteY2553" fmla="*/ 66045 h 534108"/>
              <a:gd name="connsiteX2554" fmla="*/ 5864615 w 9600824"/>
              <a:gd name="connsiteY2554" fmla="*/ 37016 h 534108"/>
              <a:gd name="connsiteX2555" fmla="*/ 5846195 w 9600824"/>
              <a:gd name="connsiteY2555" fmla="*/ 18596 h 534108"/>
              <a:gd name="connsiteX2556" fmla="*/ 5864791 w 9600824"/>
              <a:gd name="connsiteY2556" fmla="*/ 0 h 534108"/>
              <a:gd name="connsiteX2557" fmla="*/ 5883211 w 9600824"/>
              <a:gd name="connsiteY2557" fmla="*/ 18420 h 534108"/>
              <a:gd name="connsiteX2558" fmla="*/ 5901631 w 9600824"/>
              <a:gd name="connsiteY2558" fmla="*/ 0 h 534108"/>
              <a:gd name="connsiteX2559" fmla="*/ 5920227 w 9600824"/>
              <a:gd name="connsiteY2559" fmla="*/ 18596 h 534108"/>
              <a:gd name="connsiteX2560" fmla="*/ 5901807 w 9600824"/>
              <a:gd name="connsiteY2560" fmla="*/ 37016 h 534108"/>
              <a:gd name="connsiteX2561" fmla="*/ 5950605 w 9600824"/>
              <a:gd name="connsiteY2561" fmla="*/ 85814 h 534108"/>
              <a:gd name="connsiteX2562" fmla="*/ 5999403 w 9600824"/>
              <a:gd name="connsiteY2562" fmla="*/ 37016 h 534108"/>
              <a:gd name="connsiteX2563" fmla="*/ 5980983 w 9600824"/>
              <a:gd name="connsiteY2563" fmla="*/ 18596 h 534108"/>
              <a:gd name="connsiteX2564" fmla="*/ 5999579 w 9600824"/>
              <a:gd name="connsiteY2564" fmla="*/ 0 h 534108"/>
              <a:gd name="connsiteX2565" fmla="*/ 6017999 w 9600824"/>
              <a:gd name="connsiteY2565" fmla="*/ 18420 h 534108"/>
              <a:gd name="connsiteX2566" fmla="*/ 6036419 w 9600824"/>
              <a:gd name="connsiteY2566" fmla="*/ 0 h 534108"/>
              <a:gd name="connsiteX2567" fmla="*/ 6055015 w 9600824"/>
              <a:gd name="connsiteY2567" fmla="*/ 18596 h 534108"/>
              <a:gd name="connsiteX2568" fmla="*/ 6036595 w 9600824"/>
              <a:gd name="connsiteY2568" fmla="*/ 37016 h 534108"/>
              <a:gd name="connsiteX2569" fmla="*/ 6065624 w 9600824"/>
              <a:gd name="connsiteY2569" fmla="*/ 66045 h 534108"/>
              <a:gd name="connsiteX2570" fmla="*/ 6094653 w 9600824"/>
              <a:gd name="connsiteY2570" fmla="*/ 37016 h 534108"/>
              <a:gd name="connsiteX2571" fmla="*/ 6076233 w 9600824"/>
              <a:gd name="connsiteY2571" fmla="*/ 18596 h 534108"/>
              <a:gd name="connsiteX2572" fmla="*/ 6094829 w 9600824"/>
              <a:gd name="connsiteY2572" fmla="*/ 0 h 534108"/>
              <a:gd name="connsiteX2573" fmla="*/ 6113249 w 9600824"/>
              <a:gd name="connsiteY2573" fmla="*/ 18420 h 534108"/>
              <a:gd name="connsiteX2574" fmla="*/ 6131669 w 9600824"/>
              <a:gd name="connsiteY2574" fmla="*/ 0 h 534108"/>
              <a:gd name="connsiteX2575" fmla="*/ 6150265 w 9600824"/>
              <a:gd name="connsiteY2575" fmla="*/ 18596 h 534108"/>
              <a:gd name="connsiteX2576" fmla="*/ 6131845 w 9600824"/>
              <a:gd name="connsiteY2576" fmla="*/ 37016 h 534108"/>
              <a:gd name="connsiteX2577" fmla="*/ 6180643 w 9600824"/>
              <a:gd name="connsiteY2577" fmla="*/ 85814 h 534108"/>
              <a:gd name="connsiteX2578" fmla="*/ 6229441 w 9600824"/>
              <a:gd name="connsiteY2578" fmla="*/ 37016 h 534108"/>
              <a:gd name="connsiteX2579" fmla="*/ 6211021 w 9600824"/>
              <a:gd name="connsiteY2579" fmla="*/ 18596 h 534108"/>
              <a:gd name="connsiteX2580" fmla="*/ 6229617 w 9600824"/>
              <a:gd name="connsiteY2580" fmla="*/ 0 h 534108"/>
              <a:gd name="connsiteX2581" fmla="*/ 6248037 w 9600824"/>
              <a:gd name="connsiteY2581" fmla="*/ 18420 h 534108"/>
              <a:gd name="connsiteX2582" fmla="*/ 6266457 w 9600824"/>
              <a:gd name="connsiteY2582" fmla="*/ 0 h 534108"/>
              <a:gd name="connsiteX2583" fmla="*/ 6285053 w 9600824"/>
              <a:gd name="connsiteY2583" fmla="*/ 18596 h 534108"/>
              <a:gd name="connsiteX2584" fmla="*/ 6266633 w 9600824"/>
              <a:gd name="connsiteY2584" fmla="*/ 37016 h 534108"/>
              <a:gd name="connsiteX2585" fmla="*/ 6295662 w 9600824"/>
              <a:gd name="connsiteY2585" fmla="*/ 66045 h 534108"/>
              <a:gd name="connsiteX2586" fmla="*/ 6324691 w 9600824"/>
              <a:gd name="connsiteY2586" fmla="*/ 37016 h 534108"/>
              <a:gd name="connsiteX2587" fmla="*/ 6306271 w 9600824"/>
              <a:gd name="connsiteY2587" fmla="*/ 18596 h 534108"/>
              <a:gd name="connsiteX2588" fmla="*/ 6324867 w 9600824"/>
              <a:gd name="connsiteY2588" fmla="*/ 0 h 534108"/>
              <a:gd name="connsiteX2589" fmla="*/ 6343287 w 9600824"/>
              <a:gd name="connsiteY2589" fmla="*/ 18420 h 534108"/>
              <a:gd name="connsiteX2590" fmla="*/ 6361707 w 9600824"/>
              <a:gd name="connsiteY2590" fmla="*/ 0 h 534108"/>
              <a:gd name="connsiteX2591" fmla="*/ 6380303 w 9600824"/>
              <a:gd name="connsiteY2591" fmla="*/ 18596 h 534108"/>
              <a:gd name="connsiteX2592" fmla="*/ 6361883 w 9600824"/>
              <a:gd name="connsiteY2592" fmla="*/ 37016 h 534108"/>
              <a:gd name="connsiteX2593" fmla="*/ 6410681 w 9600824"/>
              <a:gd name="connsiteY2593" fmla="*/ 85814 h 534108"/>
              <a:gd name="connsiteX2594" fmla="*/ 6459479 w 9600824"/>
              <a:gd name="connsiteY2594" fmla="*/ 37016 h 534108"/>
              <a:gd name="connsiteX2595" fmla="*/ 6441059 w 9600824"/>
              <a:gd name="connsiteY2595" fmla="*/ 18596 h 534108"/>
              <a:gd name="connsiteX2596" fmla="*/ 6459655 w 9600824"/>
              <a:gd name="connsiteY2596" fmla="*/ 0 h 534108"/>
              <a:gd name="connsiteX2597" fmla="*/ 6478075 w 9600824"/>
              <a:gd name="connsiteY2597" fmla="*/ 18420 h 534108"/>
              <a:gd name="connsiteX2598" fmla="*/ 6496495 w 9600824"/>
              <a:gd name="connsiteY2598" fmla="*/ 0 h 534108"/>
              <a:gd name="connsiteX2599" fmla="*/ 6515091 w 9600824"/>
              <a:gd name="connsiteY2599" fmla="*/ 18596 h 534108"/>
              <a:gd name="connsiteX2600" fmla="*/ 6496671 w 9600824"/>
              <a:gd name="connsiteY2600" fmla="*/ 37016 h 534108"/>
              <a:gd name="connsiteX2601" fmla="*/ 6525700 w 9600824"/>
              <a:gd name="connsiteY2601" fmla="*/ 66045 h 534108"/>
              <a:gd name="connsiteX2602" fmla="*/ 6554729 w 9600824"/>
              <a:gd name="connsiteY2602" fmla="*/ 37016 h 534108"/>
              <a:gd name="connsiteX2603" fmla="*/ 6536309 w 9600824"/>
              <a:gd name="connsiteY2603" fmla="*/ 18596 h 534108"/>
              <a:gd name="connsiteX2604" fmla="*/ 6554905 w 9600824"/>
              <a:gd name="connsiteY2604" fmla="*/ 0 h 534108"/>
              <a:gd name="connsiteX2605" fmla="*/ 6573325 w 9600824"/>
              <a:gd name="connsiteY2605" fmla="*/ 18420 h 534108"/>
              <a:gd name="connsiteX2606" fmla="*/ 6591745 w 9600824"/>
              <a:gd name="connsiteY2606" fmla="*/ 0 h 534108"/>
              <a:gd name="connsiteX2607" fmla="*/ 6610341 w 9600824"/>
              <a:gd name="connsiteY2607" fmla="*/ 18596 h 534108"/>
              <a:gd name="connsiteX2608" fmla="*/ 6591921 w 9600824"/>
              <a:gd name="connsiteY2608" fmla="*/ 37016 h 534108"/>
              <a:gd name="connsiteX2609" fmla="*/ 6640719 w 9600824"/>
              <a:gd name="connsiteY2609" fmla="*/ 85814 h 534108"/>
              <a:gd name="connsiteX2610" fmla="*/ 6689517 w 9600824"/>
              <a:gd name="connsiteY2610" fmla="*/ 37016 h 534108"/>
              <a:gd name="connsiteX2611" fmla="*/ 6671097 w 9600824"/>
              <a:gd name="connsiteY2611" fmla="*/ 18596 h 534108"/>
              <a:gd name="connsiteX2612" fmla="*/ 6689693 w 9600824"/>
              <a:gd name="connsiteY2612" fmla="*/ 0 h 534108"/>
              <a:gd name="connsiteX2613" fmla="*/ 6708113 w 9600824"/>
              <a:gd name="connsiteY2613" fmla="*/ 18420 h 534108"/>
              <a:gd name="connsiteX2614" fmla="*/ 6726533 w 9600824"/>
              <a:gd name="connsiteY2614" fmla="*/ 0 h 534108"/>
              <a:gd name="connsiteX2615" fmla="*/ 6745129 w 9600824"/>
              <a:gd name="connsiteY2615" fmla="*/ 18596 h 534108"/>
              <a:gd name="connsiteX2616" fmla="*/ 6726709 w 9600824"/>
              <a:gd name="connsiteY2616" fmla="*/ 37016 h 534108"/>
              <a:gd name="connsiteX2617" fmla="*/ 6755738 w 9600824"/>
              <a:gd name="connsiteY2617" fmla="*/ 66045 h 534108"/>
              <a:gd name="connsiteX2618" fmla="*/ 6784767 w 9600824"/>
              <a:gd name="connsiteY2618" fmla="*/ 37016 h 534108"/>
              <a:gd name="connsiteX2619" fmla="*/ 6766347 w 9600824"/>
              <a:gd name="connsiteY2619" fmla="*/ 18596 h 534108"/>
              <a:gd name="connsiteX2620" fmla="*/ 6784943 w 9600824"/>
              <a:gd name="connsiteY2620" fmla="*/ 0 h 534108"/>
              <a:gd name="connsiteX2621" fmla="*/ 6803363 w 9600824"/>
              <a:gd name="connsiteY2621" fmla="*/ 18420 h 534108"/>
              <a:gd name="connsiteX2622" fmla="*/ 6821783 w 9600824"/>
              <a:gd name="connsiteY2622" fmla="*/ 0 h 534108"/>
              <a:gd name="connsiteX2623" fmla="*/ 6840379 w 9600824"/>
              <a:gd name="connsiteY2623" fmla="*/ 18596 h 534108"/>
              <a:gd name="connsiteX2624" fmla="*/ 6821959 w 9600824"/>
              <a:gd name="connsiteY2624" fmla="*/ 37016 h 534108"/>
              <a:gd name="connsiteX2625" fmla="*/ 6870757 w 9600824"/>
              <a:gd name="connsiteY2625" fmla="*/ 85814 h 534108"/>
              <a:gd name="connsiteX2626" fmla="*/ 6919555 w 9600824"/>
              <a:gd name="connsiteY2626" fmla="*/ 37016 h 534108"/>
              <a:gd name="connsiteX2627" fmla="*/ 6901135 w 9600824"/>
              <a:gd name="connsiteY2627" fmla="*/ 18596 h 534108"/>
              <a:gd name="connsiteX2628" fmla="*/ 6919731 w 9600824"/>
              <a:gd name="connsiteY2628" fmla="*/ 0 h 534108"/>
              <a:gd name="connsiteX2629" fmla="*/ 6938151 w 9600824"/>
              <a:gd name="connsiteY2629" fmla="*/ 18420 h 534108"/>
              <a:gd name="connsiteX2630" fmla="*/ 6956571 w 9600824"/>
              <a:gd name="connsiteY2630" fmla="*/ 0 h 534108"/>
              <a:gd name="connsiteX2631" fmla="*/ 6975167 w 9600824"/>
              <a:gd name="connsiteY2631" fmla="*/ 18596 h 534108"/>
              <a:gd name="connsiteX2632" fmla="*/ 6956747 w 9600824"/>
              <a:gd name="connsiteY2632" fmla="*/ 37016 h 534108"/>
              <a:gd name="connsiteX2633" fmla="*/ 6985776 w 9600824"/>
              <a:gd name="connsiteY2633" fmla="*/ 66045 h 534108"/>
              <a:gd name="connsiteX2634" fmla="*/ 7014805 w 9600824"/>
              <a:gd name="connsiteY2634" fmla="*/ 37016 h 534108"/>
              <a:gd name="connsiteX2635" fmla="*/ 6996385 w 9600824"/>
              <a:gd name="connsiteY2635" fmla="*/ 18596 h 534108"/>
              <a:gd name="connsiteX2636" fmla="*/ 7014981 w 9600824"/>
              <a:gd name="connsiteY2636" fmla="*/ 0 h 534108"/>
              <a:gd name="connsiteX2637" fmla="*/ 7033401 w 9600824"/>
              <a:gd name="connsiteY2637" fmla="*/ 18420 h 534108"/>
              <a:gd name="connsiteX2638" fmla="*/ 7051821 w 9600824"/>
              <a:gd name="connsiteY2638" fmla="*/ 0 h 534108"/>
              <a:gd name="connsiteX2639" fmla="*/ 7070417 w 9600824"/>
              <a:gd name="connsiteY2639" fmla="*/ 18596 h 534108"/>
              <a:gd name="connsiteX2640" fmla="*/ 7051997 w 9600824"/>
              <a:gd name="connsiteY2640" fmla="*/ 37016 h 534108"/>
              <a:gd name="connsiteX2641" fmla="*/ 7100795 w 9600824"/>
              <a:gd name="connsiteY2641" fmla="*/ 85814 h 534108"/>
              <a:gd name="connsiteX2642" fmla="*/ 7149593 w 9600824"/>
              <a:gd name="connsiteY2642" fmla="*/ 37016 h 534108"/>
              <a:gd name="connsiteX2643" fmla="*/ 7131173 w 9600824"/>
              <a:gd name="connsiteY2643" fmla="*/ 18596 h 534108"/>
              <a:gd name="connsiteX2644" fmla="*/ 7149769 w 9600824"/>
              <a:gd name="connsiteY2644" fmla="*/ 0 h 534108"/>
              <a:gd name="connsiteX2645" fmla="*/ 7168189 w 9600824"/>
              <a:gd name="connsiteY2645" fmla="*/ 18420 h 534108"/>
              <a:gd name="connsiteX2646" fmla="*/ 7186609 w 9600824"/>
              <a:gd name="connsiteY2646" fmla="*/ 0 h 534108"/>
              <a:gd name="connsiteX2647" fmla="*/ 7205205 w 9600824"/>
              <a:gd name="connsiteY2647" fmla="*/ 18596 h 534108"/>
              <a:gd name="connsiteX2648" fmla="*/ 7186785 w 9600824"/>
              <a:gd name="connsiteY2648" fmla="*/ 37016 h 534108"/>
              <a:gd name="connsiteX2649" fmla="*/ 7215814 w 9600824"/>
              <a:gd name="connsiteY2649" fmla="*/ 66045 h 534108"/>
              <a:gd name="connsiteX2650" fmla="*/ 7244843 w 9600824"/>
              <a:gd name="connsiteY2650" fmla="*/ 37016 h 534108"/>
              <a:gd name="connsiteX2651" fmla="*/ 7226423 w 9600824"/>
              <a:gd name="connsiteY2651" fmla="*/ 18596 h 534108"/>
              <a:gd name="connsiteX2652" fmla="*/ 7245019 w 9600824"/>
              <a:gd name="connsiteY2652" fmla="*/ 0 h 534108"/>
              <a:gd name="connsiteX2653" fmla="*/ 7263439 w 9600824"/>
              <a:gd name="connsiteY2653" fmla="*/ 18420 h 534108"/>
              <a:gd name="connsiteX2654" fmla="*/ 7281859 w 9600824"/>
              <a:gd name="connsiteY2654" fmla="*/ 0 h 534108"/>
              <a:gd name="connsiteX2655" fmla="*/ 7300455 w 9600824"/>
              <a:gd name="connsiteY2655" fmla="*/ 18596 h 534108"/>
              <a:gd name="connsiteX2656" fmla="*/ 7282035 w 9600824"/>
              <a:gd name="connsiteY2656" fmla="*/ 37016 h 534108"/>
              <a:gd name="connsiteX2657" fmla="*/ 7330833 w 9600824"/>
              <a:gd name="connsiteY2657" fmla="*/ 85814 h 534108"/>
              <a:gd name="connsiteX2658" fmla="*/ 7379631 w 9600824"/>
              <a:gd name="connsiteY2658" fmla="*/ 37016 h 534108"/>
              <a:gd name="connsiteX2659" fmla="*/ 7361211 w 9600824"/>
              <a:gd name="connsiteY2659" fmla="*/ 18596 h 534108"/>
              <a:gd name="connsiteX2660" fmla="*/ 7379807 w 9600824"/>
              <a:gd name="connsiteY2660" fmla="*/ 0 h 534108"/>
              <a:gd name="connsiteX2661" fmla="*/ 7398227 w 9600824"/>
              <a:gd name="connsiteY2661" fmla="*/ 18420 h 534108"/>
              <a:gd name="connsiteX2662" fmla="*/ 7416647 w 9600824"/>
              <a:gd name="connsiteY2662" fmla="*/ 0 h 534108"/>
              <a:gd name="connsiteX2663" fmla="*/ 7435243 w 9600824"/>
              <a:gd name="connsiteY2663" fmla="*/ 18596 h 534108"/>
              <a:gd name="connsiteX2664" fmla="*/ 7416823 w 9600824"/>
              <a:gd name="connsiteY2664" fmla="*/ 37016 h 534108"/>
              <a:gd name="connsiteX2665" fmla="*/ 7445852 w 9600824"/>
              <a:gd name="connsiteY2665" fmla="*/ 66045 h 534108"/>
              <a:gd name="connsiteX2666" fmla="*/ 7474881 w 9600824"/>
              <a:gd name="connsiteY2666" fmla="*/ 37016 h 534108"/>
              <a:gd name="connsiteX2667" fmla="*/ 7456461 w 9600824"/>
              <a:gd name="connsiteY2667" fmla="*/ 18596 h 534108"/>
              <a:gd name="connsiteX2668" fmla="*/ 7475057 w 9600824"/>
              <a:gd name="connsiteY2668" fmla="*/ 0 h 534108"/>
              <a:gd name="connsiteX2669" fmla="*/ 7493477 w 9600824"/>
              <a:gd name="connsiteY2669" fmla="*/ 18420 h 534108"/>
              <a:gd name="connsiteX2670" fmla="*/ 7511897 w 9600824"/>
              <a:gd name="connsiteY2670" fmla="*/ 0 h 534108"/>
              <a:gd name="connsiteX2671" fmla="*/ 7530493 w 9600824"/>
              <a:gd name="connsiteY2671" fmla="*/ 18596 h 534108"/>
              <a:gd name="connsiteX2672" fmla="*/ 7512073 w 9600824"/>
              <a:gd name="connsiteY2672" fmla="*/ 37016 h 534108"/>
              <a:gd name="connsiteX2673" fmla="*/ 7560871 w 9600824"/>
              <a:gd name="connsiteY2673" fmla="*/ 85814 h 534108"/>
              <a:gd name="connsiteX2674" fmla="*/ 7609669 w 9600824"/>
              <a:gd name="connsiteY2674" fmla="*/ 37016 h 534108"/>
              <a:gd name="connsiteX2675" fmla="*/ 7591249 w 9600824"/>
              <a:gd name="connsiteY2675" fmla="*/ 18596 h 534108"/>
              <a:gd name="connsiteX2676" fmla="*/ 7609845 w 9600824"/>
              <a:gd name="connsiteY2676" fmla="*/ 0 h 534108"/>
              <a:gd name="connsiteX2677" fmla="*/ 7628265 w 9600824"/>
              <a:gd name="connsiteY2677" fmla="*/ 18420 h 534108"/>
              <a:gd name="connsiteX2678" fmla="*/ 7646685 w 9600824"/>
              <a:gd name="connsiteY2678" fmla="*/ 0 h 534108"/>
              <a:gd name="connsiteX2679" fmla="*/ 7665281 w 9600824"/>
              <a:gd name="connsiteY2679" fmla="*/ 18596 h 534108"/>
              <a:gd name="connsiteX2680" fmla="*/ 7646861 w 9600824"/>
              <a:gd name="connsiteY2680" fmla="*/ 37016 h 534108"/>
              <a:gd name="connsiteX2681" fmla="*/ 7675890 w 9600824"/>
              <a:gd name="connsiteY2681" fmla="*/ 66045 h 534108"/>
              <a:gd name="connsiteX2682" fmla="*/ 7704919 w 9600824"/>
              <a:gd name="connsiteY2682" fmla="*/ 37016 h 534108"/>
              <a:gd name="connsiteX2683" fmla="*/ 7686499 w 9600824"/>
              <a:gd name="connsiteY2683" fmla="*/ 18596 h 534108"/>
              <a:gd name="connsiteX2684" fmla="*/ 7705095 w 9600824"/>
              <a:gd name="connsiteY2684" fmla="*/ 0 h 534108"/>
              <a:gd name="connsiteX2685" fmla="*/ 7723515 w 9600824"/>
              <a:gd name="connsiteY2685" fmla="*/ 18420 h 534108"/>
              <a:gd name="connsiteX2686" fmla="*/ 7741935 w 9600824"/>
              <a:gd name="connsiteY2686" fmla="*/ 0 h 534108"/>
              <a:gd name="connsiteX2687" fmla="*/ 7760531 w 9600824"/>
              <a:gd name="connsiteY2687" fmla="*/ 18596 h 534108"/>
              <a:gd name="connsiteX2688" fmla="*/ 7742111 w 9600824"/>
              <a:gd name="connsiteY2688" fmla="*/ 37016 h 534108"/>
              <a:gd name="connsiteX2689" fmla="*/ 7790909 w 9600824"/>
              <a:gd name="connsiteY2689" fmla="*/ 85814 h 534108"/>
              <a:gd name="connsiteX2690" fmla="*/ 7839707 w 9600824"/>
              <a:gd name="connsiteY2690" fmla="*/ 37016 h 534108"/>
              <a:gd name="connsiteX2691" fmla="*/ 7821287 w 9600824"/>
              <a:gd name="connsiteY2691" fmla="*/ 18596 h 534108"/>
              <a:gd name="connsiteX2692" fmla="*/ 7839883 w 9600824"/>
              <a:gd name="connsiteY2692" fmla="*/ 0 h 534108"/>
              <a:gd name="connsiteX2693" fmla="*/ 7858303 w 9600824"/>
              <a:gd name="connsiteY2693" fmla="*/ 18420 h 534108"/>
              <a:gd name="connsiteX2694" fmla="*/ 7876723 w 9600824"/>
              <a:gd name="connsiteY2694" fmla="*/ 0 h 534108"/>
              <a:gd name="connsiteX2695" fmla="*/ 7895319 w 9600824"/>
              <a:gd name="connsiteY2695" fmla="*/ 18596 h 534108"/>
              <a:gd name="connsiteX2696" fmla="*/ 7876899 w 9600824"/>
              <a:gd name="connsiteY2696" fmla="*/ 37016 h 534108"/>
              <a:gd name="connsiteX2697" fmla="*/ 7905928 w 9600824"/>
              <a:gd name="connsiteY2697" fmla="*/ 66045 h 534108"/>
              <a:gd name="connsiteX2698" fmla="*/ 7934957 w 9600824"/>
              <a:gd name="connsiteY2698" fmla="*/ 37016 h 534108"/>
              <a:gd name="connsiteX2699" fmla="*/ 7916537 w 9600824"/>
              <a:gd name="connsiteY2699" fmla="*/ 18596 h 534108"/>
              <a:gd name="connsiteX2700" fmla="*/ 7935133 w 9600824"/>
              <a:gd name="connsiteY2700" fmla="*/ 0 h 534108"/>
              <a:gd name="connsiteX2701" fmla="*/ 7953553 w 9600824"/>
              <a:gd name="connsiteY2701" fmla="*/ 18420 h 534108"/>
              <a:gd name="connsiteX2702" fmla="*/ 7971973 w 9600824"/>
              <a:gd name="connsiteY2702" fmla="*/ 0 h 534108"/>
              <a:gd name="connsiteX2703" fmla="*/ 7990569 w 9600824"/>
              <a:gd name="connsiteY2703" fmla="*/ 18596 h 534108"/>
              <a:gd name="connsiteX2704" fmla="*/ 7972149 w 9600824"/>
              <a:gd name="connsiteY2704" fmla="*/ 37016 h 534108"/>
              <a:gd name="connsiteX2705" fmla="*/ 8020947 w 9600824"/>
              <a:gd name="connsiteY2705" fmla="*/ 85814 h 534108"/>
              <a:gd name="connsiteX2706" fmla="*/ 8069745 w 9600824"/>
              <a:gd name="connsiteY2706" fmla="*/ 37016 h 534108"/>
              <a:gd name="connsiteX2707" fmla="*/ 8051325 w 9600824"/>
              <a:gd name="connsiteY2707" fmla="*/ 18596 h 534108"/>
              <a:gd name="connsiteX2708" fmla="*/ 8069921 w 9600824"/>
              <a:gd name="connsiteY2708" fmla="*/ 0 h 534108"/>
              <a:gd name="connsiteX2709" fmla="*/ 8088341 w 9600824"/>
              <a:gd name="connsiteY2709" fmla="*/ 18420 h 534108"/>
              <a:gd name="connsiteX2710" fmla="*/ 8106761 w 9600824"/>
              <a:gd name="connsiteY2710" fmla="*/ 0 h 534108"/>
              <a:gd name="connsiteX2711" fmla="*/ 8125357 w 9600824"/>
              <a:gd name="connsiteY2711" fmla="*/ 18596 h 534108"/>
              <a:gd name="connsiteX2712" fmla="*/ 8106937 w 9600824"/>
              <a:gd name="connsiteY2712" fmla="*/ 37016 h 534108"/>
              <a:gd name="connsiteX2713" fmla="*/ 8135966 w 9600824"/>
              <a:gd name="connsiteY2713" fmla="*/ 66045 h 534108"/>
              <a:gd name="connsiteX2714" fmla="*/ 8164995 w 9600824"/>
              <a:gd name="connsiteY2714" fmla="*/ 37016 h 534108"/>
              <a:gd name="connsiteX2715" fmla="*/ 8146575 w 9600824"/>
              <a:gd name="connsiteY2715" fmla="*/ 18596 h 534108"/>
              <a:gd name="connsiteX2716" fmla="*/ 8165171 w 9600824"/>
              <a:gd name="connsiteY2716" fmla="*/ 0 h 534108"/>
              <a:gd name="connsiteX2717" fmla="*/ 8183591 w 9600824"/>
              <a:gd name="connsiteY2717" fmla="*/ 18420 h 534108"/>
              <a:gd name="connsiteX2718" fmla="*/ 8202011 w 9600824"/>
              <a:gd name="connsiteY2718" fmla="*/ 0 h 534108"/>
              <a:gd name="connsiteX2719" fmla="*/ 8220607 w 9600824"/>
              <a:gd name="connsiteY2719" fmla="*/ 18596 h 534108"/>
              <a:gd name="connsiteX2720" fmla="*/ 8202187 w 9600824"/>
              <a:gd name="connsiteY2720" fmla="*/ 37016 h 534108"/>
              <a:gd name="connsiteX2721" fmla="*/ 8250985 w 9600824"/>
              <a:gd name="connsiteY2721" fmla="*/ 85814 h 534108"/>
              <a:gd name="connsiteX2722" fmla="*/ 8299783 w 9600824"/>
              <a:gd name="connsiteY2722" fmla="*/ 37016 h 534108"/>
              <a:gd name="connsiteX2723" fmla="*/ 8281363 w 9600824"/>
              <a:gd name="connsiteY2723" fmla="*/ 18596 h 534108"/>
              <a:gd name="connsiteX2724" fmla="*/ 8299959 w 9600824"/>
              <a:gd name="connsiteY2724" fmla="*/ 0 h 534108"/>
              <a:gd name="connsiteX2725" fmla="*/ 8318379 w 9600824"/>
              <a:gd name="connsiteY2725" fmla="*/ 18420 h 534108"/>
              <a:gd name="connsiteX2726" fmla="*/ 8336799 w 9600824"/>
              <a:gd name="connsiteY2726" fmla="*/ 0 h 534108"/>
              <a:gd name="connsiteX2727" fmla="*/ 8355395 w 9600824"/>
              <a:gd name="connsiteY2727" fmla="*/ 18596 h 534108"/>
              <a:gd name="connsiteX2728" fmla="*/ 8336975 w 9600824"/>
              <a:gd name="connsiteY2728" fmla="*/ 37016 h 534108"/>
              <a:gd name="connsiteX2729" fmla="*/ 8366004 w 9600824"/>
              <a:gd name="connsiteY2729" fmla="*/ 66045 h 534108"/>
              <a:gd name="connsiteX2730" fmla="*/ 8395033 w 9600824"/>
              <a:gd name="connsiteY2730" fmla="*/ 37016 h 534108"/>
              <a:gd name="connsiteX2731" fmla="*/ 8376613 w 9600824"/>
              <a:gd name="connsiteY2731" fmla="*/ 18596 h 534108"/>
              <a:gd name="connsiteX2732" fmla="*/ 8395209 w 9600824"/>
              <a:gd name="connsiteY2732" fmla="*/ 0 h 534108"/>
              <a:gd name="connsiteX2733" fmla="*/ 8413629 w 9600824"/>
              <a:gd name="connsiteY2733" fmla="*/ 18420 h 534108"/>
              <a:gd name="connsiteX2734" fmla="*/ 8432049 w 9600824"/>
              <a:gd name="connsiteY2734" fmla="*/ 0 h 534108"/>
              <a:gd name="connsiteX2735" fmla="*/ 8450645 w 9600824"/>
              <a:gd name="connsiteY2735" fmla="*/ 18596 h 534108"/>
              <a:gd name="connsiteX2736" fmla="*/ 8432225 w 9600824"/>
              <a:gd name="connsiteY2736" fmla="*/ 37016 h 534108"/>
              <a:gd name="connsiteX2737" fmla="*/ 8481023 w 9600824"/>
              <a:gd name="connsiteY2737" fmla="*/ 85814 h 534108"/>
              <a:gd name="connsiteX2738" fmla="*/ 8529821 w 9600824"/>
              <a:gd name="connsiteY2738" fmla="*/ 37016 h 534108"/>
              <a:gd name="connsiteX2739" fmla="*/ 8511401 w 9600824"/>
              <a:gd name="connsiteY2739" fmla="*/ 18596 h 534108"/>
              <a:gd name="connsiteX2740" fmla="*/ 8529997 w 9600824"/>
              <a:gd name="connsiteY2740" fmla="*/ 0 h 534108"/>
              <a:gd name="connsiteX2741" fmla="*/ 8548417 w 9600824"/>
              <a:gd name="connsiteY2741" fmla="*/ 18420 h 534108"/>
              <a:gd name="connsiteX2742" fmla="*/ 8566837 w 9600824"/>
              <a:gd name="connsiteY2742" fmla="*/ 0 h 534108"/>
              <a:gd name="connsiteX2743" fmla="*/ 8585433 w 9600824"/>
              <a:gd name="connsiteY2743" fmla="*/ 18596 h 534108"/>
              <a:gd name="connsiteX2744" fmla="*/ 8567013 w 9600824"/>
              <a:gd name="connsiteY2744" fmla="*/ 37016 h 534108"/>
              <a:gd name="connsiteX2745" fmla="*/ 8596042 w 9600824"/>
              <a:gd name="connsiteY2745" fmla="*/ 66045 h 534108"/>
              <a:gd name="connsiteX2746" fmla="*/ 8625071 w 9600824"/>
              <a:gd name="connsiteY2746" fmla="*/ 37016 h 534108"/>
              <a:gd name="connsiteX2747" fmla="*/ 8606651 w 9600824"/>
              <a:gd name="connsiteY2747" fmla="*/ 18596 h 534108"/>
              <a:gd name="connsiteX2748" fmla="*/ 8625247 w 9600824"/>
              <a:gd name="connsiteY2748" fmla="*/ 0 h 534108"/>
              <a:gd name="connsiteX2749" fmla="*/ 8643667 w 9600824"/>
              <a:gd name="connsiteY2749" fmla="*/ 18420 h 534108"/>
              <a:gd name="connsiteX2750" fmla="*/ 8662087 w 9600824"/>
              <a:gd name="connsiteY2750" fmla="*/ 0 h 534108"/>
              <a:gd name="connsiteX2751" fmla="*/ 8680683 w 9600824"/>
              <a:gd name="connsiteY2751" fmla="*/ 18596 h 534108"/>
              <a:gd name="connsiteX2752" fmla="*/ 8662263 w 9600824"/>
              <a:gd name="connsiteY2752" fmla="*/ 37016 h 534108"/>
              <a:gd name="connsiteX2753" fmla="*/ 8711061 w 9600824"/>
              <a:gd name="connsiteY2753" fmla="*/ 85814 h 534108"/>
              <a:gd name="connsiteX2754" fmla="*/ 8759859 w 9600824"/>
              <a:gd name="connsiteY2754" fmla="*/ 37016 h 534108"/>
              <a:gd name="connsiteX2755" fmla="*/ 8741439 w 9600824"/>
              <a:gd name="connsiteY2755" fmla="*/ 18596 h 534108"/>
              <a:gd name="connsiteX2756" fmla="*/ 8760035 w 9600824"/>
              <a:gd name="connsiteY2756" fmla="*/ 0 h 534108"/>
              <a:gd name="connsiteX2757" fmla="*/ 8778455 w 9600824"/>
              <a:gd name="connsiteY2757" fmla="*/ 18420 h 534108"/>
              <a:gd name="connsiteX2758" fmla="*/ 8796875 w 9600824"/>
              <a:gd name="connsiteY2758" fmla="*/ 0 h 534108"/>
              <a:gd name="connsiteX2759" fmla="*/ 8815471 w 9600824"/>
              <a:gd name="connsiteY2759" fmla="*/ 18596 h 534108"/>
              <a:gd name="connsiteX2760" fmla="*/ 8797051 w 9600824"/>
              <a:gd name="connsiteY2760" fmla="*/ 37016 h 534108"/>
              <a:gd name="connsiteX2761" fmla="*/ 8826080 w 9600824"/>
              <a:gd name="connsiteY2761" fmla="*/ 66045 h 534108"/>
              <a:gd name="connsiteX2762" fmla="*/ 8855109 w 9600824"/>
              <a:gd name="connsiteY2762" fmla="*/ 37016 h 534108"/>
              <a:gd name="connsiteX2763" fmla="*/ 8836689 w 9600824"/>
              <a:gd name="connsiteY2763" fmla="*/ 18596 h 534108"/>
              <a:gd name="connsiteX2764" fmla="*/ 8855285 w 9600824"/>
              <a:gd name="connsiteY2764" fmla="*/ 0 h 534108"/>
              <a:gd name="connsiteX2765" fmla="*/ 8873705 w 9600824"/>
              <a:gd name="connsiteY2765" fmla="*/ 18420 h 534108"/>
              <a:gd name="connsiteX2766" fmla="*/ 8892125 w 9600824"/>
              <a:gd name="connsiteY2766" fmla="*/ 0 h 534108"/>
              <a:gd name="connsiteX2767" fmla="*/ 8910721 w 9600824"/>
              <a:gd name="connsiteY2767" fmla="*/ 18596 h 534108"/>
              <a:gd name="connsiteX2768" fmla="*/ 8892301 w 9600824"/>
              <a:gd name="connsiteY2768" fmla="*/ 37016 h 534108"/>
              <a:gd name="connsiteX2769" fmla="*/ 8941099 w 9600824"/>
              <a:gd name="connsiteY2769" fmla="*/ 85814 h 534108"/>
              <a:gd name="connsiteX2770" fmla="*/ 8989892 w 9600824"/>
              <a:gd name="connsiteY2770" fmla="*/ 37022 h 534108"/>
              <a:gd name="connsiteX2771" fmla="*/ 8971466 w 9600824"/>
              <a:gd name="connsiteY2771" fmla="*/ 18596 h 534108"/>
              <a:gd name="connsiteX2772" fmla="*/ 8990062 w 9600824"/>
              <a:gd name="connsiteY2772" fmla="*/ 0 h 534108"/>
              <a:gd name="connsiteX2773" fmla="*/ 9008488 w 9600824"/>
              <a:gd name="connsiteY2773" fmla="*/ 18426 h 534108"/>
              <a:gd name="connsiteX2774" fmla="*/ 9026913 w 9600824"/>
              <a:gd name="connsiteY2774" fmla="*/ 0 h 534108"/>
              <a:gd name="connsiteX2775" fmla="*/ 9045509 w 9600824"/>
              <a:gd name="connsiteY2775" fmla="*/ 18596 h 534108"/>
              <a:gd name="connsiteX2776" fmla="*/ 9027084 w 9600824"/>
              <a:gd name="connsiteY2776" fmla="*/ 37022 h 534108"/>
              <a:gd name="connsiteX2777" fmla="*/ 9056113 w 9600824"/>
              <a:gd name="connsiteY2777" fmla="*/ 66051 h 534108"/>
              <a:gd name="connsiteX2778" fmla="*/ 9085142 w 9600824"/>
              <a:gd name="connsiteY2778" fmla="*/ 37022 h 534108"/>
              <a:gd name="connsiteX2779" fmla="*/ 9066716 w 9600824"/>
              <a:gd name="connsiteY2779" fmla="*/ 18596 h 534108"/>
              <a:gd name="connsiteX2780" fmla="*/ 9085312 w 9600824"/>
              <a:gd name="connsiteY2780" fmla="*/ 0 h 534108"/>
              <a:gd name="connsiteX2781" fmla="*/ 9103738 w 9600824"/>
              <a:gd name="connsiteY2781" fmla="*/ 18426 h 534108"/>
              <a:gd name="connsiteX2782" fmla="*/ 9122163 w 9600824"/>
              <a:gd name="connsiteY2782" fmla="*/ 0 h 534108"/>
              <a:gd name="connsiteX2783" fmla="*/ 9140759 w 9600824"/>
              <a:gd name="connsiteY2783" fmla="*/ 18596 h 534108"/>
              <a:gd name="connsiteX2784" fmla="*/ 9122334 w 9600824"/>
              <a:gd name="connsiteY2784" fmla="*/ 37022 h 534108"/>
              <a:gd name="connsiteX2785" fmla="*/ 9171132 w 9600824"/>
              <a:gd name="connsiteY2785" fmla="*/ 85820 h 534108"/>
              <a:gd name="connsiteX2786" fmla="*/ 9256951 w 9600824"/>
              <a:gd name="connsiteY2786" fmla="*/ 0 h 534108"/>
              <a:gd name="connsiteX2787" fmla="*/ 9275547 w 9600824"/>
              <a:gd name="connsiteY2787" fmla="*/ 18596 h 534108"/>
              <a:gd name="connsiteX2788" fmla="*/ 9189727 w 9600824"/>
              <a:gd name="connsiteY2788" fmla="*/ 104416 h 534108"/>
              <a:gd name="connsiteX2789" fmla="*/ 9218757 w 9600824"/>
              <a:gd name="connsiteY2789" fmla="*/ 133445 h 534108"/>
              <a:gd name="connsiteX2790" fmla="*/ 9352201 w 9600824"/>
              <a:gd name="connsiteY2790" fmla="*/ 0 h 534108"/>
              <a:gd name="connsiteX2791" fmla="*/ 9370797 w 9600824"/>
              <a:gd name="connsiteY2791" fmla="*/ 18596 h 534108"/>
              <a:gd name="connsiteX2792" fmla="*/ 9237352 w 9600824"/>
              <a:gd name="connsiteY2792" fmla="*/ 152041 h 534108"/>
              <a:gd name="connsiteX2793" fmla="*/ 9286145 w 9600824"/>
              <a:gd name="connsiteY2793" fmla="*/ 200833 h 534108"/>
              <a:gd name="connsiteX2794" fmla="*/ 9486978 w 9600824"/>
              <a:gd name="connsiteY2794" fmla="*/ 0 h 534108"/>
              <a:gd name="connsiteX2795" fmla="*/ 9505574 w 9600824"/>
              <a:gd name="connsiteY2795" fmla="*/ 18596 h 534108"/>
              <a:gd name="connsiteX2796" fmla="*/ 9304741 w 9600824"/>
              <a:gd name="connsiteY2796" fmla="*/ 219429 h 534108"/>
              <a:gd name="connsiteX2797" fmla="*/ 9333770 w 9600824"/>
              <a:gd name="connsiteY2797" fmla="*/ 248458 h 534108"/>
              <a:gd name="connsiteX2798" fmla="*/ 9582228 w 9600824"/>
              <a:gd name="connsiteY2798" fmla="*/ 0 h 534108"/>
              <a:gd name="connsiteX2799" fmla="*/ 9600824 w 9600824"/>
              <a:gd name="connsiteY2799" fmla="*/ 18596 h 534108"/>
              <a:gd name="connsiteX2800" fmla="*/ 9352366 w 9600824"/>
              <a:gd name="connsiteY2800" fmla="*/ 267054 h 534108"/>
              <a:gd name="connsiteX2801" fmla="*/ 9600824 w 9600824"/>
              <a:gd name="connsiteY2801" fmla="*/ 515512 h 534108"/>
              <a:gd name="connsiteX2802" fmla="*/ 9582228 w 9600824"/>
              <a:gd name="connsiteY2802" fmla="*/ 534108 h 534108"/>
              <a:gd name="connsiteX2803" fmla="*/ 9333770 w 9600824"/>
              <a:gd name="connsiteY2803" fmla="*/ 285650 h 534108"/>
              <a:gd name="connsiteX2804" fmla="*/ 9304741 w 9600824"/>
              <a:gd name="connsiteY2804" fmla="*/ 314679 h 534108"/>
              <a:gd name="connsiteX2805" fmla="*/ 9505574 w 9600824"/>
              <a:gd name="connsiteY2805" fmla="*/ 515512 h 534108"/>
              <a:gd name="connsiteX2806" fmla="*/ 9486978 w 9600824"/>
              <a:gd name="connsiteY2806" fmla="*/ 534108 h 534108"/>
              <a:gd name="connsiteX2807" fmla="*/ 9286145 w 9600824"/>
              <a:gd name="connsiteY2807" fmla="*/ 333275 h 534108"/>
              <a:gd name="connsiteX2808" fmla="*/ 9237353 w 9600824"/>
              <a:gd name="connsiteY2808" fmla="*/ 382068 h 534108"/>
              <a:gd name="connsiteX2809" fmla="*/ 9370797 w 9600824"/>
              <a:gd name="connsiteY2809" fmla="*/ 515512 h 534108"/>
              <a:gd name="connsiteX2810" fmla="*/ 9352201 w 9600824"/>
              <a:gd name="connsiteY2810" fmla="*/ 534108 h 534108"/>
              <a:gd name="connsiteX2811" fmla="*/ 9218757 w 9600824"/>
              <a:gd name="connsiteY2811" fmla="*/ 400664 h 534108"/>
              <a:gd name="connsiteX2812" fmla="*/ 9189728 w 9600824"/>
              <a:gd name="connsiteY2812" fmla="*/ 429693 h 534108"/>
              <a:gd name="connsiteX2813" fmla="*/ 9275547 w 9600824"/>
              <a:gd name="connsiteY2813" fmla="*/ 515512 h 534108"/>
              <a:gd name="connsiteX2814" fmla="*/ 9256951 w 9600824"/>
              <a:gd name="connsiteY2814" fmla="*/ 534108 h 534108"/>
              <a:gd name="connsiteX2815" fmla="*/ 9171132 w 9600824"/>
              <a:gd name="connsiteY2815" fmla="*/ 448289 h 534108"/>
              <a:gd name="connsiteX2816" fmla="*/ 9122334 w 9600824"/>
              <a:gd name="connsiteY2816" fmla="*/ 497087 h 534108"/>
              <a:gd name="connsiteX2817" fmla="*/ 9140759 w 9600824"/>
              <a:gd name="connsiteY2817" fmla="*/ 515512 h 534108"/>
              <a:gd name="connsiteX2818" fmla="*/ 9122163 w 9600824"/>
              <a:gd name="connsiteY2818" fmla="*/ 534108 h 534108"/>
              <a:gd name="connsiteX2819" fmla="*/ 9103738 w 9600824"/>
              <a:gd name="connsiteY2819" fmla="*/ 515683 h 534108"/>
              <a:gd name="connsiteX2820" fmla="*/ 9085312 w 9600824"/>
              <a:gd name="connsiteY2820" fmla="*/ 534108 h 534108"/>
              <a:gd name="connsiteX2821" fmla="*/ 9066716 w 9600824"/>
              <a:gd name="connsiteY2821" fmla="*/ 515512 h 534108"/>
              <a:gd name="connsiteX2822" fmla="*/ 9085142 w 9600824"/>
              <a:gd name="connsiteY2822" fmla="*/ 497087 h 534108"/>
              <a:gd name="connsiteX2823" fmla="*/ 9056113 w 9600824"/>
              <a:gd name="connsiteY2823" fmla="*/ 468058 h 534108"/>
              <a:gd name="connsiteX2824" fmla="*/ 9027084 w 9600824"/>
              <a:gd name="connsiteY2824" fmla="*/ 497087 h 534108"/>
              <a:gd name="connsiteX2825" fmla="*/ 9045509 w 9600824"/>
              <a:gd name="connsiteY2825" fmla="*/ 515512 h 534108"/>
              <a:gd name="connsiteX2826" fmla="*/ 9026913 w 9600824"/>
              <a:gd name="connsiteY2826" fmla="*/ 534108 h 534108"/>
              <a:gd name="connsiteX2827" fmla="*/ 9008488 w 9600824"/>
              <a:gd name="connsiteY2827" fmla="*/ 515683 h 534108"/>
              <a:gd name="connsiteX2828" fmla="*/ 8990062 w 9600824"/>
              <a:gd name="connsiteY2828" fmla="*/ 534108 h 534108"/>
              <a:gd name="connsiteX2829" fmla="*/ 8971466 w 9600824"/>
              <a:gd name="connsiteY2829" fmla="*/ 515512 h 534108"/>
              <a:gd name="connsiteX2830" fmla="*/ 8989892 w 9600824"/>
              <a:gd name="connsiteY2830" fmla="*/ 497087 h 534108"/>
              <a:gd name="connsiteX2831" fmla="*/ 8941099 w 9600824"/>
              <a:gd name="connsiteY2831" fmla="*/ 448294 h 534108"/>
              <a:gd name="connsiteX2832" fmla="*/ 8892301 w 9600824"/>
              <a:gd name="connsiteY2832" fmla="*/ 497092 h 534108"/>
              <a:gd name="connsiteX2833" fmla="*/ 8910721 w 9600824"/>
              <a:gd name="connsiteY2833" fmla="*/ 515512 h 534108"/>
              <a:gd name="connsiteX2834" fmla="*/ 8892125 w 9600824"/>
              <a:gd name="connsiteY2834" fmla="*/ 534108 h 534108"/>
              <a:gd name="connsiteX2835" fmla="*/ 8873705 w 9600824"/>
              <a:gd name="connsiteY2835" fmla="*/ 515688 h 534108"/>
              <a:gd name="connsiteX2836" fmla="*/ 8855285 w 9600824"/>
              <a:gd name="connsiteY2836" fmla="*/ 534108 h 534108"/>
              <a:gd name="connsiteX2837" fmla="*/ 8836689 w 9600824"/>
              <a:gd name="connsiteY2837" fmla="*/ 515512 h 534108"/>
              <a:gd name="connsiteX2838" fmla="*/ 8855109 w 9600824"/>
              <a:gd name="connsiteY2838" fmla="*/ 497092 h 534108"/>
              <a:gd name="connsiteX2839" fmla="*/ 8826080 w 9600824"/>
              <a:gd name="connsiteY2839" fmla="*/ 468063 h 534108"/>
              <a:gd name="connsiteX2840" fmla="*/ 8797051 w 9600824"/>
              <a:gd name="connsiteY2840" fmla="*/ 497092 h 534108"/>
              <a:gd name="connsiteX2841" fmla="*/ 8815471 w 9600824"/>
              <a:gd name="connsiteY2841" fmla="*/ 515512 h 534108"/>
              <a:gd name="connsiteX2842" fmla="*/ 8796875 w 9600824"/>
              <a:gd name="connsiteY2842" fmla="*/ 534108 h 534108"/>
              <a:gd name="connsiteX2843" fmla="*/ 8778455 w 9600824"/>
              <a:gd name="connsiteY2843" fmla="*/ 515688 h 534108"/>
              <a:gd name="connsiteX2844" fmla="*/ 8760035 w 9600824"/>
              <a:gd name="connsiteY2844" fmla="*/ 534108 h 534108"/>
              <a:gd name="connsiteX2845" fmla="*/ 8741439 w 9600824"/>
              <a:gd name="connsiteY2845" fmla="*/ 515512 h 534108"/>
              <a:gd name="connsiteX2846" fmla="*/ 8759859 w 9600824"/>
              <a:gd name="connsiteY2846" fmla="*/ 497092 h 534108"/>
              <a:gd name="connsiteX2847" fmla="*/ 8711061 w 9600824"/>
              <a:gd name="connsiteY2847" fmla="*/ 448294 h 534108"/>
              <a:gd name="connsiteX2848" fmla="*/ 8662263 w 9600824"/>
              <a:gd name="connsiteY2848" fmla="*/ 497092 h 534108"/>
              <a:gd name="connsiteX2849" fmla="*/ 8680683 w 9600824"/>
              <a:gd name="connsiteY2849" fmla="*/ 515512 h 534108"/>
              <a:gd name="connsiteX2850" fmla="*/ 8662087 w 9600824"/>
              <a:gd name="connsiteY2850" fmla="*/ 534108 h 534108"/>
              <a:gd name="connsiteX2851" fmla="*/ 8643667 w 9600824"/>
              <a:gd name="connsiteY2851" fmla="*/ 515688 h 534108"/>
              <a:gd name="connsiteX2852" fmla="*/ 8625247 w 9600824"/>
              <a:gd name="connsiteY2852" fmla="*/ 534108 h 534108"/>
              <a:gd name="connsiteX2853" fmla="*/ 8606651 w 9600824"/>
              <a:gd name="connsiteY2853" fmla="*/ 515512 h 534108"/>
              <a:gd name="connsiteX2854" fmla="*/ 8625071 w 9600824"/>
              <a:gd name="connsiteY2854" fmla="*/ 497092 h 534108"/>
              <a:gd name="connsiteX2855" fmla="*/ 8596042 w 9600824"/>
              <a:gd name="connsiteY2855" fmla="*/ 468063 h 534108"/>
              <a:gd name="connsiteX2856" fmla="*/ 8567013 w 9600824"/>
              <a:gd name="connsiteY2856" fmla="*/ 497092 h 534108"/>
              <a:gd name="connsiteX2857" fmla="*/ 8585433 w 9600824"/>
              <a:gd name="connsiteY2857" fmla="*/ 515512 h 534108"/>
              <a:gd name="connsiteX2858" fmla="*/ 8566837 w 9600824"/>
              <a:gd name="connsiteY2858" fmla="*/ 534108 h 534108"/>
              <a:gd name="connsiteX2859" fmla="*/ 8548417 w 9600824"/>
              <a:gd name="connsiteY2859" fmla="*/ 515688 h 534108"/>
              <a:gd name="connsiteX2860" fmla="*/ 8529997 w 9600824"/>
              <a:gd name="connsiteY2860" fmla="*/ 534108 h 534108"/>
              <a:gd name="connsiteX2861" fmla="*/ 8511401 w 9600824"/>
              <a:gd name="connsiteY2861" fmla="*/ 515512 h 534108"/>
              <a:gd name="connsiteX2862" fmla="*/ 8529821 w 9600824"/>
              <a:gd name="connsiteY2862" fmla="*/ 497092 h 534108"/>
              <a:gd name="connsiteX2863" fmla="*/ 8481023 w 9600824"/>
              <a:gd name="connsiteY2863" fmla="*/ 448294 h 534108"/>
              <a:gd name="connsiteX2864" fmla="*/ 8432225 w 9600824"/>
              <a:gd name="connsiteY2864" fmla="*/ 497092 h 534108"/>
              <a:gd name="connsiteX2865" fmla="*/ 8450645 w 9600824"/>
              <a:gd name="connsiteY2865" fmla="*/ 515512 h 534108"/>
              <a:gd name="connsiteX2866" fmla="*/ 8432049 w 9600824"/>
              <a:gd name="connsiteY2866" fmla="*/ 534108 h 534108"/>
              <a:gd name="connsiteX2867" fmla="*/ 8413629 w 9600824"/>
              <a:gd name="connsiteY2867" fmla="*/ 515688 h 534108"/>
              <a:gd name="connsiteX2868" fmla="*/ 8395209 w 9600824"/>
              <a:gd name="connsiteY2868" fmla="*/ 534108 h 534108"/>
              <a:gd name="connsiteX2869" fmla="*/ 8376613 w 9600824"/>
              <a:gd name="connsiteY2869" fmla="*/ 515512 h 534108"/>
              <a:gd name="connsiteX2870" fmla="*/ 8395033 w 9600824"/>
              <a:gd name="connsiteY2870" fmla="*/ 497092 h 534108"/>
              <a:gd name="connsiteX2871" fmla="*/ 8366004 w 9600824"/>
              <a:gd name="connsiteY2871" fmla="*/ 468063 h 534108"/>
              <a:gd name="connsiteX2872" fmla="*/ 8336975 w 9600824"/>
              <a:gd name="connsiteY2872" fmla="*/ 497092 h 534108"/>
              <a:gd name="connsiteX2873" fmla="*/ 8355395 w 9600824"/>
              <a:gd name="connsiteY2873" fmla="*/ 515512 h 534108"/>
              <a:gd name="connsiteX2874" fmla="*/ 8336799 w 9600824"/>
              <a:gd name="connsiteY2874" fmla="*/ 534108 h 534108"/>
              <a:gd name="connsiteX2875" fmla="*/ 8318379 w 9600824"/>
              <a:gd name="connsiteY2875" fmla="*/ 515688 h 534108"/>
              <a:gd name="connsiteX2876" fmla="*/ 8299959 w 9600824"/>
              <a:gd name="connsiteY2876" fmla="*/ 534108 h 534108"/>
              <a:gd name="connsiteX2877" fmla="*/ 8281363 w 9600824"/>
              <a:gd name="connsiteY2877" fmla="*/ 515512 h 534108"/>
              <a:gd name="connsiteX2878" fmla="*/ 8299783 w 9600824"/>
              <a:gd name="connsiteY2878" fmla="*/ 497092 h 534108"/>
              <a:gd name="connsiteX2879" fmla="*/ 8250985 w 9600824"/>
              <a:gd name="connsiteY2879" fmla="*/ 448294 h 534108"/>
              <a:gd name="connsiteX2880" fmla="*/ 8202187 w 9600824"/>
              <a:gd name="connsiteY2880" fmla="*/ 497092 h 534108"/>
              <a:gd name="connsiteX2881" fmla="*/ 8220607 w 9600824"/>
              <a:gd name="connsiteY2881" fmla="*/ 515512 h 534108"/>
              <a:gd name="connsiteX2882" fmla="*/ 8202011 w 9600824"/>
              <a:gd name="connsiteY2882" fmla="*/ 534108 h 534108"/>
              <a:gd name="connsiteX2883" fmla="*/ 8183591 w 9600824"/>
              <a:gd name="connsiteY2883" fmla="*/ 515688 h 534108"/>
              <a:gd name="connsiteX2884" fmla="*/ 8165171 w 9600824"/>
              <a:gd name="connsiteY2884" fmla="*/ 534108 h 534108"/>
              <a:gd name="connsiteX2885" fmla="*/ 8146575 w 9600824"/>
              <a:gd name="connsiteY2885" fmla="*/ 515512 h 534108"/>
              <a:gd name="connsiteX2886" fmla="*/ 8164995 w 9600824"/>
              <a:gd name="connsiteY2886" fmla="*/ 497092 h 534108"/>
              <a:gd name="connsiteX2887" fmla="*/ 8135966 w 9600824"/>
              <a:gd name="connsiteY2887" fmla="*/ 468063 h 534108"/>
              <a:gd name="connsiteX2888" fmla="*/ 8106937 w 9600824"/>
              <a:gd name="connsiteY2888" fmla="*/ 497092 h 534108"/>
              <a:gd name="connsiteX2889" fmla="*/ 8125357 w 9600824"/>
              <a:gd name="connsiteY2889" fmla="*/ 515512 h 534108"/>
              <a:gd name="connsiteX2890" fmla="*/ 8106761 w 9600824"/>
              <a:gd name="connsiteY2890" fmla="*/ 534108 h 534108"/>
              <a:gd name="connsiteX2891" fmla="*/ 8088341 w 9600824"/>
              <a:gd name="connsiteY2891" fmla="*/ 515688 h 534108"/>
              <a:gd name="connsiteX2892" fmla="*/ 8069921 w 9600824"/>
              <a:gd name="connsiteY2892" fmla="*/ 534108 h 534108"/>
              <a:gd name="connsiteX2893" fmla="*/ 8051325 w 9600824"/>
              <a:gd name="connsiteY2893" fmla="*/ 515512 h 534108"/>
              <a:gd name="connsiteX2894" fmla="*/ 8069745 w 9600824"/>
              <a:gd name="connsiteY2894" fmla="*/ 497092 h 534108"/>
              <a:gd name="connsiteX2895" fmla="*/ 8020947 w 9600824"/>
              <a:gd name="connsiteY2895" fmla="*/ 448294 h 534108"/>
              <a:gd name="connsiteX2896" fmla="*/ 7972149 w 9600824"/>
              <a:gd name="connsiteY2896" fmla="*/ 497092 h 534108"/>
              <a:gd name="connsiteX2897" fmla="*/ 7990569 w 9600824"/>
              <a:gd name="connsiteY2897" fmla="*/ 515512 h 534108"/>
              <a:gd name="connsiteX2898" fmla="*/ 7971973 w 9600824"/>
              <a:gd name="connsiteY2898" fmla="*/ 534108 h 534108"/>
              <a:gd name="connsiteX2899" fmla="*/ 7953553 w 9600824"/>
              <a:gd name="connsiteY2899" fmla="*/ 515688 h 534108"/>
              <a:gd name="connsiteX2900" fmla="*/ 7935133 w 9600824"/>
              <a:gd name="connsiteY2900" fmla="*/ 534108 h 534108"/>
              <a:gd name="connsiteX2901" fmla="*/ 7916537 w 9600824"/>
              <a:gd name="connsiteY2901" fmla="*/ 515512 h 534108"/>
              <a:gd name="connsiteX2902" fmla="*/ 7934957 w 9600824"/>
              <a:gd name="connsiteY2902" fmla="*/ 497092 h 534108"/>
              <a:gd name="connsiteX2903" fmla="*/ 7905928 w 9600824"/>
              <a:gd name="connsiteY2903" fmla="*/ 468063 h 534108"/>
              <a:gd name="connsiteX2904" fmla="*/ 7876899 w 9600824"/>
              <a:gd name="connsiteY2904" fmla="*/ 497092 h 534108"/>
              <a:gd name="connsiteX2905" fmla="*/ 7895319 w 9600824"/>
              <a:gd name="connsiteY2905" fmla="*/ 515512 h 534108"/>
              <a:gd name="connsiteX2906" fmla="*/ 7876723 w 9600824"/>
              <a:gd name="connsiteY2906" fmla="*/ 534108 h 534108"/>
              <a:gd name="connsiteX2907" fmla="*/ 7858303 w 9600824"/>
              <a:gd name="connsiteY2907" fmla="*/ 515688 h 534108"/>
              <a:gd name="connsiteX2908" fmla="*/ 7839883 w 9600824"/>
              <a:gd name="connsiteY2908" fmla="*/ 534108 h 534108"/>
              <a:gd name="connsiteX2909" fmla="*/ 7821287 w 9600824"/>
              <a:gd name="connsiteY2909" fmla="*/ 515512 h 534108"/>
              <a:gd name="connsiteX2910" fmla="*/ 7839707 w 9600824"/>
              <a:gd name="connsiteY2910" fmla="*/ 497092 h 534108"/>
              <a:gd name="connsiteX2911" fmla="*/ 7790909 w 9600824"/>
              <a:gd name="connsiteY2911" fmla="*/ 448294 h 534108"/>
              <a:gd name="connsiteX2912" fmla="*/ 7742111 w 9600824"/>
              <a:gd name="connsiteY2912" fmla="*/ 497092 h 534108"/>
              <a:gd name="connsiteX2913" fmla="*/ 7760531 w 9600824"/>
              <a:gd name="connsiteY2913" fmla="*/ 515512 h 534108"/>
              <a:gd name="connsiteX2914" fmla="*/ 7741935 w 9600824"/>
              <a:gd name="connsiteY2914" fmla="*/ 534108 h 534108"/>
              <a:gd name="connsiteX2915" fmla="*/ 7723515 w 9600824"/>
              <a:gd name="connsiteY2915" fmla="*/ 515688 h 534108"/>
              <a:gd name="connsiteX2916" fmla="*/ 7705095 w 9600824"/>
              <a:gd name="connsiteY2916" fmla="*/ 534108 h 534108"/>
              <a:gd name="connsiteX2917" fmla="*/ 7686499 w 9600824"/>
              <a:gd name="connsiteY2917" fmla="*/ 515512 h 534108"/>
              <a:gd name="connsiteX2918" fmla="*/ 7704919 w 9600824"/>
              <a:gd name="connsiteY2918" fmla="*/ 497092 h 534108"/>
              <a:gd name="connsiteX2919" fmla="*/ 7675890 w 9600824"/>
              <a:gd name="connsiteY2919" fmla="*/ 468063 h 534108"/>
              <a:gd name="connsiteX2920" fmla="*/ 7646861 w 9600824"/>
              <a:gd name="connsiteY2920" fmla="*/ 497092 h 534108"/>
              <a:gd name="connsiteX2921" fmla="*/ 7665281 w 9600824"/>
              <a:gd name="connsiteY2921" fmla="*/ 515512 h 534108"/>
              <a:gd name="connsiteX2922" fmla="*/ 7646685 w 9600824"/>
              <a:gd name="connsiteY2922" fmla="*/ 534108 h 534108"/>
              <a:gd name="connsiteX2923" fmla="*/ 7628265 w 9600824"/>
              <a:gd name="connsiteY2923" fmla="*/ 515688 h 534108"/>
              <a:gd name="connsiteX2924" fmla="*/ 7609845 w 9600824"/>
              <a:gd name="connsiteY2924" fmla="*/ 534108 h 534108"/>
              <a:gd name="connsiteX2925" fmla="*/ 7591249 w 9600824"/>
              <a:gd name="connsiteY2925" fmla="*/ 515512 h 534108"/>
              <a:gd name="connsiteX2926" fmla="*/ 7609669 w 9600824"/>
              <a:gd name="connsiteY2926" fmla="*/ 497092 h 534108"/>
              <a:gd name="connsiteX2927" fmla="*/ 7560871 w 9600824"/>
              <a:gd name="connsiteY2927" fmla="*/ 448294 h 534108"/>
              <a:gd name="connsiteX2928" fmla="*/ 7512073 w 9600824"/>
              <a:gd name="connsiteY2928" fmla="*/ 497092 h 534108"/>
              <a:gd name="connsiteX2929" fmla="*/ 7530493 w 9600824"/>
              <a:gd name="connsiteY2929" fmla="*/ 515512 h 534108"/>
              <a:gd name="connsiteX2930" fmla="*/ 7511897 w 9600824"/>
              <a:gd name="connsiteY2930" fmla="*/ 534108 h 534108"/>
              <a:gd name="connsiteX2931" fmla="*/ 7493477 w 9600824"/>
              <a:gd name="connsiteY2931" fmla="*/ 515688 h 534108"/>
              <a:gd name="connsiteX2932" fmla="*/ 7475057 w 9600824"/>
              <a:gd name="connsiteY2932" fmla="*/ 534108 h 534108"/>
              <a:gd name="connsiteX2933" fmla="*/ 7456461 w 9600824"/>
              <a:gd name="connsiteY2933" fmla="*/ 515512 h 534108"/>
              <a:gd name="connsiteX2934" fmla="*/ 7474881 w 9600824"/>
              <a:gd name="connsiteY2934" fmla="*/ 497092 h 534108"/>
              <a:gd name="connsiteX2935" fmla="*/ 7445852 w 9600824"/>
              <a:gd name="connsiteY2935" fmla="*/ 468063 h 534108"/>
              <a:gd name="connsiteX2936" fmla="*/ 7416823 w 9600824"/>
              <a:gd name="connsiteY2936" fmla="*/ 497092 h 534108"/>
              <a:gd name="connsiteX2937" fmla="*/ 7435243 w 9600824"/>
              <a:gd name="connsiteY2937" fmla="*/ 515512 h 534108"/>
              <a:gd name="connsiteX2938" fmla="*/ 7416647 w 9600824"/>
              <a:gd name="connsiteY2938" fmla="*/ 534108 h 534108"/>
              <a:gd name="connsiteX2939" fmla="*/ 7398227 w 9600824"/>
              <a:gd name="connsiteY2939" fmla="*/ 515688 h 534108"/>
              <a:gd name="connsiteX2940" fmla="*/ 7379807 w 9600824"/>
              <a:gd name="connsiteY2940" fmla="*/ 534108 h 534108"/>
              <a:gd name="connsiteX2941" fmla="*/ 7361211 w 9600824"/>
              <a:gd name="connsiteY2941" fmla="*/ 515512 h 534108"/>
              <a:gd name="connsiteX2942" fmla="*/ 7379631 w 9600824"/>
              <a:gd name="connsiteY2942" fmla="*/ 497092 h 534108"/>
              <a:gd name="connsiteX2943" fmla="*/ 7330833 w 9600824"/>
              <a:gd name="connsiteY2943" fmla="*/ 448294 h 534108"/>
              <a:gd name="connsiteX2944" fmla="*/ 7282035 w 9600824"/>
              <a:gd name="connsiteY2944" fmla="*/ 497092 h 534108"/>
              <a:gd name="connsiteX2945" fmla="*/ 7300455 w 9600824"/>
              <a:gd name="connsiteY2945" fmla="*/ 515512 h 534108"/>
              <a:gd name="connsiteX2946" fmla="*/ 7281859 w 9600824"/>
              <a:gd name="connsiteY2946" fmla="*/ 534108 h 534108"/>
              <a:gd name="connsiteX2947" fmla="*/ 7263439 w 9600824"/>
              <a:gd name="connsiteY2947" fmla="*/ 515688 h 534108"/>
              <a:gd name="connsiteX2948" fmla="*/ 7245019 w 9600824"/>
              <a:gd name="connsiteY2948" fmla="*/ 534108 h 534108"/>
              <a:gd name="connsiteX2949" fmla="*/ 7226423 w 9600824"/>
              <a:gd name="connsiteY2949" fmla="*/ 515512 h 534108"/>
              <a:gd name="connsiteX2950" fmla="*/ 7244843 w 9600824"/>
              <a:gd name="connsiteY2950" fmla="*/ 497092 h 534108"/>
              <a:gd name="connsiteX2951" fmla="*/ 7215814 w 9600824"/>
              <a:gd name="connsiteY2951" fmla="*/ 468063 h 534108"/>
              <a:gd name="connsiteX2952" fmla="*/ 7186785 w 9600824"/>
              <a:gd name="connsiteY2952" fmla="*/ 497092 h 534108"/>
              <a:gd name="connsiteX2953" fmla="*/ 7205205 w 9600824"/>
              <a:gd name="connsiteY2953" fmla="*/ 515512 h 534108"/>
              <a:gd name="connsiteX2954" fmla="*/ 7186609 w 9600824"/>
              <a:gd name="connsiteY2954" fmla="*/ 534108 h 534108"/>
              <a:gd name="connsiteX2955" fmla="*/ 7168189 w 9600824"/>
              <a:gd name="connsiteY2955" fmla="*/ 515688 h 534108"/>
              <a:gd name="connsiteX2956" fmla="*/ 7149769 w 9600824"/>
              <a:gd name="connsiteY2956" fmla="*/ 534108 h 534108"/>
              <a:gd name="connsiteX2957" fmla="*/ 7131173 w 9600824"/>
              <a:gd name="connsiteY2957" fmla="*/ 515512 h 534108"/>
              <a:gd name="connsiteX2958" fmla="*/ 7149593 w 9600824"/>
              <a:gd name="connsiteY2958" fmla="*/ 497092 h 534108"/>
              <a:gd name="connsiteX2959" fmla="*/ 7100795 w 9600824"/>
              <a:gd name="connsiteY2959" fmla="*/ 448294 h 534108"/>
              <a:gd name="connsiteX2960" fmla="*/ 7051997 w 9600824"/>
              <a:gd name="connsiteY2960" fmla="*/ 497092 h 534108"/>
              <a:gd name="connsiteX2961" fmla="*/ 7070417 w 9600824"/>
              <a:gd name="connsiteY2961" fmla="*/ 515512 h 534108"/>
              <a:gd name="connsiteX2962" fmla="*/ 7051821 w 9600824"/>
              <a:gd name="connsiteY2962" fmla="*/ 534108 h 534108"/>
              <a:gd name="connsiteX2963" fmla="*/ 7033401 w 9600824"/>
              <a:gd name="connsiteY2963" fmla="*/ 515688 h 534108"/>
              <a:gd name="connsiteX2964" fmla="*/ 7014981 w 9600824"/>
              <a:gd name="connsiteY2964" fmla="*/ 534108 h 534108"/>
              <a:gd name="connsiteX2965" fmla="*/ 6996385 w 9600824"/>
              <a:gd name="connsiteY2965" fmla="*/ 515512 h 534108"/>
              <a:gd name="connsiteX2966" fmla="*/ 7014805 w 9600824"/>
              <a:gd name="connsiteY2966" fmla="*/ 497092 h 534108"/>
              <a:gd name="connsiteX2967" fmla="*/ 6985776 w 9600824"/>
              <a:gd name="connsiteY2967" fmla="*/ 468063 h 534108"/>
              <a:gd name="connsiteX2968" fmla="*/ 6956747 w 9600824"/>
              <a:gd name="connsiteY2968" fmla="*/ 497092 h 534108"/>
              <a:gd name="connsiteX2969" fmla="*/ 6975167 w 9600824"/>
              <a:gd name="connsiteY2969" fmla="*/ 515512 h 534108"/>
              <a:gd name="connsiteX2970" fmla="*/ 6956571 w 9600824"/>
              <a:gd name="connsiteY2970" fmla="*/ 534108 h 534108"/>
              <a:gd name="connsiteX2971" fmla="*/ 6938151 w 9600824"/>
              <a:gd name="connsiteY2971" fmla="*/ 515688 h 534108"/>
              <a:gd name="connsiteX2972" fmla="*/ 6919731 w 9600824"/>
              <a:gd name="connsiteY2972" fmla="*/ 534108 h 534108"/>
              <a:gd name="connsiteX2973" fmla="*/ 6901135 w 9600824"/>
              <a:gd name="connsiteY2973" fmla="*/ 515512 h 534108"/>
              <a:gd name="connsiteX2974" fmla="*/ 6919555 w 9600824"/>
              <a:gd name="connsiteY2974" fmla="*/ 497092 h 534108"/>
              <a:gd name="connsiteX2975" fmla="*/ 6870757 w 9600824"/>
              <a:gd name="connsiteY2975" fmla="*/ 448294 h 534108"/>
              <a:gd name="connsiteX2976" fmla="*/ 6821959 w 9600824"/>
              <a:gd name="connsiteY2976" fmla="*/ 497092 h 534108"/>
              <a:gd name="connsiteX2977" fmla="*/ 6840379 w 9600824"/>
              <a:gd name="connsiteY2977" fmla="*/ 515512 h 534108"/>
              <a:gd name="connsiteX2978" fmla="*/ 6821783 w 9600824"/>
              <a:gd name="connsiteY2978" fmla="*/ 534108 h 534108"/>
              <a:gd name="connsiteX2979" fmla="*/ 6803363 w 9600824"/>
              <a:gd name="connsiteY2979" fmla="*/ 515688 h 534108"/>
              <a:gd name="connsiteX2980" fmla="*/ 6784943 w 9600824"/>
              <a:gd name="connsiteY2980" fmla="*/ 534108 h 534108"/>
              <a:gd name="connsiteX2981" fmla="*/ 6766347 w 9600824"/>
              <a:gd name="connsiteY2981" fmla="*/ 515512 h 534108"/>
              <a:gd name="connsiteX2982" fmla="*/ 6784767 w 9600824"/>
              <a:gd name="connsiteY2982" fmla="*/ 497092 h 534108"/>
              <a:gd name="connsiteX2983" fmla="*/ 6755738 w 9600824"/>
              <a:gd name="connsiteY2983" fmla="*/ 468063 h 534108"/>
              <a:gd name="connsiteX2984" fmla="*/ 6726709 w 9600824"/>
              <a:gd name="connsiteY2984" fmla="*/ 497092 h 534108"/>
              <a:gd name="connsiteX2985" fmla="*/ 6745129 w 9600824"/>
              <a:gd name="connsiteY2985" fmla="*/ 515512 h 534108"/>
              <a:gd name="connsiteX2986" fmla="*/ 6726533 w 9600824"/>
              <a:gd name="connsiteY2986" fmla="*/ 534108 h 534108"/>
              <a:gd name="connsiteX2987" fmla="*/ 6708113 w 9600824"/>
              <a:gd name="connsiteY2987" fmla="*/ 515688 h 534108"/>
              <a:gd name="connsiteX2988" fmla="*/ 6689693 w 9600824"/>
              <a:gd name="connsiteY2988" fmla="*/ 534108 h 534108"/>
              <a:gd name="connsiteX2989" fmla="*/ 6671097 w 9600824"/>
              <a:gd name="connsiteY2989" fmla="*/ 515512 h 534108"/>
              <a:gd name="connsiteX2990" fmla="*/ 6689517 w 9600824"/>
              <a:gd name="connsiteY2990" fmla="*/ 497092 h 534108"/>
              <a:gd name="connsiteX2991" fmla="*/ 6640719 w 9600824"/>
              <a:gd name="connsiteY2991" fmla="*/ 448294 h 534108"/>
              <a:gd name="connsiteX2992" fmla="*/ 6591921 w 9600824"/>
              <a:gd name="connsiteY2992" fmla="*/ 497092 h 534108"/>
              <a:gd name="connsiteX2993" fmla="*/ 6610341 w 9600824"/>
              <a:gd name="connsiteY2993" fmla="*/ 515512 h 534108"/>
              <a:gd name="connsiteX2994" fmla="*/ 6591745 w 9600824"/>
              <a:gd name="connsiteY2994" fmla="*/ 534108 h 534108"/>
              <a:gd name="connsiteX2995" fmla="*/ 6573325 w 9600824"/>
              <a:gd name="connsiteY2995" fmla="*/ 515688 h 534108"/>
              <a:gd name="connsiteX2996" fmla="*/ 6554905 w 9600824"/>
              <a:gd name="connsiteY2996" fmla="*/ 534108 h 534108"/>
              <a:gd name="connsiteX2997" fmla="*/ 6536309 w 9600824"/>
              <a:gd name="connsiteY2997" fmla="*/ 515512 h 534108"/>
              <a:gd name="connsiteX2998" fmla="*/ 6554729 w 9600824"/>
              <a:gd name="connsiteY2998" fmla="*/ 497092 h 534108"/>
              <a:gd name="connsiteX2999" fmla="*/ 6525700 w 9600824"/>
              <a:gd name="connsiteY2999" fmla="*/ 468063 h 534108"/>
              <a:gd name="connsiteX3000" fmla="*/ 6496671 w 9600824"/>
              <a:gd name="connsiteY3000" fmla="*/ 497092 h 534108"/>
              <a:gd name="connsiteX3001" fmla="*/ 6515091 w 9600824"/>
              <a:gd name="connsiteY3001" fmla="*/ 515512 h 534108"/>
              <a:gd name="connsiteX3002" fmla="*/ 6496495 w 9600824"/>
              <a:gd name="connsiteY3002" fmla="*/ 534108 h 534108"/>
              <a:gd name="connsiteX3003" fmla="*/ 6478075 w 9600824"/>
              <a:gd name="connsiteY3003" fmla="*/ 515688 h 534108"/>
              <a:gd name="connsiteX3004" fmla="*/ 6459655 w 9600824"/>
              <a:gd name="connsiteY3004" fmla="*/ 534108 h 534108"/>
              <a:gd name="connsiteX3005" fmla="*/ 6441059 w 9600824"/>
              <a:gd name="connsiteY3005" fmla="*/ 515512 h 534108"/>
              <a:gd name="connsiteX3006" fmla="*/ 6459479 w 9600824"/>
              <a:gd name="connsiteY3006" fmla="*/ 497092 h 534108"/>
              <a:gd name="connsiteX3007" fmla="*/ 6410681 w 9600824"/>
              <a:gd name="connsiteY3007" fmla="*/ 448294 h 534108"/>
              <a:gd name="connsiteX3008" fmla="*/ 6361883 w 9600824"/>
              <a:gd name="connsiteY3008" fmla="*/ 497092 h 534108"/>
              <a:gd name="connsiteX3009" fmla="*/ 6380303 w 9600824"/>
              <a:gd name="connsiteY3009" fmla="*/ 515512 h 534108"/>
              <a:gd name="connsiteX3010" fmla="*/ 6361707 w 9600824"/>
              <a:gd name="connsiteY3010" fmla="*/ 534108 h 534108"/>
              <a:gd name="connsiteX3011" fmla="*/ 6343287 w 9600824"/>
              <a:gd name="connsiteY3011" fmla="*/ 515688 h 534108"/>
              <a:gd name="connsiteX3012" fmla="*/ 6324867 w 9600824"/>
              <a:gd name="connsiteY3012" fmla="*/ 534108 h 534108"/>
              <a:gd name="connsiteX3013" fmla="*/ 6306271 w 9600824"/>
              <a:gd name="connsiteY3013" fmla="*/ 515512 h 534108"/>
              <a:gd name="connsiteX3014" fmla="*/ 6324691 w 9600824"/>
              <a:gd name="connsiteY3014" fmla="*/ 497092 h 534108"/>
              <a:gd name="connsiteX3015" fmla="*/ 6295662 w 9600824"/>
              <a:gd name="connsiteY3015" fmla="*/ 468063 h 534108"/>
              <a:gd name="connsiteX3016" fmla="*/ 6266633 w 9600824"/>
              <a:gd name="connsiteY3016" fmla="*/ 497092 h 534108"/>
              <a:gd name="connsiteX3017" fmla="*/ 6285053 w 9600824"/>
              <a:gd name="connsiteY3017" fmla="*/ 515512 h 534108"/>
              <a:gd name="connsiteX3018" fmla="*/ 6266457 w 9600824"/>
              <a:gd name="connsiteY3018" fmla="*/ 534108 h 534108"/>
              <a:gd name="connsiteX3019" fmla="*/ 6248037 w 9600824"/>
              <a:gd name="connsiteY3019" fmla="*/ 515688 h 534108"/>
              <a:gd name="connsiteX3020" fmla="*/ 6229617 w 9600824"/>
              <a:gd name="connsiteY3020" fmla="*/ 534108 h 534108"/>
              <a:gd name="connsiteX3021" fmla="*/ 6211021 w 9600824"/>
              <a:gd name="connsiteY3021" fmla="*/ 515512 h 534108"/>
              <a:gd name="connsiteX3022" fmla="*/ 6229441 w 9600824"/>
              <a:gd name="connsiteY3022" fmla="*/ 497092 h 534108"/>
              <a:gd name="connsiteX3023" fmla="*/ 6180643 w 9600824"/>
              <a:gd name="connsiteY3023" fmla="*/ 448294 h 534108"/>
              <a:gd name="connsiteX3024" fmla="*/ 6131845 w 9600824"/>
              <a:gd name="connsiteY3024" fmla="*/ 497092 h 534108"/>
              <a:gd name="connsiteX3025" fmla="*/ 6150265 w 9600824"/>
              <a:gd name="connsiteY3025" fmla="*/ 515512 h 534108"/>
              <a:gd name="connsiteX3026" fmla="*/ 6131669 w 9600824"/>
              <a:gd name="connsiteY3026" fmla="*/ 534108 h 534108"/>
              <a:gd name="connsiteX3027" fmla="*/ 6113249 w 9600824"/>
              <a:gd name="connsiteY3027" fmla="*/ 515688 h 534108"/>
              <a:gd name="connsiteX3028" fmla="*/ 6094829 w 9600824"/>
              <a:gd name="connsiteY3028" fmla="*/ 534108 h 534108"/>
              <a:gd name="connsiteX3029" fmla="*/ 6076233 w 9600824"/>
              <a:gd name="connsiteY3029" fmla="*/ 515512 h 534108"/>
              <a:gd name="connsiteX3030" fmla="*/ 6094653 w 9600824"/>
              <a:gd name="connsiteY3030" fmla="*/ 497092 h 534108"/>
              <a:gd name="connsiteX3031" fmla="*/ 6065624 w 9600824"/>
              <a:gd name="connsiteY3031" fmla="*/ 468063 h 534108"/>
              <a:gd name="connsiteX3032" fmla="*/ 6036595 w 9600824"/>
              <a:gd name="connsiteY3032" fmla="*/ 497092 h 534108"/>
              <a:gd name="connsiteX3033" fmla="*/ 6055015 w 9600824"/>
              <a:gd name="connsiteY3033" fmla="*/ 515512 h 534108"/>
              <a:gd name="connsiteX3034" fmla="*/ 6036419 w 9600824"/>
              <a:gd name="connsiteY3034" fmla="*/ 534108 h 534108"/>
              <a:gd name="connsiteX3035" fmla="*/ 6017999 w 9600824"/>
              <a:gd name="connsiteY3035" fmla="*/ 515688 h 534108"/>
              <a:gd name="connsiteX3036" fmla="*/ 5999579 w 9600824"/>
              <a:gd name="connsiteY3036" fmla="*/ 534108 h 534108"/>
              <a:gd name="connsiteX3037" fmla="*/ 5980983 w 9600824"/>
              <a:gd name="connsiteY3037" fmla="*/ 515512 h 534108"/>
              <a:gd name="connsiteX3038" fmla="*/ 5999403 w 9600824"/>
              <a:gd name="connsiteY3038" fmla="*/ 497092 h 534108"/>
              <a:gd name="connsiteX3039" fmla="*/ 5950605 w 9600824"/>
              <a:gd name="connsiteY3039" fmla="*/ 448294 h 534108"/>
              <a:gd name="connsiteX3040" fmla="*/ 5901807 w 9600824"/>
              <a:gd name="connsiteY3040" fmla="*/ 497092 h 534108"/>
              <a:gd name="connsiteX3041" fmla="*/ 5920227 w 9600824"/>
              <a:gd name="connsiteY3041" fmla="*/ 515512 h 534108"/>
              <a:gd name="connsiteX3042" fmla="*/ 5901631 w 9600824"/>
              <a:gd name="connsiteY3042" fmla="*/ 534108 h 534108"/>
              <a:gd name="connsiteX3043" fmla="*/ 5883211 w 9600824"/>
              <a:gd name="connsiteY3043" fmla="*/ 515688 h 534108"/>
              <a:gd name="connsiteX3044" fmla="*/ 5864791 w 9600824"/>
              <a:gd name="connsiteY3044" fmla="*/ 534108 h 534108"/>
              <a:gd name="connsiteX3045" fmla="*/ 5846195 w 9600824"/>
              <a:gd name="connsiteY3045" fmla="*/ 515512 h 534108"/>
              <a:gd name="connsiteX3046" fmla="*/ 5864615 w 9600824"/>
              <a:gd name="connsiteY3046" fmla="*/ 497092 h 534108"/>
              <a:gd name="connsiteX3047" fmla="*/ 5835586 w 9600824"/>
              <a:gd name="connsiteY3047" fmla="*/ 468063 h 534108"/>
              <a:gd name="connsiteX3048" fmla="*/ 5806557 w 9600824"/>
              <a:gd name="connsiteY3048" fmla="*/ 497092 h 534108"/>
              <a:gd name="connsiteX3049" fmla="*/ 5824977 w 9600824"/>
              <a:gd name="connsiteY3049" fmla="*/ 515512 h 534108"/>
              <a:gd name="connsiteX3050" fmla="*/ 5806381 w 9600824"/>
              <a:gd name="connsiteY3050" fmla="*/ 534108 h 534108"/>
              <a:gd name="connsiteX3051" fmla="*/ 5787961 w 9600824"/>
              <a:gd name="connsiteY3051" fmla="*/ 515688 h 534108"/>
              <a:gd name="connsiteX3052" fmla="*/ 5769541 w 9600824"/>
              <a:gd name="connsiteY3052" fmla="*/ 534108 h 534108"/>
              <a:gd name="connsiteX3053" fmla="*/ 5750945 w 9600824"/>
              <a:gd name="connsiteY3053" fmla="*/ 515512 h 534108"/>
              <a:gd name="connsiteX3054" fmla="*/ 5769365 w 9600824"/>
              <a:gd name="connsiteY3054" fmla="*/ 497092 h 534108"/>
              <a:gd name="connsiteX3055" fmla="*/ 5720567 w 9600824"/>
              <a:gd name="connsiteY3055" fmla="*/ 448294 h 534108"/>
              <a:gd name="connsiteX3056" fmla="*/ 5671769 w 9600824"/>
              <a:gd name="connsiteY3056" fmla="*/ 497092 h 534108"/>
              <a:gd name="connsiteX3057" fmla="*/ 5690189 w 9600824"/>
              <a:gd name="connsiteY3057" fmla="*/ 515512 h 534108"/>
              <a:gd name="connsiteX3058" fmla="*/ 5671593 w 9600824"/>
              <a:gd name="connsiteY3058" fmla="*/ 534108 h 534108"/>
              <a:gd name="connsiteX3059" fmla="*/ 5653173 w 9600824"/>
              <a:gd name="connsiteY3059" fmla="*/ 515688 h 534108"/>
              <a:gd name="connsiteX3060" fmla="*/ 5634753 w 9600824"/>
              <a:gd name="connsiteY3060" fmla="*/ 534108 h 534108"/>
              <a:gd name="connsiteX3061" fmla="*/ 5616157 w 9600824"/>
              <a:gd name="connsiteY3061" fmla="*/ 515512 h 534108"/>
              <a:gd name="connsiteX3062" fmla="*/ 5634577 w 9600824"/>
              <a:gd name="connsiteY3062" fmla="*/ 497092 h 534108"/>
              <a:gd name="connsiteX3063" fmla="*/ 5605548 w 9600824"/>
              <a:gd name="connsiteY3063" fmla="*/ 468063 h 534108"/>
              <a:gd name="connsiteX3064" fmla="*/ 5576519 w 9600824"/>
              <a:gd name="connsiteY3064" fmla="*/ 497092 h 534108"/>
              <a:gd name="connsiteX3065" fmla="*/ 5594939 w 9600824"/>
              <a:gd name="connsiteY3065" fmla="*/ 515512 h 534108"/>
              <a:gd name="connsiteX3066" fmla="*/ 5576343 w 9600824"/>
              <a:gd name="connsiteY3066" fmla="*/ 534108 h 534108"/>
              <a:gd name="connsiteX3067" fmla="*/ 5557923 w 9600824"/>
              <a:gd name="connsiteY3067" fmla="*/ 515688 h 534108"/>
              <a:gd name="connsiteX3068" fmla="*/ 5539503 w 9600824"/>
              <a:gd name="connsiteY3068" fmla="*/ 534108 h 534108"/>
              <a:gd name="connsiteX3069" fmla="*/ 5520907 w 9600824"/>
              <a:gd name="connsiteY3069" fmla="*/ 515512 h 534108"/>
              <a:gd name="connsiteX3070" fmla="*/ 5539327 w 9600824"/>
              <a:gd name="connsiteY3070" fmla="*/ 497092 h 534108"/>
              <a:gd name="connsiteX3071" fmla="*/ 5490529 w 9600824"/>
              <a:gd name="connsiteY3071" fmla="*/ 448294 h 534108"/>
              <a:gd name="connsiteX3072" fmla="*/ 5441731 w 9600824"/>
              <a:gd name="connsiteY3072" fmla="*/ 497092 h 534108"/>
              <a:gd name="connsiteX3073" fmla="*/ 5460151 w 9600824"/>
              <a:gd name="connsiteY3073" fmla="*/ 515512 h 534108"/>
              <a:gd name="connsiteX3074" fmla="*/ 5441555 w 9600824"/>
              <a:gd name="connsiteY3074" fmla="*/ 534108 h 534108"/>
              <a:gd name="connsiteX3075" fmla="*/ 5423135 w 9600824"/>
              <a:gd name="connsiteY3075" fmla="*/ 515688 h 534108"/>
              <a:gd name="connsiteX3076" fmla="*/ 5404715 w 9600824"/>
              <a:gd name="connsiteY3076" fmla="*/ 534108 h 534108"/>
              <a:gd name="connsiteX3077" fmla="*/ 5386119 w 9600824"/>
              <a:gd name="connsiteY3077" fmla="*/ 515512 h 534108"/>
              <a:gd name="connsiteX3078" fmla="*/ 5404539 w 9600824"/>
              <a:gd name="connsiteY3078" fmla="*/ 497092 h 534108"/>
              <a:gd name="connsiteX3079" fmla="*/ 5375510 w 9600824"/>
              <a:gd name="connsiteY3079" fmla="*/ 468063 h 534108"/>
              <a:gd name="connsiteX3080" fmla="*/ 5346481 w 9600824"/>
              <a:gd name="connsiteY3080" fmla="*/ 497092 h 534108"/>
              <a:gd name="connsiteX3081" fmla="*/ 5364901 w 9600824"/>
              <a:gd name="connsiteY3081" fmla="*/ 515512 h 534108"/>
              <a:gd name="connsiteX3082" fmla="*/ 5346305 w 9600824"/>
              <a:gd name="connsiteY3082" fmla="*/ 534108 h 534108"/>
              <a:gd name="connsiteX3083" fmla="*/ 5327885 w 9600824"/>
              <a:gd name="connsiteY3083" fmla="*/ 515688 h 534108"/>
              <a:gd name="connsiteX3084" fmla="*/ 5309465 w 9600824"/>
              <a:gd name="connsiteY3084" fmla="*/ 534108 h 534108"/>
              <a:gd name="connsiteX3085" fmla="*/ 5290869 w 9600824"/>
              <a:gd name="connsiteY3085" fmla="*/ 515512 h 534108"/>
              <a:gd name="connsiteX3086" fmla="*/ 5309289 w 9600824"/>
              <a:gd name="connsiteY3086" fmla="*/ 497092 h 534108"/>
              <a:gd name="connsiteX3087" fmla="*/ 5260491 w 9600824"/>
              <a:gd name="connsiteY3087" fmla="*/ 448294 h 534108"/>
              <a:gd name="connsiteX3088" fmla="*/ 5211693 w 9600824"/>
              <a:gd name="connsiteY3088" fmla="*/ 497092 h 534108"/>
              <a:gd name="connsiteX3089" fmla="*/ 5230113 w 9600824"/>
              <a:gd name="connsiteY3089" fmla="*/ 515512 h 534108"/>
              <a:gd name="connsiteX3090" fmla="*/ 5211517 w 9600824"/>
              <a:gd name="connsiteY3090" fmla="*/ 534108 h 534108"/>
              <a:gd name="connsiteX3091" fmla="*/ 5193097 w 9600824"/>
              <a:gd name="connsiteY3091" fmla="*/ 515688 h 534108"/>
              <a:gd name="connsiteX3092" fmla="*/ 5174677 w 9600824"/>
              <a:gd name="connsiteY3092" fmla="*/ 534108 h 534108"/>
              <a:gd name="connsiteX3093" fmla="*/ 5156081 w 9600824"/>
              <a:gd name="connsiteY3093" fmla="*/ 515512 h 534108"/>
              <a:gd name="connsiteX3094" fmla="*/ 5174501 w 9600824"/>
              <a:gd name="connsiteY3094" fmla="*/ 497092 h 534108"/>
              <a:gd name="connsiteX3095" fmla="*/ 5145472 w 9600824"/>
              <a:gd name="connsiteY3095" fmla="*/ 468063 h 534108"/>
              <a:gd name="connsiteX3096" fmla="*/ 5116443 w 9600824"/>
              <a:gd name="connsiteY3096" fmla="*/ 497092 h 534108"/>
              <a:gd name="connsiteX3097" fmla="*/ 5134863 w 9600824"/>
              <a:gd name="connsiteY3097" fmla="*/ 515512 h 534108"/>
              <a:gd name="connsiteX3098" fmla="*/ 5116267 w 9600824"/>
              <a:gd name="connsiteY3098" fmla="*/ 534108 h 534108"/>
              <a:gd name="connsiteX3099" fmla="*/ 5097847 w 9600824"/>
              <a:gd name="connsiteY3099" fmla="*/ 515688 h 534108"/>
              <a:gd name="connsiteX3100" fmla="*/ 5079427 w 9600824"/>
              <a:gd name="connsiteY3100" fmla="*/ 534108 h 534108"/>
              <a:gd name="connsiteX3101" fmla="*/ 5060831 w 9600824"/>
              <a:gd name="connsiteY3101" fmla="*/ 515512 h 534108"/>
              <a:gd name="connsiteX3102" fmla="*/ 5079251 w 9600824"/>
              <a:gd name="connsiteY3102" fmla="*/ 497092 h 534108"/>
              <a:gd name="connsiteX3103" fmla="*/ 5030453 w 9600824"/>
              <a:gd name="connsiteY3103" fmla="*/ 448294 h 534108"/>
              <a:gd name="connsiteX3104" fmla="*/ 4981655 w 9600824"/>
              <a:gd name="connsiteY3104" fmla="*/ 497092 h 534108"/>
              <a:gd name="connsiteX3105" fmla="*/ 5000075 w 9600824"/>
              <a:gd name="connsiteY3105" fmla="*/ 515512 h 534108"/>
              <a:gd name="connsiteX3106" fmla="*/ 4981479 w 9600824"/>
              <a:gd name="connsiteY3106" fmla="*/ 534108 h 534108"/>
              <a:gd name="connsiteX3107" fmla="*/ 4963059 w 9600824"/>
              <a:gd name="connsiteY3107" fmla="*/ 515688 h 534108"/>
              <a:gd name="connsiteX3108" fmla="*/ 4944639 w 9600824"/>
              <a:gd name="connsiteY3108" fmla="*/ 534108 h 534108"/>
              <a:gd name="connsiteX3109" fmla="*/ 4926043 w 9600824"/>
              <a:gd name="connsiteY3109" fmla="*/ 515512 h 534108"/>
              <a:gd name="connsiteX3110" fmla="*/ 4944463 w 9600824"/>
              <a:gd name="connsiteY3110" fmla="*/ 497092 h 534108"/>
              <a:gd name="connsiteX3111" fmla="*/ 4915434 w 9600824"/>
              <a:gd name="connsiteY3111" fmla="*/ 468063 h 534108"/>
              <a:gd name="connsiteX3112" fmla="*/ 4886405 w 9600824"/>
              <a:gd name="connsiteY3112" fmla="*/ 497092 h 534108"/>
              <a:gd name="connsiteX3113" fmla="*/ 4904825 w 9600824"/>
              <a:gd name="connsiteY3113" fmla="*/ 515512 h 534108"/>
              <a:gd name="connsiteX3114" fmla="*/ 4886229 w 9600824"/>
              <a:gd name="connsiteY3114" fmla="*/ 534108 h 534108"/>
              <a:gd name="connsiteX3115" fmla="*/ 4867809 w 9600824"/>
              <a:gd name="connsiteY3115" fmla="*/ 515688 h 534108"/>
              <a:gd name="connsiteX3116" fmla="*/ 4849389 w 9600824"/>
              <a:gd name="connsiteY3116" fmla="*/ 534108 h 534108"/>
              <a:gd name="connsiteX3117" fmla="*/ 4830793 w 9600824"/>
              <a:gd name="connsiteY3117" fmla="*/ 515512 h 534108"/>
              <a:gd name="connsiteX3118" fmla="*/ 4849213 w 9600824"/>
              <a:gd name="connsiteY3118" fmla="*/ 497092 h 534108"/>
              <a:gd name="connsiteX3119" fmla="*/ 4800415 w 9600824"/>
              <a:gd name="connsiteY3119" fmla="*/ 448294 h 534108"/>
              <a:gd name="connsiteX3120" fmla="*/ 4751617 w 9600824"/>
              <a:gd name="connsiteY3120" fmla="*/ 497092 h 534108"/>
              <a:gd name="connsiteX3121" fmla="*/ 4770037 w 9600824"/>
              <a:gd name="connsiteY3121" fmla="*/ 515512 h 534108"/>
              <a:gd name="connsiteX3122" fmla="*/ 4751441 w 9600824"/>
              <a:gd name="connsiteY3122" fmla="*/ 534108 h 534108"/>
              <a:gd name="connsiteX3123" fmla="*/ 4733021 w 9600824"/>
              <a:gd name="connsiteY3123" fmla="*/ 515688 h 534108"/>
              <a:gd name="connsiteX3124" fmla="*/ 4714601 w 9600824"/>
              <a:gd name="connsiteY3124" fmla="*/ 534108 h 534108"/>
              <a:gd name="connsiteX3125" fmla="*/ 4696005 w 9600824"/>
              <a:gd name="connsiteY3125" fmla="*/ 515512 h 534108"/>
              <a:gd name="connsiteX3126" fmla="*/ 4714425 w 9600824"/>
              <a:gd name="connsiteY3126" fmla="*/ 497092 h 534108"/>
              <a:gd name="connsiteX3127" fmla="*/ 4685396 w 9600824"/>
              <a:gd name="connsiteY3127" fmla="*/ 468063 h 534108"/>
              <a:gd name="connsiteX3128" fmla="*/ 4656367 w 9600824"/>
              <a:gd name="connsiteY3128" fmla="*/ 497092 h 534108"/>
              <a:gd name="connsiteX3129" fmla="*/ 4674787 w 9600824"/>
              <a:gd name="connsiteY3129" fmla="*/ 515512 h 534108"/>
              <a:gd name="connsiteX3130" fmla="*/ 4656191 w 9600824"/>
              <a:gd name="connsiteY3130" fmla="*/ 534108 h 534108"/>
              <a:gd name="connsiteX3131" fmla="*/ 4637771 w 9600824"/>
              <a:gd name="connsiteY3131" fmla="*/ 515688 h 534108"/>
              <a:gd name="connsiteX3132" fmla="*/ 4619351 w 9600824"/>
              <a:gd name="connsiteY3132" fmla="*/ 534108 h 534108"/>
              <a:gd name="connsiteX3133" fmla="*/ 4600755 w 9600824"/>
              <a:gd name="connsiteY3133" fmla="*/ 515512 h 534108"/>
              <a:gd name="connsiteX3134" fmla="*/ 4619175 w 9600824"/>
              <a:gd name="connsiteY3134" fmla="*/ 497092 h 534108"/>
              <a:gd name="connsiteX3135" fmla="*/ 4570377 w 9600824"/>
              <a:gd name="connsiteY3135" fmla="*/ 448294 h 534108"/>
              <a:gd name="connsiteX3136" fmla="*/ 4521579 w 9600824"/>
              <a:gd name="connsiteY3136" fmla="*/ 497092 h 534108"/>
              <a:gd name="connsiteX3137" fmla="*/ 4539999 w 9600824"/>
              <a:gd name="connsiteY3137" fmla="*/ 515512 h 534108"/>
              <a:gd name="connsiteX3138" fmla="*/ 4521403 w 9600824"/>
              <a:gd name="connsiteY3138" fmla="*/ 534108 h 534108"/>
              <a:gd name="connsiteX3139" fmla="*/ 4502983 w 9600824"/>
              <a:gd name="connsiteY3139" fmla="*/ 515688 h 534108"/>
              <a:gd name="connsiteX3140" fmla="*/ 4484563 w 9600824"/>
              <a:gd name="connsiteY3140" fmla="*/ 534108 h 534108"/>
              <a:gd name="connsiteX3141" fmla="*/ 4465967 w 9600824"/>
              <a:gd name="connsiteY3141" fmla="*/ 515512 h 534108"/>
              <a:gd name="connsiteX3142" fmla="*/ 4484387 w 9600824"/>
              <a:gd name="connsiteY3142" fmla="*/ 497092 h 534108"/>
              <a:gd name="connsiteX3143" fmla="*/ 4455358 w 9600824"/>
              <a:gd name="connsiteY3143" fmla="*/ 468063 h 534108"/>
              <a:gd name="connsiteX3144" fmla="*/ 4426329 w 9600824"/>
              <a:gd name="connsiteY3144" fmla="*/ 497092 h 534108"/>
              <a:gd name="connsiteX3145" fmla="*/ 4444749 w 9600824"/>
              <a:gd name="connsiteY3145" fmla="*/ 515512 h 534108"/>
              <a:gd name="connsiteX3146" fmla="*/ 4426153 w 9600824"/>
              <a:gd name="connsiteY3146" fmla="*/ 534108 h 534108"/>
              <a:gd name="connsiteX3147" fmla="*/ 4407733 w 9600824"/>
              <a:gd name="connsiteY3147" fmla="*/ 515688 h 534108"/>
              <a:gd name="connsiteX3148" fmla="*/ 4389313 w 9600824"/>
              <a:gd name="connsiteY3148" fmla="*/ 534108 h 534108"/>
              <a:gd name="connsiteX3149" fmla="*/ 4370717 w 9600824"/>
              <a:gd name="connsiteY3149" fmla="*/ 515512 h 534108"/>
              <a:gd name="connsiteX3150" fmla="*/ 4389137 w 9600824"/>
              <a:gd name="connsiteY3150" fmla="*/ 497092 h 534108"/>
              <a:gd name="connsiteX3151" fmla="*/ 4340339 w 9600824"/>
              <a:gd name="connsiteY3151" fmla="*/ 448294 h 534108"/>
              <a:gd name="connsiteX3152" fmla="*/ 4291541 w 9600824"/>
              <a:gd name="connsiteY3152" fmla="*/ 497092 h 534108"/>
              <a:gd name="connsiteX3153" fmla="*/ 4309961 w 9600824"/>
              <a:gd name="connsiteY3153" fmla="*/ 515512 h 534108"/>
              <a:gd name="connsiteX3154" fmla="*/ 4291365 w 9600824"/>
              <a:gd name="connsiteY3154" fmla="*/ 534108 h 534108"/>
              <a:gd name="connsiteX3155" fmla="*/ 4272945 w 9600824"/>
              <a:gd name="connsiteY3155" fmla="*/ 515688 h 534108"/>
              <a:gd name="connsiteX3156" fmla="*/ 4254525 w 9600824"/>
              <a:gd name="connsiteY3156" fmla="*/ 534108 h 534108"/>
              <a:gd name="connsiteX3157" fmla="*/ 4235929 w 9600824"/>
              <a:gd name="connsiteY3157" fmla="*/ 515512 h 534108"/>
              <a:gd name="connsiteX3158" fmla="*/ 4254349 w 9600824"/>
              <a:gd name="connsiteY3158" fmla="*/ 497092 h 534108"/>
              <a:gd name="connsiteX3159" fmla="*/ 4225320 w 9600824"/>
              <a:gd name="connsiteY3159" fmla="*/ 468063 h 534108"/>
              <a:gd name="connsiteX3160" fmla="*/ 4196291 w 9600824"/>
              <a:gd name="connsiteY3160" fmla="*/ 497092 h 534108"/>
              <a:gd name="connsiteX3161" fmla="*/ 4214711 w 9600824"/>
              <a:gd name="connsiteY3161" fmla="*/ 515512 h 534108"/>
              <a:gd name="connsiteX3162" fmla="*/ 4196115 w 9600824"/>
              <a:gd name="connsiteY3162" fmla="*/ 534108 h 534108"/>
              <a:gd name="connsiteX3163" fmla="*/ 4177695 w 9600824"/>
              <a:gd name="connsiteY3163" fmla="*/ 515688 h 534108"/>
              <a:gd name="connsiteX3164" fmla="*/ 4159275 w 9600824"/>
              <a:gd name="connsiteY3164" fmla="*/ 534108 h 534108"/>
              <a:gd name="connsiteX3165" fmla="*/ 4140679 w 9600824"/>
              <a:gd name="connsiteY3165" fmla="*/ 515512 h 534108"/>
              <a:gd name="connsiteX3166" fmla="*/ 4159099 w 9600824"/>
              <a:gd name="connsiteY3166" fmla="*/ 497092 h 534108"/>
              <a:gd name="connsiteX3167" fmla="*/ 4110301 w 9600824"/>
              <a:gd name="connsiteY3167" fmla="*/ 448294 h 534108"/>
              <a:gd name="connsiteX3168" fmla="*/ 4061503 w 9600824"/>
              <a:gd name="connsiteY3168" fmla="*/ 497092 h 534108"/>
              <a:gd name="connsiteX3169" fmla="*/ 4079923 w 9600824"/>
              <a:gd name="connsiteY3169" fmla="*/ 515512 h 534108"/>
              <a:gd name="connsiteX3170" fmla="*/ 4061327 w 9600824"/>
              <a:gd name="connsiteY3170" fmla="*/ 534108 h 534108"/>
              <a:gd name="connsiteX3171" fmla="*/ 4042909 w 9600824"/>
              <a:gd name="connsiteY3171" fmla="*/ 515688 h 534108"/>
              <a:gd name="connsiteX3172" fmla="*/ 4024489 w 9600824"/>
              <a:gd name="connsiteY3172" fmla="*/ 534108 h 534108"/>
              <a:gd name="connsiteX3173" fmla="*/ 4005893 w 9600824"/>
              <a:gd name="connsiteY3173" fmla="*/ 515512 h 534108"/>
              <a:gd name="connsiteX3174" fmla="*/ 4024312 w 9600824"/>
              <a:gd name="connsiteY3174" fmla="*/ 497092 h 534108"/>
              <a:gd name="connsiteX3175" fmla="*/ 3995283 w 9600824"/>
              <a:gd name="connsiteY3175" fmla="*/ 468062 h 534108"/>
              <a:gd name="connsiteX3176" fmla="*/ 3966253 w 9600824"/>
              <a:gd name="connsiteY3176" fmla="*/ 497092 h 534108"/>
              <a:gd name="connsiteX3177" fmla="*/ 3984673 w 9600824"/>
              <a:gd name="connsiteY3177" fmla="*/ 515512 h 534108"/>
              <a:gd name="connsiteX3178" fmla="*/ 3966077 w 9600824"/>
              <a:gd name="connsiteY3178" fmla="*/ 534108 h 534108"/>
              <a:gd name="connsiteX3179" fmla="*/ 3947659 w 9600824"/>
              <a:gd name="connsiteY3179" fmla="*/ 515688 h 534108"/>
              <a:gd name="connsiteX3180" fmla="*/ 3929239 w 9600824"/>
              <a:gd name="connsiteY3180" fmla="*/ 534108 h 534108"/>
              <a:gd name="connsiteX3181" fmla="*/ 3910643 w 9600824"/>
              <a:gd name="connsiteY3181" fmla="*/ 515512 h 534108"/>
              <a:gd name="connsiteX3182" fmla="*/ 3929062 w 9600824"/>
              <a:gd name="connsiteY3182" fmla="*/ 497092 h 534108"/>
              <a:gd name="connsiteX3183" fmla="*/ 3880266 w 9600824"/>
              <a:gd name="connsiteY3183" fmla="*/ 448295 h 534108"/>
              <a:gd name="connsiteX3184" fmla="*/ 3831469 w 9600824"/>
              <a:gd name="connsiteY3184" fmla="*/ 497092 h 534108"/>
              <a:gd name="connsiteX3185" fmla="*/ 3849890 w 9600824"/>
              <a:gd name="connsiteY3185" fmla="*/ 515512 h 534108"/>
              <a:gd name="connsiteX3186" fmla="*/ 3831293 w 9600824"/>
              <a:gd name="connsiteY3186" fmla="*/ 534108 h 534108"/>
              <a:gd name="connsiteX3187" fmla="*/ 3812874 w 9600824"/>
              <a:gd name="connsiteY3187" fmla="*/ 515688 h 534108"/>
              <a:gd name="connsiteX3188" fmla="*/ 3794453 w 9600824"/>
              <a:gd name="connsiteY3188" fmla="*/ 534108 h 534108"/>
              <a:gd name="connsiteX3189" fmla="*/ 3775857 w 9600824"/>
              <a:gd name="connsiteY3189" fmla="*/ 515512 h 534108"/>
              <a:gd name="connsiteX3190" fmla="*/ 3794277 w 9600824"/>
              <a:gd name="connsiteY3190" fmla="*/ 497092 h 534108"/>
              <a:gd name="connsiteX3191" fmla="*/ 3765248 w 9600824"/>
              <a:gd name="connsiteY3191" fmla="*/ 468063 h 534108"/>
              <a:gd name="connsiteX3192" fmla="*/ 3736219 w 9600824"/>
              <a:gd name="connsiteY3192" fmla="*/ 497092 h 534108"/>
              <a:gd name="connsiteX3193" fmla="*/ 3754640 w 9600824"/>
              <a:gd name="connsiteY3193" fmla="*/ 515512 h 534108"/>
              <a:gd name="connsiteX3194" fmla="*/ 3736043 w 9600824"/>
              <a:gd name="connsiteY3194" fmla="*/ 534108 h 534108"/>
              <a:gd name="connsiteX3195" fmla="*/ 3717624 w 9600824"/>
              <a:gd name="connsiteY3195" fmla="*/ 515688 h 534108"/>
              <a:gd name="connsiteX3196" fmla="*/ 3699203 w 9600824"/>
              <a:gd name="connsiteY3196" fmla="*/ 534108 h 534108"/>
              <a:gd name="connsiteX3197" fmla="*/ 3680607 w 9600824"/>
              <a:gd name="connsiteY3197" fmla="*/ 515512 h 534108"/>
              <a:gd name="connsiteX3198" fmla="*/ 3699027 w 9600824"/>
              <a:gd name="connsiteY3198" fmla="*/ 497092 h 534108"/>
              <a:gd name="connsiteX3199" fmla="*/ 3650228 w 9600824"/>
              <a:gd name="connsiteY3199" fmla="*/ 448293 h 534108"/>
              <a:gd name="connsiteX3200" fmla="*/ 3601429 w 9600824"/>
              <a:gd name="connsiteY3200" fmla="*/ 497092 h 534108"/>
              <a:gd name="connsiteX3201" fmla="*/ 3619849 w 9600824"/>
              <a:gd name="connsiteY3201" fmla="*/ 515512 h 534108"/>
              <a:gd name="connsiteX3202" fmla="*/ 3601253 w 9600824"/>
              <a:gd name="connsiteY3202" fmla="*/ 534108 h 534108"/>
              <a:gd name="connsiteX3203" fmla="*/ 3582833 w 9600824"/>
              <a:gd name="connsiteY3203" fmla="*/ 515688 h 534108"/>
              <a:gd name="connsiteX3204" fmla="*/ 3564413 w 9600824"/>
              <a:gd name="connsiteY3204" fmla="*/ 534108 h 534108"/>
              <a:gd name="connsiteX3205" fmla="*/ 3545817 w 9600824"/>
              <a:gd name="connsiteY3205" fmla="*/ 515512 h 534108"/>
              <a:gd name="connsiteX3206" fmla="*/ 3564237 w 9600824"/>
              <a:gd name="connsiteY3206" fmla="*/ 497092 h 534108"/>
              <a:gd name="connsiteX3207" fmla="*/ 3535208 w 9600824"/>
              <a:gd name="connsiteY3207" fmla="*/ 468063 h 534108"/>
              <a:gd name="connsiteX3208" fmla="*/ 3506179 w 9600824"/>
              <a:gd name="connsiteY3208" fmla="*/ 497092 h 534108"/>
              <a:gd name="connsiteX3209" fmla="*/ 3524599 w 9600824"/>
              <a:gd name="connsiteY3209" fmla="*/ 515512 h 534108"/>
              <a:gd name="connsiteX3210" fmla="*/ 3506003 w 9600824"/>
              <a:gd name="connsiteY3210" fmla="*/ 534108 h 534108"/>
              <a:gd name="connsiteX3211" fmla="*/ 3487583 w 9600824"/>
              <a:gd name="connsiteY3211" fmla="*/ 515688 h 534108"/>
              <a:gd name="connsiteX3212" fmla="*/ 3469163 w 9600824"/>
              <a:gd name="connsiteY3212" fmla="*/ 534108 h 534108"/>
              <a:gd name="connsiteX3213" fmla="*/ 3450567 w 9600824"/>
              <a:gd name="connsiteY3213" fmla="*/ 515512 h 534108"/>
              <a:gd name="connsiteX3214" fmla="*/ 3468987 w 9600824"/>
              <a:gd name="connsiteY3214" fmla="*/ 497092 h 534108"/>
              <a:gd name="connsiteX3215" fmla="*/ 3420190 w 9600824"/>
              <a:gd name="connsiteY3215" fmla="*/ 448295 h 534108"/>
              <a:gd name="connsiteX3216" fmla="*/ 3371393 w 9600824"/>
              <a:gd name="connsiteY3216" fmla="*/ 497092 h 534108"/>
              <a:gd name="connsiteX3217" fmla="*/ 3389814 w 9600824"/>
              <a:gd name="connsiteY3217" fmla="*/ 515512 h 534108"/>
              <a:gd name="connsiteX3218" fmla="*/ 3371217 w 9600824"/>
              <a:gd name="connsiteY3218" fmla="*/ 534108 h 534108"/>
              <a:gd name="connsiteX3219" fmla="*/ 3352798 w 9600824"/>
              <a:gd name="connsiteY3219" fmla="*/ 515688 h 534108"/>
              <a:gd name="connsiteX3220" fmla="*/ 3334378 w 9600824"/>
              <a:gd name="connsiteY3220" fmla="*/ 534108 h 534108"/>
              <a:gd name="connsiteX3221" fmla="*/ 3315781 w 9600824"/>
              <a:gd name="connsiteY3221" fmla="*/ 515512 h 534108"/>
              <a:gd name="connsiteX3222" fmla="*/ 3334202 w 9600824"/>
              <a:gd name="connsiteY3222" fmla="*/ 497092 h 534108"/>
              <a:gd name="connsiteX3223" fmla="*/ 3305173 w 9600824"/>
              <a:gd name="connsiteY3223" fmla="*/ 468063 h 534108"/>
              <a:gd name="connsiteX3224" fmla="*/ 3276143 w 9600824"/>
              <a:gd name="connsiteY3224" fmla="*/ 497092 h 534108"/>
              <a:gd name="connsiteX3225" fmla="*/ 3294564 w 9600824"/>
              <a:gd name="connsiteY3225" fmla="*/ 515512 h 534108"/>
              <a:gd name="connsiteX3226" fmla="*/ 3275967 w 9600824"/>
              <a:gd name="connsiteY3226" fmla="*/ 534108 h 534108"/>
              <a:gd name="connsiteX3227" fmla="*/ 3257548 w 9600824"/>
              <a:gd name="connsiteY3227" fmla="*/ 515688 h 534108"/>
              <a:gd name="connsiteX3228" fmla="*/ 3239128 w 9600824"/>
              <a:gd name="connsiteY3228" fmla="*/ 534108 h 534108"/>
              <a:gd name="connsiteX3229" fmla="*/ 3220531 w 9600824"/>
              <a:gd name="connsiteY3229" fmla="*/ 515512 h 534108"/>
              <a:gd name="connsiteX3230" fmla="*/ 3238952 w 9600824"/>
              <a:gd name="connsiteY3230" fmla="*/ 497092 h 534108"/>
              <a:gd name="connsiteX3231" fmla="*/ 3190152 w 9600824"/>
              <a:gd name="connsiteY3231" fmla="*/ 448293 h 534108"/>
              <a:gd name="connsiteX3232" fmla="*/ 3141353 w 9600824"/>
              <a:gd name="connsiteY3232" fmla="*/ 497092 h 534108"/>
              <a:gd name="connsiteX3233" fmla="*/ 3159773 w 9600824"/>
              <a:gd name="connsiteY3233" fmla="*/ 515512 h 534108"/>
              <a:gd name="connsiteX3234" fmla="*/ 3141177 w 9600824"/>
              <a:gd name="connsiteY3234" fmla="*/ 534108 h 534108"/>
              <a:gd name="connsiteX3235" fmla="*/ 3122757 w 9600824"/>
              <a:gd name="connsiteY3235" fmla="*/ 515688 h 534108"/>
              <a:gd name="connsiteX3236" fmla="*/ 3104337 w 9600824"/>
              <a:gd name="connsiteY3236" fmla="*/ 534108 h 534108"/>
              <a:gd name="connsiteX3237" fmla="*/ 3085741 w 9600824"/>
              <a:gd name="connsiteY3237" fmla="*/ 515512 h 534108"/>
              <a:gd name="connsiteX3238" fmla="*/ 3104161 w 9600824"/>
              <a:gd name="connsiteY3238" fmla="*/ 497092 h 534108"/>
              <a:gd name="connsiteX3239" fmla="*/ 3075132 w 9600824"/>
              <a:gd name="connsiteY3239" fmla="*/ 468063 h 534108"/>
              <a:gd name="connsiteX3240" fmla="*/ 3046103 w 9600824"/>
              <a:gd name="connsiteY3240" fmla="*/ 497092 h 534108"/>
              <a:gd name="connsiteX3241" fmla="*/ 3064523 w 9600824"/>
              <a:gd name="connsiteY3241" fmla="*/ 515512 h 534108"/>
              <a:gd name="connsiteX3242" fmla="*/ 3045927 w 9600824"/>
              <a:gd name="connsiteY3242" fmla="*/ 534108 h 534108"/>
              <a:gd name="connsiteX3243" fmla="*/ 3027507 w 9600824"/>
              <a:gd name="connsiteY3243" fmla="*/ 515688 h 534108"/>
              <a:gd name="connsiteX3244" fmla="*/ 3009087 w 9600824"/>
              <a:gd name="connsiteY3244" fmla="*/ 534108 h 534108"/>
              <a:gd name="connsiteX3245" fmla="*/ 2990491 w 9600824"/>
              <a:gd name="connsiteY3245" fmla="*/ 515512 h 534108"/>
              <a:gd name="connsiteX3246" fmla="*/ 3008911 w 9600824"/>
              <a:gd name="connsiteY3246" fmla="*/ 497092 h 534108"/>
              <a:gd name="connsiteX3247" fmla="*/ 2960114 w 9600824"/>
              <a:gd name="connsiteY3247" fmla="*/ 448295 h 534108"/>
              <a:gd name="connsiteX3248" fmla="*/ 2911317 w 9600824"/>
              <a:gd name="connsiteY3248" fmla="*/ 497092 h 534108"/>
              <a:gd name="connsiteX3249" fmla="*/ 2929738 w 9600824"/>
              <a:gd name="connsiteY3249" fmla="*/ 515512 h 534108"/>
              <a:gd name="connsiteX3250" fmla="*/ 2911141 w 9600824"/>
              <a:gd name="connsiteY3250" fmla="*/ 534108 h 534108"/>
              <a:gd name="connsiteX3251" fmla="*/ 2892721 w 9600824"/>
              <a:gd name="connsiteY3251" fmla="*/ 515688 h 534108"/>
              <a:gd name="connsiteX3252" fmla="*/ 2874301 w 9600824"/>
              <a:gd name="connsiteY3252" fmla="*/ 534108 h 534108"/>
              <a:gd name="connsiteX3253" fmla="*/ 2855706 w 9600824"/>
              <a:gd name="connsiteY3253" fmla="*/ 515512 h 534108"/>
              <a:gd name="connsiteX3254" fmla="*/ 2874126 w 9600824"/>
              <a:gd name="connsiteY3254" fmla="*/ 497092 h 534108"/>
              <a:gd name="connsiteX3255" fmla="*/ 2845097 w 9600824"/>
              <a:gd name="connsiteY3255" fmla="*/ 468063 h 534108"/>
              <a:gd name="connsiteX3256" fmla="*/ 2816067 w 9600824"/>
              <a:gd name="connsiteY3256" fmla="*/ 497092 h 534108"/>
              <a:gd name="connsiteX3257" fmla="*/ 2834488 w 9600824"/>
              <a:gd name="connsiteY3257" fmla="*/ 515512 h 534108"/>
              <a:gd name="connsiteX3258" fmla="*/ 2815891 w 9600824"/>
              <a:gd name="connsiteY3258" fmla="*/ 534108 h 534108"/>
              <a:gd name="connsiteX3259" fmla="*/ 2797471 w 9600824"/>
              <a:gd name="connsiteY3259" fmla="*/ 515688 h 534108"/>
              <a:gd name="connsiteX3260" fmla="*/ 2779051 w 9600824"/>
              <a:gd name="connsiteY3260" fmla="*/ 534108 h 534108"/>
              <a:gd name="connsiteX3261" fmla="*/ 2760456 w 9600824"/>
              <a:gd name="connsiteY3261" fmla="*/ 515512 h 534108"/>
              <a:gd name="connsiteX3262" fmla="*/ 2778876 w 9600824"/>
              <a:gd name="connsiteY3262" fmla="*/ 497092 h 534108"/>
              <a:gd name="connsiteX3263" fmla="*/ 2730077 w 9600824"/>
              <a:gd name="connsiteY3263" fmla="*/ 448293 h 534108"/>
              <a:gd name="connsiteX3264" fmla="*/ 2681277 w 9600824"/>
              <a:gd name="connsiteY3264" fmla="*/ 497092 h 534108"/>
              <a:gd name="connsiteX3265" fmla="*/ 2699697 w 9600824"/>
              <a:gd name="connsiteY3265" fmla="*/ 515512 h 534108"/>
              <a:gd name="connsiteX3266" fmla="*/ 2681102 w 9600824"/>
              <a:gd name="connsiteY3266" fmla="*/ 534108 h 534108"/>
              <a:gd name="connsiteX3267" fmla="*/ 2662682 w 9600824"/>
              <a:gd name="connsiteY3267" fmla="*/ 515688 h 534108"/>
              <a:gd name="connsiteX3268" fmla="*/ 2644261 w 9600824"/>
              <a:gd name="connsiteY3268" fmla="*/ 534108 h 534108"/>
              <a:gd name="connsiteX3269" fmla="*/ 2625666 w 9600824"/>
              <a:gd name="connsiteY3269" fmla="*/ 515512 h 534108"/>
              <a:gd name="connsiteX3270" fmla="*/ 2644085 w 9600824"/>
              <a:gd name="connsiteY3270" fmla="*/ 497092 h 534108"/>
              <a:gd name="connsiteX3271" fmla="*/ 2615057 w 9600824"/>
              <a:gd name="connsiteY3271" fmla="*/ 468063 h 534108"/>
              <a:gd name="connsiteX3272" fmla="*/ 2586027 w 9600824"/>
              <a:gd name="connsiteY3272" fmla="*/ 497092 h 534108"/>
              <a:gd name="connsiteX3273" fmla="*/ 2604447 w 9600824"/>
              <a:gd name="connsiteY3273" fmla="*/ 515512 h 534108"/>
              <a:gd name="connsiteX3274" fmla="*/ 2585852 w 9600824"/>
              <a:gd name="connsiteY3274" fmla="*/ 534108 h 534108"/>
              <a:gd name="connsiteX3275" fmla="*/ 2567432 w 9600824"/>
              <a:gd name="connsiteY3275" fmla="*/ 515688 h 534108"/>
              <a:gd name="connsiteX3276" fmla="*/ 2549011 w 9600824"/>
              <a:gd name="connsiteY3276" fmla="*/ 534108 h 534108"/>
              <a:gd name="connsiteX3277" fmla="*/ 2530416 w 9600824"/>
              <a:gd name="connsiteY3277" fmla="*/ 515512 h 534108"/>
              <a:gd name="connsiteX3278" fmla="*/ 2548835 w 9600824"/>
              <a:gd name="connsiteY3278" fmla="*/ 497092 h 534108"/>
              <a:gd name="connsiteX3279" fmla="*/ 2500039 w 9600824"/>
              <a:gd name="connsiteY3279" fmla="*/ 448295 h 534108"/>
              <a:gd name="connsiteX3280" fmla="*/ 2451242 w 9600824"/>
              <a:gd name="connsiteY3280" fmla="*/ 497092 h 534108"/>
              <a:gd name="connsiteX3281" fmla="*/ 2469663 w 9600824"/>
              <a:gd name="connsiteY3281" fmla="*/ 515512 h 534108"/>
              <a:gd name="connsiteX3282" fmla="*/ 2451066 w 9600824"/>
              <a:gd name="connsiteY3282" fmla="*/ 534108 h 534108"/>
              <a:gd name="connsiteX3283" fmla="*/ 2432647 w 9600824"/>
              <a:gd name="connsiteY3283" fmla="*/ 515688 h 534108"/>
              <a:gd name="connsiteX3284" fmla="*/ 2414226 w 9600824"/>
              <a:gd name="connsiteY3284" fmla="*/ 534108 h 534108"/>
              <a:gd name="connsiteX3285" fmla="*/ 2395631 w 9600824"/>
              <a:gd name="connsiteY3285" fmla="*/ 515512 h 534108"/>
              <a:gd name="connsiteX3286" fmla="*/ 2414051 w 9600824"/>
              <a:gd name="connsiteY3286" fmla="*/ 497092 h 534108"/>
              <a:gd name="connsiteX3287" fmla="*/ 2385022 w 9600824"/>
              <a:gd name="connsiteY3287" fmla="*/ 468063 h 534108"/>
              <a:gd name="connsiteX3288" fmla="*/ 2355992 w 9600824"/>
              <a:gd name="connsiteY3288" fmla="*/ 497092 h 534108"/>
              <a:gd name="connsiteX3289" fmla="*/ 2374413 w 9600824"/>
              <a:gd name="connsiteY3289" fmla="*/ 515512 h 534108"/>
              <a:gd name="connsiteX3290" fmla="*/ 2355816 w 9600824"/>
              <a:gd name="connsiteY3290" fmla="*/ 534108 h 534108"/>
              <a:gd name="connsiteX3291" fmla="*/ 2337397 w 9600824"/>
              <a:gd name="connsiteY3291" fmla="*/ 515688 h 534108"/>
              <a:gd name="connsiteX3292" fmla="*/ 2318976 w 9600824"/>
              <a:gd name="connsiteY3292" fmla="*/ 534108 h 534108"/>
              <a:gd name="connsiteX3293" fmla="*/ 2300381 w 9600824"/>
              <a:gd name="connsiteY3293" fmla="*/ 515512 h 534108"/>
              <a:gd name="connsiteX3294" fmla="*/ 2318801 w 9600824"/>
              <a:gd name="connsiteY3294" fmla="*/ 497092 h 534108"/>
              <a:gd name="connsiteX3295" fmla="*/ 2270002 w 9600824"/>
              <a:gd name="connsiteY3295" fmla="*/ 448293 h 534108"/>
              <a:gd name="connsiteX3296" fmla="*/ 2221203 w 9600824"/>
              <a:gd name="connsiteY3296" fmla="*/ 497091 h 534108"/>
              <a:gd name="connsiteX3297" fmla="*/ 2239625 w 9600824"/>
              <a:gd name="connsiteY3297" fmla="*/ 515512 h 534108"/>
              <a:gd name="connsiteX3298" fmla="*/ 2221029 w 9600824"/>
              <a:gd name="connsiteY3298" fmla="*/ 534108 h 534108"/>
              <a:gd name="connsiteX3299" fmla="*/ 2202607 w 9600824"/>
              <a:gd name="connsiteY3299" fmla="*/ 515687 h 534108"/>
              <a:gd name="connsiteX3300" fmla="*/ 2184186 w 9600824"/>
              <a:gd name="connsiteY3300" fmla="*/ 534108 h 534108"/>
              <a:gd name="connsiteX3301" fmla="*/ 2165590 w 9600824"/>
              <a:gd name="connsiteY3301" fmla="*/ 515512 h 534108"/>
              <a:gd name="connsiteX3302" fmla="*/ 2184011 w 9600824"/>
              <a:gd name="connsiteY3302" fmla="*/ 497091 h 534108"/>
              <a:gd name="connsiteX3303" fmla="*/ 2154982 w 9600824"/>
              <a:gd name="connsiteY3303" fmla="*/ 468062 h 534108"/>
              <a:gd name="connsiteX3304" fmla="*/ 2125953 w 9600824"/>
              <a:gd name="connsiteY3304" fmla="*/ 497091 h 534108"/>
              <a:gd name="connsiteX3305" fmla="*/ 2144375 w 9600824"/>
              <a:gd name="connsiteY3305" fmla="*/ 515512 h 534108"/>
              <a:gd name="connsiteX3306" fmla="*/ 2125779 w 9600824"/>
              <a:gd name="connsiteY3306" fmla="*/ 534108 h 534108"/>
              <a:gd name="connsiteX3307" fmla="*/ 2107357 w 9600824"/>
              <a:gd name="connsiteY3307" fmla="*/ 515687 h 534108"/>
              <a:gd name="connsiteX3308" fmla="*/ 2088936 w 9600824"/>
              <a:gd name="connsiteY3308" fmla="*/ 534108 h 534108"/>
              <a:gd name="connsiteX3309" fmla="*/ 2070340 w 9600824"/>
              <a:gd name="connsiteY3309" fmla="*/ 515512 h 534108"/>
              <a:gd name="connsiteX3310" fmla="*/ 2088761 w 9600824"/>
              <a:gd name="connsiteY3310" fmla="*/ 497091 h 534108"/>
              <a:gd name="connsiteX3311" fmla="*/ 2039965 w 9600824"/>
              <a:gd name="connsiteY3311" fmla="*/ 448294 h 534108"/>
              <a:gd name="connsiteX3312" fmla="*/ 1991167 w 9600824"/>
              <a:gd name="connsiteY3312" fmla="*/ 497092 h 534108"/>
              <a:gd name="connsiteX3313" fmla="*/ 2009586 w 9600824"/>
              <a:gd name="connsiteY3313" fmla="*/ 515512 h 534108"/>
              <a:gd name="connsiteX3314" fmla="*/ 1990992 w 9600824"/>
              <a:gd name="connsiteY3314" fmla="*/ 534108 h 534108"/>
              <a:gd name="connsiteX3315" fmla="*/ 1972570 w 9600824"/>
              <a:gd name="connsiteY3315" fmla="*/ 515688 h 534108"/>
              <a:gd name="connsiteX3316" fmla="*/ 1954151 w 9600824"/>
              <a:gd name="connsiteY3316" fmla="*/ 534108 h 534108"/>
              <a:gd name="connsiteX3317" fmla="*/ 1935554 w 9600824"/>
              <a:gd name="connsiteY3317" fmla="*/ 515512 h 534108"/>
              <a:gd name="connsiteX3318" fmla="*/ 1953974 w 9600824"/>
              <a:gd name="connsiteY3318" fmla="*/ 497092 h 534108"/>
              <a:gd name="connsiteX3319" fmla="*/ 1924946 w 9600824"/>
              <a:gd name="connsiteY3319" fmla="*/ 468064 h 534108"/>
              <a:gd name="connsiteX3320" fmla="*/ 1895917 w 9600824"/>
              <a:gd name="connsiteY3320" fmla="*/ 497092 h 534108"/>
              <a:gd name="connsiteX3321" fmla="*/ 1914336 w 9600824"/>
              <a:gd name="connsiteY3321" fmla="*/ 515512 h 534108"/>
              <a:gd name="connsiteX3322" fmla="*/ 1895742 w 9600824"/>
              <a:gd name="connsiteY3322" fmla="*/ 534108 h 534108"/>
              <a:gd name="connsiteX3323" fmla="*/ 1877320 w 9600824"/>
              <a:gd name="connsiteY3323" fmla="*/ 515688 h 534108"/>
              <a:gd name="connsiteX3324" fmla="*/ 1858901 w 9600824"/>
              <a:gd name="connsiteY3324" fmla="*/ 534108 h 534108"/>
              <a:gd name="connsiteX3325" fmla="*/ 1840304 w 9600824"/>
              <a:gd name="connsiteY3325" fmla="*/ 515512 h 534108"/>
              <a:gd name="connsiteX3326" fmla="*/ 1858724 w 9600824"/>
              <a:gd name="connsiteY3326" fmla="*/ 497092 h 534108"/>
              <a:gd name="connsiteX3327" fmla="*/ 1809926 w 9600824"/>
              <a:gd name="connsiteY3327" fmla="*/ 448294 h 534108"/>
              <a:gd name="connsiteX3328" fmla="*/ 1761128 w 9600824"/>
              <a:gd name="connsiteY3328" fmla="*/ 497092 h 534108"/>
              <a:gd name="connsiteX3329" fmla="*/ 1779548 w 9600824"/>
              <a:gd name="connsiteY3329" fmla="*/ 515512 h 534108"/>
              <a:gd name="connsiteX3330" fmla="*/ 1760952 w 9600824"/>
              <a:gd name="connsiteY3330" fmla="*/ 534108 h 534108"/>
              <a:gd name="connsiteX3331" fmla="*/ 1742532 w 9600824"/>
              <a:gd name="connsiteY3331" fmla="*/ 515688 h 534108"/>
              <a:gd name="connsiteX3332" fmla="*/ 1724112 w 9600824"/>
              <a:gd name="connsiteY3332" fmla="*/ 534108 h 534108"/>
              <a:gd name="connsiteX3333" fmla="*/ 1705516 w 9600824"/>
              <a:gd name="connsiteY3333" fmla="*/ 515512 h 534108"/>
              <a:gd name="connsiteX3334" fmla="*/ 1723936 w 9600824"/>
              <a:gd name="connsiteY3334" fmla="*/ 497092 h 534108"/>
              <a:gd name="connsiteX3335" fmla="*/ 1694907 w 9600824"/>
              <a:gd name="connsiteY3335" fmla="*/ 468063 h 534108"/>
              <a:gd name="connsiteX3336" fmla="*/ 1665878 w 9600824"/>
              <a:gd name="connsiteY3336" fmla="*/ 497092 h 534108"/>
              <a:gd name="connsiteX3337" fmla="*/ 1684298 w 9600824"/>
              <a:gd name="connsiteY3337" fmla="*/ 515512 h 534108"/>
              <a:gd name="connsiteX3338" fmla="*/ 1665702 w 9600824"/>
              <a:gd name="connsiteY3338" fmla="*/ 534108 h 534108"/>
              <a:gd name="connsiteX3339" fmla="*/ 1647282 w 9600824"/>
              <a:gd name="connsiteY3339" fmla="*/ 515688 h 534108"/>
              <a:gd name="connsiteX3340" fmla="*/ 1628862 w 9600824"/>
              <a:gd name="connsiteY3340" fmla="*/ 534108 h 534108"/>
              <a:gd name="connsiteX3341" fmla="*/ 1610266 w 9600824"/>
              <a:gd name="connsiteY3341" fmla="*/ 515512 h 534108"/>
              <a:gd name="connsiteX3342" fmla="*/ 1628686 w 9600824"/>
              <a:gd name="connsiteY3342" fmla="*/ 497092 h 534108"/>
              <a:gd name="connsiteX3343" fmla="*/ 1579888 w 9600824"/>
              <a:gd name="connsiteY3343" fmla="*/ 448294 h 534108"/>
              <a:gd name="connsiteX3344" fmla="*/ 1531089 w 9600824"/>
              <a:gd name="connsiteY3344" fmla="*/ 497092 h 534108"/>
              <a:gd name="connsiteX3345" fmla="*/ 1549510 w 9600824"/>
              <a:gd name="connsiteY3345" fmla="*/ 515512 h 534108"/>
              <a:gd name="connsiteX3346" fmla="*/ 1530914 w 9600824"/>
              <a:gd name="connsiteY3346" fmla="*/ 534108 h 534108"/>
              <a:gd name="connsiteX3347" fmla="*/ 1512493 w 9600824"/>
              <a:gd name="connsiteY3347" fmla="*/ 515688 h 534108"/>
              <a:gd name="connsiteX3348" fmla="*/ 1494073 w 9600824"/>
              <a:gd name="connsiteY3348" fmla="*/ 534108 h 534108"/>
              <a:gd name="connsiteX3349" fmla="*/ 1475477 w 9600824"/>
              <a:gd name="connsiteY3349" fmla="*/ 515512 h 534108"/>
              <a:gd name="connsiteX3350" fmla="*/ 1493898 w 9600824"/>
              <a:gd name="connsiteY3350" fmla="*/ 497092 h 534108"/>
              <a:gd name="connsiteX3351" fmla="*/ 1464869 w 9600824"/>
              <a:gd name="connsiteY3351" fmla="*/ 468063 h 534108"/>
              <a:gd name="connsiteX3352" fmla="*/ 1435839 w 9600824"/>
              <a:gd name="connsiteY3352" fmla="*/ 497092 h 534108"/>
              <a:gd name="connsiteX3353" fmla="*/ 1454260 w 9600824"/>
              <a:gd name="connsiteY3353" fmla="*/ 515512 h 534108"/>
              <a:gd name="connsiteX3354" fmla="*/ 1435664 w 9600824"/>
              <a:gd name="connsiteY3354" fmla="*/ 534108 h 534108"/>
              <a:gd name="connsiteX3355" fmla="*/ 1417243 w 9600824"/>
              <a:gd name="connsiteY3355" fmla="*/ 515688 h 534108"/>
              <a:gd name="connsiteX3356" fmla="*/ 1398823 w 9600824"/>
              <a:gd name="connsiteY3356" fmla="*/ 534108 h 534108"/>
              <a:gd name="connsiteX3357" fmla="*/ 1380227 w 9600824"/>
              <a:gd name="connsiteY3357" fmla="*/ 515512 h 534108"/>
              <a:gd name="connsiteX3358" fmla="*/ 1398648 w 9600824"/>
              <a:gd name="connsiteY3358" fmla="*/ 497092 h 534108"/>
              <a:gd name="connsiteX3359" fmla="*/ 1349850 w 9600824"/>
              <a:gd name="connsiteY3359" fmla="*/ 448294 h 534108"/>
              <a:gd name="connsiteX3360" fmla="*/ 1301052 w 9600824"/>
              <a:gd name="connsiteY3360" fmla="*/ 497092 h 534108"/>
              <a:gd name="connsiteX3361" fmla="*/ 1319472 w 9600824"/>
              <a:gd name="connsiteY3361" fmla="*/ 515512 h 534108"/>
              <a:gd name="connsiteX3362" fmla="*/ 1300876 w 9600824"/>
              <a:gd name="connsiteY3362" fmla="*/ 534108 h 534108"/>
              <a:gd name="connsiteX3363" fmla="*/ 1282456 w 9600824"/>
              <a:gd name="connsiteY3363" fmla="*/ 515688 h 534108"/>
              <a:gd name="connsiteX3364" fmla="*/ 1264036 w 9600824"/>
              <a:gd name="connsiteY3364" fmla="*/ 534108 h 534108"/>
              <a:gd name="connsiteX3365" fmla="*/ 1245439 w 9600824"/>
              <a:gd name="connsiteY3365" fmla="*/ 515512 h 534108"/>
              <a:gd name="connsiteX3366" fmla="*/ 1263860 w 9600824"/>
              <a:gd name="connsiteY3366" fmla="*/ 497092 h 534108"/>
              <a:gd name="connsiteX3367" fmla="*/ 1234831 w 9600824"/>
              <a:gd name="connsiteY3367" fmla="*/ 468063 h 534108"/>
              <a:gd name="connsiteX3368" fmla="*/ 1205802 w 9600824"/>
              <a:gd name="connsiteY3368" fmla="*/ 497092 h 534108"/>
              <a:gd name="connsiteX3369" fmla="*/ 1224222 w 9600824"/>
              <a:gd name="connsiteY3369" fmla="*/ 515512 h 534108"/>
              <a:gd name="connsiteX3370" fmla="*/ 1205626 w 9600824"/>
              <a:gd name="connsiteY3370" fmla="*/ 534108 h 534108"/>
              <a:gd name="connsiteX3371" fmla="*/ 1187206 w 9600824"/>
              <a:gd name="connsiteY3371" fmla="*/ 515688 h 534108"/>
              <a:gd name="connsiteX3372" fmla="*/ 1168786 w 9600824"/>
              <a:gd name="connsiteY3372" fmla="*/ 534108 h 534108"/>
              <a:gd name="connsiteX3373" fmla="*/ 1150189 w 9600824"/>
              <a:gd name="connsiteY3373" fmla="*/ 515512 h 534108"/>
              <a:gd name="connsiteX3374" fmla="*/ 1168610 w 9600824"/>
              <a:gd name="connsiteY3374" fmla="*/ 497092 h 534108"/>
              <a:gd name="connsiteX3375" fmla="*/ 1119812 w 9600824"/>
              <a:gd name="connsiteY3375" fmla="*/ 448294 h 534108"/>
              <a:gd name="connsiteX3376" fmla="*/ 1071013 w 9600824"/>
              <a:gd name="connsiteY3376" fmla="*/ 497092 h 534108"/>
              <a:gd name="connsiteX3377" fmla="*/ 1089434 w 9600824"/>
              <a:gd name="connsiteY3377" fmla="*/ 515512 h 534108"/>
              <a:gd name="connsiteX3378" fmla="*/ 1070838 w 9600824"/>
              <a:gd name="connsiteY3378" fmla="*/ 534108 h 534108"/>
              <a:gd name="connsiteX3379" fmla="*/ 1052418 w 9600824"/>
              <a:gd name="connsiteY3379" fmla="*/ 515688 h 534108"/>
              <a:gd name="connsiteX3380" fmla="*/ 1033997 w 9600824"/>
              <a:gd name="connsiteY3380" fmla="*/ 534108 h 534108"/>
              <a:gd name="connsiteX3381" fmla="*/ 1015401 w 9600824"/>
              <a:gd name="connsiteY3381" fmla="*/ 515512 h 534108"/>
              <a:gd name="connsiteX3382" fmla="*/ 1033822 w 9600824"/>
              <a:gd name="connsiteY3382" fmla="*/ 497092 h 534108"/>
              <a:gd name="connsiteX3383" fmla="*/ 1004793 w 9600824"/>
              <a:gd name="connsiteY3383" fmla="*/ 468063 h 534108"/>
              <a:gd name="connsiteX3384" fmla="*/ 975763 w 9600824"/>
              <a:gd name="connsiteY3384" fmla="*/ 497092 h 534108"/>
              <a:gd name="connsiteX3385" fmla="*/ 994184 w 9600824"/>
              <a:gd name="connsiteY3385" fmla="*/ 515512 h 534108"/>
              <a:gd name="connsiteX3386" fmla="*/ 975588 w 9600824"/>
              <a:gd name="connsiteY3386" fmla="*/ 534108 h 534108"/>
              <a:gd name="connsiteX3387" fmla="*/ 957168 w 9600824"/>
              <a:gd name="connsiteY3387" fmla="*/ 515688 h 534108"/>
              <a:gd name="connsiteX3388" fmla="*/ 938747 w 9600824"/>
              <a:gd name="connsiteY3388" fmla="*/ 534108 h 534108"/>
              <a:gd name="connsiteX3389" fmla="*/ 920151 w 9600824"/>
              <a:gd name="connsiteY3389" fmla="*/ 515512 h 534108"/>
              <a:gd name="connsiteX3390" fmla="*/ 938572 w 9600824"/>
              <a:gd name="connsiteY3390" fmla="*/ 497092 h 534108"/>
              <a:gd name="connsiteX3391" fmla="*/ 889774 w 9600824"/>
              <a:gd name="connsiteY3391" fmla="*/ 448294 h 534108"/>
              <a:gd name="connsiteX3392" fmla="*/ 840976 w 9600824"/>
              <a:gd name="connsiteY3392" fmla="*/ 497092 h 534108"/>
              <a:gd name="connsiteX3393" fmla="*/ 859396 w 9600824"/>
              <a:gd name="connsiteY3393" fmla="*/ 515512 h 534108"/>
              <a:gd name="connsiteX3394" fmla="*/ 840800 w 9600824"/>
              <a:gd name="connsiteY3394" fmla="*/ 534108 h 534108"/>
              <a:gd name="connsiteX3395" fmla="*/ 822379 w 9600824"/>
              <a:gd name="connsiteY3395" fmla="*/ 515688 h 534108"/>
              <a:gd name="connsiteX3396" fmla="*/ 803960 w 9600824"/>
              <a:gd name="connsiteY3396" fmla="*/ 534108 h 534108"/>
              <a:gd name="connsiteX3397" fmla="*/ 785363 w 9600824"/>
              <a:gd name="connsiteY3397" fmla="*/ 515512 h 534108"/>
              <a:gd name="connsiteX3398" fmla="*/ 803783 w 9600824"/>
              <a:gd name="connsiteY3398" fmla="*/ 497092 h 534108"/>
              <a:gd name="connsiteX3399" fmla="*/ 774755 w 9600824"/>
              <a:gd name="connsiteY3399" fmla="*/ 468064 h 534108"/>
              <a:gd name="connsiteX3400" fmla="*/ 745726 w 9600824"/>
              <a:gd name="connsiteY3400" fmla="*/ 497092 h 534108"/>
              <a:gd name="connsiteX3401" fmla="*/ 764146 w 9600824"/>
              <a:gd name="connsiteY3401" fmla="*/ 515512 h 534108"/>
              <a:gd name="connsiteX3402" fmla="*/ 745550 w 9600824"/>
              <a:gd name="connsiteY3402" fmla="*/ 534108 h 534108"/>
              <a:gd name="connsiteX3403" fmla="*/ 727129 w 9600824"/>
              <a:gd name="connsiteY3403" fmla="*/ 515688 h 534108"/>
              <a:gd name="connsiteX3404" fmla="*/ 708710 w 9600824"/>
              <a:gd name="connsiteY3404" fmla="*/ 534108 h 534108"/>
              <a:gd name="connsiteX3405" fmla="*/ 690113 w 9600824"/>
              <a:gd name="connsiteY3405" fmla="*/ 515512 h 534108"/>
              <a:gd name="connsiteX3406" fmla="*/ 708533 w 9600824"/>
              <a:gd name="connsiteY3406" fmla="*/ 497092 h 534108"/>
              <a:gd name="connsiteX3407" fmla="*/ 659735 w 9600824"/>
              <a:gd name="connsiteY3407" fmla="*/ 448294 h 534108"/>
              <a:gd name="connsiteX3408" fmla="*/ 610938 w 9600824"/>
              <a:gd name="connsiteY3408" fmla="*/ 497092 h 534108"/>
              <a:gd name="connsiteX3409" fmla="*/ 629358 w 9600824"/>
              <a:gd name="connsiteY3409" fmla="*/ 515512 h 534108"/>
              <a:gd name="connsiteX3410" fmla="*/ 610762 w 9600824"/>
              <a:gd name="connsiteY3410" fmla="*/ 534108 h 534108"/>
              <a:gd name="connsiteX3411" fmla="*/ 592342 w 9600824"/>
              <a:gd name="connsiteY3411" fmla="*/ 515688 h 534108"/>
              <a:gd name="connsiteX3412" fmla="*/ 573922 w 9600824"/>
              <a:gd name="connsiteY3412" fmla="*/ 534108 h 534108"/>
              <a:gd name="connsiteX3413" fmla="*/ 555326 w 9600824"/>
              <a:gd name="connsiteY3413" fmla="*/ 515512 h 534108"/>
              <a:gd name="connsiteX3414" fmla="*/ 573746 w 9600824"/>
              <a:gd name="connsiteY3414" fmla="*/ 497092 h 534108"/>
              <a:gd name="connsiteX3415" fmla="*/ 544717 w 9600824"/>
              <a:gd name="connsiteY3415" fmla="*/ 468063 h 534108"/>
              <a:gd name="connsiteX3416" fmla="*/ 515688 w 9600824"/>
              <a:gd name="connsiteY3416" fmla="*/ 497092 h 534108"/>
              <a:gd name="connsiteX3417" fmla="*/ 534108 w 9600824"/>
              <a:gd name="connsiteY3417" fmla="*/ 515512 h 534108"/>
              <a:gd name="connsiteX3418" fmla="*/ 515512 w 9600824"/>
              <a:gd name="connsiteY3418" fmla="*/ 534108 h 534108"/>
              <a:gd name="connsiteX3419" fmla="*/ 497092 w 9600824"/>
              <a:gd name="connsiteY3419" fmla="*/ 515688 h 534108"/>
              <a:gd name="connsiteX3420" fmla="*/ 478672 w 9600824"/>
              <a:gd name="connsiteY3420" fmla="*/ 534108 h 534108"/>
              <a:gd name="connsiteX3421" fmla="*/ 460076 w 9600824"/>
              <a:gd name="connsiteY3421" fmla="*/ 515512 h 534108"/>
              <a:gd name="connsiteX3422" fmla="*/ 478496 w 9600824"/>
              <a:gd name="connsiteY3422" fmla="*/ 497092 h 534108"/>
              <a:gd name="connsiteX3423" fmla="*/ 429698 w 9600824"/>
              <a:gd name="connsiteY3423" fmla="*/ 448294 h 534108"/>
              <a:gd name="connsiteX3424" fmla="*/ 343884 w 9600824"/>
              <a:gd name="connsiteY3424" fmla="*/ 534108 h 534108"/>
              <a:gd name="connsiteX3425" fmla="*/ 325288 w 9600824"/>
              <a:gd name="connsiteY3425" fmla="*/ 515512 h 534108"/>
              <a:gd name="connsiteX3426" fmla="*/ 411102 w 9600824"/>
              <a:gd name="connsiteY3426" fmla="*/ 429698 h 534108"/>
              <a:gd name="connsiteX3427" fmla="*/ 382073 w 9600824"/>
              <a:gd name="connsiteY3427" fmla="*/ 400669 h 534108"/>
              <a:gd name="connsiteX3428" fmla="*/ 248634 w 9600824"/>
              <a:gd name="connsiteY3428" fmla="*/ 534108 h 534108"/>
              <a:gd name="connsiteX3429" fmla="*/ 230038 w 9600824"/>
              <a:gd name="connsiteY3429" fmla="*/ 515512 h 534108"/>
              <a:gd name="connsiteX3430" fmla="*/ 363477 w 9600824"/>
              <a:gd name="connsiteY3430" fmla="*/ 382073 h 534108"/>
              <a:gd name="connsiteX3431" fmla="*/ 314679 w 9600824"/>
              <a:gd name="connsiteY3431" fmla="*/ 333275 h 534108"/>
              <a:gd name="connsiteX3432" fmla="*/ 113846 w 9600824"/>
              <a:gd name="connsiteY3432" fmla="*/ 534108 h 534108"/>
              <a:gd name="connsiteX3433" fmla="*/ 95250 w 9600824"/>
              <a:gd name="connsiteY3433" fmla="*/ 515512 h 534108"/>
              <a:gd name="connsiteX3434" fmla="*/ 296083 w 9600824"/>
              <a:gd name="connsiteY3434" fmla="*/ 314679 h 534108"/>
              <a:gd name="connsiteX3435" fmla="*/ 267054 w 9600824"/>
              <a:gd name="connsiteY3435" fmla="*/ 285650 h 534108"/>
              <a:gd name="connsiteX3436" fmla="*/ 18596 w 9600824"/>
              <a:gd name="connsiteY3436" fmla="*/ 534108 h 534108"/>
              <a:gd name="connsiteX3437" fmla="*/ 0 w 9600824"/>
              <a:gd name="connsiteY3437" fmla="*/ 515512 h 534108"/>
              <a:gd name="connsiteX3438" fmla="*/ 248458 w 9600824"/>
              <a:gd name="connsiteY3438" fmla="*/ 267054 h 534108"/>
              <a:gd name="connsiteX3439" fmla="*/ 0 w 9600824"/>
              <a:gd name="connsiteY3439" fmla="*/ 18596 h 53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</a:cxnLst>
            <a:rect l="l" t="t" r="r" b="b"/>
            <a:pathLst>
              <a:path w="9600824" h="534108">
                <a:moveTo>
                  <a:pt x="3927891" y="400670"/>
                </a:moveTo>
                <a:lnTo>
                  <a:pt x="3898862" y="429699"/>
                </a:lnTo>
                <a:lnTo>
                  <a:pt x="3947659" y="478496"/>
                </a:lnTo>
                <a:lnTo>
                  <a:pt x="3976688" y="449467"/>
                </a:lnTo>
                <a:close/>
                <a:moveTo>
                  <a:pt x="3832641" y="400670"/>
                </a:moveTo>
                <a:lnTo>
                  <a:pt x="3783845" y="449467"/>
                </a:lnTo>
                <a:lnTo>
                  <a:pt x="3812874" y="478496"/>
                </a:lnTo>
                <a:lnTo>
                  <a:pt x="3861670" y="429699"/>
                </a:lnTo>
                <a:close/>
                <a:moveTo>
                  <a:pt x="3467815" y="400670"/>
                </a:moveTo>
                <a:lnTo>
                  <a:pt x="3438786" y="429699"/>
                </a:lnTo>
                <a:lnTo>
                  <a:pt x="3487583" y="478496"/>
                </a:lnTo>
                <a:lnTo>
                  <a:pt x="3516612" y="449467"/>
                </a:lnTo>
                <a:close/>
                <a:moveTo>
                  <a:pt x="3372565" y="400670"/>
                </a:moveTo>
                <a:lnTo>
                  <a:pt x="3323769" y="449467"/>
                </a:lnTo>
                <a:lnTo>
                  <a:pt x="3352798" y="478496"/>
                </a:lnTo>
                <a:lnTo>
                  <a:pt x="3401595" y="429699"/>
                </a:lnTo>
                <a:close/>
                <a:moveTo>
                  <a:pt x="3007739" y="400670"/>
                </a:moveTo>
                <a:lnTo>
                  <a:pt x="2978711" y="429699"/>
                </a:lnTo>
                <a:lnTo>
                  <a:pt x="3027507" y="478496"/>
                </a:lnTo>
                <a:lnTo>
                  <a:pt x="3056536" y="449467"/>
                </a:lnTo>
                <a:close/>
                <a:moveTo>
                  <a:pt x="2912489" y="400670"/>
                </a:moveTo>
                <a:lnTo>
                  <a:pt x="2863692" y="449467"/>
                </a:lnTo>
                <a:lnTo>
                  <a:pt x="2892721" y="478496"/>
                </a:lnTo>
                <a:lnTo>
                  <a:pt x="2941518" y="429699"/>
                </a:lnTo>
                <a:close/>
                <a:moveTo>
                  <a:pt x="2547664" y="400670"/>
                </a:moveTo>
                <a:lnTo>
                  <a:pt x="2518635" y="429699"/>
                </a:lnTo>
                <a:lnTo>
                  <a:pt x="2567432" y="478496"/>
                </a:lnTo>
                <a:lnTo>
                  <a:pt x="2596461" y="449467"/>
                </a:lnTo>
                <a:close/>
                <a:moveTo>
                  <a:pt x="2452414" y="400670"/>
                </a:moveTo>
                <a:lnTo>
                  <a:pt x="2403618" y="449467"/>
                </a:lnTo>
                <a:lnTo>
                  <a:pt x="2432647" y="478496"/>
                </a:lnTo>
                <a:lnTo>
                  <a:pt x="2481444" y="429700"/>
                </a:lnTo>
                <a:close/>
                <a:moveTo>
                  <a:pt x="8988724" y="400669"/>
                </a:moveTo>
                <a:lnTo>
                  <a:pt x="8959695" y="429698"/>
                </a:lnTo>
                <a:lnTo>
                  <a:pt x="9008488" y="478491"/>
                </a:lnTo>
                <a:lnTo>
                  <a:pt x="9037517" y="449462"/>
                </a:lnTo>
                <a:close/>
                <a:moveTo>
                  <a:pt x="8893474" y="400669"/>
                </a:moveTo>
                <a:lnTo>
                  <a:pt x="8844676" y="449467"/>
                </a:lnTo>
                <a:lnTo>
                  <a:pt x="8873705" y="478496"/>
                </a:lnTo>
                <a:lnTo>
                  <a:pt x="8922503" y="429698"/>
                </a:lnTo>
                <a:close/>
                <a:moveTo>
                  <a:pt x="8758686" y="400669"/>
                </a:moveTo>
                <a:lnTo>
                  <a:pt x="8729657" y="429698"/>
                </a:lnTo>
                <a:lnTo>
                  <a:pt x="8778455" y="478496"/>
                </a:lnTo>
                <a:lnTo>
                  <a:pt x="8807484" y="449467"/>
                </a:lnTo>
                <a:close/>
                <a:moveTo>
                  <a:pt x="8663436" y="400669"/>
                </a:moveTo>
                <a:lnTo>
                  <a:pt x="8614638" y="449467"/>
                </a:lnTo>
                <a:lnTo>
                  <a:pt x="8643667" y="478496"/>
                </a:lnTo>
                <a:lnTo>
                  <a:pt x="8692465" y="429698"/>
                </a:lnTo>
                <a:close/>
                <a:moveTo>
                  <a:pt x="8528648" y="400669"/>
                </a:moveTo>
                <a:lnTo>
                  <a:pt x="8499619" y="429698"/>
                </a:lnTo>
                <a:lnTo>
                  <a:pt x="8548417" y="478496"/>
                </a:lnTo>
                <a:lnTo>
                  <a:pt x="8577446" y="449467"/>
                </a:lnTo>
                <a:close/>
                <a:moveTo>
                  <a:pt x="8433398" y="400669"/>
                </a:moveTo>
                <a:lnTo>
                  <a:pt x="8384600" y="449467"/>
                </a:lnTo>
                <a:lnTo>
                  <a:pt x="8413629" y="478496"/>
                </a:lnTo>
                <a:lnTo>
                  <a:pt x="8462427" y="429698"/>
                </a:lnTo>
                <a:close/>
                <a:moveTo>
                  <a:pt x="8298610" y="400669"/>
                </a:moveTo>
                <a:lnTo>
                  <a:pt x="8269581" y="429698"/>
                </a:lnTo>
                <a:lnTo>
                  <a:pt x="8318379" y="478496"/>
                </a:lnTo>
                <a:lnTo>
                  <a:pt x="8347408" y="449467"/>
                </a:lnTo>
                <a:close/>
                <a:moveTo>
                  <a:pt x="8203360" y="400669"/>
                </a:moveTo>
                <a:lnTo>
                  <a:pt x="8154562" y="449467"/>
                </a:lnTo>
                <a:lnTo>
                  <a:pt x="8183591" y="478496"/>
                </a:lnTo>
                <a:lnTo>
                  <a:pt x="8232389" y="429698"/>
                </a:lnTo>
                <a:close/>
                <a:moveTo>
                  <a:pt x="8068572" y="400669"/>
                </a:moveTo>
                <a:lnTo>
                  <a:pt x="8039543" y="429698"/>
                </a:lnTo>
                <a:lnTo>
                  <a:pt x="8088341" y="478496"/>
                </a:lnTo>
                <a:lnTo>
                  <a:pt x="8117370" y="449467"/>
                </a:lnTo>
                <a:close/>
                <a:moveTo>
                  <a:pt x="7973322" y="400669"/>
                </a:moveTo>
                <a:lnTo>
                  <a:pt x="7924524" y="449467"/>
                </a:lnTo>
                <a:lnTo>
                  <a:pt x="7953553" y="478496"/>
                </a:lnTo>
                <a:lnTo>
                  <a:pt x="8002351" y="429698"/>
                </a:lnTo>
                <a:close/>
                <a:moveTo>
                  <a:pt x="7838534" y="400669"/>
                </a:moveTo>
                <a:lnTo>
                  <a:pt x="7809505" y="429698"/>
                </a:lnTo>
                <a:lnTo>
                  <a:pt x="7858303" y="478496"/>
                </a:lnTo>
                <a:lnTo>
                  <a:pt x="7887332" y="449467"/>
                </a:lnTo>
                <a:close/>
                <a:moveTo>
                  <a:pt x="7743284" y="400669"/>
                </a:moveTo>
                <a:lnTo>
                  <a:pt x="7694486" y="449467"/>
                </a:lnTo>
                <a:lnTo>
                  <a:pt x="7723515" y="478496"/>
                </a:lnTo>
                <a:lnTo>
                  <a:pt x="7772313" y="429698"/>
                </a:lnTo>
                <a:close/>
                <a:moveTo>
                  <a:pt x="7608496" y="400669"/>
                </a:moveTo>
                <a:lnTo>
                  <a:pt x="7579467" y="429698"/>
                </a:lnTo>
                <a:lnTo>
                  <a:pt x="7628265" y="478496"/>
                </a:lnTo>
                <a:lnTo>
                  <a:pt x="7657294" y="449467"/>
                </a:lnTo>
                <a:close/>
                <a:moveTo>
                  <a:pt x="7513246" y="400669"/>
                </a:moveTo>
                <a:lnTo>
                  <a:pt x="7464448" y="449467"/>
                </a:lnTo>
                <a:lnTo>
                  <a:pt x="7493477" y="478496"/>
                </a:lnTo>
                <a:lnTo>
                  <a:pt x="7542275" y="429698"/>
                </a:lnTo>
                <a:close/>
                <a:moveTo>
                  <a:pt x="7378458" y="400669"/>
                </a:moveTo>
                <a:lnTo>
                  <a:pt x="7349429" y="429698"/>
                </a:lnTo>
                <a:lnTo>
                  <a:pt x="7398227" y="478496"/>
                </a:lnTo>
                <a:lnTo>
                  <a:pt x="7427256" y="449467"/>
                </a:lnTo>
                <a:close/>
                <a:moveTo>
                  <a:pt x="7283208" y="400669"/>
                </a:moveTo>
                <a:lnTo>
                  <a:pt x="7234410" y="449467"/>
                </a:lnTo>
                <a:lnTo>
                  <a:pt x="7263439" y="478496"/>
                </a:lnTo>
                <a:lnTo>
                  <a:pt x="7312237" y="429698"/>
                </a:lnTo>
                <a:close/>
                <a:moveTo>
                  <a:pt x="7148420" y="400669"/>
                </a:moveTo>
                <a:lnTo>
                  <a:pt x="7119391" y="429698"/>
                </a:lnTo>
                <a:lnTo>
                  <a:pt x="7168189" y="478496"/>
                </a:lnTo>
                <a:lnTo>
                  <a:pt x="7197218" y="449467"/>
                </a:lnTo>
                <a:close/>
                <a:moveTo>
                  <a:pt x="7053170" y="400669"/>
                </a:moveTo>
                <a:lnTo>
                  <a:pt x="7004372" y="449467"/>
                </a:lnTo>
                <a:lnTo>
                  <a:pt x="7033401" y="478496"/>
                </a:lnTo>
                <a:lnTo>
                  <a:pt x="7082199" y="429698"/>
                </a:lnTo>
                <a:close/>
                <a:moveTo>
                  <a:pt x="6918382" y="400669"/>
                </a:moveTo>
                <a:lnTo>
                  <a:pt x="6889353" y="429698"/>
                </a:lnTo>
                <a:lnTo>
                  <a:pt x="6938151" y="478496"/>
                </a:lnTo>
                <a:lnTo>
                  <a:pt x="6967180" y="449467"/>
                </a:lnTo>
                <a:close/>
                <a:moveTo>
                  <a:pt x="6823132" y="400669"/>
                </a:moveTo>
                <a:lnTo>
                  <a:pt x="6774334" y="449467"/>
                </a:lnTo>
                <a:lnTo>
                  <a:pt x="6803363" y="478496"/>
                </a:lnTo>
                <a:lnTo>
                  <a:pt x="6852161" y="429698"/>
                </a:lnTo>
                <a:close/>
                <a:moveTo>
                  <a:pt x="6688344" y="400669"/>
                </a:moveTo>
                <a:lnTo>
                  <a:pt x="6659315" y="429698"/>
                </a:lnTo>
                <a:lnTo>
                  <a:pt x="6708113" y="478496"/>
                </a:lnTo>
                <a:lnTo>
                  <a:pt x="6737142" y="449467"/>
                </a:lnTo>
                <a:close/>
                <a:moveTo>
                  <a:pt x="6593094" y="400669"/>
                </a:moveTo>
                <a:lnTo>
                  <a:pt x="6544296" y="449467"/>
                </a:lnTo>
                <a:lnTo>
                  <a:pt x="6573325" y="478496"/>
                </a:lnTo>
                <a:lnTo>
                  <a:pt x="6622123" y="429698"/>
                </a:lnTo>
                <a:close/>
                <a:moveTo>
                  <a:pt x="6458306" y="400669"/>
                </a:moveTo>
                <a:lnTo>
                  <a:pt x="6429277" y="429698"/>
                </a:lnTo>
                <a:lnTo>
                  <a:pt x="6478075" y="478496"/>
                </a:lnTo>
                <a:lnTo>
                  <a:pt x="6507104" y="449467"/>
                </a:lnTo>
                <a:close/>
                <a:moveTo>
                  <a:pt x="6363056" y="400669"/>
                </a:moveTo>
                <a:lnTo>
                  <a:pt x="6314258" y="449467"/>
                </a:lnTo>
                <a:lnTo>
                  <a:pt x="6343287" y="478496"/>
                </a:lnTo>
                <a:lnTo>
                  <a:pt x="6392085" y="429698"/>
                </a:lnTo>
                <a:close/>
                <a:moveTo>
                  <a:pt x="6228268" y="400669"/>
                </a:moveTo>
                <a:lnTo>
                  <a:pt x="6199239" y="429698"/>
                </a:lnTo>
                <a:lnTo>
                  <a:pt x="6248037" y="478496"/>
                </a:lnTo>
                <a:lnTo>
                  <a:pt x="6277066" y="449467"/>
                </a:lnTo>
                <a:close/>
                <a:moveTo>
                  <a:pt x="6133018" y="400669"/>
                </a:moveTo>
                <a:lnTo>
                  <a:pt x="6084220" y="449467"/>
                </a:lnTo>
                <a:lnTo>
                  <a:pt x="6113249" y="478496"/>
                </a:lnTo>
                <a:lnTo>
                  <a:pt x="6162047" y="429698"/>
                </a:lnTo>
                <a:close/>
                <a:moveTo>
                  <a:pt x="5998230" y="400669"/>
                </a:moveTo>
                <a:lnTo>
                  <a:pt x="5969201" y="429698"/>
                </a:lnTo>
                <a:lnTo>
                  <a:pt x="6017999" y="478496"/>
                </a:lnTo>
                <a:lnTo>
                  <a:pt x="6047028" y="449467"/>
                </a:lnTo>
                <a:close/>
                <a:moveTo>
                  <a:pt x="5902980" y="400669"/>
                </a:moveTo>
                <a:lnTo>
                  <a:pt x="5854182" y="449467"/>
                </a:lnTo>
                <a:lnTo>
                  <a:pt x="5883211" y="478496"/>
                </a:lnTo>
                <a:lnTo>
                  <a:pt x="5932009" y="429698"/>
                </a:lnTo>
                <a:close/>
                <a:moveTo>
                  <a:pt x="5768192" y="400669"/>
                </a:moveTo>
                <a:lnTo>
                  <a:pt x="5739163" y="429698"/>
                </a:lnTo>
                <a:lnTo>
                  <a:pt x="5787961" y="478496"/>
                </a:lnTo>
                <a:lnTo>
                  <a:pt x="5816990" y="449467"/>
                </a:lnTo>
                <a:close/>
                <a:moveTo>
                  <a:pt x="5672942" y="400669"/>
                </a:moveTo>
                <a:lnTo>
                  <a:pt x="5624144" y="449467"/>
                </a:lnTo>
                <a:lnTo>
                  <a:pt x="5653173" y="478496"/>
                </a:lnTo>
                <a:lnTo>
                  <a:pt x="5701971" y="429698"/>
                </a:lnTo>
                <a:close/>
                <a:moveTo>
                  <a:pt x="5538154" y="400669"/>
                </a:moveTo>
                <a:lnTo>
                  <a:pt x="5509125" y="429698"/>
                </a:lnTo>
                <a:lnTo>
                  <a:pt x="5557923" y="478496"/>
                </a:lnTo>
                <a:lnTo>
                  <a:pt x="5586952" y="449467"/>
                </a:lnTo>
                <a:close/>
                <a:moveTo>
                  <a:pt x="5442904" y="400669"/>
                </a:moveTo>
                <a:lnTo>
                  <a:pt x="5394106" y="449467"/>
                </a:lnTo>
                <a:lnTo>
                  <a:pt x="5423135" y="478496"/>
                </a:lnTo>
                <a:lnTo>
                  <a:pt x="5471933" y="429698"/>
                </a:lnTo>
                <a:close/>
                <a:moveTo>
                  <a:pt x="5308116" y="400669"/>
                </a:moveTo>
                <a:lnTo>
                  <a:pt x="5279087" y="429698"/>
                </a:lnTo>
                <a:lnTo>
                  <a:pt x="5327885" y="478496"/>
                </a:lnTo>
                <a:lnTo>
                  <a:pt x="5356914" y="449467"/>
                </a:lnTo>
                <a:close/>
                <a:moveTo>
                  <a:pt x="5212866" y="400669"/>
                </a:moveTo>
                <a:lnTo>
                  <a:pt x="5164068" y="449467"/>
                </a:lnTo>
                <a:lnTo>
                  <a:pt x="5193097" y="478496"/>
                </a:lnTo>
                <a:lnTo>
                  <a:pt x="5241895" y="429698"/>
                </a:lnTo>
                <a:close/>
                <a:moveTo>
                  <a:pt x="5078078" y="400669"/>
                </a:moveTo>
                <a:lnTo>
                  <a:pt x="5049049" y="429698"/>
                </a:lnTo>
                <a:lnTo>
                  <a:pt x="5097847" y="478496"/>
                </a:lnTo>
                <a:lnTo>
                  <a:pt x="5126876" y="449467"/>
                </a:lnTo>
                <a:close/>
                <a:moveTo>
                  <a:pt x="4982828" y="400669"/>
                </a:moveTo>
                <a:lnTo>
                  <a:pt x="4934030" y="449467"/>
                </a:lnTo>
                <a:lnTo>
                  <a:pt x="4963059" y="478496"/>
                </a:lnTo>
                <a:lnTo>
                  <a:pt x="5011857" y="429698"/>
                </a:lnTo>
                <a:close/>
                <a:moveTo>
                  <a:pt x="4848040" y="400669"/>
                </a:moveTo>
                <a:lnTo>
                  <a:pt x="4819011" y="429698"/>
                </a:lnTo>
                <a:lnTo>
                  <a:pt x="4867809" y="478496"/>
                </a:lnTo>
                <a:lnTo>
                  <a:pt x="4896838" y="449467"/>
                </a:lnTo>
                <a:close/>
                <a:moveTo>
                  <a:pt x="4752790" y="400669"/>
                </a:moveTo>
                <a:lnTo>
                  <a:pt x="4703992" y="449467"/>
                </a:lnTo>
                <a:lnTo>
                  <a:pt x="4733021" y="478496"/>
                </a:lnTo>
                <a:lnTo>
                  <a:pt x="4781819" y="429698"/>
                </a:lnTo>
                <a:close/>
                <a:moveTo>
                  <a:pt x="4618002" y="400669"/>
                </a:moveTo>
                <a:lnTo>
                  <a:pt x="4588973" y="429698"/>
                </a:lnTo>
                <a:lnTo>
                  <a:pt x="4637771" y="478496"/>
                </a:lnTo>
                <a:lnTo>
                  <a:pt x="4666800" y="449467"/>
                </a:lnTo>
                <a:close/>
                <a:moveTo>
                  <a:pt x="4522752" y="400669"/>
                </a:moveTo>
                <a:lnTo>
                  <a:pt x="4473954" y="449467"/>
                </a:lnTo>
                <a:lnTo>
                  <a:pt x="4502983" y="478496"/>
                </a:lnTo>
                <a:lnTo>
                  <a:pt x="4551781" y="429698"/>
                </a:lnTo>
                <a:close/>
                <a:moveTo>
                  <a:pt x="4387964" y="400669"/>
                </a:moveTo>
                <a:lnTo>
                  <a:pt x="4358935" y="429698"/>
                </a:lnTo>
                <a:lnTo>
                  <a:pt x="4407733" y="478496"/>
                </a:lnTo>
                <a:lnTo>
                  <a:pt x="4436762" y="449467"/>
                </a:lnTo>
                <a:close/>
                <a:moveTo>
                  <a:pt x="4292714" y="400669"/>
                </a:moveTo>
                <a:lnTo>
                  <a:pt x="4243916" y="449467"/>
                </a:lnTo>
                <a:lnTo>
                  <a:pt x="4272945" y="478496"/>
                </a:lnTo>
                <a:lnTo>
                  <a:pt x="4321743" y="429698"/>
                </a:lnTo>
                <a:close/>
                <a:moveTo>
                  <a:pt x="4157926" y="400669"/>
                </a:moveTo>
                <a:lnTo>
                  <a:pt x="4128897" y="429698"/>
                </a:lnTo>
                <a:lnTo>
                  <a:pt x="4177695" y="478496"/>
                </a:lnTo>
                <a:lnTo>
                  <a:pt x="4206724" y="449467"/>
                </a:lnTo>
                <a:close/>
                <a:moveTo>
                  <a:pt x="4062676" y="400669"/>
                </a:moveTo>
                <a:lnTo>
                  <a:pt x="4013879" y="449466"/>
                </a:lnTo>
                <a:lnTo>
                  <a:pt x="4042909" y="478496"/>
                </a:lnTo>
                <a:lnTo>
                  <a:pt x="4091706" y="429699"/>
                </a:lnTo>
                <a:close/>
                <a:moveTo>
                  <a:pt x="2087590" y="400669"/>
                </a:moveTo>
                <a:lnTo>
                  <a:pt x="2058561" y="429698"/>
                </a:lnTo>
                <a:lnTo>
                  <a:pt x="2107357" y="478495"/>
                </a:lnTo>
                <a:lnTo>
                  <a:pt x="2136387" y="449466"/>
                </a:lnTo>
                <a:close/>
                <a:moveTo>
                  <a:pt x="1992340" y="400669"/>
                </a:moveTo>
                <a:lnTo>
                  <a:pt x="1943542" y="449468"/>
                </a:lnTo>
                <a:lnTo>
                  <a:pt x="1972570" y="478496"/>
                </a:lnTo>
                <a:lnTo>
                  <a:pt x="2021369" y="429698"/>
                </a:lnTo>
                <a:close/>
                <a:moveTo>
                  <a:pt x="1857551" y="400669"/>
                </a:moveTo>
                <a:lnTo>
                  <a:pt x="1828522" y="429698"/>
                </a:lnTo>
                <a:lnTo>
                  <a:pt x="1877320" y="478496"/>
                </a:lnTo>
                <a:lnTo>
                  <a:pt x="1906349" y="449467"/>
                </a:lnTo>
                <a:close/>
                <a:moveTo>
                  <a:pt x="1762301" y="400669"/>
                </a:moveTo>
                <a:lnTo>
                  <a:pt x="1713503" y="449467"/>
                </a:lnTo>
                <a:lnTo>
                  <a:pt x="1742532" y="478496"/>
                </a:lnTo>
                <a:lnTo>
                  <a:pt x="1791330" y="429698"/>
                </a:lnTo>
                <a:close/>
                <a:moveTo>
                  <a:pt x="1627513" y="400669"/>
                </a:moveTo>
                <a:lnTo>
                  <a:pt x="1598484" y="429698"/>
                </a:lnTo>
                <a:lnTo>
                  <a:pt x="1647282" y="478496"/>
                </a:lnTo>
                <a:lnTo>
                  <a:pt x="1676311" y="449467"/>
                </a:lnTo>
                <a:close/>
                <a:moveTo>
                  <a:pt x="1532263" y="400669"/>
                </a:moveTo>
                <a:lnTo>
                  <a:pt x="1483465" y="449467"/>
                </a:lnTo>
                <a:lnTo>
                  <a:pt x="1512493" y="478496"/>
                </a:lnTo>
                <a:lnTo>
                  <a:pt x="1561292" y="429698"/>
                </a:lnTo>
                <a:close/>
                <a:moveTo>
                  <a:pt x="1397474" y="400669"/>
                </a:moveTo>
                <a:lnTo>
                  <a:pt x="1368446" y="429698"/>
                </a:lnTo>
                <a:lnTo>
                  <a:pt x="1417243" y="478496"/>
                </a:lnTo>
                <a:lnTo>
                  <a:pt x="1446273" y="449467"/>
                </a:lnTo>
                <a:close/>
                <a:moveTo>
                  <a:pt x="1302224" y="400669"/>
                </a:moveTo>
                <a:lnTo>
                  <a:pt x="1253427" y="449467"/>
                </a:lnTo>
                <a:lnTo>
                  <a:pt x="1282456" y="478496"/>
                </a:lnTo>
                <a:lnTo>
                  <a:pt x="1331254" y="429698"/>
                </a:lnTo>
                <a:close/>
                <a:moveTo>
                  <a:pt x="1167437" y="400669"/>
                </a:moveTo>
                <a:lnTo>
                  <a:pt x="1138408" y="429698"/>
                </a:lnTo>
                <a:lnTo>
                  <a:pt x="1187206" y="478496"/>
                </a:lnTo>
                <a:lnTo>
                  <a:pt x="1216235" y="449467"/>
                </a:lnTo>
                <a:close/>
                <a:moveTo>
                  <a:pt x="1072187" y="400669"/>
                </a:moveTo>
                <a:lnTo>
                  <a:pt x="1023389" y="449467"/>
                </a:lnTo>
                <a:lnTo>
                  <a:pt x="1052418" y="478496"/>
                </a:lnTo>
                <a:lnTo>
                  <a:pt x="1101216" y="429698"/>
                </a:lnTo>
                <a:close/>
                <a:moveTo>
                  <a:pt x="937399" y="400669"/>
                </a:moveTo>
                <a:lnTo>
                  <a:pt x="908370" y="429698"/>
                </a:lnTo>
                <a:lnTo>
                  <a:pt x="957168" y="478496"/>
                </a:lnTo>
                <a:lnTo>
                  <a:pt x="986197" y="449467"/>
                </a:lnTo>
                <a:close/>
                <a:moveTo>
                  <a:pt x="842149" y="400669"/>
                </a:moveTo>
                <a:lnTo>
                  <a:pt x="793351" y="449467"/>
                </a:lnTo>
                <a:lnTo>
                  <a:pt x="822379" y="478496"/>
                </a:lnTo>
                <a:lnTo>
                  <a:pt x="871178" y="429698"/>
                </a:lnTo>
                <a:close/>
                <a:moveTo>
                  <a:pt x="707360" y="400669"/>
                </a:moveTo>
                <a:lnTo>
                  <a:pt x="678332" y="429698"/>
                </a:lnTo>
                <a:lnTo>
                  <a:pt x="727129" y="478496"/>
                </a:lnTo>
                <a:lnTo>
                  <a:pt x="756158" y="449467"/>
                </a:lnTo>
                <a:close/>
                <a:moveTo>
                  <a:pt x="612110" y="400669"/>
                </a:moveTo>
                <a:lnTo>
                  <a:pt x="563313" y="449467"/>
                </a:lnTo>
                <a:lnTo>
                  <a:pt x="592342" y="478496"/>
                </a:lnTo>
                <a:lnTo>
                  <a:pt x="641140" y="429699"/>
                </a:lnTo>
                <a:close/>
                <a:moveTo>
                  <a:pt x="477323" y="400669"/>
                </a:moveTo>
                <a:lnTo>
                  <a:pt x="448294" y="429698"/>
                </a:lnTo>
                <a:lnTo>
                  <a:pt x="497092" y="478496"/>
                </a:lnTo>
                <a:lnTo>
                  <a:pt x="526121" y="449467"/>
                </a:lnTo>
                <a:close/>
                <a:moveTo>
                  <a:pt x="3697853" y="400668"/>
                </a:moveTo>
                <a:lnTo>
                  <a:pt x="3668825" y="429697"/>
                </a:lnTo>
                <a:lnTo>
                  <a:pt x="3717624" y="478496"/>
                </a:lnTo>
                <a:lnTo>
                  <a:pt x="3746653" y="449468"/>
                </a:lnTo>
                <a:close/>
                <a:moveTo>
                  <a:pt x="3602603" y="400668"/>
                </a:moveTo>
                <a:lnTo>
                  <a:pt x="3553804" y="449467"/>
                </a:lnTo>
                <a:lnTo>
                  <a:pt x="3582833" y="478496"/>
                </a:lnTo>
                <a:lnTo>
                  <a:pt x="3631632" y="429697"/>
                </a:lnTo>
                <a:close/>
                <a:moveTo>
                  <a:pt x="3237777" y="400668"/>
                </a:moveTo>
                <a:lnTo>
                  <a:pt x="3208749" y="429697"/>
                </a:lnTo>
                <a:lnTo>
                  <a:pt x="3257548" y="478496"/>
                </a:lnTo>
                <a:lnTo>
                  <a:pt x="3286577" y="449467"/>
                </a:lnTo>
                <a:close/>
                <a:moveTo>
                  <a:pt x="3142527" y="400668"/>
                </a:moveTo>
                <a:lnTo>
                  <a:pt x="3093728" y="449467"/>
                </a:lnTo>
                <a:lnTo>
                  <a:pt x="3122757" y="478496"/>
                </a:lnTo>
                <a:lnTo>
                  <a:pt x="3171557" y="429697"/>
                </a:lnTo>
                <a:close/>
                <a:moveTo>
                  <a:pt x="2777702" y="400668"/>
                </a:moveTo>
                <a:lnTo>
                  <a:pt x="2748673" y="429698"/>
                </a:lnTo>
                <a:lnTo>
                  <a:pt x="2797471" y="478496"/>
                </a:lnTo>
                <a:lnTo>
                  <a:pt x="2826501" y="449467"/>
                </a:lnTo>
                <a:close/>
                <a:moveTo>
                  <a:pt x="2682452" y="400668"/>
                </a:moveTo>
                <a:lnTo>
                  <a:pt x="2633653" y="449467"/>
                </a:lnTo>
                <a:lnTo>
                  <a:pt x="2662682" y="478496"/>
                </a:lnTo>
                <a:lnTo>
                  <a:pt x="2711481" y="429697"/>
                </a:lnTo>
                <a:close/>
                <a:moveTo>
                  <a:pt x="2317626" y="400668"/>
                </a:moveTo>
                <a:lnTo>
                  <a:pt x="2288598" y="429697"/>
                </a:lnTo>
                <a:lnTo>
                  <a:pt x="2337397" y="478496"/>
                </a:lnTo>
                <a:lnTo>
                  <a:pt x="2366426" y="449467"/>
                </a:lnTo>
                <a:close/>
                <a:moveTo>
                  <a:pt x="2222376" y="400668"/>
                </a:moveTo>
                <a:lnTo>
                  <a:pt x="2173578" y="449466"/>
                </a:lnTo>
                <a:lnTo>
                  <a:pt x="2202607" y="478495"/>
                </a:lnTo>
                <a:lnTo>
                  <a:pt x="2251405" y="429697"/>
                </a:lnTo>
                <a:close/>
                <a:moveTo>
                  <a:pt x="9123507" y="400664"/>
                </a:moveTo>
                <a:lnTo>
                  <a:pt x="9074709" y="449462"/>
                </a:lnTo>
                <a:lnTo>
                  <a:pt x="9103738" y="478491"/>
                </a:lnTo>
                <a:lnTo>
                  <a:pt x="9152536" y="429693"/>
                </a:lnTo>
                <a:close/>
                <a:moveTo>
                  <a:pt x="2960115" y="353046"/>
                </a:moveTo>
                <a:lnTo>
                  <a:pt x="2931086" y="382074"/>
                </a:lnTo>
                <a:lnTo>
                  <a:pt x="2960115" y="411103"/>
                </a:lnTo>
                <a:lnTo>
                  <a:pt x="2989143" y="382074"/>
                </a:lnTo>
                <a:close/>
                <a:moveTo>
                  <a:pt x="2500039" y="353045"/>
                </a:moveTo>
                <a:lnTo>
                  <a:pt x="2471010" y="382074"/>
                </a:lnTo>
                <a:lnTo>
                  <a:pt x="2500040" y="411104"/>
                </a:lnTo>
                <a:lnTo>
                  <a:pt x="2529068" y="382075"/>
                </a:lnTo>
                <a:close/>
                <a:moveTo>
                  <a:pt x="3880266" y="353045"/>
                </a:moveTo>
                <a:lnTo>
                  <a:pt x="3851237" y="382074"/>
                </a:lnTo>
                <a:lnTo>
                  <a:pt x="3880266" y="411103"/>
                </a:lnTo>
                <a:lnTo>
                  <a:pt x="3909295" y="382074"/>
                </a:lnTo>
                <a:close/>
                <a:moveTo>
                  <a:pt x="3420190" y="353045"/>
                </a:moveTo>
                <a:lnTo>
                  <a:pt x="3391161" y="382074"/>
                </a:lnTo>
                <a:lnTo>
                  <a:pt x="3420190" y="411103"/>
                </a:lnTo>
                <a:lnTo>
                  <a:pt x="3449219" y="382074"/>
                </a:lnTo>
                <a:close/>
                <a:moveTo>
                  <a:pt x="889774" y="353045"/>
                </a:moveTo>
                <a:lnTo>
                  <a:pt x="860745" y="382073"/>
                </a:lnTo>
                <a:lnTo>
                  <a:pt x="889774" y="411102"/>
                </a:lnTo>
                <a:lnTo>
                  <a:pt x="918802" y="382073"/>
                </a:lnTo>
                <a:close/>
                <a:moveTo>
                  <a:pt x="1349850" y="353044"/>
                </a:moveTo>
                <a:lnTo>
                  <a:pt x="1320821" y="382073"/>
                </a:lnTo>
                <a:lnTo>
                  <a:pt x="1349850" y="411102"/>
                </a:lnTo>
                <a:lnTo>
                  <a:pt x="1378878" y="382073"/>
                </a:lnTo>
                <a:close/>
                <a:moveTo>
                  <a:pt x="2039965" y="353044"/>
                </a:moveTo>
                <a:lnTo>
                  <a:pt x="2010936" y="382073"/>
                </a:lnTo>
                <a:lnTo>
                  <a:pt x="2039965" y="411102"/>
                </a:lnTo>
                <a:lnTo>
                  <a:pt x="2068994" y="382073"/>
                </a:lnTo>
                <a:close/>
                <a:moveTo>
                  <a:pt x="1579888" y="353044"/>
                </a:moveTo>
                <a:lnTo>
                  <a:pt x="1550859" y="382073"/>
                </a:lnTo>
                <a:lnTo>
                  <a:pt x="1579888" y="411102"/>
                </a:lnTo>
                <a:lnTo>
                  <a:pt x="1608917" y="382073"/>
                </a:lnTo>
                <a:close/>
                <a:moveTo>
                  <a:pt x="4800415" y="353044"/>
                </a:moveTo>
                <a:lnTo>
                  <a:pt x="4771386" y="382073"/>
                </a:lnTo>
                <a:lnTo>
                  <a:pt x="4800415" y="411102"/>
                </a:lnTo>
                <a:lnTo>
                  <a:pt x="4829444" y="382073"/>
                </a:lnTo>
                <a:close/>
                <a:moveTo>
                  <a:pt x="8250985" y="353044"/>
                </a:moveTo>
                <a:lnTo>
                  <a:pt x="8221956" y="382073"/>
                </a:lnTo>
                <a:lnTo>
                  <a:pt x="8250985" y="411102"/>
                </a:lnTo>
                <a:lnTo>
                  <a:pt x="8280014" y="382073"/>
                </a:lnTo>
                <a:close/>
                <a:moveTo>
                  <a:pt x="8020947" y="353044"/>
                </a:moveTo>
                <a:lnTo>
                  <a:pt x="7991918" y="382073"/>
                </a:lnTo>
                <a:lnTo>
                  <a:pt x="8020947" y="411102"/>
                </a:lnTo>
                <a:lnTo>
                  <a:pt x="8049976" y="382073"/>
                </a:lnTo>
                <a:close/>
                <a:moveTo>
                  <a:pt x="7790909" y="353044"/>
                </a:moveTo>
                <a:lnTo>
                  <a:pt x="7761880" y="382073"/>
                </a:lnTo>
                <a:lnTo>
                  <a:pt x="7790909" y="411102"/>
                </a:lnTo>
                <a:lnTo>
                  <a:pt x="7819938" y="382073"/>
                </a:lnTo>
                <a:close/>
                <a:moveTo>
                  <a:pt x="6870757" y="353044"/>
                </a:moveTo>
                <a:lnTo>
                  <a:pt x="6841728" y="382073"/>
                </a:lnTo>
                <a:lnTo>
                  <a:pt x="6870757" y="411102"/>
                </a:lnTo>
                <a:lnTo>
                  <a:pt x="6899786" y="382073"/>
                </a:lnTo>
                <a:close/>
                <a:moveTo>
                  <a:pt x="6640719" y="353044"/>
                </a:moveTo>
                <a:lnTo>
                  <a:pt x="6611690" y="382073"/>
                </a:lnTo>
                <a:lnTo>
                  <a:pt x="6640719" y="411102"/>
                </a:lnTo>
                <a:lnTo>
                  <a:pt x="6669748" y="382073"/>
                </a:lnTo>
                <a:close/>
                <a:moveTo>
                  <a:pt x="6410681" y="353044"/>
                </a:moveTo>
                <a:lnTo>
                  <a:pt x="6381652" y="382073"/>
                </a:lnTo>
                <a:lnTo>
                  <a:pt x="6410681" y="411102"/>
                </a:lnTo>
                <a:lnTo>
                  <a:pt x="6439710" y="382073"/>
                </a:lnTo>
                <a:close/>
                <a:moveTo>
                  <a:pt x="6180643" y="353044"/>
                </a:moveTo>
                <a:lnTo>
                  <a:pt x="6151614" y="382073"/>
                </a:lnTo>
                <a:lnTo>
                  <a:pt x="6180643" y="411102"/>
                </a:lnTo>
                <a:lnTo>
                  <a:pt x="6209672" y="382073"/>
                </a:lnTo>
                <a:close/>
                <a:moveTo>
                  <a:pt x="5260491" y="353044"/>
                </a:moveTo>
                <a:lnTo>
                  <a:pt x="5231462" y="382073"/>
                </a:lnTo>
                <a:lnTo>
                  <a:pt x="5260491" y="411102"/>
                </a:lnTo>
                <a:lnTo>
                  <a:pt x="5289520" y="382073"/>
                </a:lnTo>
                <a:close/>
                <a:moveTo>
                  <a:pt x="5030453" y="353044"/>
                </a:moveTo>
                <a:lnTo>
                  <a:pt x="5001424" y="382073"/>
                </a:lnTo>
                <a:lnTo>
                  <a:pt x="5030453" y="411102"/>
                </a:lnTo>
                <a:lnTo>
                  <a:pt x="5059482" y="382073"/>
                </a:lnTo>
                <a:close/>
                <a:moveTo>
                  <a:pt x="1119812" y="353044"/>
                </a:moveTo>
                <a:lnTo>
                  <a:pt x="1090783" y="382073"/>
                </a:lnTo>
                <a:lnTo>
                  <a:pt x="1119812" y="411102"/>
                </a:lnTo>
                <a:lnTo>
                  <a:pt x="1148841" y="382073"/>
                </a:lnTo>
                <a:close/>
                <a:moveTo>
                  <a:pt x="429698" y="353044"/>
                </a:moveTo>
                <a:lnTo>
                  <a:pt x="400669" y="382073"/>
                </a:lnTo>
                <a:lnTo>
                  <a:pt x="429698" y="411102"/>
                </a:lnTo>
                <a:lnTo>
                  <a:pt x="458727" y="382073"/>
                </a:lnTo>
                <a:close/>
                <a:moveTo>
                  <a:pt x="8941099" y="353044"/>
                </a:moveTo>
                <a:lnTo>
                  <a:pt x="8912070" y="382073"/>
                </a:lnTo>
                <a:lnTo>
                  <a:pt x="8941099" y="411102"/>
                </a:lnTo>
                <a:lnTo>
                  <a:pt x="8970128" y="382073"/>
                </a:lnTo>
                <a:close/>
                <a:moveTo>
                  <a:pt x="8481023" y="353044"/>
                </a:moveTo>
                <a:lnTo>
                  <a:pt x="8451994" y="382073"/>
                </a:lnTo>
                <a:lnTo>
                  <a:pt x="8481023" y="411102"/>
                </a:lnTo>
                <a:lnTo>
                  <a:pt x="8510052" y="382073"/>
                </a:lnTo>
                <a:close/>
                <a:moveTo>
                  <a:pt x="7560871" y="353044"/>
                </a:moveTo>
                <a:lnTo>
                  <a:pt x="7531842" y="382073"/>
                </a:lnTo>
                <a:lnTo>
                  <a:pt x="7560871" y="411102"/>
                </a:lnTo>
                <a:lnTo>
                  <a:pt x="7589900" y="382073"/>
                </a:lnTo>
                <a:close/>
                <a:moveTo>
                  <a:pt x="7330833" y="353044"/>
                </a:moveTo>
                <a:lnTo>
                  <a:pt x="7301804" y="382073"/>
                </a:lnTo>
                <a:lnTo>
                  <a:pt x="7330833" y="411102"/>
                </a:lnTo>
                <a:lnTo>
                  <a:pt x="7359862" y="382073"/>
                </a:lnTo>
                <a:close/>
                <a:moveTo>
                  <a:pt x="7100795" y="353044"/>
                </a:moveTo>
                <a:lnTo>
                  <a:pt x="7071766" y="382073"/>
                </a:lnTo>
                <a:lnTo>
                  <a:pt x="7100795" y="411102"/>
                </a:lnTo>
                <a:lnTo>
                  <a:pt x="7129824" y="382073"/>
                </a:lnTo>
                <a:close/>
                <a:moveTo>
                  <a:pt x="5950605" y="353044"/>
                </a:moveTo>
                <a:lnTo>
                  <a:pt x="5921576" y="382073"/>
                </a:lnTo>
                <a:lnTo>
                  <a:pt x="5950605" y="411102"/>
                </a:lnTo>
                <a:lnTo>
                  <a:pt x="5979634" y="382073"/>
                </a:lnTo>
                <a:close/>
                <a:moveTo>
                  <a:pt x="5720567" y="353044"/>
                </a:moveTo>
                <a:lnTo>
                  <a:pt x="5691538" y="382073"/>
                </a:lnTo>
                <a:lnTo>
                  <a:pt x="5720567" y="411102"/>
                </a:lnTo>
                <a:lnTo>
                  <a:pt x="5749596" y="382073"/>
                </a:lnTo>
                <a:close/>
                <a:moveTo>
                  <a:pt x="5490529" y="353044"/>
                </a:moveTo>
                <a:lnTo>
                  <a:pt x="5461500" y="382073"/>
                </a:lnTo>
                <a:lnTo>
                  <a:pt x="5490529" y="411102"/>
                </a:lnTo>
                <a:lnTo>
                  <a:pt x="5519558" y="382073"/>
                </a:lnTo>
                <a:close/>
                <a:moveTo>
                  <a:pt x="4570377" y="353044"/>
                </a:moveTo>
                <a:lnTo>
                  <a:pt x="4541348" y="382073"/>
                </a:lnTo>
                <a:lnTo>
                  <a:pt x="4570377" y="411102"/>
                </a:lnTo>
                <a:lnTo>
                  <a:pt x="4599406" y="382073"/>
                </a:lnTo>
                <a:close/>
                <a:moveTo>
                  <a:pt x="4340339" y="353044"/>
                </a:moveTo>
                <a:lnTo>
                  <a:pt x="4311310" y="382073"/>
                </a:lnTo>
                <a:lnTo>
                  <a:pt x="4340339" y="411102"/>
                </a:lnTo>
                <a:lnTo>
                  <a:pt x="4369368" y="382073"/>
                </a:lnTo>
                <a:close/>
                <a:moveTo>
                  <a:pt x="1809926" y="353044"/>
                </a:moveTo>
                <a:lnTo>
                  <a:pt x="1780897" y="382073"/>
                </a:lnTo>
                <a:lnTo>
                  <a:pt x="1809926" y="411102"/>
                </a:lnTo>
                <a:lnTo>
                  <a:pt x="1838955" y="382073"/>
                </a:lnTo>
                <a:close/>
                <a:moveTo>
                  <a:pt x="8711061" y="353044"/>
                </a:moveTo>
                <a:lnTo>
                  <a:pt x="8682032" y="382073"/>
                </a:lnTo>
                <a:lnTo>
                  <a:pt x="8711061" y="411102"/>
                </a:lnTo>
                <a:lnTo>
                  <a:pt x="8740090" y="382073"/>
                </a:lnTo>
                <a:close/>
                <a:moveTo>
                  <a:pt x="659736" y="353044"/>
                </a:moveTo>
                <a:lnTo>
                  <a:pt x="630707" y="382073"/>
                </a:lnTo>
                <a:lnTo>
                  <a:pt x="659736" y="411102"/>
                </a:lnTo>
                <a:lnTo>
                  <a:pt x="688765" y="382073"/>
                </a:lnTo>
                <a:close/>
                <a:moveTo>
                  <a:pt x="3650228" y="353043"/>
                </a:moveTo>
                <a:lnTo>
                  <a:pt x="3621199" y="382072"/>
                </a:lnTo>
                <a:lnTo>
                  <a:pt x="3650228" y="411101"/>
                </a:lnTo>
                <a:lnTo>
                  <a:pt x="3679257" y="382072"/>
                </a:lnTo>
                <a:close/>
                <a:moveTo>
                  <a:pt x="2270001" y="353043"/>
                </a:moveTo>
                <a:lnTo>
                  <a:pt x="2240972" y="382072"/>
                </a:lnTo>
                <a:lnTo>
                  <a:pt x="2270001" y="411101"/>
                </a:lnTo>
                <a:lnTo>
                  <a:pt x="2299030" y="382072"/>
                </a:lnTo>
                <a:close/>
                <a:moveTo>
                  <a:pt x="4110303" y="353043"/>
                </a:moveTo>
                <a:lnTo>
                  <a:pt x="4081272" y="382073"/>
                </a:lnTo>
                <a:lnTo>
                  <a:pt x="4110302" y="411102"/>
                </a:lnTo>
                <a:lnTo>
                  <a:pt x="4139331" y="382072"/>
                </a:lnTo>
                <a:close/>
                <a:moveTo>
                  <a:pt x="3190153" y="353043"/>
                </a:moveTo>
                <a:lnTo>
                  <a:pt x="3161123" y="382072"/>
                </a:lnTo>
                <a:lnTo>
                  <a:pt x="3190153" y="411101"/>
                </a:lnTo>
                <a:lnTo>
                  <a:pt x="3219182" y="382072"/>
                </a:lnTo>
                <a:close/>
                <a:moveTo>
                  <a:pt x="2730077" y="353043"/>
                </a:moveTo>
                <a:lnTo>
                  <a:pt x="2701047" y="382072"/>
                </a:lnTo>
                <a:lnTo>
                  <a:pt x="2730077" y="411102"/>
                </a:lnTo>
                <a:lnTo>
                  <a:pt x="2759106" y="382072"/>
                </a:lnTo>
                <a:close/>
                <a:moveTo>
                  <a:pt x="9171132" y="353039"/>
                </a:moveTo>
                <a:lnTo>
                  <a:pt x="9142103" y="382068"/>
                </a:lnTo>
                <a:lnTo>
                  <a:pt x="9171132" y="411097"/>
                </a:lnTo>
                <a:lnTo>
                  <a:pt x="9200161" y="382068"/>
                </a:lnTo>
                <a:close/>
                <a:moveTo>
                  <a:pt x="3995286" y="333276"/>
                </a:moveTo>
                <a:lnTo>
                  <a:pt x="3946487" y="382074"/>
                </a:lnTo>
                <a:lnTo>
                  <a:pt x="3995284" y="430871"/>
                </a:lnTo>
                <a:lnTo>
                  <a:pt x="4044081" y="382072"/>
                </a:lnTo>
                <a:close/>
                <a:moveTo>
                  <a:pt x="1234831" y="333275"/>
                </a:moveTo>
                <a:lnTo>
                  <a:pt x="1186033" y="382073"/>
                </a:lnTo>
                <a:lnTo>
                  <a:pt x="1234831" y="430871"/>
                </a:lnTo>
                <a:lnTo>
                  <a:pt x="1283628" y="382073"/>
                </a:lnTo>
                <a:close/>
                <a:moveTo>
                  <a:pt x="774754" y="333275"/>
                </a:moveTo>
                <a:lnTo>
                  <a:pt x="725957" y="382073"/>
                </a:lnTo>
                <a:lnTo>
                  <a:pt x="774754" y="430871"/>
                </a:lnTo>
                <a:lnTo>
                  <a:pt x="823552" y="382073"/>
                </a:lnTo>
                <a:close/>
                <a:moveTo>
                  <a:pt x="2154984" y="333275"/>
                </a:moveTo>
                <a:lnTo>
                  <a:pt x="2106186" y="382073"/>
                </a:lnTo>
                <a:lnTo>
                  <a:pt x="2154982" y="430870"/>
                </a:lnTo>
                <a:lnTo>
                  <a:pt x="2203780" y="382072"/>
                </a:lnTo>
                <a:close/>
                <a:moveTo>
                  <a:pt x="2385019" y="333275"/>
                </a:moveTo>
                <a:lnTo>
                  <a:pt x="2336222" y="382072"/>
                </a:lnTo>
                <a:lnTo>
                  <a:pt x="2385022" y="430871"/>
                </a:lnTo>
                <a:lnTo>
                  <a:pt x="2433818" y="382075"/>
                </a:lnTo>
                <a:close/>
                <a:moveTo>
                  <a:pt x="9056118" y="333275"/>
                </a:moveTo>
                <a:lnTo>
                  <a:pt x="9007320" y="382073"/>
                </a:lnTo>
                <a:lnTo>
                  <a:pt x="9056113" y="430866"/>
                </a:lnTo>
                <a:lnTo>
                  <a:pt x="9104911" y="382068"/>
                </a:lnTo>
                <a:close/>
                <a:moveTo>
                  <a:pt x="8826080" y="333275"/>
                </a:moveTo>
                <a:lnTo>
                  <a:pt x="8777282" y="382073"/>
                </a:lnTo>
                <a:lnTo>
                  <a:pt x="8826080" y="430871"/>
                </a:lnTo>
                <a:lnTo>
                  <a:pt x="8874878" y="382073"/>
                </a:lnTo>
                <a:close/>
                <a:moveTo>
                  <a:pt x="8596042" y="333275"/>
                </a:moveTo>
                <a:lnTo>
                  <a:pt x="8547244" y="382073"/>
                </a:lnTo>
                <a:lnTo>
                  <a:pt x="8596042" y="430871"/>
                </a:lnTo>
                <a:lnTo>
                  <a:pt x="8644840" y="382073"/>
                </a:lnTo>
                <a:close/>
                <a:moveTo>
                  <a:pt x="8366004" y="333275"/>
                </a:moveTo>
                <a:lnTo>
                  <a:pt x="8317206" y="382073"/>
                </a:lnTo>
                <a:lnTo>
                  <a:pt x="8366004" y="430871"/>
                </a:lnTo>
                <a:lnTo>
                  <a:pt x="8414802" y="382073"/>
                </a:lnTo>
                <a:close/>
                <a:moveTo>
                  <a:pt x="7675890" y="333275"/>
                </a:moveTo>
                <a:lnTo>
                  <a:pt x="7627092" y="382073"/>
                </a:lnTo>
                <a:lnTo>
                  <a:pt x="7675890" y="430871"/>
                </a:lnTo>
                <a:lnTo>
                  <a:pt x="7724688" y="382073"/>
                </a:lnTo>
                <a:close/>
                <a:moveTo>
                  <a:pt x="7445852" y="333275"/>
                </a:moveTo>
                <a:lnTo>
                  <a:pt x="7397054" y="382073"/>
                </a:lnTo>
                <a:lnTo>
                  <a:pt x="7445852" y="430871"/>
                </a:lnTo>
                <a:lnTo>
                  <a:pt x="7494650" y="382073"/>
                </a:lnTo>
                <a:close/>
                <a:moveTo>
                  <a:pt x="7215814" y="333275"/>
                </a:moveTo>
                <a:lnTo>
                  <a:pt x="7167016" y="382073"/>
                </a:lnTo>
                <a:lnTo>
                  <a:pt x="7215814" y="430871"/>
                </a:lnTo>
                <a:lnTo>
                  <a:pt x="7264612" y="382073"/>
                </a:lnTo>
                <a:close/>
                <a:moveTo>
                  <a:pt x="6985776" y="333275"/>
                </a:moveTo>
                <a:lnTo>
                  <a:pt x="6936978" y="382073"/>
                </a:lnTo>
                <a:lnTo>
                  <a:pt x="6985776" y="430871"/>
                </a:lnTo>
                <a:lnTo>
                  <a:pt x="7034574" y="382073"/>
                </a:lnTo>
                <a:close/>
                <a:moveTo>
                  <a:pt x="6065624" y="333275"/>
                </a:moveTo>
                <a:lnTo>
                  <a:pt x="6016826" y="382073"/>
                </a:lnTo>
                <a:lnTo>
                  <a:pt x="6065624" y="430871"/>
                </a:lnTo>
                <a:lnTo>
                  <a:pt x="6114422" y="382073"/>
                </a:lnTo>
                <a:close/>
                <a:moveTo>
                  <a:pt x="5835586" y="333275"/>
                </a:moveTo>
                <a:lnTo>
                  <a:pt x="5786788" y="382073"/>
                </a:lnTo>
                <a:lnTo>
                  <a:pt x="5835586" y="430871"/>
                </a:lnTo>
                <a:lnTo>
                  <a:pt x="5884384" y="382073"/>
                </a:lnTo>
                <a:close/>
                <a:moveTo>
                  <a:pt x="5605548" y="333275"/>
                </a:moveTo>
                <a:lnTo>
                  <a:pt x="5556750" y="382073"/>
                </a:lnTo>
                <a:lnTo>
                  <a:pt x="5605548" y="430871"/>
                </a:lnTo>
                <a:lnTo>
                  <a:pt x="5654346" y="382073"/>
                </a:lnTo>
                <a:close/>
                <a:moveTo>
                  <a:pt x="5375510" y="333275"/>
                </a:moveTo>
                <a:lnTo>
                  <a:pt x="5326712" y="382073"/>
                </a:lnTo>
                <a:lnTo>
                  <a:pt x="5375510" y="430871"/>
                </a:lnTo>
                <a:lnTo>
                  <a:pt x="5424308" y="382073"/>
                </a:lnTo>
                <a:close/>
                <a:moveTo>
                  <a:pt x="4685396" y="333275"/>
                </a:moveTo>
                <a:lnTo>
                  <a:pt x="4636598" y="382073"/>
                </a:lnTo>
                <a:lnTo>
                  <a:pt x="4685396" y="430871"/>
                </a:lnTo>
                <a:lnTo>
                  <a:pt x="4734194" y="382073"/>
                </a:lnTo>
                <a:close/>
                <a:moveTo>
                  <a:pt x="4455358" y="333275"/>
                </a:moveTo>
                <a:lnTo>
                  <a:pt x="4406560" y="382073"/>
                </a:lnTo>
                <a:lnTo>
                  <a:pt x="4455358" y="430871"/>
                </a:lnTo>
                <a:lnTo>
                  <a:pt x="4504156" y="382073"/>
                </a:lnTo>
                <a:close/>
                <a:moveTo>
                  <a:pt x="4225320" y="333275"/>
                </a:moveTo>
                <a:lnTo>
                  <a:pt x="4176522" y="382073"/>
                </a:lnTo>
                <a:lnTo>
                  <a:pt x="4225320" y="430871"/>
                </a:lnTo>
                <a:lnTo>
                  <a:pt x="4274118" y="382073"/>
                </a:lnTo>
                <a:close/>
                <a:moveTo>
                  <a:pt x="1694907" y="333275"/>
                </a:moveTo>
                <a:lnTo>
                  <a:pt x="1646109" y="382073"/>
                </a:lnTo>
                <a:lnTo>
                  <a:pt x="1694907" y="430871"/>
                </a:lnTo>
                <a:lnTo>
                  <a:pt x="1743705" y="382073"/>
                </a:lnTo>
                <a:close/>
                <a:moveTo>
                  <a:pt x="1464869" y="333275"/>
                </a:moveTo>
                <a:lnTo>
                  <a:pt x="1416071" y="382073"/>
                </a:lnTo>
                <a:lnTo>
                  <a:pt x="1464869" y="430871"/>
                </a:lnTo>
                <a:lnTo>
                  <a:pt x="1513667" y="382073"/>
                </a:lnTo>
                <a:close/>
                <a:moveTo>
                  <a:pt x="6525700" y="333275"/>
                </a:moveTo>
                <a:lnTo>
                  <a:pt x="6476902" y="382073"/>
                </a:lnTo>
                <a:lnTo>
                  <a:pt x="6525700" y="430871"/>
                </a:lnTo>
                <a:lnTo>
                  <a:pt x="6574498" y="382073"/>
                </a:lnTo>
                <a:close/>
                <a:moveTo>
                  <a:pt x="3305170" y="333275"/>
                </a:moveTo>
                <a:lnTo>
                  <a:pt x="3256373" y="382072"/>
                </a:lnTo>
                <a:lnTo>
                  <a:pt x="3305173" y="430871"/>
                </a:lnTo>
                <a:lnTo>
                  <a:pt x="3353969" y="382074"/>
                </a:lnTo>
                <a:close/>
                <a:moveTo>
                  <a:pt x="3075135" y="333275"/>
                </a:moveTo>
                <a:lnTo>
                  <a:pt x="3026336" y="382074"/>
                </a:lnTo>
                <a:lnTo>
                  <a:pt x="3075133" y="430871"/>
                </a:lnTo>
                <a:lnTo>
                  <a:pt x="3123932" y="382072"/>
                </a:lnTo>
                <a:close/>
                <a:moveTo>
                  <a:pt x="2845094" y="333275"/>
                </a:moveTo>
                <a:lnTo>
                  <a:pt x="2796297" y="382072"/>
                </a:lnTo>
                <a:lnTo>
                  <a:pt x="2845096" y="430871"/>
                </a:lnTo>
                <a:lnTo>
                  <a:pt x="2893893" y="382074"/>
                </a:lnTo>
                <a:close/>
                <a:moveTo>
                  <a:pt x="2615059" y="333275"/>
                </a:moveTo>
                <a:lnTo>
                  <a:pt x="2566260" y="382074"/>
                </a:lnTo>
                <a:lnTo>
                  <a:pt x="2615057" y="430871"/>
                </a:lnTo>
                <a:lnTo>
                  <a:pt x="2663856" y="382072"/>
                </a:lnTo>
                <a:close/>
                <a:moveTo>
                  <a:pt x="8135966" y="333275"/>
                </a:moveTo>
                <a:lnTo>
                  <a:pt x="8087168" y="382073"/>
                </a:lnTo>
                <a:lnTo>
                  <a:pt x="8135966" y="430871"/>
                </a:lnTo>
                <a:lnTo>
                  <a:pt x="8184764" y="382073"/>
                </a:lnTo>
                <a:close/>
                <a:moveTo>
                  <a:pt x="7905928" y="333275"/>
                </a:moveTo>
                <a:lnTo>
                  <a:pt x="7857130" y="382073"/>
                </a:lnTo>
                <a:lnTo>
                  <a:pt x="7905928" y="430871"/>
                </a:lnTo>
                <a:lnTo>
                  <a:pt x="7954726" y="382073"/>
                </a:lnTo>
                <a:close/>
                <a:moveTo>
                  <a:pt x="6755738" y="333275"/>
                </a:moveTo>
                <a:lnTo>
                  <a:pt x="6706940" y="382073"/>
                </a:lnTo>
                <a:lnTo>
                  <a:pt x="6755738" y="430871"/>
                </a:lnTo>
                <a:lnTo>
                  <a:pt x="6804536" y="382073"/>
                </a:lnTo>
                <a:close/>
                <a:moveTo>
                  <a:pt x="6295662" y="333275"/>
                </a:moveTo>
                <a:lnTo>
                  <a:pt x="6246864" y="382073"/>
                </a:lnTo>
                <a:lnTo>
                  <a:pt x="6295662" y="430871"/>
                </a:lnTo>
                <a:lnTo>
                  <a:pt x="6344460" y="382073"/>
                </a:lnTo>
                <a:close/>
                <a:moveTo>
                  <a:pt x="5145472" y="333275"/>
                </a:moveTo>
                <a:lnTo>
                  <a:pt x="5096674" y="382073"/>
                </a:lnTo>
                <a:lnTo>
                  <a:pt x="5145472" y="430871"/>
                </a:lnTo>
                <a:lnTo>
                  <a:pt x="5194270" y="382073"/>
                </a:lnTo>
                <a:close/>
                <a:moveTo>
                  <a:pt x="4915434" y="333275"/>
                </a:moveTo>
                <a:lnTo>
                  <a:pt x="4866636" y="382073"/>
                </a:lnTo>
                <a:lnTo>
                  <a:pt x="4915434" y="430871"/>
                </a:lnTo>
                <a:lnTo>
                  <a:pt x="4964232" y="382073"/>
                </a:lnTo>
                <a:close/>
                <a:moveTo>
                  <a:pt x="1004793" y="333275"/>
                </a:moveTo>
                <a:lnTo>
                  <a:pt x="955995" y="382073"/>
                </a:lnTo>
                <a:lnTo>
                  <a:pt x="1004793" y="430871"/>
                </a:lnTo>
                <a:lnTo>
                  <a:pt x="1053591" y="382073"/>
                </a:lnTo>
                <a:close/>
                <a:moveTo>
                  <a:pt x="544717" y="333275"/>
                </a:moveTo>
                <a:lnTo>
                  <a:pt x="495919" y="382073"/>
                </a:lnTo>
                <a:lnTo>
                  <a:pt x="544717" y="430871"/>
                </a:lnTo>
                <a:lnTo>
                  <a:pt x="593515" y="382073"/>
                </a:lnTo>
                <a:close/>
                <a:moveTo>
                  <a:pt x="3765246" y="333275"/>
                </a:moveTo>
                <a:lnTo>
                  <a:pt x="3716449" y="382072"/>
                </a:lnTo>
                <a:lnTo>
                  <a:pt x="3765249" y="430871"/>
                </a:lnTo>
                <a:lnTo>
                  <a:pt x="3814045" y="382074"/>
                </a:lnTo>
                <a:close/>
                <a:moveTo>
                  <a:pt x="3535210" y="333275"/>
                </a:moveTo>
                <a:lnTo>
                  <a:pt x="3486411" y="382074"/>
                </a:lnTo>
                <a:lnTo>
                  <a:pt x="3535208" y="430871"/>
                </a:lnTo>
                <a:lnTo>
                  <a:pt x="3584007" y="382072"/>
                </a:lnTo>
                <a:close/>
                <a:moveTo>
                  <a:pt x="1924945" y="333275"/>
                </a:moveTo>
                <a:lnTo>
                  <a:pt x="1876147" y="382073"/>
                </a:lnTo>
                <a:lnTo>
                  <a:pt x="1924945" y="430871"/>
                </a:lnTo>
                <a:lnTo>
                  <a:pt x="1973744" y="382073"/>
                </a:lnTo>
                <a:close/>
                <a:moveTo>
                  <a:pt x="9238520" y="285650"/>
                </a:moveTo>
                <a:lnTo>
                  <a:pt x="9189727" y="334443"/>
                </a:lnTo>
                <a:lnTo>
                  <a:pt x="9218756" y="363472"/>
                </a:lnTo>
                <a:lnTo>
                  <a:pt x="9267549" y="314679"/>
                </a:lnTo>
                <a:close/>
                <a:moveTo>
                  <a:pt x="9103743" y="285650"/>
                </a:moveTo>
                <a:lnTo>
                  <a:pt x="9074714" y="314679"/>
                </a:lnTo>
                <a:lnTo>
                  <a:pt x="9123506" y="363472"/>
                </a:lnTo>
                <a:lnTo>
                  <a:pt x="9152536" y="334443"/>
                </a:lnTo>
                <a:close/>
                <a:moveTo>
                  <a:pt x="9008493" y="285650"/>
                </a:moveTo>
                <a:lnTo>
                  <a:pt x="8959695" y="334448"/>
                </a:lnTo>
                <a:lnTo>
                  <a:pt x="8988724" y="363477"/>
                </a:lnTo>
                <a:lnTo>
                  <a:pt x="9037522" y="314679"/>
                </a:lnTo>
                <a:close/>
                <a:moveTo>
                  <a:pt x="8873705" y="285650"/>
                </a:moveTo>
                <a:lnTo>
                  <a:pt x="8844676" y="314679"/>
                </a:lnTo>
                <a:lnTo>
                  <a:pt x="8893474" y="363477"/>
                </a:lnTo>
                <a:lnTo>
                  <a:pt x="8922503" y="334448"/>
                </a:lnTo>
                <a:close/>
                <a:moveTo>
                  <a:pt x="8778455" y="285650"/>
                </a:moveTo>
                <a:lnTo>
                  <a:pt x="8729657" y="334448"/>
                </a:lnTo>
                <a:lnTo>
                  <a:pt x="8758686" y="363477"/>
                </a:lnTo>
                <a:lnTo>
                  <a:pt x="8807484" y="314679"/>
                </a:lnTo>
                <a:close/>
                <a:moveTo>
                  <a:pt x="8643667" y="285650"/>
                </a:moveTo>
                <a:lnTo>
                  <a:pt x="8614638" y="314679"/>
                </a:lnTo>
                <a:lnTo>
                  <a:pt x="8663436" y="363477"/>
                </a:lnTo>
                <a:lnTo>
                  <a:pt x="8692465" y="334448"/>
                </a:lnTo>
                <a:close/>
                <a:moveTo>
                  <a:pt x="8548417" y="285650"/>
                </a:moveTo>
                <a:lnTo>
                  <a:pt x="8499619" y="334448"/>
                </a:lnTo>
                <a:lnTo>
                  <a:pt x="8528648" y="363477"/>
                </a:lnTo>
                <a:lnTo>
                  <a:pt x="8577446" y="314679"/>
                </a:lnTo>
                <a:close/>
                <a:moveTo>
                  <a:pt x="8413629" y="285650"/>
                </a:moveTo>
                <a:lnTo>
                  <a:pt x="8384600" y="314679"/>
                </a:lnTo>
                <a:lnTo>
                  <a:pt x="8433398" y="363477"/>
                </a:lnTo>
                <a:lnTo>
                  <a:pt x="8462427" y="334448"/>
                </a:lnTo>
                <a:close/>
                <a:moveTo>
                  <a:pt x="8318379" y="285650"/>
                </a:moveTo>
                <a:lnTo>
                  <a:pt x="8269581" y="334448"/>
                </a:lnTo>
                <a:lnTo>
                  <a:pt x="8298610" y="363477"/>
                </a:lnTo>
                <a:lnTo>
                  <a:pt x="8347408" y="314679"/>
                </a:lnTo>
                <a:close/>
                <a:moveTo>
                  <a:pt x="8183591" y="285650"/>
                </a:moveTo>
                <a:lnTo>
                  <a:pt x="8154562" y="314679"/>
                </a:lnTo>
                <a:lnTo>
                  <a:pt x="8203360" y="363477"/>
                </a:lnTo>
                <a:lnTo>
                  <a:pt x="8232389" y="334448"/>
                </a:lnTo>
                <a:close/>
                <a:moveTo>
                  <a:pt x="8088341" y="285650"/>
                </a:moveTo>
                <a:lnTo>
                  <a:pt x="8039543" y="334448"/>
                </a:lnTo>
                <a:lnTo>
                  <a:pt x="8068572" y="363477"/>
                </a:lnTo>
                <a:lnTo>
                  <a:pt x="8117370" y="314679"/>
                </a:lnTo>
                <a:close/>
                <a:moveTo>
                  <a:pt x="7953553" y="285650"/>
                </a:moveTo>
                <a:lnTo>
                  <a:pt x="7924524" y="314679"/>
                </a:lnTo>
                <a:lnTo>
                  <a:pt x="7973322" y="363477"/>
                </a:lnTo>
                <a:lnTo>
                  <a:pt x="8002351" y="334448"/>
                </a:lnTo>
                <a:close/>
                <a:moveTo>
                  <a:pt x="7858303" y="285650"/>
                </a:moveTo>
                <a:lnTo>
                  <a:pt x="7809505" y="334448"/>
                </a:lnTo>
                <a:lnTo>
                  <a:pt x="7838534" y="363477"/>
                </a:lnTo>
                <a:lnTo>
                  <a:pt x="7887332" y="314679"/>
                </a:lnTo>
                <a:close/>
                <a:moveTo>
                  <a:pt x="7723515" y="285650"/>
                </a:moveTo>
                <a:lnTo>
                  <a:pt x="7694486" y="314679"/>
                </a:lnTo>
                <a:lnTo>
                  <a:pt x="7743284" y="363477"/>
                </a:lnTo>
                <a:lnTo>
                  <a:pt x="7772313" y="334448"/>
                </a:lnTo>
                <a:close/>
                <a:moveTo>
                  <a:pt x="7628265" y="285650"/>
                </a:moveTo>
                <a:lnTo>
                  <a:pt x="7579467" y="334448"/>
                </a:lnTo>
                <a:lnTo>
                  <a:pt x="7608496" y="363477"/>
                </a:lnTo>
                <a:lnTo>
                  <a:pt x="7657294" y="314679"/>
                </a:lnTo>
                <a:close/>
                <a:moveTo>
                  <a:pt x="7493477" y="285650"/>
                </a:moveTo>
                <a:lnTo>
                  <a:pt x="7464448" y="314679"/>
                </a:lnTo>
                <a:lnTo>
                  <a:pt x="7513246" y="363477"/>
                </a:lnTo>
                <a:lnTo>
                  <a:pt x="7542275" y="334448"/>
                </a:lnTo>
                <a:close/>
                <a:moveTo>
                  <a:pt x="7398227" y="285650"/>
                </a:moveTo>
                <a:lnTo>
                  <a:pt x="7349429" y="334448"/>
                </a:lnTo>
                <a:lnTo>
                  <a:pt x="7378458" y="363477"/>
                </a:lnTo>
                <a:lnTo>
                  <a:pt x="7427256" y="314679"/>
                </a:lnTo>
                <a:close/>
                <a:moveTo>
                  <a:pt x="7263439" y="285650"/>
                </a:moveTo>
                <a:lnTo>
                  <a:pt x="7234410" y="314679"/>
                </a:lnTo>
                <a:lnTo>
                  <a:pt x="7283208" y="363477"/>
                </a:lnTo>
                <a:lnTo>
                  <a:pt x="7312237" y="334448"/>
                </a:lnTo>
                <a:close/>
                <a:moveTo>
                  <a:pt x="7168189" y="285650"/>
                </a:moveTo>
                <a:lnTo>
                  <a:pt x="7119391" y="334448"/>
                </a:lnTo>
                <a:lnTo>
                  <a:pt x="7148420" y="363477"/>
                </a:lnTo>
                <a:lnTo>
                  <a:pt x="7197218" y="314679"/>
                </a:lnTo>
                <a:close/>
                <a:moveTo>
                  <a:pt x="7033401" y="285650"/>
                </a:moveTo>
                <a:lnTo>
                  <a:pt x="7004372" y="314679"/>
                </a:lnTo>
                <a:lnTo>
                  <a:pt x="7053170" y="363477"/>
                </a:lnTo>
                <a:lnTo>
                  <a:pt x="7082199" y="334448"/>
                </a:lnTo>
                <a:close/>
                <a:moveTo>
                  <a:pt x="6938151" y="285650"/>
                </a:moveTo>
                <a:lnTo>
                  <a:pt x="6889353" y="334448"/>
                </a:lnTo>
                <a:lnTo>
                  <a:pt x="6918382" y="363477"/>
                </a:lnTo>
                <a:lnTo>
                  <a:pt x="6967180" y="314679"/>
                </a:lnTo>
                <a:close/>
                <a:moveTo>
                  <a:pt x="6803363" y="285650"/>
                </a:moveTo>
                <a:lnTo>
                  <a:pt x="6774334" y="314679"/>
                </a:lnTo>
                <a:lnTo>
                  <a:pt x="6823132" y="363477"/>
                </a:lnTo>
                <a:lnTo>
                  <a:pt x="6852161" y="334448"/>
                </a:lnTo>
                <a:close/>
                <a:moveTo>
                  <a:pt x="6708113" y="285650"/>
                </a:moveTo>
                <a:lnTo>
                  <a:pt x="6659315" y="334448"/>
                </a:lnTo>
                <a:lnTo>
                  <a:pt x="6688344" y="363477"/>
                </a:lnTo>
                <a:lnTo>
                  <a:pt x="6737142" y="314679"/>
                </a:lnTo>
                <a:close/>
                <a:moveTo>
                  <a:pt x="6573325" y="285650"/>
                </a:moveTo>
                <a:lnTo>
                  <a:pt x="6544296" y="314679"/>
                </a:lnTo>
                <a:lnTo>
                  <a:pt x="6593094" y="363477"/>
                </a:lnTo>
                <a:lnTo>
                  <a:pt x="6622123" y="334448"/>
                </a:lnTo>
                <a:close/>
                <a:moveTo>
                  <a:pt x="6478075" y="285650"/>
                </a:moveTo>
                <a:lnTo>
                  <a:pt x="6429277" y="334448"/>
                </a:lnTo>
                <a:lnTo>
                  <a:pt x="6458306" y="363477"/>
                </a:lnTo>
                <a:lnTo>
                  <a:pt x="6507104" y="314679"/>
                </a:lnTo>
                <a:close/>
                <a:moveTo>
                  <a:pt x="6343287" y="285650"/>
                </a:moveTo>
                <a:lnTo>
                  <a:pt x="6314258" y="314679"/>
                </a:lnTo>
                <a:lnTo>
                  <a:pt x="6363056" y="363477"/>
                </a:lnTo>
                <a:lnTo>
                  <a:pt x="6392085" y="334448"/>
                </a:lnTo>
                <a:close/>
                <a:moveTo>
                  <a:pt x="6248037" y="285650"/>
                </a:moveTo>
                <a:lnTo>
                  <a:pt x="6199239" y="334448"/>
                </a:lnTo>
                <a:lnTo>
                  <a:pt x="6228268" y="363477"/>
                </a:lnTo>
                <a:lnTo>
                  <a:pt x="6277066" y="314679"/>
                </a:lnTo>
                <a:close/>
                <a:moveTo>
                  <a:pt x="6113249" y="285650"/>
                </a:moveTo>
                <a:lnTo>
                  <a:pt x="6084220" y="314679"/>
                </a:lnTo>
                <a:lnTo>
                  <a:pt x="6133018" y="363477"/>
                </a:lnTo>
                <a:lnTo>
                  <a:pt x="6162047" y="334448"/>
                </a:lnTo>
                <a:close/>
                <a:moveTo>
                  <a:pt x="6017999" y="285650"/>
                </a:moveTo>
                <a:lnTo>
                  <a:pt x="5969201" y="334448"/>
                </a:lnTo>
                <a:lnTo>
                  <a:pt x="5998230" y="363477"/>
                </a:lnTo>
                <a:lnTo>
                  <a:pt x="6047028" y="314679"/>
                </a:lnTo>
                <a:close/>
                <a:moveTo>
                  <a:pt x="5883211" y="285650"/>
                </a:moveTo>
                <a:lnTo>
                  <a:pt x="5854182" y="314679"/>
                </a:lnTo>
                <a:lnTo>
                  <a:pt x="5902980" y="363477"/>
                </a:lnTo>
                <a:lnTo>
                  <a:pt x="5932009" y="334448"/>
                </a:lnTo>
                <a:close/>
                <a:moveTo>
                  <a:pt x="5787961" y="285650"/>
                </a:moveTo>
                <a:lnTo>
                  <a:pt x="5739163" y="334448"/>
                </a:lnTo>
                <a:lnTo>
                  <a:pt x="5768192" y="363477"/>
                </a:lnTo>
                <a:lnTo>
                  <a:pt x="5816990" y="314679"/>
                </a:lnTo>
                <a:close/>
                <a:moveTo>
                  <a:pt x="5653173" y="285650"/>
                </a:moveTo>
                <a:lnTo>
                  <a:pt x="5624144" y="314679"/>
                </a:lnTo>
                <a:lnTo>
                  <a:pt x="5672942" y="363477"/>
                </a:lnTo>
                <a:lnTo>
                  <a:pt x="5701971" y="334448"/>
                </a:lnTo>
                <a:close/>
                <a:moveTo>
                  <a:pt x="5557923" y="285650"/>
                </a:moveTo>
                <a:lnTo>
                  <a:pt x="5509125" y="334448"/>
                </a:lnTo>
                <a:lnTo>
                  <a:pt x="5538154" y="363477"/>
                </a:lnTo>
                <a:lnTo>
                  <a:pt x="5586952" y="314679"/>
                </a:lnTo>
                <a:close/>
                <a:moveTo>
                  <a:pt x="5423135" y="285650"/>
                </a:moveTo>
                <a:lnTo>
                  <a:pt x="5394106" y="314679"/>
                </a:lnTo>
                <a:lnTo>
                  <a:pt x="5442904" y="363477"/>
                </a:lnTo>
                <a:lnTo>
                  <a:pt x="5471933" y="334448"/>
                </a:lnTo>
                <a:close/>
                <a:moveTo>
                  <a:pt x="5327885" y="285650"/>
                </a:moveTo>
                <a:lnTo>
                  <a:pt x="5279087" y="334448"/>
                </a:lnTo>
                <a:lnTo>
                  <a:pt x="5308116" y="363477"/>
                </a:lnTo>
                <a:lnTo>
                  <a:pt x="5356914" y="314679"/>
                </a:lnTo>
                <a:close/>
                <a:moveTo>
                  <a:pt x="5193097" y="285650"/>
                </a:moveTo>
                <a:lnTo>
                  <a:pt x="5164068" y="314679"/>
                </a:lnTo>
                <a:lnTo>
                  <a:pt x="5212866" y="363477"/>
                </a:lnTo>
                <a:lnTo>
                  <a:pt x="5241895" y="334448"/>
                </a:lnTo>
                <a:close/>
                <a:moveTo>
                  <a:pt x="5097847" y="285650"/>
                </a:moveTo>
                <a:lnTo>
                  <a:pt x="5049049" y="334448"/>
                </a:lnTo>
                <a:lnTo>
                  <a:pt x="5078078" y="363477"/>
                </a:lnTo>
                <a:lnTo>
                  <a:pt x="5126876" y="314679"/>
                </a:lnTo>
                <a:close/>
                <a:moveTo>
                  <a:pt x="4963059" y="285650"/>
                </a:moveTo>
                <a:lnTo>
                  <a:pt x="4934030" y="314679"/>
                </a:lnTo>
                <a:lnTo>
                  <a:pt x="4982828" y="363477"/>
                </a:lnTo>
                <a:lnTo>
                  <a:pt x="5011857" y="334448"/>
                </a:lnTo>
                <a:close/>
                <a:moveTo>
                  <a:pt x="4867809" y="285650"/>
                </a:moveTo>
                <a:lnTo>
                  <a:pt x="4819011" y="334448"/>
                </a:lnTo>
                <a:lnTo>
                  <a:pt x="4848040" y="363477"/>
                </a:lnTo>
                <a:lnTo>
                  <a:pt x="4896838" y="314679"/>
                </a:lnTo>
                <a:close/>
                <a:moveTo>
                  <a:pt x="4733021" y="285650"/>
                </a:moveTo>
                <a:lnTo>
                  <a:pt x="4703992" y="314679"/>
                </a:lnTo>
                <a:lnTo>
                  <a:pt x="4752790" y="363477"/>
                </a:lnTo>
                <a:lnTo>
                  <a:pt x="4781819" y="334448"/>
                </a:lnTo>
                <a:close/>
                <a:moveTo>
                  <a:pt x="4637771" y="285650"/>
                </a:moveTo>
                <a:lnTo>
                  <a:pt x="4588973" y="334448"/>
                </a:lnTo>
                <a:lnTo>
                  <a:pt x="4618002" y="363477"/>
                </a:lnTo>
                <a:lnTo>
                  <a:pt x="4666800" y="314679"/>
                </a:lnTo>
                <a:close/>
                <a:moveTo>
                  <a:pt x="4502983" y="285650"/>
                </a:moveTo>
                <a:lnTo>
                  <a:pt x="4473954" y="314679"/>
                </a:lnTo>
                <a:lnTo>
                  <a:pt x="4522752" y="363477"/>
                </a:lnTo>
                <a:lnTo>
                  <a:pt x="4551781" y="334448"/>
                </a:lnTo>
                <a:close/>
                <a:moveTo>
                  <a:pt x="4407733" y="285650"/>
                </a:moveTo>
                <a:lnTo>
                  <a:pt x="4358935" y="334448"/>
                </a:lnTo>
                <a:lnTo>
                  <a:pt x="4387964" y="363477"/>
                </a:lnTo>
                <a:lnTo>
                  <a:pt x="4436762" y="314679"/>
                </a:lnTo>
                <a:close/>
                <a:moveTo>
                  <a:pt x="4272945" y="285650"/>
                </a:moveTo>
                <a:lnTo>
                  <a:pt x="4243916" y="314679"/>
                </a:lnTo>
                <a:lnTo>
                  <a:pt x="4292714" y="363477"/>
                </a:lnTo>
                <a:lnTo>
                  <a:pt x="4321743" y="334448"/>
                </a:lnTo>
                <a:close/>
                <a:moveTo>
                  <a:pt x="4177695" y="285650"/>
                </a:moveTo>
                <a:lnTo>
                  <a:pt x="4128897" y="334448"/>
                </a:lnTo>
                <a:lnTo>
                  <a:pt x="4157926" y="363477"/>
                </a:lnTo>
                <a:lnTo>
                  <a:pt x="4206724" y="314679"/>
                </a:lnTo>
                <a:close/>
                <a:moveTo>
                  <a:pt x="4042911" y="285650"/>
                </a:moveTo>
                <a:lnTo>
                  <a:pt x="4013880" y="314681"/>
                </a:lnTo>
                <a:lnTo>
                  <a:pt x="4062676" y="363477"/>
                </a:lnTo>
                <a:lnTo>
                  <a:pt x="4091707" y="334447"/>
                </a:lnTo>
                <a:close/>
                <a:moveTo>
                  <a:pt x="3947661" y="285650"/>
                </a:moveTo>
                <a:lnTo>
                  <a:pt x="3898862" y="334449"/>
                </a:lnTo>
                <a:lnTo>
                  <a:pt x="3927891" y="363478"/>
                </a:lnTo>
                <a:lnTo>
                  <a:pt x="3976690" y="314679"/>
                </a:lnTo>
                <a:close/>
                <a:moveTo>
                  <a:pt x="3812871" y="285650"/>
                </a:moveTo>
                <a:lnTo>
                  <a:pt x="3783842" y="314679"/>
                </a:lnTo>
                <a:lnTo>
                  <a:pt x="3832641" y="363478"/>
                </a:lnTo>
                <a:lnTo>
                  <a:pt x="3861670" y="334449"/>
                </a:lnTo>
                <a:close/>
                <a:moveTo>
                  <a:pt x="3717621" y="285650"/>
                </a:moveTo>
                <a:lnTo>
                  <a:pt x="3668824" y="334447"/>
                </a:lnTo>
                <a:lnTo>
                  <a:pt x="3697853" y="363476"/>
                </a:lnTo>
                <a:lnTo>
                  <a:pt x="3746650" y="314679"/>
                </a:lnTo>
                <a:close/>
                <a:moveTo>
                  <a:pt x="3582835" y="285650"/>
                </a:moveTo>
                <a:lnTo>
                  <a:pt x="3553807" y="314679"/>
                </a:lnTo>
                <a:lnTo>
                  <a:pt x="3602603" y="363476"/>
                </a:lnTo>
                <a:lnTo>
                  <a:pt x="3631632" y="334447"/>
                </a:lnTo>
                <a:close/>
                <a:moveTo>
                  <a:pt x="3487585" y="285650"/>
                </a:moveTo>
                <a:lnTo>
                  <a:pt x="3438786" y="334449"/>
                </a:lnTo>
                <a:lnTo>
                  <a:pt x="3467815" y="363478"/>
                </a:lnTo>
                <a:lnTo>
                  <a:pt x="3516614" y="314679"/>
                </a:lnTo>
                <a:close/>
                <a:moveTo>
                  <a:pt x="3352795" y="285650"/>
                </a:moveTo>
                <a:lnTo>
                  <a:pt x="3323766" y="314679"/>
                </a:lnTo>
                <a:lnTo>
                  <a:pt x="3372565" y="363478"/>
                </a:lnTo>
                <a:lnTo>
                  <a:pt x="3401594" y="334449"/>
                </a:lnTo>
                <a:close/>
                <a:moveTo>
                  <a:pt x="3257545" y="285650"/>
                </a:moveTo>
                <a:lnTo>
                  <a:pt x="3208748" y="334447"/>
                </a:lnTo>
                <a:lnTo>
                  <a:pt x="3237777" y="363476"/>
                </a:lnTo>
                <a:lnTo>
                  <a:pt x="3286574" y="314679"/>
                </a:lnTo>
                <a:close/>
                <a:moveTo>
                  <a:pt x="3122760" y="285650"/>
                </a:moveTo>
                <a:lnTo>
                  <a:pt x="3093731" y="314679"/>
                </a:lnTo>
                <a:lnTo>
                  <a:pt x="3142527" y="363476"/>
                </a:lnTo>
                <a:lnTo>
                  <a:pt x="3171557" y="334447"/>
                </a:lnTo>
                <a:close/>
                <a:moveTo>
                  <a:pt x="3027510" y="285650"/>
                </a:moveTo>
                <a:lnTo>
                  <a:pt x="2978711" y="334450"/>
                </a:lnTo>
                <a:lnTo>
                  <a:pt x="3007739" y="363478"/>
                </a:lnTo>
                <a:lnTo>
                  <a:pt x="3056539" y="314679"/>
                </a:lnTo>
                <a:close/>
                <a:moveTo>
                  <a:pt x="2892719" y="285650"/>
                </a:moveTo>
                <a:lnTo>
                  <a:pt x="2863690" y="314679"/>
                </a:lnTo>
                <a:lnTo>
                  <a:pt x="2912489" y="363478"/>
                </a:lnTo>
                <a:lnTo>
                  <a:pt x="2941518" y="334449"/>
                </a:lnTo>
                <a:close/>
                <a:moveTo>
                  <a:pt x="2797469" y="285650"/>
                </a:moveTo>
                <a:lnTo>
                  <a:pt x="2748672" y="334447"/>
                </a:lnTo>
                <a:lnTo>
                  <a:pt x="2777701" y="363476"/>
                </a:lnTo>
                <a:lnTo>
                  <a:pt x="2826498" y="314679"/>
                </a:lnTo>
                <a:close/>
                <a:moveTo>
                  <a:pt x="2662684" y="285650"/>
                </a:moveTo>
                <a:lnTo>
                  <a:pt x="2633655" y="314679"/>
                </a:lnTo>
                <a:lnTo>
                  <a:pt x="2682451" y="363476"/>
                </a:lnTo>
                <a:lnTo>
                  <a:pt x="2711481" y="334447"/>
                </a:lnTo>
                <a:close/>
                <a:moveTo>
                  <a:pt x="2567434" y="285650"/>
                </a:moveTo>
                <a:lnTo>
                  <a:pt x="2518635" y="334449"/>
                </a:lnTo>
                <a:lnTo>
                  <a:pt x="2547664" y="363478"/>
                </a:lnTo>
                <a:lnTo>
                  <a:pt x="2596463" y="314679"/>
                </a:lnTo>
                <a:close/>
                <a:moveTo>
                  <a:pt x="2432644" y="285650"/>
                </a:moveTo>
                <a:lnTo>
                  <a:pt x="2403615" y="314679"/>
                </a:lnTo>
                <a:lnTo>
                  <a:pt x="2452414" y="363478"/>
                </a:lnTo>
                <a:lnTo>
                  <a:pt x="2481443" y="334449"/>
                </a:lnTo>
                <a:close/>
                <a:moveTo>
                  <a:pt x="2337394" y="285650"/>
                </a:moveTo>
                <a:lnTo>
                  <a:pt x="2288597" y="334447"/>
                </a:lnTo>
                <a:lnTo>
                  <a:pt x="2317626" y="363476"/>
                </a:lnTo>
                <a:lnTo>
                  <a:pt x="2366423" y="314679"/>
                </a:lnTo>
                <a:close/>
                <a:moveTo>
                  <a:pt x="2202609" y="285650"/>
                </a:moveTo>
                <a:lnTo>
                  <a:pt x="2173580" y="314680"/>
                </a:lnTo>
                <a:lnTo>
                  <a:pt x="2222376" y="363476"/>
                </a:lnTo>
                <a:lnTo>
                  <a:pt x="2251406" y="334447"/>
                </a:lnTo>
                <a:close/>
                <a:moveTo>
                  <a:pt x="2107359" y="285650"/>
                </a:moveTo>
                <a:lnTo>
                  <a:pt x="2058561" y="334448"/>
                </a:lnTo>
                <a:lnTo>
                  <a:pt x="2087590" y="363477"/>
                </a:lnTo>
                <a:lnTo>
                  <a:pt x="2136388" y="314679"/>
                </a:lnTo>
                <a:close/>
                <a:moveTo>
                  <a:pt x="1972570" y="285650"/>
                </a:moveTo>
                <a:lnTo>
                  <a:pt x="1943542" y="314679"/>
                </a:lnTo>
                <a:lnTo>
                  <a:pt x="1992340" y="363477"/>
                </a:lnTo>
                <a:lnTo>
                  <a:pt x="2021369" y="334448"/>
                </a:lnTo>
                <a:close/>
                <a:moveTo>
                  <a:pt x="1877320" y="285650"/>
                </a:moveTo>
                <a:lnTo>
                  <a:pt x="1828522" y="334448"/>
                </a:lnTo>
                <a:lnTo>
                  <a:pt x="1857551" y="363477"/>
                </a:lnTo>
                <a:lnTo>
                  <a:pt x="1906349" y="314679"/>
                </a:lnTo>
                <a:close/>
                <a:moveTo>
                  <a:pt x="1742532" y="285650"/>
                </a:moveTo>
                <a:lnTo>
                  <a:pt x="1713503" y="314679"/>
                </a:lnTo>
                <a:lnTo>
                  <a:pt x="1762301" y="363477"/>
                </a:lnTo>
                <a:lnTo>
                  <a:pt x="1791330" y="334448"/>
                </a:lnTo>
                <a:close/>
                <a:moveTo>
                  <a:pt x="1647282" y="285650"/>
                </a:moveTo>
                <a:lnTo>
                  <a:pt x="1598484" y="334448"/>
                </a:lnTo>
                <a:lnTo>
                  <a:pt x="1627513" y="363477"/>
                </a:lnTo>
                <a:lnTo>
                  <a:pt x="1676311" y="314679"/>
                </a:lnTo>
                <a:close/>
                <a:moveTo>
                  <a:pt x="1512493" y="285650"/>
                </a:moveTo>
                <a:lnTo>
                  <a:pt x="1483465" y="314679"/>
                </a:lnTo>
                <a:lnTo>
                  <a:pt x="1532263" y="363477"/>
                </a:lnTo>
                <a:lnTo>
                  <a:pt x="1561292" y="334448"/>
                </a:lnTo>
                <a:close/>
                <a:moveTo>
                  <a:pt x="1417243" y="285650"/>
                </a:moveTo>
                <a:lnTo>
                  <a:pt x="1368446" y="334448"/>
                </a:lnTo>
                <a:lnTo>
                  <a:pt x="1397474" y="363477"/>
                </a:lnTo>
                <a:lnTo>
                  <a:pt x="1446273" y="314679"/>
                </a:lnTo>
                <a:close/>
                <a:moveTo>
                  <a:pt x="1282456" y="285650"/>
                </a:moveTo>
                <a:lnTo>
                  <a:pt x="1253427" y="314679"/>
                </a:lnTo>
                <a:lnTo>
                  <a:pt x="1302224" y="363477"/>
                </a:lnTo>
                <a:lnTo>
                  <a:pt x="1331254" y="334448"/>
                </a:lnTo>
                <a:close/>
                <a:moveTo>
                  <a:pt x="1187206" y="285650"/>
                </a:moveTo>
                <a:lnTo>
                  <a:pt x="1138408" y="334448"/>
                </a:lnTo>
                <a:lnTo>
                  <a:pt x="1167437" y="363477"/>
                </a:lnTo>
                <a:lnTo>
                  <a:pt x="1216235" y="314679"/>
                </a:lnTo>
                <a:close/>
                <a:moveTo>
                  <a:pt x="1052418" y="285650"/>
                </a:moveTo>
                <a:lnTo>
                  <a:pt x="1023389" y="314679"/>
                </a:lnTo>
                <a:lnTo>
                  <a:pt x="1072187" y="363477"/>
                </a:lnTo>
                <a:lnTo>
                  <a:pt x="1101216" y="334448"/>
                </a:lnTo>
                <a:close/>
                <a:moveTo>
                  <a:pt x="957168" y="285650"/>
                </a:moveTo>
                <a:lnTo>
                  <a:pt x="908370" y="334448"/>
                </a:lnTo>
                <a:lnTo>
                  <a:pt x="937399" y="363477"/>
                </a:lnTo>
                <a:lnTo>
                  <a:pt x="986197" y="314679"/>
                </a:lnTo>
                <a:close/>
                <a:moveTo>
                  <a:pt x="822379" y="285650"/>
                </a:moveTo>
                <a:lnTo>
                  <a:pt x="793351" y="314679"/>
                </a:lnTo>
                <a:lnTo>
                  <a:pt x="842149" y="363477"/>
                </a:lnTo>
                <a:lnTo>
                  <a:pt x="871178" y="334449"/>
                </a:lnTo>
                <a:close/>
                <a:moveTo>
                  <a:pt x="727129" y="285650"/>
                </a:moveTo>
                <a:lnTo>
                  <a:pt x="678332" y="334448"/>
                </a:lnTo>
                <a:lnTo>
                  <a:pt x="707360" y="363477"/>
                </a:lnTo>
                <a:lnTo>
                  <a:pt x="756158" y="314679"/>
                </a:lnTo>
                <a:close/>
                <a:moveTo>
                  <a:pt x="592342" y="285650"/>
                </a:moveTo>
                <a:lnTo>
                  <a:pt x="563313" y="314679"/>
                </a:lnTo>
                <a:lnTo>
                  <a:pt x="612110" y="363477"/>
                </a:lnTo>
                <a:lnTo>
                  <a:pt x="641140" y="334448"/>
                </a:lnTo>
                <a:close/>
                <a:moveTo>
                  <a:pt x="497092" y="285650"/>
                </a:moveTo>
                <a:lnTo>
                  <a:pt x="448294" y="334448"/>
                </a:lnTo>
                <a:lnTo>
                  <a:pt x="477323" y="363477"/>
                </a:lnTo>
                <a:lnTo>
                  <a:pt x="526121" y="314679"/>
                </a:lnTo>
                <a:close/>
                <a:moveTo>
                  <a:pt x="362304" y="285650"/>
                </a:moveTo>
                <a:lnTo>
                  <a:pt x="333275" y="314679"/>
                </a:lnTo>
                <a:lnTo>
                  <a:pt x="382073" y="363477"/>
                </a:lnTo>
                <a:lnTo>
                  <a:pt x="411102" y="334448"/>
                </a:lnTo>
                <a:close/>
                <a:moveTo>
                  <a:pt x="1924946" y="238026"/>
                </a:moveTo>
                <a:lnTo>
                  <a:pt x="1895917" y="267054"/>
                </a:lnTo>
                <a:lnTo>
                  <a:pt x="1924946" y="296083"/>
                </a:lnTo>
                <a:lnTo>
                  <a:pt x="1953974" y="267054"/>
                </a:lnTo>
                <a:close/>
                <a:moveTo>
                  <a:pt x="774755" y="238026"/>
                </a:moveTo>
                <a:lnTo>
                  <a:pt x="745726" y="267054"/>
                </a:lnTo>
                <a:lnTo>
                  <a:pt x="774755" y="296083"/>
                </a:lnTo>
                <a:lnTo>
                  <a:pt x="803783" y="267054"/>
                </a:lnTo>
                <a:close/>
                <a:moveTo>
                  <a:pt x="3535211" y="238026"/>
                </a:moveTo>
                <a:lnTo>
                  <a:pt x="3506182" y="267054"/>
                </a:lnTo>
                <a:lnTo>
                  <a:pt x="3535211" y="296083"/>
                </a:lnTo>
                <a:lnTo>
                  <a:pt x="3564239" y="267054"/>
                </a:lnTo>
                <a:close/>
                <a:moveTo>
                  <a:pt x="3075135" y="238026"/>
                </a:moveTo>
                <a:lnTo>
                  <a:pt x="3046106" y="267054"/>
                </a:lnTo>
                <a:lnTo>
                  <a:pt x="3075135" y="296083"/>
                </a:lnTo>
                <a:lnTo>
                  <a:pt x="3104163" y="267054"/>
                </a:lnTo>
                <a:close/>
                <a:moveTo>
                  <a:pt x="3765246" y="238025"/>
                </a:moveTo>
                <a:lnTo>
                  <a:pt x="3736217" y="267054"/>
                </a:lnTo>
                <a:lnTo>
                  <a:pt x="3765246" y="296083"/>
                </a:lnTo>
                <a:lnTo>
                  <a:pt x="3794275" y="267054"/>
                </a:lnTo>
                <a:close/>
                <a:moveTo>
                  <a:pt x="3305170" y="238025"/>
                </a:moveTo>
                <a:lnTo>
                  <a:pt x="3276141" y="267054"/>
                </a:lnTo>
                <a:lnTo>
                  <a:pt x="3305170" y="296083"/>
                </a:lnTo>
                <a:lnTo>
                  <a:pt x="3334199" y="267054"/>
                </a:lnTo>
                <a:close/>
                <a:moveTo>
                  <a:pt x="2385019" y="238025"/>
                </a:moveTo>
                <a:lnTo>
                  <a:pt x="2355990" y="267054"/>
                </a:lnTo>
                <a:lnTo>
                  <a:pt x="2385019" y="296083"/>
                </a:lnTo>
                <a:lnTo>
                  <a:pt x="2414048" y="267054"/>
                </a:lnTo>
                <a:close/>
                <a:moveTo>
                  <a:pt x="9286145" y="238025"/>
                </a:moveTo>
                <a:lnTo>
                  <a:pt x="9257116" y="267054"/>
                </a:lnTo>
                <a:lnTo>
                  <a:pt x="9286145" y="296083"/>
                </a:lnTo>
                <a:lnTo>
                  <a:pt x="9315174" y="267054"/>
                </a:lnTo>
                <a:close/>
                <a:moveTo>
                  <a:pt x="8366004" y="238025"/>
                </a:moveTo>
                <a:lnTo>
                  <a:pt x="8336975" y="267054"/>
                </a:lnTo>
                <a:lnTo>
                  <a:pt x="8366004" y="296083"/>
                </a:lnTo>
                <a:lnTo>
                  <a:pt x="8395033" y="267054"/>
                </a:lnTo>
                <a:close/>
                <a:moveTo>
                  <a:pt x="8135966" y="238025"/>
                </a:moveTo>
                <a:lnTo>
                  <a:pt x="8106937" y="267054"/>
                </a:lnTo>
                <a:lnTo>
                  <a:pt x="8135966" y="296083"/>
                </a:lnTo>
                <a:lnTo>
                  <a:pt x="8164995" y="267054"/>
                </a:lnTo>
                <a:close/>
                <a:moveTo>
                  <a:pt x="7905928" y="238025"/>
                </a:moveTo>
                <a:lnTo>
                  <a:pt x="7876899" y="267054"/>
                </a:lnTo>
                <a:lnTo>
                  <a:pt x="7905928" y="296083"/>
                </a:lnTo>
                <a:lnTo>
                  <a:pt x="7934957" y="267054"/>
                </a:lnTo>
                <a:close/>
                <a:moveTo>
                  <a:pt x="7675890" y="238025"/>
                </a:moveTo>
                <a:lnTo>
                  <a:pt x="7646861" y="267054"/>
                </a:lnTo>
                <a:lnTo>
                  <a:pt x="7675890" y="296083"/>
                </a:lnTo>
                <a:lnTo>
                  <a:pt x="7704919" y="267054"/>
                </a:lnTo>
                <a:close/>
                <a:moveTo>
                  <a:pt x="6755738" y="238025"/>
                </a:moveTo>
                <a:lnTo>
                  <a:pt x="6726709" y="267054"/>
                </a:lnTo>
                <a:lnTo>
                  <a:pt x="6755738" y="296083"/>
                </a:lnTo>
                <a:lnTo>
                  <a:pt x="6784767" y="267054"/>
                </a:lnTo>
                <a:close/>
                <a:moveTo>
                  <a:pt x="6525700" y="238025"/>
                </a:moveTo>
                <a:lnTo>
                  <a:pt x="6496671" y="267054"/>
                </a:lnTo>
                <a:lnTo>
                  <a:pt x="6525700" y="296083"/>
                </a:lnTo>
                <a:lnTo>
                  <a:pt x="6554729" y="267054"/>
                </a:lnTo>
                <a:close/>
                <a:moveTo>
                  <a:pt x="6295662" y="238025"/>
                </a:moveTo>
                <a:lnTo>
                  <a:pt x="6266633" y="267054"/>
                </a:lnTo>
                <a:lnTo>
                  <a:pt x="6295662" y="296083"/>
                </a:lnTo>
                <a:lnTo>
                  <a:pt x="6324691" y="267054"/>
                </a:lnTo>
                <a:close/>
                <a:moveTo>
                  <a:pt x="5375510" y="238025"/>
                </a:moveTo>
                <a:lnTo>
                  <a:pt x="5346481" y="267054"/>
                </a:lnTo>
                <a:lnTo>
                  <a:pt x="5375510" y="296083"/>
                </a:lnTo>
                <a:lnTo>
                  <a:pt x="5404539" y="267054"/>
                </a:lnTo>
                <a:close/>
                <a:moveTo>
                  <a:pt x="5145472" y="238025"/>
                </a:moveTo>
                <a:lnTo>
                  <a:pt x="5116443" y="267054"/>
                </a:lnTo>
                <a:lnTo>
                  <a:pt x="5145472" y="296083"/>
                </a:lnTo>
                <a:lnTo>
                  <a:pt x="5174501" y="267054"/>
                </a:lnTo>
                <a:close/>
                <a:moveTo>
                  <a:pt x="4915434" y="238025"/>
                </a:moveTo>
                <a:lnTo>
                  <a:pt x="4886405" y="267054"/>
                </a:lnTo>
                <a:lnTo>
                  <a:pt x="4915434" y="296083"/>
                </a:lnTo>
                <a:lnTo>
                  <a:pt x="4944463" y="267054"/>
                </a:lnTo>
                <a:close/>
                <a:moveTo>
                  <a:pt x="4685396" y="238025"/>
                </a:moveTo>
                <a:lnTo>
                  <a:pt x="4656367" y="267054"/>
                </a:lnTo>
                <a:lnTo>
                  <a:pt x="4685396" y="296083"/>
                </a:lnTo>
                <a:lnTo>
                  <a:pt x="4714425" y="267054"/>
                </a:lnTo>
                <a:close/>
                <a:moveTo>
                  <a:pt x="2154984" y="238025"/>
                </a:moveTo>
                <a:lnTo>
                  <a:pt x="2125954" y="267054"/>
                </a:lnTo>
                <a:lnTo>
                  <a:pt x="2154983" y="296083"/>
                </a:lnTo>
                <a:lnTo>
                  <a:pt x="2184012" y="267054"/>
                </a:lnTo>
                <a:close/>
                <a:moveTo>
                  <a:pt x="9056118" y="238025"/>
                </a:moveTo>
                <a:lnTo>
                  <a:pt x="9027089" y="267054"/>
                </a:lnTo>
                <a:lnTo>
                  <a:pt x="9056118" y="296083"/>
                </a:lnTo>
                <a:lnTo>
                  <a:pt x="9085147" y="267054"/>
                </a:lnTo>
                <a:close/>
                <a:moveTo>
                  <a:pt x="8826080" y="238025"/>
                </a:moveTo>
                <a:lnTo>
                  <a:pt x="8797051" y="267054"/>
                </a:lnTo>
                <a:lnTo>
                  <a:pt x="8826080" y="296083"/>
                </a:lnTo>
                <a:lnTo>
                  <a:pt x="8855109" y="267054"/>
                </a:lnTo>
                <a:close/>
                <a:moveTo>
                  <a:pt x="8596042" y="238025"/>
                </a:moveTo>
                <a:lnTo>
                  <a:pt x="8567013" y="267054"/>
                </a:lnTo>
                <a:lnTo>
                  <a:pt x="8596042" y="296083"/>
                </a:lnTo>
                <a:lnTo>
                  <a:pt x="8625071" y="267054"/>
                </a:lnTo>
                <a:close/>
                <a:moveTo>
                  <a:pt x="7445852" y="238025"/>
                </a:moveTo>
                <a:lnTo>
                  <a:pt x="7416823" y="267054"/>
                </a:lnTo>
                <a:lnTo>
                  <a:pt x="7445852" y="296083"/>
                </a:lnTo>
                <a:lnTo>
                  <a:pt x="7474881" y="267054"/>
                </a:lnTo>
                <a:close/>
                <a:moveTo>
                  <a:pt x="7215814" y="238025"/>
                </a:moveTo>
                <a:lnTo>
                  <a:pt x="7186785" y="267054"/>
                </a:lnTo>
                <a:lnTo>
                  <a:pt x="7215814" y="296083"/>
                </a:lnTo>
                <a:lnTo>
                  <a:pt x="7244843" y="267054"/>
                </a:lnTo>
                <a:close/>
                <a:moveTo>
                  <a:pt x="6985776" y="238025"/>
                </a:moveTo>
                <a:lnTo>
                  <a:pt x="6956747" y="267054"/>
                </a:lnTo>
                <a:lnTo>
                  <a:pt x="6985776" y="296083"/>
                </a:lnTo>
                <a:lnTo>
                  <a:pt x="7014805" y="267054"/>
                </a:lnTo>
                <a:close/>
                <a:moveTo>
                  <a:pt x="6065624" y="238025"/>
                </a:moveTo>
                <a:lnTo>
                  <a:pt x="6036595" y="267054"/>
                </a:lnTo>
                <a:lnTo>
                  <a:pt x="6065624" y="296083"/>
                </a:lnTo>
                <a:lnTo>
                  <a:pt x="6094653" y="267054"/>
                </a:lnTo>
                <a:close/>
                <a:moveTo>
                  <a:pt x="5835586" y="238025"/>
                </a:moveTo>
                <a:lnTo>
                  <a:pt x="5806557" y="267054"/>
                </a:lnTo>
                <a:lnTo>
                  <a:pt x="5835586" y="296083"/>
                </a:lnTo>
                <a:lnTo>
                  <a:pt x="5864615" y="267054"/>
                </a:lnTo>
                <a:close/>
                <a:moveTo>
                  <a:pt x="5605548" y="238025"/>
                </a:moveTo>
                <a:lnTo>
                  <a:pt x="5576519" y="267054"/>
                </a:lnTo>
                <a:lnTo>
                  <a:pt x="5605548" y="296083"/>
                </a:lnTo>
                <a:lnTo>
                  <a:pt x="5634577" y="267054"/>
                </a:lnTo>
                <a:close/>
                <a:moveTo>
                  <a:pt x="4455358" y="238025"/>
                </a:moveTo>
                <a:lnTo>
                  <a:pt x="4426329" y="267054"/>
                </a:lnTo>
                <a:lnTo>
                  <a:pt x="4455358" y="296083"/>
                </a:lnTo>
                <a:lnTo>
                  <a:pt x="4484387" y="267054"/>
                </a:lnTo>
                <a:close/>
                <a:moveTo>
                  <a:pt x="4225320" y="238025"/>
                </a:moveTo>
                <a:lnTo>
                  <a:pt x="4196291" y="267054"/>
                </a:lnTo>
                <a:lnTo>
                  <a:pt x="4225320" y="296083"/>
                </a:lnTo>
                <a:lnTo>
                  <a:pt x="4254349" y="267054"/>
                </a:lnTo>
                <a:close/>
                <a:moveTo>
                  <a:pt x="1694907" y="238025"/>
                </a:moveTo>
                <a:lnTo>
                  <a:pt x="1665878" y="267054"/>
                </a:lnTo>
                <a:lnTo>
                  <a:pt x="1694907" y="296083"/>
                </a:lnTo>
                <a:lnTo>
                  <a:pt x="1723936" y="267054"/>
                </a:lnTo>
                <a:close/>
                <a:moveTo>
                  <a:pt x="314679" y="238025"/>
                </a:moveTo>
                <a:lnTo>
                  <a:pt x="285650" y="267054"/>
                </a:lnTo>
                <a:lnTo>
                  <a:pt x="314679" y="296083"/>
                </a:lnTo>
                <a:lnTo>
                  <a:pt x="343708" y="267054"/>
                </a:lnTo>
                <a:close/>
                <a:moveTo>
                  <a:pt x="2845094" y="238025"/>
                </a:moveTo>
                <a:lnTo>
                  <a:pt x="2816065" y="267054"/>
                </a:lnTo>
                <a:lnTo>
                  <a:pt x="2845094" y="296083"/>
                </a:lnTo>
                <a:lnTo>
                  <a:pt x="2874123" y="267054"/>
                </a:lnTo>
                <a:close/>
                <a:moveTo>
                  <a:pt x="544717" y="238025"/>
                </a:moveTo>
                <a:lnTo>
                  <a:pt x="515688" y="267054"/>
                </a:lnTo>
                <a:lnTo>
                  <a:pt x="544717" y="296083"/>
                </a:lnTo>
                <a:lnTo>
                  <a:pt x="573746" y="267054"/>
                </a:lnTo>
                <a:close/>
                <a:moveTo>
                  <a:pt x="1234831" y="238025"/>
                </a:moveTo>
                <a:lnTo>
                  <a:pt x="1205802" y="267054"/>
                </a:lnTo>
                <a:lnTo>
                  <a:pt x="1234831" y="296083"/>
                </a:lnTo>
                <a:lnTo>
                  <a:pt x="1263860" y="267054"/>
                </a:lnTo>
                <a:close/>
                <a:moveTo>
                  <a:pt x="2615059" y="238025"/>
                </a:moveTo>
                <a:lnTo>
                  <a:pt x="2586030" y="267054"/>
                </a:lnTo>
                <a:lnTo>
                  <a:pt x="2615059" y="296083"/>
                </a:lnTo>
                <a:lnTo>
                  <a:pt x="2644088" y="267054"/>
                </a:lnTo>
                <a:close/>
                <a:moveTo>
                  <a:pt x="1464869" y="238025"/>
                </a:moveTo>
                <a:lnTo>
                  <a:pt x="1435839" y="267054"/>
                </a:lnTo>
                <a:lnTo>
                  <a:pt x="1464869" y="296083"/>
                </a:lnTo>
                <a:lnTo>
                  <a:pt x="1493898" y="267054"/>
                </a:lnTo>
                <a:close/>
                <a:moveTo>
                  <a:pt x="1004793" y="238025"/>
                </a:moveTo>
                <a:lnTo>
                  <a:pt x="975763" y="267054"/>
                </a:lnTo>
                <a:lnTo>
                  <a:pt x="1004793" y="296083"/>
                </a:lnTo>
                <a:lnTo>
                  <a:pt x="1033822" y="267054"/>
                </a:lnTo>
                <a:close/>
                <a:moveTo>
                  <a:pt x="3995284" y="238023"/>
                </a:moveTo>
                <a:lnTo>
                  <a:pt x="3966253" y="267054"/>
                </a:lnTo>
                <a:lnTo>
                  <a:pt x="3995284" y="296085"/>
                </a:lnTo>
                <a:lnTo>
                  <a:pt x="4024315" y="267054"/>
                </a:lnTo>
                <a:close/>
                <a:moveTo>
                  <a:pt x="9171131" y="218262"/>
                </a:moveTo>
                <a:lnTo>
                  <a:pt x="9122339" y="267054"/>
                </a:lnTo>
                <a:lnTo>
                  <a:pt x="9171131" y="315847"/>
                </a:lnTo>
                <a:lnTo>
                  <a:pt x="9219924" y="267054"/>
                </a:lnTo>
                <a:close/>
                <a:moveTo>
                  <a:pt x="3190152" y="218258"/>
                </a:moveTo>
                <a:lnTo>
                  <a:pt x="3141356" y="267054"/>
                </a:lnTo>
                <a:lnTo>
                  <a:pt x="3190152" y="315851"/>
                </a:lnTo>
                <a:lnTo>
                  <a:pt x="3238949" y="267054"/>
                </a:lnTo>
                <a:close/>
                <a:moveTo>
                  <a:pt x="3650229" y="218258"/>
                </a:moveTo>
                <a:lnTo>
                  <a:pt x="3601432" y="267054"/>
                </a:lnTo>
                <a:lnTo>
                  <a:pt x="3650229" y="315851"/>
                </a:lnTo>
                <a:lnTo>
                  <a:pt x="3699025" y="267054"/>
                </a:lnTo>
                <a:close/>
                <a:moveTo>
                  <a:pt x="2270001" y="218258"/>
                </a:moveTo>
                <a:lnTo>
                  <a:pt x="2221204" y="267054"/>
                </a:lnTo>
                <a:lnTo>
                  <a:pt x="2270001" y="315851"/>
                </a:lnTo>
                <a:lnTo>
                  <a:pt x="2318798" y="267054"/>
                </a:lnTo>
                <a:close/>
                <a:moveTo>
                  <a:pt x="2730077" y="218257"/>
                </a:moveTo>
                <a:lnTo>
                  <a:pt x="2681280" y="267054"/>
                </a:lnTo>
                <a:lnTo>
                  <a:pt x="2730077" y="315851"/>
                </a:lnTo>
                <a:lnTo>
                  <a:pt x="2778873" y="267054"/>
                </a:lnTo>
                <a:close/>
                <a:moveTo>
                  <a:pt x="2039965" y="218256"/>
                </a:moveTo>
                <a:lnTo>
                  <a:pt x="1991167" y="267054"/>
                </a:lnTo>
                <a:lnTo>
                  <a:pt x="2039965" y="315852"/>
                </a:lnTo>
                <a:lnTo>
                  <a:pt x="2088762" y="267054"/>
                </a:lnTo>
                <a:close/>
                <a:moveTo>
                  <a:pt x="659735" y="218256"/>
                </a:moveTo>
                <a:lnTo>
                  <a:pt x="610938" y="267054"/>
                </a:lnTo>
                <a:lnTo>
                  <a:pt x="659735" y="315852"/>
                </a:lnTo>
                <a:lnTo>
                  <a:pt x="708533" y="267054"/>
                </a:lnTo>
                <a:close/>
                <a:moveTo>
                  <a:pt x="8941099" y="218256"/>
                </a:moveTo>
                <a:lnTo>
                  <a:pt x="8892301" y="267054"/>
                </a:lnTo>
                <a:lnTo>
                  <a:pt x="8941099" y="315852"/>
                </a:lnTo>
                <a:lnTo>
                  <a:pt x="8989897" y="267054"/>
                </a:lnTo>
                <a:close/>
                <a:moveTo>
                  <a:pt x="8711061" y="218256"/>
                </a:moveTo>
                <a:lnTo>
                  <a:pt x="8662263" y="267054"/>
                </a:lnTo>
                <a:lnTo>
                  <a:pt x="8711061" y="315852"/>
                </a:lnTo>
                <a:lnTo>
                  <a:pt x="8759859" y="267054"/>
                </a:lnTo>
                <a:close/>
                <a:moveTo>
                  <a:pt x="8481023" y="218256"/>
                </a:moveTo>
                <a:lnTo>
                  <a:pt x="8432225" y="267054"/>
                </a:lnTo>
                <a:lnTo>
                  <a:pt x="8481023" y="315852"/>
                </a:lnTo>
                <a:lnTo>
                  <a:pt x="8529821" y="267054"/>
                </a:lnTo>
                <a:close/>
                <a:moveTo>
                  <a:pt x="7560871" y="218256"/>
                </a:moveTo>
                <a:lnTo>
                  <a:pt x="7512073" y="267054"/>
                </a:lnTo>
                <a:lnTo>
                  <a:pt x="7560871" y="315852"/>
                </a:lnTo>
                <a:lnTo>
                  <a:pt x="7609669" y="267054"/>
                </a:lnTo>
                <a:close/>
                <a:moveTo>
                  <a:pt x="7330833" y="218256"/>
                </a:moveTo>
                <a:lnTo>
                  <a:pt x="7282035" y="267054"/>
                </a:lnTo>
                <a:lnTo>
                  <a:pt x="7330833" y="315852"/>
                </a:lnTo>
                <a:lnTo>
                  <a:pt x="7379631" y="267054"/>
                </a:lnTo>
                <a:close/>
                <a:moveTo>
                  <a:pt x="7100795" y="218256"/>
                </a:moveTo>
                <a:lnTo>
                  <a:pt x="7051997" y="267054"/>
                </a:lnTo>
                <a:lnTo>
                  <a:pt x="7100795" y="315852"/>
                </a:lnTo>
                <a:lnTo>
                  <a:pt x="7149593" y="267054"/>
                </a:lnTo>
                <a:close/>
                <a:moveTo>
                  <a:pt x="6870757" y="218256"/>
                </a:moveTo>
                <a:lnTo>
                  <a:pt x="6821959" y="267054"/>
                </a:lnTo>
                <a:lnTo>
                  <a:pt x="6870757" y="315852"/>
                </a:lnTo>
                <a:lnTo>
                  <a:pt x="6919555" y="267054"/>
                </a:lnTo>
                <a:close/>
                <a:moveTo>
                  <a:pt x="6180643" y="218256"/>
                </a:moveTo>
                <a:lnTo>
                  <a:pt x="6131845" y="267054"/>
                </a:lnTo>
                <a:lnTo>
                  <a:pt x="6180643" y="315852"/>
                </a:lnTo>
                <a:lnTo>
                  <a:pt x="6229441" y="267054"/>
                </a:lnTo>
                <a:close/>
                <a:moveTo>
                  <a:pt x="5950605" y="218256"/>
                </a:moveTo>
                <a:lnTo>
                  <a:pt x="5901807" y="267054"/>
                </a:lnTo>
                <a:lnTo>
                  <a:pt x="5950605" y="315852"/>
                </a:lnTo>
                <a:lnTo>
                  <a:pt x="5999403" y="267054"/>
                </a:lnTo>
                <a:close/>
                <a:moveTo>
                  <a:pt x="5720567" y="218256"/>
                </a:moveTo>
                <a:lnTo>
                  <a:pt x="5671769" y="267054"/>
                </a:lnTo>
                <a:lnTo>
                  <a:pt x="5720567" y="315852"/>
                </a:lnTo>
                <a:lnTo>
                  <a:pt x="5769365" y="267054"/>
                </a:lnTo>
                <a:close/>
                <a:moveTo>
                  <a:pt x="5490529" y="218256"/>
                </a:moveTo>
                <a:lnTo>
                  <a:pt x="5441731" y="267054"/>
                </a:lnTo>
                <a:lnTo>
                  <a:pt x="5490529" y="315852"/>
                </a:lnTo>
                <a:lnTo>
                  <a:pt x="5539327" y="267054"/>
                </a:lnTo>
                <a:close/>
                <a:moveTo>
                  <a:pt x="4570377" y="218256"/>
                </a:moveTo>
                <a:lnTo>
                  <a:pt x="4521579" y="267054"/>
                </a:lnTo>
                <a:lnTo>
                  <a:pt x="4570377" y="315852"/>
                </a:lnTo>
                <a:lnTo>
                  <a:pt x="4619175" y="267054"/>
                </a:lnTo>
                <a:close/>
                <a:moveTo>
                  <a:pt x="4340339" y="218256"/>
                </a:moveTo>
                <a:lnTo>
                  <a:pt x="4291541" y="267054"/>
                </a:lnTo>
                <a:lnTo>
                  <a:pt x="4340339" y="315852"/>
                </a:lnTo>
                <a:lnTo>
                  <a:pt x="4389137" y="267054"/>
                </a:lnTo>
                <a:close/>
                <a:moveTo>
                  <a:pt x="4110301" y="218256"/>
                </a:moveTo>
                <a:lnTo>
                  <a:pt x="4061503" y="267054"/>
                </a:lnTo>
                <a:lnTo>
                  <a:pt x="4110301" y="315852"/>
                </a:lnTo>
                <a:lnTo>
                  <a:pt x="4159099" y="267054"/>
                </a:lnTo>
                <a:close/>
                <a:moveTo>
                  <a:pt x="1809926" y="218256"/>
                </a:moveTo>
                <a:lnTo>
                  <a:pt x="1761128" y="267054"/>
                </a:lnTo>
                <a:lnTo>
                  <a:pt x="1809926" y="315852"/>
                </a:lnTo>
                <a:lnTo>
                  <a:pt x="1858724" y="267054"/>
                </a:lnTo>
                <a:close/>
                <a:moveTo>
                  <a:pt x="1349850" y="218256"/>
                </a:moveTo>
                <a:lnTo>
                  <a:pt x="1301052" y="267054"/>
                </a:lnTo>
                <a:lnTo>
                  <a:pt x="1349850" y="315852"/>
                </a:lnTo>
                <a:lnTo>
                  <a:pt x="1398648" y="267054"/>
                </a:lnTo>
                <a:close/>
                <a:moveTo>
                  <a:pt x="429698" y="218256"/>
                </a:moveTo>
                <a:lnTo>
                  <a:pt x="380900" y="267054"/>
                </a:lnTo>
                <a:lnTo>
                  <a:pt x="429698" y="315852"/>
                </a:lnTo>
                <a:lnTo>
                  <a:pt x="478496" y="267054"/>
                </a:lnTo>
                <a:close/>
                <a:moveTo>
                  <a:pt x="8020947" y="218256"/>
                </a:moveTo>
                <a:lnTo>
                  <a:pt x="7972149" y="267054"/>
                </a:lnTo>
                <a:lnTo>
                  <a:pt x="8020947" y="315852"/>
                </a:lnTo>
                <a:lnTo>
                  <a:pt x="8069745" y="267054"/>
                </a:lnTo>
                <a:close/>
                <a:moveTo>
                  <a:pt x="5030453" y="218256"/>
                </a:moveTo>
                <a:lnTo>
                  <a:pt x="4981655" y="267054"/>
                </a:lnTo>
                <a:lnTo>
                  <a:pt x="5030453" y="315852"/>
                </a:lnTo>
                <a:lnTo>
                  <a:pt x="5079251" y="267054"/>
                </a:lnTo>
                <a:close/>
                <a:moveTo>
                  <a:pt x="8250985" y="218256"/>
                </a:moveTo>
                <a:lnTo>
                  <a:pt x="8202187" y="267054"/>
                </a:lnTo>
                <a:lnTo>
                  <a:pt x="8250985" y="315852"/>
                </a:lnTo>
                <a:lnTo>
                  <a:pt x="8299783" y="267054"/>
                </a:lnTo>
                <a:close/>
                <a:moveTo>
                  <a:pt x="7790909" y="218256"/>
                </a:moveTo>
                <a:lnTo>
                  <a:pt x="7742111" y="267054"/>
                </a:lnTo>
                <a:lnTo>
                  <a:pt x="7790909" y="315852"/>
                </a:lnTo>
                <a:lnTo>
                  <a:pt x="7839707" y="267054"/>
                </a:lnTo>
                <a:close/>
                <a:moveTo>
                  <a:pt x="6640719" y="218256"/>
                </a:moveTo>
                <a:lnTo>
                  <a:pt x="6591921" y="267054"/>
                </a:lnTo>
                <a:lnTo>
                  <a:pt x="6640719" y="315852"/>
                </a:lnTo>
                <a:lnTo>
                  <a:pt x="6689517" y="267054"/>
                </a:lnTo>
                <a:close/>
                <a:moveTo>
                  <a:pt x="6410681" y="218256"/>
                </a:moveTo>
                <a:lnTo>
                  <a:pt x="6361883" y="267054"/>
                </a:lnTo>
                <a:lnTo>
                  <a:pt x="6410681" y="315852"/>
                </a:lnTo>
                <a:lnTo>
                  <a:pt x="6459479" y="267054"/>
                </a:lnTo>
                <a:close/>
                <a:moveTo>
                  <a:pt x="5260491" y="218256"/>
                </a:moveTo>
                <a:lnTo>
                  <a:pt x="5211693" y="267054"/>
                </a:lnTo>
                <a:lnTo>
                  <a:pt x="5260491" y="315852"/>
                </a:lnTo>
                <a:lnTo>
                  <a:pt x="5309289" y="267054"/>
                </a:lnTo>
                <a:close/>
                <a:moveTo>
                  <a:pt x="889774" y="218256"/>
                </a:moveTo>
                <a:lnTo>
                  <a:pt x="840976" y="267054"/>
                </a:lnTo>
                <a:lnTo>
                  <a:pt x="889774" y="315852"/>
                </a:lnTo>
                <a:lnTo>
                  <a:pt x="938572" y="267054"/>
                </a:lnTo>
                <a:close/>
                <a:moveTo>
                  <a:pt x="4800415" y="218256"/>
                </a:moveTo>
                <a:lnTo>
                  <a:pt x="4751617" y="267054"/>
                </a:lnTo>
                <a:lnTo>
                  <a:pt x="4800415" y="315852"/>
                </a:lnTo>
                <a:lnTo>
                  <a:pt x="4849213" y="267054"/>
                </a:lnTo>
                <a:close/>
                <a:moveTo>
                  <a:pt x="1579888" y="218256"/>
                </a:moveTo>
                <a:lnTo>
                  <a:pt x="1531089" y="267054"/>
                </a:lnTo>
                <a:lnTo>
                  <a:pt x="1579888" y="315852"/>
                </a:lnTo>
                <a:lnTo>
                  <a:pt x="1628686" y="267054"/>
                </a:lnTo>
                <a:close/>
                <a:moveTo>
                  <a:pt x="1119812" y="218256"/>
                </a:moveTo>
                <a:lnTo>
                  <a:pt x="1071013" y="267054"/>
                </a:lnTo>
                <a:lnTo>
                  <a:pt x="1119812" y="315852"/>
                </a:lnTo>
                <a:lnTo>
                  <a:pt x="1168610" y="267054"/>
                </a:lnTo>
                <a:close/>
                <a:moveTo>
                  <a:pt x="2960114" y="218255"/>
                </a:moveTo>
                <a:lnTo>
                  <a:pt x="2911315" y="267054"/>
                </a:lnTo>
                <a:lnTo>
                  <a:pt x="2960114" y="315853"/>
                </a:lnTo>
                <a:lnTo>
                  <a:pt x="3008913" y="267054"/>
                </a:lnTo>
                <a:close/>
                <a:moveTo>
                  <a:pt x="2500039" y="218255"/>
                </a:moveTo>
                <a:lnTo>
                  <a:pt x="2451240" y="267054"/>
                </a:lnTo>
                <a:lnTo>
                  <a:pt x="2500039" y="315853"/>
                </a:lnTo>
                <a:lnTo>
                  <a:pt x="2548838" y="267054"/>
                </a:lnTo>
                <a:close/>
                <a:moveTo>
                  <a:pt x="3880266" y="218255"/>
                </a:moveTo>
                <a:lnTo>
                  <a:pt x="3831467" y="267054"/>
                </a:lnTo>
                <a:lnTo>
                  <a:pt x="3880266" y="315853"/>
                </a:lnTo>
                <a:lnTo>
                  <a:pt x="3929065" y="267054"/>
                </a:lnTo>
                <a:close/>
                <a:moveTo>
                  <a:pt x="3420190" y="218255"/>
                </a:moveTo>
                <a:lnTo>
                  <a:pt x="3371391" y="267054"/>
                </a:lnTo>
                <a:lnTo>
                  <a:pt x="3420190" y="315853"/>
                </a:lnTo>
                <a:lnTo>
                  <a:pt x="3468989" y="267054"/>
                </a:lnTo>
                <a:close/>
                <a:moveTo>
                  <a:pt x="9218756" y="170637"/>
                </a:moveTo>
                <a:lnTo>
                  <a:pt x="9189727" y="199666"/>
                </a:lnTo>
                <a:lnTo>
                  <a:pt x="9238520" y="248458"/>
                </a:lnTo>
                <a:lnTo>
                  <a:pt x="9267549" y="219429"/>
                </a:lnTo>
                <a:close/>
                <a:moveTo>
                  <a:pt x="9123506" y="170637"/>
                </a:moveTo>
                <a:lnTo>
                  <a:pt x="9074714" y="219429"/>
                </a:lnTo>
                <a:lnTo>
                  <a:pt x="9103743" y="248458"/>
                </a:lnTo>
                <a:lnTo>
                  <a:pt x="9152535" y="199666"/>
                </a:lnTo>
                <a:close/>
                <a:moveTo>
                  <a:pt x="3697853" y="170633"/>
                </a:moveTo>
                <a:lnTo>
                  <a:pt x="3668825" y="199662"/>
                </a:lnTo>
                <a:lnTo>
                  <a:pt x="3717621" y="248458"/>
                </a:lnTo>
                <a:lnTo>
                  <a:pt x="3746650" y="219429"/>
                </a:lnTo>
                <a:close/>
                <a:moveTo>
                  <a:pt x="3602603" y="170633"/>
                </a:moveTo>
                <a:lnTo>
                  <a:pt x="3553807" y="219430"/>
                </a:lnTo>
                <a:lnTo>
                  <a:pt x="3582835" y="248458"/>
                </a:lnTo>
                <a:lnTo>
                  <a:pt x="3631632" y="199661"/>
                </a:lnTo>
                <a:close/>
                <a:moveTo>
                  <a:pt x="3237777" y="170633"/>
                </a:moveTo>
                <a:lnTo>
                  <a:pt x="3208749" y="199662"/>
                </a:lnTo>
                <a:lnTo>
                  <a:pt x="3257545" y="248458"/>
                </a:lnTo>
                <a:lnTo>
                  <a:pt x="3286574" y="219429"/>
                </a:lnTo>
                <a:close/>
                <a:moveTo>
                  <a:pt x="3142527" y="170633"/>
                </a:moveTo>
                <a:lnTo>
                  <a:pt x="3093731" y="219429"/>
                </a:lnTo>
                <a:lnTo>
                  <a:pt x="3122760" y="248458"/>
                </a:lnTo>
                <a:lnTo>
                  <a:pt x="3171557" y="199662"/>
                </a:lnTo>
                <a:close/>
                <a:moveTo>
                  <a:pt x="2317626" y="170633"/>
                </a:moveTo>
                <a:lnTo>
                  <a:pt x="2288597" y="199662"/>
                </a:lnTo>
                <a:lnTo>
                  <a:pt x="2337394" y="248458"/>
                </a:lnTo>
                <a:lnTo>
                  <a:pt x="2366423" y="219429"/>
                </a:lnTo>
                <a:close/>
                <a:moveTo>
                  <a:pt x="2222376" y="170633"/>
                </a:moveTo>
                <a:lnTo>
                  <a:pt x="2173580" y="219429"/>
                </a:lnTo>
                <a:lnTo>
                  <a:pt x="2202609" y="248458"/>
                </a:lnTo>
                <a:lnTo>
                  <a:pt x="2251405" y="199662"/>
                </a:lnTo>
                <a:close/>
                <a:moveTo>
                  <a:pt x="2777701" y="170632"/>
                </a:moveTo>
                <a:lnTo>
                  <a:pt x="2748672" y="199661"/>
                </a:lnTo>
                <a:lnTo>
                  <a:pt x="2797469" y="248458"/>
                </a:lnTo>
                <a:lnTo>
                  <a:pt x="2826498" y="219429"/>
                </a:lnTo>
                <a:close/>
                <a:moveTo>
                  <a:pt x="2682451" y="170632"/>
                </a:moveTo>
                <a:lnTo>
                  <a:pt x="2633655" y="219429"/>
                </a:lnTo>
                <a:lnTo>
                  <a:pt x="2662684" y="248458"/>
                </a:lnTo>
                <a:lnTo>
                  <a:pt x="2711481" y="199662"/>
                </a:lnTo>
                <a:close/>
                <a:moveTo>
                  <a:pt x="8988724" y="170631"/>
                </a:moveTo>
                <a:lnTo>
                  <a:pt x="8959695" y="199660"/>
                </a:lnTo>
                <a:lnTo>
                  <a:pt x="9008493" y="248458"/>
                </a:lnTo>
                <a:lnTo>
                  <a:pt x="9037522" y="219429"/>
                </a:lnTo>
                <a:close/>
                <a:moveTo>
                  <a:pt x="8893474" y="170631"/>
                </a:moveTo>
                <a:lnTo>
                  <a:pt x="8844676" y="219429"/>
                </a:lnTo>
                <a:lnTo>
                  <a:pt x="8873705" y="248458"/>
                </a:lnTo>
                <a:lnTo>
                  <a:pt x="8922503" y="199660"/>
                </a:lnTo>
                <a:close/>
                <a:moveTo>
                  <a:pt x="8758686" y="170631"/>
                </a:moveTo>
                <a:lnTo>
                  <a:pt x="8729657" y="199660"/>
                </a:lnTo>
                <a:lnTo>
                  <a:pt x="8778455" y="248458"/>
                </a:lnTo>
                <a:lnTo>
                  <a:pt x="8807484" y="219429"/>
                </a:lnTo>
                <a:close/>
                <a:moveTo>
                  <a:pt x="8663436" y="170631"/>
                </a:moveTo>
                <a:lnTo>
                  <a:pt x="8614638" y="219429"/>
                </a:lnTo>
                <a:lnTo>
                  <a:pt x="8643667" y="248458"/>
                </a:lnTo>
                <a:lnTo>
                  <a:pt x="8692465" y="199660"/>
                </a:lnTo>
                <a:close/>
                <a:moveTo>
                  <a:pt x="8528648" y="170631"/>
                </a:moveTo>
                <a:lnTo>
                  <a:pt x="8499619" y="199660"/>
                </a:lnTo>
                <a:lnTo>
                  <a:pt x="8548417" y="248458"/>
                </a:lnTo>
                <a:lnTo>
                  <a:pt x="8577446" y="219429"/>
                </a:lnTo>
                <a:close/>
                <a:moveTo>
                  <a:pt x="8433398" y="170631"/>
                </a:moveTo>
                <a:lnTo>
                  <a:pt x="8384600" y="219429"/>
                </a:lnTo>
                <a:lnTo>
                  <a:pt x="8413629" y="248458"/>
                </a:lnTo>
                <a:lnTo>
                  <a:pt x="8462427" y="199660"/>
                </a:lnTo>
                <a:close/>
                <a:moveTo>
                  <a:pt x="8298610" y="170631"/>
                </a:moveTo>
                <a:lnTo>
                  <a:pt x="8269581" y="199660"/>
                </a:lnTo>
                <a:lnTo>
                  <a:pt x="8318379" y="248458"/>
                </a:lnTo>
                <a:lnTo>
                  <a:pt x="8347408" y="219429"/>
                </a:lnTo>
                <a:close/>
                <a:moveTo>
                  <a:pt x="8203360" y="170631"/>
                </a:moveTo>
                <a:lnTo>
                  <a:pt x="8154562" y="219429"/>
                </a:lnTo>
                <a:lnTo>
                  <a:pt x="8183591" y="248458"/>
                </a:lnTo>
                <a:lnTo>
                  <a:pt x="8232389" y="199660"/>
                </a:lnTo>
                <a:close/>
                <a:moveTo>
                  <a:pt x="8068572" y="170631"/>
                </a:moveTo>
                <a:lnTo>
                  <a:pt x="8039543" y="199660"/>
                </a:lnTo>
                <a:lnTo>
                  <a:pt x="8088341" y="248458"/>
                </a:lnTo>
                <a:lnTo>
                  <a:pt x="8117370" y="219429"/>
                </a:lnTo>
                <a:close/>
                <a:moveTo>
                  <a:pt x="7973322" y="170631"/>
                </a:moveTo>
                <a:lnTo>
                  <a:pt x="7924524" y="219429"/>
                </a:lnTo>
                <a:lnTo>
                  <a:pt x="7953553" y="248458"/>
                </a:lnTo>
                <a:lnTo>
                  <a:pt x="8002351" y="199660"/>
                </a:lnTo>
                <a:close/>
                <a:moveTo>
                  <a:pt x="7838534" y="170631"/>
                </a:moveTo>
                <a:lnTo>
                  <a:pt x="7809505" y="199660"/>
                </a:lnTo>
                <a:lnTo>
                  <a:pt x="7858303" y="248458"/>
                </a:lnTo>
                <a:lnTo>
                  <a:pt x="7887332" y="219429"/>
                </a:lnTo>
                <a:close/>
                <a:moveTo>
                  <a:pt x="7743284" y="170631"/>
                </a:moveTo>
                <a:lnTo>
                  <a:pt x="7694486" y="219429"/>
                </a:lnTo>
                <a:lnTo>
                  <a:pt x="7723515" y="248458"/>
                </a:lnTo>
                <a:lnTo>
                  <a:pt x="7772313" y="199660"/>
                </a:lnTo>
                <a:close/>
                <a:moveTo>
                  <a:pt x="7608496" y="170631"/>
                </a:moveTo>
                <a:lnTo>
                  <a:pt x="7579467" y="199660"/>
                </a:lnTo>
                <a:lnTo>
                  <a:pt x="7628265" y="248458"/>
                </a:lnTo>
                <a:lnTo>
                  <a:pt x="7657294" y="219429"/>
                </a:lnTo>
                <a:close/>
                <a:moveTo>
                  <a:pt x="7513246" y="170631"/>
                </a:moveTo>
                <a:lnTo>
                  <a:pt x="7464448" y="219429"/>
                </a:lnTo>
                <a:lnTo>
                  <a:pt x="7493477" y="248458"/>
                </a:lnTo>
                <a:lnTo>
                  <a:pt x="7542275" y="199660"/>
                </a:lnTo>
                <a:close/>
                <a:moveTo>
                  <a:pt x="7378458" y="170631"/>
                </a:moveTo>
                <a:lnTo>
                  <a:pt x="7349429" y="199660"/>
                </a:lnTo>
                <a:lnTo>
                  <a:pt x="7398227" y="248458"/>
                </a:lnTo>
                <a:lnTo>
                  <a:pt x="7427256" y="219429"/>
                </a:lnTo>
                <a:close/>
                <a:moveTo>
                  <a:pt x="7283208" y="170631"/>
                </a:moveTo>
                <a:lnTo>
                  <a:pt x="7234410" y="219429"/>
                </a:lnTo>
                <a:lnTo>
                  <a:pt x="7263439" y="248458"/>
                </a:lnTo>
                <a:lnTo>
                  <a:pt x="7312237" y="199660"/>
                </a:lnTo>
                <a:close/>
                <a:moveTo>
                  <a:pt x="7148420" y="170631"/>
                </a:moveTo>
                <a:lnTo>
                  <a:pt x="7119391" y="199660"/>
                </a:lnTo>
                <a:lnTo>
                  <a:pt x="7168189" y="248458"/>
                </a:lnTo>
                <a:lnTo>
                  <a:pt x="7197218" y="219429"/>
                </a:lnTo>
                <a:close/>
                <a:moveTo>
                  <a:pt x="7053170" y="170631"/>
                </a:moveTo>
                <a:lnTo>
                  <a:pt x="7004372" y="219429"/>
                </a:lnTo>
                <a:lnTo>
                  <a:pt x="7033401" y="248458"/>
                </a:lnTo>
                <a:lnTo>
                  <a:pt x="7082199" y="199660"/>
                </a:lnTo>
                <a:close/>
                <a:moveTo>
                  <a:pt x="6918382" y="170631"/>
                </a:moveTo>
                <a:lnTo>
                  <a:pt x="6889353" y="199660"/>
                </a:lnTo>
                <a:lnTo>
                  <a:pt x="6938151" y="248458"/>
                </a:lnTo>
                <a:lnTo>
                  <a:pt x="6967180" y="219429"/>
                </a:lnTo>
                <a:close/>
                <a:moveTo>
                  <a:pt x="6823132" y="170631"/>
                </a:moveTo>
                <a:lnTo>
                  <a:pt x="6774334" y="219429"/>
                </a:lnTo>
                <a:lnTo>
                  <a:pt x="6803363" y="248458"/>
                </a:lnTo>
                <a:lnTo>
                  <a:pt x="6852161" y="199660"/>
                </a:lnTo>
                <a:close/>
                <a:moveTo>
                  <a:pt x="6688344" y="170631"/>
                </a:moveTo>
                <a:lnTo>
                  <a:pt x="6659315" y="199660"/>
                </a:lnTo>
                <a:lnTo>
                  <a:pt x="6708113" y="248458"/>
                </a:lnTo>
                <a:lnTo>
                  <a:pt x="6737142" y="219429"/>
                </a:lnTo>
                <a:close/>
                <a:moveTo>
                  <a:pt x="6593094" y="170631"/>
                </a:moveTo>
                <a:lnTo>
                  <a:pt x="6544296" y="219429"/>
                </a:lnTo>
                <a:lnTo>
                  <a:pt x="6573325" y="248458"/>
                </a:lnTo>
                <a:lnTo>
                  <a:pt x="6622123" y="199660"/>
                </a:lnTo>
                <a:close/>
                <a:moveTo>
                  <a:pt x="6458306" y="170631"/>
                </a:moveTo>
                <a:lnTo>
                  <a:pt x="6429277" y="199660"/>
                </a:lnTo>
                <a:lnTo>
                  <a:pt x="6478075" y="248458"/>
                </a:lnTo>
                <a:lnTo>
                  <a:pt x="6507104" y="219429"/>
                </a:lnTo>
                <a:close/>
                <a:moveTo>
                  <a:pt x="6363056" y="170631"/>
                </a:moveTo>
                <a:lnTo>
                  <a:pt x="6314258" y="219429"/>
                </a:lnTo>
                <a:lnTo>
                  <a:pt x="6343287" y="248458"/>
                </a:lnTo>
                <a:lnTo>
                  <a:pt x="6392085" y="199660"/>
                </a:lnTo>
                <a:close/>
                <a:moveTo>
                  <a:pt x="6228268" y="170631"/>
                </a:moveTo>
                <a:lnTo>
                  <a:pt x="6199239" y="199660"/>
                </a:lnTo>
                <a:lnTo>
                  <a:pt x="6248037" y="248458"/>
                </a:lnTo>
                <a:lnTo>
                  <a:pt x="6277066" y="219429"/>
                </a:lnTo>
                <a:close/>
                <a:moveTo>
                  <a:pt x="6133018" y="170631"/>
                </a:moveTo>
                <a:lnTo>
                  <a:pt x="6084220" y="219429"/>
                </a:lnTo>
                <a:lnTo>
                  <a:pt x="6113249" y="248458"/>
                </a:lnTo>
                <a:lnTo>
                  <a:pt x="6162047" y="199660"/>
                </a:lnTo>
                <a:close/>
                <a:moveTo>
                  <a:pt x="5998230" y="170631"/>
                </a:moveTo>
                <a:lnTo>
                  <a:pt x="5969201" y="199660"/>
                </a:lnTo>
                <a:lnTo>
                  <a:pt x="6017999" y="248458"/>
                </a:lnTo>
                <a:lnTo>
                  <a:pt x="6047028" y="219429"/>
                </a:lnTo>
                <a:close/>
                <a:moveTo>
                  <a:pt x="5902980" y="170631"/>
                </a:moveTo>
                <a:lnTo>
                  <a:pt x="5854182" y="219429"/>
                </a:lnTo>
                <a:lnTo>
                  <a:pt x="5883211" y="248458"/>
                </a:lnTo>
                <a:lnTo>
                  <a:pt x="5932009" y="199660"/>
                </a:lnTo>
                <a:close/>
                <a:moveTo>
                  <a:pt x="5768192" y="170631"/>
                </a:moveTo>
                <a:lnTo>
                  <a:pt x="5739163" y="199660"/>
                </a:lnTo>
                <a:lnTo>
                  <a:pt x="5787961" y="248458"/>
                </a:lnTo>
                <a:lnTo>
                  <a:pt x="5816990" y="219429"/>
                </a:lnTo>
                <a:close/>
                <a:moveTo>
                  <a:pt x="5672942" y="170631"/>
                </a:moveTo>
                <a:lnTo>
                  <a:pt x="5624144" y="219429"/>
                </a:lnTo>
                <a:lnTo>
                  <a:pt x="5653173" y="248458"/>
                </a:lnTo>
                <a:lnTo>
                  <a:pt x="5701971" y="199660"/>
                </a:lnTo>
                <a:close/>
                <a:moveTo>
                  <a:pt x="5538154" y="170631"/>
                </a:moveTo>
                <a:lnTo>
                  <a:pt x="5509125" y="199660"/>
                </a:lnTo>
                <a:lnTo>
                  <a:pt x="5557923" y="248458"/>
                </a:lnTo>
                <a:lnTo>
                  <a:pt x="5586952" y="219429"/>
                </a:lnTo>
                <a:close/>
                <a:moveTo>
                  <a:pt x="5442904" y="170631"/>
                </a:moveTo>
                <a:lnTo>
                  <a:pt x="5394106" y="219429"/>
                </a:lnTo>
                <a:lnTo>
                  <a:pt x="5423135" y="248458"/>
                </a:lnTo>
                <a:lnTo>
                  <a:pt x="5471933" y="199660"/>
                </a:lnTo>
                <a:close/>
                <a:moveTo>
                  <a:pt x="5308116" y="170631"/>
                </a:moveTo>
                <a:lnTo>
                  <a:pt x="5279087" y="199660"/>
                </a:lnTo>
                <a:lnTo>
                  <a:pt x="5327885" y="248458"/>
                </a:lnTo>
                <a:lnTo>
                  <a:pt x="5356914" y="219429"/>
                </a:lnTo>
                <a:close/>
                <a:moveTo>
                  <a:pt x="5212866" y="170631"/>
                </a:moveTo>
                <a:lnTo>
                  <a:pt x="5164068" y="219429"/>
                </a:lnTo>
                <a:lnTo>
                  <a:pt x="5193097" y="248458"/>
                </a:lnTo>
                <a:lnTo>
                  <a:pt x="5241895" y="199660"/>
                </a:lnTo>
                <a:close/>
                <a:moveTo>
                  <a:pt x="5078078" y="170631"/>
                </a:moveTo>
                <a:lnTo>
                  <a:pt x="5049049" y="199660"/>
                </a:lnTo>
                <a:lnTo>
                  <a:pt x="5097847" y="248458"/>
                </a:lnTo>
                <a:lnTo>
                  <a:pt x="5126876" y="219429"/>
                </a:lnTo>
                <a:close/>
                <a:moveTo>
                  <a:pt x="4982828" y="170631"/>
                </a:moveTo>
                <a:lnTo>
                  <a:pt x="4934030" y="219429"/>
                </a:lnTo>
                <a:lnTo>
                  <a:pt x="4963059" y="248458"/>
                </a:lnTo>
                <a:lnTo>
                  <a:pt x="5011857" y="199660"/>
                </a:lnTo>
                <a:close/>
                <a:moveTo>
                  <a:pt x="4848040" y="170631"/>
                </a:moveTo>
                <a:lnTo>
                  <a:pt x="4819011" y="199660"/>
                </a:lnTo>
                <a:lnTo>
                  <a:pt x="4867809" y="248458"/>
                </a:lnTo>
                <a:lnTo>
                  <a:pt x="4896838" y="219429"/>
                </a:lnTo>
                <a:close/>
                <a:moveTo>
                  <a:pt x="4752790" y="170631"/>
                </a:moveTo>
                <a:lnTo>
                  <a:pt x="4703992" y="219429"/>
                </a:lnTo>
                <a:lnTo>
                  <a:pt x="4733021" y="248458"/>
                </a:lnTo>
                <a:lnTo>
                  <a:pt x="4781819" y="199660"/>
                </a:lnTo>
                <a:close/>
                <a:moveTo>
                  <a:pt x="4618002" y="170631"/>
                </a:moveTo>
                <a:lnTo>
                  <a:pt x="4588973" y="199660"/>
                </a:lnTo>
                <a:lnTo>
                  <a:pt x="4637771" y="248458"/>
                </a:lnTo>
                <a:lnTo>
                  <a:pt x="4666800" y="219429"/>
                </a:lnTo>
                <a:close/>
                <a:moveTo>
                  <a:pt x="4522752" y="170631"/>
                </a:moveTo>
                <a:lnTo>
                  <a:pt x="4473954" y="219429"/>
                </a:lnTo>
                <a:lnTo>
                  <a:pt x="4502983" y="248458"/>
                </a:lnTo>
                <a:lnTo>
                  <a:pt x="4551781" y="199660"/>
                </a:lnTo>
                <a:close/>
                <a:moveTo>
                  <a:pt x="4387964" y="170631"/>
                </a:moveTo>
                <a:lnTo>
                  <a:pt x="4358935" y="199660"/>
                </a:lnTo>
                <a:lnTo>
                  <a:pt x="4407733" y="248458"/>
                </a:lnTo>
                <a:lnTo>
                  <a:pt x="4436762" y="219429"/>
                </a:lnTo>
                <a:close/>
                <a:moveTo>
                  <a:pt x="4292714" y="170631"/>
                </a:moveTo>
                <a:lnTo>
                  <a:pt x="4243916" y="219429"/>
                </a:lnTo>
                <a:lnTo>
                  <a:pt x="4272945" y="248458"/>
                </a:lnTo>
                <a:lnTo>
                  <a:pt x="4321743" y="199660"/>
                </a:lnTo>
                <a:close/>
                <a:moveTo>
                  <a:pt x="4157926" y="170631"/>
                </a:moveTo>
                <a:lnTo>
                  <a:pt x="4128897" y="199660"/>
                </a:lnTo>
                <a:lnTo>
                  <a:pt x="4177695" y="248458"/>
                </a:lnTo>
                <a:lnTo>
                  <a:pt x="4206724" y="219429"/>
                </a:lnTo>
                <a:close/>
                <a:moveTo>
                  <a:pt x="4062676" y="170631"/>
                </a:moveTo>
                <a:lnTo>
                  <a:pt x="4013880" y="219427"/>
                </a:lnTo>
                <a:lnTo>
                  <a:pt x="4042911" y="248458"/>
                </a:lnTo>
                <a:lnTo>
                  <a:pt x="4091707" y="199662"/>
                </a:lnTo>
                <a:close/>
                <a:moveTo>
                  <a:pt x="2087590" y="170631"/>
                </a:moveTo>
                <a:lnTo>
                  <a:pt x="2058561" y="199660"/>
                </a:lnTo>
                <a:lnTo>
                  <a:pt x="2107359" y="248458"/>
                </a:lnTo>
                <a:lnTo>
                  <a:pt x="2136388" y="219429"/>
                </a:lnTo>
                <a:close/>
                <a:moveTo>
                  <a:pt x="1992340" y="170631"/>
                </a:moveTo>
                <a:lnTo>
                  <a:pt x="1943542" y="219430"/>
                </a:lnTo>
                <a:lnTo>
                  <a:pt x="1972570" y="248458"/>
                </a:lnTo>
                <a:lnTo>
                  <a:pt x="2021369" y="199660"/>
                </a:lnTo>
                <a:close/>
                <a:moveTo>
                  <a:pt x="1857551" y="170631"/>
                </a:moveTo>
                <a:lnTo>
                  <a:pt x="1828522" y="199660"/>
                </a:lnTo>
                <a:lnTo>
                  <a:pt x="1877320" y="248458"/>
                </a:lnTo>
                <a:lnTo>
                  <a:pt x="1906349" y="219429"/>
                </a:lnTo>
                <a:close/>
                <a:moveTo>
                  <a:pt x="1762301" y="170631"/>
                </a:moveTo>
                <a:lnTo>
                  <a:pt x="1713503" y="219429"/>
                </a:lnTo>
                <a:lnTo>
                  <a:pt x="1742532" y="248458"/>
                </a:lnTo>
                <a:lnTo>
                  <a:pt x="1791330" y="199660"/>
                </a:lnTo>
                <a:close/>
                <a:moveTo>
                  <a:pt x="1627513" y="170631"/>
                </a:moveTo>
                <a:lnTo>
                  <a:pt x="1598484" y="199660"/>
                </a:lnTo>
                <a:lnTo>
                  <a:pt x="1647282" y="248458"/>
                </a:lnTo>
                <a:lnTo>
                  <a:pt x="1676311" y="219429"/>
                </a:lnTo>
                <a:close/>
                <a:moveTo>
                  <a:pt x="1532263" y="170631"/>
                </a:moveTo>
                <a:lnTo>
                  <a:pt x="1483465" y="219429"/>
                </a:lnTo>
                <a:lnTo>
                  <a:pt x="1512493" y="248458"/>
                </a:lnTo>
                <a:lnTo>
                  <a:pt x="1561292" y="199660"/>
                </a:lnTo>
                <a:close/>
                <a:moveTo>
                  <a:pt x="1397474" y="170631"/>
                </a:moveTo>
                <a:lnTo>
                  <a:pt x="1368446" y="199660"/>
                </a:lnTo>
                <a:lnTo>
                  <a:pt x="1417243" y="248458"/>
                </a:lnTo>
                <a:lnTo>
                  <a:pt x="1446273" y="219429"/>
                </a:lnTo>
                <a:close/>
                <a:moveTo>
                  <a:pt x="1302224" y="170631"/>
                </a:moveTo>
                <a:lnTo>
                  <a:pt x="1253427" y="219429"/>
                </a:lnTo>
                <a:lnTo>
                  <a:pt x="1282456" y="248458"/>
                </a:lnTo>
                <a:lnTo>
                  <a:pt x="1331254" y="199660"/>
                </a:lnTo>
                <a:close/>
                <a:moveTo>
                  <a:pt x="1167437" y="170631"/>
                </a:moveTo>
                <a:lnTo>
                  <a:pt x="1138408" y="199660"/>
                </a:lnTo>
                <a:lnTo>
                  <a:pt x="1187206" y="248458"/>
                </a:lnTo>
                <a:lnTo>
                  <a:pt x="1216235" y="219429"/>
                </a:lnTo>
                <a:close/>
                <a:moveTo>
                  <a:pt x="1072187" y="170631"/>
                </a:moveTo>
                <a:lnTo>
                  <a:pt x="1023389" y="219429"/>
                </a:lnTo>
                <a:lnTo>
                  <a:pt x="1052418" y="248458"/>
                </a:lnTo>
                <a:lnTo>
                  <a:pt x="1101216" y="199660"/>
                </a:lnTo>
                <a:close/>
                <a:moveTo>
                  <a:pt x="937399" y="170631"/>
                </a:moveTo>
                <a:lnTo>
                  <a:pt x="908370" y="199660"/>
                </a:lnTo>
                <a:lnTo>
                  <a:pt x="957168" y="248458"/>
                </a:lnTo>
                <a:lnTo>
                  <a:pt x="986197" y="219429"/>
                </a:lnTo>
                <a:close/>
                <a:moveTo>
                  <a:pt x="842149" y="170631"/>
                </a:moveTo>
                <a:lnTo>
                  <a:pt x="793351" y="219429"/>
                </a:lnTo>
                <a:lnTo>
                  <a:pt x="822379" y="248458"/>
                </a:lnTo>
                <a:lnTo>
                  <a:pt x="871178" y="199660"/>
                </a:lnTo>
                <a:close/>
                <a:moveTo>
                  <a:pt x="707360" y="170631"/>
                </a:moveTo>
                <a:lnTo>
                  <a:pt x="678332" y="199660"/>
                </a:lnTo>
                <a:lnTo>
                  <a:pt x="727129" y="248458"/>
                </a:lnTo>
                <a:lnTo>
                  <a:pt x="756158" y="219429"/>
                </a:lnTo>
                <a:close/>
                <a:moveTo>
                  <a:pt x="612110" y="170631"/>
                </a:moveTo>
                <a:lnTo>
                  <a:pt x="563313" y="219429"/>
                </a:lnTo>
                <a:lnTo>
                  <a:pt x="592342" y="248458"/>
                </a:lnTo>
                <a:lnTo>
                  <a:pt x="641140" y="199661"/>
                </a:lnTo>
                <a:close/>
                <a:moveTo>
                  <a:pt x="477323" y="170631"/>
                </a:moveTo>
                <a:lnTo>
                  <a:pt x="448294" y="199660"/>
                </a:lnTo>
                <a:lnTo>
                  <a:pt x="497092" y="248458"/>
                </a:lnTo>
                <a:lnTo>
                  <a:pt x="526121" y="219429"/>
                </a:lnTo>
                <a:close/>
                <a:moveTo>
                  <a:pt x="382073" y="170631"/>
                </a:moveTo>
                <a:lnTo>
                  <a:pt x="333275" y="219429"/>
                </a:lnTo>
                <a:lnTo>
                  <a:pt x="362304" y="248458"/>
                </a:lnTo>
                <a:lnTo>
                  <a:pt x="411102" y="199660"/>
                </a:lnTo>
                <a:close/>
                <a:moveTo>
                  <a:pt x="3927891" y="170630"/>
                </a:moveTo>
                <a:lnTo>
                  <a:pt x="3898862" y="199659"/>
                </a:lnTo>
                <a:lnTo>
                  <a:pt x="3947661" y="248458"/>
                </a:lnTo>
                <a:lnTo>
                  <a:pt x="3976690" y="219429"/>
                </a:lnTo>
                <a:close/>
                <a:moveTo>
                  <a:pt x="3832641" y="170630"/>
                </a:moveTo>
                <a:lnTo>
                  <a:pt x="3783842" y="219429"/>
                </a:lnTo>
                <a:lnTo>
                  <a:pt x="3812871" y="248458"/>
                </a:lnTo>
                <a:lnTo>
                  <a:pt x="3861670" y="199659"/>
                </a:lnTo>
                <a:close/>
                <a:moveTo>
                  <a:pt x="3467815" y="170630"/>
                </a:moveTo>
                <a:lnTo>
                  <a:pt x="3438786" y="199659"/>
                </a:lnTo>
                <a:lnTo>
                  <a:pt x="3487585" y="248458"/>
                </a:lnTo>
                <a:lnTo>
                  <a:pt x="3516614" y="219429"/>
                </a:lnTo>
                <a:close/>
                <a:moveTo>
                  <a:pt x="3372565" y="170630"/>
                </a:moveTo>
                <a:lnTo>
                  <a:pt x="3323766" y="219429"/>
                </a:lnTo>
                <a:lnTo>
                  <a:pt x="3352795" y="248458"/>
                </a:lnTo>
                <a:lnTo>
                  <a:pt x="3401594" y="199659"/>
                </a:lnTo>
                <a:close/>
                <a:moveTo>
                  <a:pt x="3007739" y="170630"/>
                </a:moveTo>
                <a:lnTo>
                  <a:pt x="2978711" y="199659"/>
                </a:lnTo>
                <a:lnTo>
                  <a:pt x="3027510" y="248458"/>
                </a:lnTo>
                <a:lnTo>
                  <a:pt x="3056539" y="219430"/>
                </a:lnTo>
                <a:close/>
                <a:moveTo>
                  <a:pt x="2912489" y="170630"/>
                </a:moveTo>
                <a:lnTo>
                  <a:pt x="2863690" y="219429"/>
                </a:lnTo>
                <a:lnTo>
                  <a:pt x="2892719" y="248458"/>
                </a:lnTo>
                <a:lnTo>
                  <a:pt x="2941518" y="199659"/>
                </a:lnTo>
                <a:close/>
                <a:moveTo>
                  <a:pt x="2547664" y="170630"/>
                </a:moveTo>
                <a:lnTo>
                  <a:pt x="2518635" y="199659"/>
                </a:lnTo>
                <a:lnTo>
                  <a:pt x="2567434" y="248458"/>
                </a:lnTo>
                <a:lnTo>
                  <a:pt x="2596463" y="219429"/>
                </a:lnTo>
                <a:close/>
                <a:moveTo>
                  <a:pt x="2452414" y="170630"/>
                </a:moveTo>
                <a:lnTo>
                  <a:pt x="2403615" y="219429"/>
                </a:lnTo>
                <a:lnTo>
                  <a:pt x="2432644" y="248458"/>
                </a:lnTo>
                <a:lnTo>
                  <a:pt x="2481443" y="199659"/>
                </a:lnTo>
                <a:close/>
                <a:moveTo>
                  <a:pt x="9171132" y="123012"/>
                </a:moveTo>
                <a:lnTo>
                  <a:pt x="9142102" y="152041"/>
                </a:lnTo>
                <a:lnTo>
                  <a:pt x="9171132" y="181070"/>
                </a:lnTo>
                <a:lnTo>
                  <a:pt x="9200161" y="152041"/>
                </a:lnTo>
                <a:close/>
                <a:moveTo>
                  <a:pt x="2270002" y="123008"/>
                </a:moveTo>
                <a:lnTo>
                  <a:pt x="2240972" y="152037"/>
                </a:lnTo>
                <a:lnTo>
                  <a:pt x="2270001" y="181066"/>
                </a:lnTo>
                <a:lnTo>
                  <a:pt x="2299030" y="152036"/>
                </a:lnTo>
                <a:close/>
                <a:moveTo>
                  <a:pt x="3650229" y="123008"/>
                </a:moveTo>
                <a:lnTo>
                  <a:pt x="3621199" y="152037"/>
                </a:lnTo>
                <a:lnTo>
                  <a:pt x="3650228" y="181065"/>
                </a:lnTo>
                <a:lnTo>
                  <a:pt x="3679257" y="152036"/>
                </a:lnTo>
                <a:close/>
                <a:moveTo>
                  <a:pt x="3190153" y="123008"/>
                </a:moveTo>
                <a:lnTo>
                  <a:pt x="3161123" y="152037"/>
                </a:lnTo>
                <a:lnTo>
                  <a:pt x="3190153" y="181066"/>
                </a:lnTo>
                <a:lnTo>
                  <a:pt x="3219182" y="152037"/>
                </a:lnTo>
                <a:close/>
                <a:moveTo>
                  <a:pt x="2730076" y="123007"/>
                </a:moveTo>
                <a:lnTo>
                  <a:pt x="2701047" y="152036"/>
                </a:lnTo>
                <a:lnTo>
                  <a:pt x="2730077" y="181066"/>
                </a:lnTo>
                <a:lnTo>
                  <a:pt x="2759106" y="152037"/>
                </a:lnTo>
                <a:close/>
                <a:moveTo>
                  <a:pt x="889774" y="123007"/>
                </a:moveTo>
                <a:lnTo>
                  <a:pt x="860745" y="152035"/>
                </a:lnTo>
                <a:lnTo>
                  <a:pt x="889774" y="181064"/>
                </a:lnTo>
                <a:lnTo>
                  <a:pt x="918802" y="152035"/>
                </a:lnTo>
                <a:close/>
                <a:moveTo>
                  <a:pt x="1349850" y="123006"/>
                </a:moveTo>
                <a:lnTo>
                  <a:pt x="1320821" y="152035"/>
                </a:lnTo>
                <a:lnTo>
                  <a:pt x="1349850" y="181064"/>
                </a:lnTo>
                <a:lnTo>
                  <a:pt x="1378878" y="152035"/>
                </a:lnTo>
                <a:close/>
                <a:moveTo>
                  <a:pt x="1579888" y="123006"/>
                </a:moveTo>
                <a:lnTo>
                  <a:pt x="1550859" y="152035"/>
                </a:lnTo>
                <a:lnTo>
                  <a:pt x="1579888" y="181064"/>
                </a:lnTo>
                <a:lnTo>
                  <a:pt x="1608917" y="152035"/>
                </a:lnTo>
                <a:close/>
                <a:moveTo>
                  <a:pt x="8941099" y="123006"/>
                </a:moveTo>
                <a:lnTo>
                  <a:pt x="8912070" y="152035"/>
                </a:lnTo>
                <a:lnTo>
                  <a:pt x="8941099" y="181064"/>
                </a:lnTo>
                <a:lnTo>
                  <a:pt x="8970128" y="152035"/>
                </a:lnTo>
                <a:close/>
                <a:moveTo>
                  <a:pt x="4800415" y="123006"/>
                </a:moveTo>
                <a:lnTo>
                  <a:pt x="4771386" y="152035"/>
                </a:lnTo>
                <a:lnTo>
                  <a:pt x="4800415" y="181064"/>
                </a:lnTo>
                <a:lnTo>
                  <a:pt x="4829444" y="152035"/>
                </a:lnTo>
                <a:close/>
                <a:moveTo>
                  <a:pt x="2039965" y="123006"/>
                </a:moveTo>
                <a:lnTo>
                  <a:pt x="2010936" y="152035"/>
                </a:lnTo>
                <a:lnTo>
                  <a:pt x="2039965" y="181064"/>
                </a:lnTo>
                <a:lnTo>
                  <a:pt x="2068994" y="152035"/>
                </a:lnTo>
                <a:close/>
                <a:moveTo>
                  <a:pt x="8250985" y="123006"/>
                </a:moveTo>
                <a:lnTo>
                  <a:pt x="8221956" y="152035"/>
                </a:lnTo>
                <a:lnTo>
                  <a:pt x="8250985" y="181064"/>
                </a:lnTo>
                <a:lnTo>
                  <a:pt x="8280014" y="152035"/>
                </a:lnTo>
                <a:close/>
                <a:moveTo>
                  <a:pt x="8020947" y="123006"/>
                </a:moveTo>
                <a:lnTo>
                  <a:pt x="7991918" y="152035"/>
                </a:lnTo>
                <a:lnTo>
                  <a:pt x="8020947" y="181064"/>
                </a:lnTo>
                <a:lnTo>
                  <a:pt x="8049976" y="152035"/>
                </a:lnTo>
                <a:close/>
                <a:moveTo>
                  <a:pt x="7790909" y="123006"/>
                </a:moveTo>
                <a:lnTo>
                  <a:pt x="7761880" y="152035"/>
                </a:lnTo>
                <a:lnTo>
                  <a:pt x="7790909" y="181064"/>
                </a:lnTo>
                <a:lnTo>
                  <a:pt x="7819938" y="152035"/>
                </a:lnTo>
                <a:close/>
                <a:moveTo>
                  <a:pt x="6870757" y="123006"/>
                </a:moveTo>
                <a:lnTo>
                  <a:pt x="6841728" y="152035"/>
                </a:lnTo>
                <a:lnTo>
                  <a:pt x="6870757" y="181064"/>
                </a:lnTo>
                <a:lnTo>
                  <a:pt x="6899786" y="152035"/>
                </a:lnTo>
                <a:close/>
                <a:moveTo>
                  <a:pt x="6640719" y="123006"/>
                </a:moveTo>
                <a:lnTo>
                  <a:pt x="6611690" y="152035"/>
                </a:lnTo>
                <a:lnTo>
                  <a:pt x="6640719" y="181064"/>
                </a:lnTo>
                <a:lnTo>
                  <a:pt x="6669748" y="152035"/>
                </a:lnTo>
                <a:close/>
                <a:moveTo>
                  <a:pt x="6410681" y="123006"/>
                </a:moveTo>
                <a:lnTo>
                  <a:pt x="6381652" y="152035"/>
                </a:lnTo>
                <a:lnTo>
                  <a:pt x="6410681" y="181064"/>
                </a:lnTo>
                <a:lnTo>
                  <a:pt x="6439710" y="152035"/>
                </a:lnTo>
                <a:close/>
                <a:moveTo>
                  <a:pt x="6180643" y="123006"/>
                </a:moveTo>
                <a:lnTo>
                  <a:pt x="6151614" y="152035"/>
                </a:lnTo>
                <a:lnTo>
                  <a:pt x="6180643" y="181064"/>
                </a:lnTo>
                <a:lnTo>
                  <a:pt x="6209672" y="152035"/>
                </a:lnTo>
                <a:close/>
                <a:moveTo>
                  <a:pt x="5260491" y="123006"/>
                </a:moveTo>
                <a:lnTo>
                  <a:pt x="5231462" y="152035"/>
                </a:lnTo>
                <a:lnTo>
                  <a:pt x="5260491" y="181064"/>
                </a:lnTo>
                <a:lnTo>
                  <a:pt x="5289520" y="152035"/>
                </a:lnTo>
                <a:close/>
                <a:moveTo>
                  <a:pt x="5030453" y="123006"/>
                </a:moveTo>
                <a:lnTo>
                  <a:pt x="5001424" y="152035"/>
                </a:lnTo>
                <a:lnTo>
                  <a:pt x="5030453" y="181064"/>
                </a:lnTo>
                <a:lnTo>
                  <a:pt x="5059482" y="152035"/>
                </a:lnTo>
                <a:close/>
                <a:moveTo>
                  <a:pt x="1119812" y="123006"/>
                </a:moveTo>
                <a:lnTo>
                  <a:pt x="1090783" y="152035"/>
                </a:lnTo>
                <a:lnTo>
                  <a:pt x="1119812" y="181064"/>
                </a:lnTo>
                <a:lnTo>
                  <a:pt x="1148841" y="152035"/>
                </a:lnTo>
                <a:close/>
                <a:moveTo>
                  <a:pt x="429698" y="123006"/>
                </a:moveTo>
                <a:lnTo>
                  <a:pt x="400669" y="152035"/>
                </a:lnTo>
                <a:lnTo>
                  <a:pt x="429698" y="181064"/>
                </a:lnTo>
                <a:lnTo>
                  <a:pt x="458727" y="152035"/>
                </a:lnTo>
                <a:close/>
                <a:moveTo>
                  <a:pt x="8481023" y="123006"/>
                </a:moveTo>
                <a:lnTo>
                  <a:pt x="8451994" y="152035"/>
                </a:lnTo>
                <a:lnTo>
                  <a:pt x="8481023" y="181064"/>
                </a:lnTo>
                <a:lnTo>
                  <a:pt x="8510052" y="152035"/>
                </a:lnTo>
                <a:close/>
                <a:moveTo>
                  <a:pt x="7560871" y="123006"/>
                </a:moveTo>
                <a:lnTo>
                  <a:pt x="7531842" y="152035"/>
                </a:lnTo>
                <a:lnTo>
                  <a:pt x="7560871" y="181064"/>
                </a:lnTo>
                <a:lnTo>
                  <a:pt x="7589900" y="152035"/>
                </a:lnTo>
                <a:close/>
                <a:moveTo>
                  <a:pt x="7330833" y="123006"/>
                </a:moveTo>
                <a:lnTo>
                  <a:pt x="7301804" y="152035"/>
                </a:lnTo>
                <a:lnTo>
                  <a:pt x="7330833" y="181064"/>
                </a:lnTo>
                <a:lnTo>
                  <a:pt x="7359862" y="152035"/>
                </a:lnTo>
                <a:close/>
                <a:moveTo>
                  <a:pt x="7100795" y="123006"/>
                </a:moveTo>
                <a:lnTo>
                  <a:pt x="7071766" y="152035"/>
                </a:lnTo>
                <a:lnTo>
                  <a:pt x="7100795" y="181064"/>
                </a:lnTo>
                <a:lnTo>
                  <a:pt x="7129824" y="152035"/>
                </a:lnTo>
                <a:close/>
                <a:moveTo>
                  <a:pt x="5950605" y="123006"/>
                </a:moveTo>
                <a:lnTo>
                  <a:pt x="5921576" y="152035"/>
                </a:lnTo>
                <a:lnTo>
                  <a:pt x="5950605" y="181064"/>
                </a:lnTo>
                <a:lnTo>
                  <a:pt x="5979634" y="152035"/>
                </a:lnTo>
                <a:close/>
                <a:moveTo>
                  <a:pt x="5720567" y="123006"/>
                </a:moveTo>
                <a:lnTo>
                  <a:pt x="5691538" y="152035"/>
                </a:lnTo>
                <a:lnTo>
                  <a:pt x="5720567" y="181064"/>
                </a:lnTo>
                <a:lnTo>
                  <a:pt x="5749596" y="152035"/>
                </a:lnTo>
                <a:close/>
                <a:moveTo>
                  <a:pt x="5490529" y="123006"/>
                </a:moveTo>
                <a:lnTo>
                  <a:pt x="5461500" y="152035"/>
                </a:lnTo>
                <a:lnTo>
                  <a:pt x="5490529" y="181064"/>
                </a:lnTo>
                <a:lnTo>
                  <a:pt x="5519558" y="152035"/>
                </a:lnTo>
                <a:close/>
                <a:moveTo>
                  <a:pt x="4570377" y="123006"/>
                </a:moveTo>
                <a:lnTo>
                  <a:pt x="4541348" y="152035"/>
                </a:lnTo>
                <a:lnTo>
                  <a:pt x="4570377" y="181064"/>
                </a:lnTo>
                <a:lnTo>
                  <a:pt x="4599406" y="152035"/>
                </a:lnTo>
                <a:close/>
                <a:moveTo>
                  <a:pt x="4340339" y="123006"/>
                </a:moveTo>
                <a:lnTo>
                  <a:pt x="4311310" y="152035"/>
                </a:lnTo>
                <a:lnTo>
                  <a:pt x="4340339" y="181064"/>
                </a:lnTo>
                <a:lnTo>
                  <a:pt x="4369368" y="152035"/>
                </a:lnTo>
                <a:close/>
                <a:moveTo>
                  <a:pt x="1809926" y="123006"/>
                </a:moveTo>
                <a:lnTo>
                  <a:pt x="1780897" y="152035"/>
                </a:lnTo>
                <a:lnTo>
                  <a:pt x="1809926" y="181064"/>
                </a:lnTo>
                <a:lnTo>
                  <a:pt x="1838955" y="152035"/>
                </a:lnTo>
                <a:close/>
                <a:moveTo>
                  <a:pt x="8711061" y="123006"/>
                </a:moveTo>
                <a:lnTo>
                  <a:pt x="8682032" y="152035"/>
                </a:lnTo>
                <a:lnTo>
                  <a:pt x="8711061" y="181064"/>
                </a:lnTo>
                <a:lnTo>
                  <a:pt x="8740090" y="152035"/>
                </a:lnTo>
                <a:close/>
                <a:moveTo>
                  <a:pt x="659736" y="123006"/>
                </a:moveTo>
                <a:lnTo>
                  <a:pt x="630707" y="152035"/>
                </a:lnTo>
                <a:lnTo>
                  <a:pt x="659736" y="181064"/>
                </a:lnTo>
                <a:lnTo>
                  <a:pt x="688765" y="152035"/>
                </a:lnTo>
                <a:close/>
                <a:moveTo>
                  <a:pt x="4110302" y="123006"/>
                </a:moveTo>
                <a:lnTo>
                  <a:pt x="4081272" y="152035"/>
                </a:lnTo>
                <a:lnTo>
                  <a:pt x="4110303" y="181065"/>
                </a:lnTo>
                <a:lnTo>
                  <a:pt x="4139331" y="152036"/>
                </a:lnTo>
                <a:close/>
                <a:moveTo>
                  <a:pt x="2960115" y="123005"/>
                </a:moveTo>
                <a:lnTo>
                  <a:pt x="2931086" y="152034"/>
                </a:lnTo>
                <a:lnTo>
                  <a:pt x="2960115" y="181063"/>
                </a:lnTo>
                <a:lnTo>
                  <a:pt x="2989143" y="152034"/>
                </a:lnTo>
                <a:close/>
                <a:moveTo>
                  <a:pt x="3880266" y="123005"/>
                </a:moveTo>
                <a:lnTo>
                  <a:pt x="3851237" y="152034"/>
                </a:lnTo>
                <a:lnTo>
                  <a:pt x="3880266" y="181063"/>
                </a:lnTo>
                <a:lnTo>
                  <a:pt x="3909295" y="152034"/>
                </a:lnTo>
                <a:close/>
                <a:moveTo>
                  <a:pt x="3420190" y="123005"/>
                </a:moveTo>
                <a:lnTo>
                  <a:pt x="3391161" y="152034"/>
                </a:lnTo>
                <a:lnTo>
                  <a:pt x="3420190" y="181063"/>
                </a:lnTo>
                <a:lnTo>
                  <a:pt x="3449219" y="152034"/>
                </a:lnTo>
                <a:close/>
                <a:moveTo>
                  <a:pt x="2500039" y="123005"/>
                </a:moveTo>
                <a:lnTo>
                  <a:pt x="2471010" y="152034"/>
                </a:lnTo>
                <a:lnTo>
                  <a:pt x="2500039" y="181063"/>
                </a:lnTo>
                <a:lnTo>
                  <a:pt x="2529068" y="152034"/>
                </a:lnTo>
                <a:close/>
                <a:moveTo>
                  <a:pt x="9056113" y="103243"/>
                </a:moveTo>
                <a:lnTo>
                  <a:pt x="9007320" y="152035"/>
                </a:lnTo>
                <a:lnTo>
                  <a:pt x="9056118" y="200833"/>
                </a:lnTo>
                <a:lnTo>
                  <a:pt x="9104911" y="152041"/>
                </a:lnTo>
                <a:close/>
                <a:moveTo>
                  <a:pt x="2154982" y="103238"/>
                </a:moveTo>
                <a:lnTo>
                  <a:pt x="2106186" y="152035"/>
                </a:lnTo>
                <a:lnTo>
                  <a:pt x="2154984" y="200833"/>
                </a:lnTo>
                <a:lnTo>
                  <a:pt x="2203780" y="152036"/>
                </a:lnTo>
                <a:close/>
                <a:moveTo>
                  <a:pt x="3995284" y="103238"/>
                </a:moveTo>
                <a:lnTo>
                  <a:pt x="3946487" y="152034"/>
                </a:lnTo>
                <a:lnTo>
                  <a:pt x="3995286" y="200833"/>
                </a:lnTo>
                <a:lnTo>
                  <a:pt x="4044081" y="152036"/>
                </a:lnTo>
                <a:close/>
                <a:moveTo>
                  <a:pt x="1234831" y="103237"/>
                </a:moveTo>
                <a:lnTo>
                  <a:pt x="1186033" y="152035"/>
                </a:lnTo>
                <a:lnTo>
                  <a:pt x="1234831" y="200833"/>
                </a:lnTo>
                <a:lnTo>
                  <a:pt x="1283628" y="152035"/>
                </a:lnTo>
                <a:close/>
                <a:moveTo>
                  <a:pt x="774754" y="103237"/>
                </a:moveTo>
                <a:lnTo>
                  <a:pt x="725957" y="152035"/>
                </a:lnTo>
                <a:lnTo>
                  <a:pt x="774754" y="200833"/>
                </a:lnTo>
                <a:lnTo>
                  <a:pt x="823552" y="152035"/>
                </a:lnTo>
                <a:close/>
                <a:moveTo>
                  <a:pt x="3305173" y="103237"/>
                </a:moveTo>
                <a:lnTo>
                  <a:pt x="3256373" y="152037"/>
                </a:lnTo>
                <a:lnTo>
                  <a:pt x="3305170" y="200833"/>
                </a:lnTo>
                <a:lnTo>
                  <a:pt x="3353969" y="152034"/>
                </a:lnTo>
                <a:close/>
                <a:moveTo>
                  <a:pt x="3075132" y="103237"/>
                </a:moveTo>
                <a:lnTo>
                  <a:pt x="3026336" y="152034"/>
                </a:lnTo>
                <a:lnTo>
                  <a:pt x="3075136" y="200833"/>
                </a:lnTo>
                <a:lnTo>
                  <a:pt x="3123932" y="152037"/>
                </a:lnTo>
                <a:close/>
                <a:moveTo>
                  <a:pt x="2615057" y="103237"/>
                </a:moveTo>
                <a:lnTo>
                  <a:pt x="2566260" y="152034"/>
                </a:lnTo>
                <a:lnTo>
                  <a:pt x="2615060" y="200833"/>
                </a:lnTo>
                <a:lnTo>
                  <a:pt x="2663856" y="152037"/>
                </a:lnTo>
                <a:close/>
                <a:moveTo>
                  <a:pt x="3765249" y="103237"/>
                </a:moveTo>
                <a:lnTo>
                  <a:pt x="3716449" y="152037"/>
                </a:lnTo>
                <a:lnTo>
                  <a:pt x="3765246" y="200833"/>
                </a:lnTo>
                <a:lnTo>
                  <a:pt x="3814045" y="152034"/>
                </a:lnTo>
                <a:close/>
                <a:moveTo>
                  <a:pt x="2385022" y="103237"/>
                </a:moveTo>
                <a:lnTo>
                  <a:pt x="2336222" y="152037"/>
                </a:lnTo>
                <a:lnTo>
                  <a:pt x="2385019" y="200833"/>
                </a:lnTo>
                <a:lnTo>
                  <a:pt x="2433818" y="152034"/>
                </a:lnTo>
                <a:close/>
                <a:moveTo>
                  <a:pt x="8826080" y="103237"/>
                </a:moveTo>
                <a:lnTo>
                  <a:pt x="8777282" y="152035"/>
                </a:lnTo>
                <a:lnTo>
                  <a:pt x="8826080" y="200833"/>
                </a:lnTo>
                <a:lnTo>
                  <a:pt x="8874878" y="152035"/>
                </a:lnTo>
                <a:close/>
                <a:moveTo>
                  <a:pt x="8596042" y="103237"/>
                </a:moveTo>
                <a:lnTo>
                  <a:pt x="8547244" y="152035"/>
                </a:lnTo>
                <a:lnTo>
                  <a:pt x="8596042" y="200833"/>
                </a:lnTo>
                <a:lnTo>
                  <a:pt x="8644840" y="152035"/>
                </a:lnTo>
                <a:close/>
                <a:moveTo>
                  <a:pt x="8366004" y="103237"/>
                </a:moveTo>
                <a:lnTo>
                  <a:pt x="8317206" y="152035"/>
                </a:lnTo>
                <a:lnTo>
                  <a:pt x="8366004" y="200833"/>
                </a:lnTo>
                <a:lnTo>
                  <a:pt x="8414802" y="152035"/>
                </a:lnTo>
                <a:close/>
                <a:moveTo>
                  <a:pt x="7675890" y="103237"/>
                </a:moveTo>
                <a:lnTo>
                  <a:pt x="7627092" y="152035"/>
                </a:lnTo>
                <a:lnTo>
                  <a:pt x="7675890" y="200833"/>
                </a:lnTo>
                <a:lnTo>
                  <a:pt x="7724688" y="152035"/>
                </a:lnTo>
                <a:close/>
                <a:moveTo>
                  <a:pt x="7445852" y="103237"/>
                </a:moveTo>
                <a:lnTo>
                  <a:pt x="7397054" y="152035"/>
                </a:lnTo>
                <a:lnTo>
                  <a:pt x="7445852" y="200833"/>
                </a:lnTo>
                <a:lnTo>
                  <a:pt x="7494650" y="152035"/>
                </a:lnTo>
                <a:close/>
                <a:moveTo>
                  <a:pt x="7215814" y="103237"/>
                </a:moveTo>
                <a:lnTo>
                  <a:pt x="7167016" y="152035"/>
                </a:lnTo>
                <a:lnTo>
                  <a:pt x="7215814" y="200833"/>
                </a:lnTo>
                <a:lnTo>
                  <a:pt x="7264612" y="152035"/>
                </a:lnTo>
                <a:close/>
                <a:moveTo>
                  <a:pt x="6985776" y="103237"/>
                </a:moveTo>
                <a:lnTo>
                  <a:pt x="6936978" y="152035"/>
                </a:lnTo>
                <a:lnTo>
                  <a:pt x="6985776" y="200833"/>
                </a:lnTo>
                <a:lnTo>
                  <a:pt x="7034574" y="152035"/>
                </a:lnTo>
                <a:close/>
                <a:moveTo>
                  <a:pt x="6065624" y="103237"/>
                </a:moveTo>
                <a:lnTo>
                  <a:pt x="6016826" y="152035"/>
                </a:lnTo>
                <a:lnTo>
                  <a:pt x="6065624" y="200833"/>
                </a:lnTo>
                <a:lnTo>
                  <a:pt x="6114422" y="152035"/>
                </a:lnTo>
                <a:close/>
                <a:moveTo>
                  <a:pt x="5835586" y="103237"/>
                </a:moveTo>
                <a:lnTo>
                  <a:pt x="5786788" y="152035"/>
                </a:lnTo>
                <a:lnTo>
                  <a:pt x="5835586" y="200833"/>
                </a:lnTo>
                <a:lnTo>
                  <a:pt x="5884384" y="152035"/>
                </a:lnTo>
                <a:close/>
                <a:moveTo>
                  <a:pt x="5605548" y="103237"/>
                </a:moveTo>
                <a:lnTo>
                  <a:pt x="5556750" y="152035"/>
                </a:lnTo>
                <a:lnTo>
                  <a:pt x="5605548" y="200833"/>
                </a:lnTo>
                <a:lnTo>
                  <a:pt x="5654346" y="152035"/>
                </a:lnTo>
                <a:close/>
                <a:moveTo>
                  <a:pt x="5375510" y="103237"/>
                </a:moveTo>
                <a:lnTo>
                  <a:pt x="5326712" y="152035"/>
                </a:lnTo>
                <a:lnTo>
                  <a:pt x="5375510" y="200833"/>
                </a:lnTo>
                <a:lnTo>
                  <a:pt x="5424308" y="152035"/>
                </a:lnTo>
                <a:close/>
                <a:moveTo>
                  <a:pt x="4685396" y="103237"/>
                </a:moveTo>
                <a:lnTo>
                  <a:pt x="4636598" y="152035"/>
                </a:lnTo>
                <a:lnTo>
                  <a:pt x="4685396" y="200833"/>
                </a:lnTo>
                <a:lnTo>
                  <a:pt x="4734194" y="152035"/>
                </a:lnTo>
                <a:close/>
                <a:moveTo>
                  <a:pt x="4455358" y="103237"/>
                </a:moveTo>
                <a:lnTo>
                  <a:pt x="4406560" y="152035"/>
                </a:lnTo>
                <a:lnTo>
                  <a:pt x="4455358" y="200833"/>
                </a:lnTo>
                <a:lnTo>
                  <a:pt x="4504156" y="152035"/>
                </a:lnTo>
                <a:close/>
                <a:moveTo>
                  <a:pt x="4225320" y="103237"/>
                </a:moveTo>
                <a:lnTo>
                  <a:pt x="4176522" y="152035"/>
                </a:lnTo>
                <a:lnTo>
                  <a:pt x="4225320" y="200833"/>
                </a:lnTo>
                <a:lnTo>
                  <a:pt x="4274118" y="152035"/>
                </a:lnTo>
                <a:close/>
                <a:moveTo>
                  <a:pt x="1694907" y="103237"/>
                </a:moveTo>
                <a:lnTo>
                  <a:pt x="1646109" y="152035"/>
                </a:lnTo>
                <a:lnTo>
                  <a:pt x="1694907" y="200833"/>
                </a:lnTo>
                <a:lnTo>
                  <a:pt x="1743705" y="152035"/>
                </a:lnTo>
                <a:close/>
                <a:moveTo>
                  <a:pt x="1464869" y="103237"/>
                </a:moveTo>
                <a:lnTo>
                  <a:pt x="1416071" y="152035"/>
                </a:lnTo>
                <a:lnTo>
                  <a:pt x="1464869" y="200833"/>
                </a:lnTo>
                <a:lnTo>
                  <a:pt x="1513667" y="152035"/>
                </a:lnTo>
                <a:close/>
                <a:moveTo>
                  <a:pt x="2845096" y="103237"/>
                </a:moveTo>
                <a:lnTo>
                  <a:pt x="2796297" y="152036"/>
                </a:lnTo>
                <a:lnTo>
                  <a:pt x="2845094" y="200833"/>
                </a:lnTo>
                <a:lnTo>
                  <a:pt x="2893893" y="152034"/>
                </a:lnTo>
                <a:close/>
                <a:moveTo>
                  <a:pt x="6525700" y="103237"/>
                </a:moveTo>
                <a:lnTo>
                  <a:pt x="6476902" y="152035"/>
                </a:lnTo>
                <a:lnTo>
                  <a:pt x="6525700" y="200833"/>
                </a:lnTo>
                <a:lnTo>
                  <a:pt x="6574498" y="152035"/>
                </a:lnTo>
                <a:close/>
                <a:moveTo>
                  <a:pt x="8135966" y="103237"/>
                </a:moveTo>
                <a:lnTo>
                  <a:pt x="8087168" y="152035"/>
                </a:lnTo>
                <a:lnTo>
                  <a:pt x="8135966" y="200833"/>
                </a:lnTo>
                <a:lnTo>
                  <a:pt x="8184764" y="152035"/>
                </a:lnTo>
                <a:close/>
                <a:moveTo>
                  <a:pt x="7905928" y="103237"/>
                </a:moveTo>
                <a:lnTo>
                  <a:pt x="7857130" y="152035"/>
                </a:lnTo>
                <a:lnTo>
                  <a:pt x="7905928" y="200833"/>
                </a:lnTo>
                <a:lnTo>
                  <a:pt x="7954726" y="152035"/>
                </a:lnTo>
                <a:close/>
                <a:moveTo>
                  <a:pt x="6755738" y="103237"/>
                </a:moveTo>
                <a:lnTo>
                  <a:pt x="6706940" y="152035"/>
                </a:lnTo>
                <a:lnTo>
                  <a:pt x="6755738" y="200833"/>
                </a:lnTo>
                <a:lnTo>
                  <a:pt x="6804536" y="152035"/>
                </a:lnTo>
                <a:close/>
                <a:moveTo>
                  <a:pt x="6295662" y="103237"/>
                </a:moveTo>
                <a:lnTo>
                  <a:pt x="6246864" y="152035"/>
                </a:lnTo>
                <a:lnTo>
                  <a:pt x="6295662" y="200833"/>
                </a:lnTo>
                <a:lnTo>
                  <a:pt x="6344460" y="152035"/>
                </a:lnTo>
                <a:close/>
                <a:moveTo>
                  <a:pt x="5145472" y="103237"/>
                </a:moveTo>
                <a:lnTo>
                  <a:pt x="5096674" y="152035"/>
                </a:lnTo>
                <a:lnTo>
                  <a:pt x="5145472" y="200833"/>
                </a:lnTo>
                <a:lnTo>
                  <a:pt x="5194270" y="152035"/>
                </a:lnTo>
                <a:close/>
                <a:moveTo>
                  <a:pt x="4915434" y="103237"/>
                </a:moveTo>
                <a:lnTo>
                  <a:pt x="4866636" y="152035"/>
                </a:lnTo>
                <a:lnTo>
                  <a:pt x="4915434" y="200833"/>
                </a:lnTo>
                <a:lnTo>
                  <a:pt x="4964232" y="152035"/>
                </a:lnTo>
                <a:close/>
                <a:moveTo>
                  <a:pt x="1004793" y="103237"/>
                </a:moveTo>
                <a:lnTo>
                  <a:pt x="955995" y="152035"/>
                </a:lnTo>
                <a:lnTo>
                  <a:pt x="1004793" y="200833"/>
                </a:lnTo>
                <a:lnTo>
                  <a:pt x="1053591" y="152035"/>
                </a:lnTo>
                <a:close/>
                <a:moveTo>
                  <a:pt x="544717" y="103237"/>
                </a:moveTo>
                <a:lnTo>
                  <a:pt x="495919" y="152035"/>
                </a:lnTo>
                <a:lnTo>
                  <a:pt x="544717" y="200833"/>
                </a:lnTo>
                <a:lnTo>
                  <a:pt x="593515" y="152035"/>
                </a:lnTo>
                <a:close/>
                <a:moveTo>
                  <a:pt x="3535208" y="103237"/>
                </a:moveTo>
                <a:lnTo>
                  <a:pt x="3486411" y="152034"/>
                </a:lnTo>
                <a:lnTo>
                  <a:pt x="3535210" y="200833"/>
                </a:lnTo>
                <a:lnTo>
                  <a:pt x="3584007" y="152036"/>
                </a:lnTo>
                <a:close/>
                <a:moveTo>
                  <a:pt x="1924945" y="103237"/>
                </a:moveTo>
                <a:lnTo>
                  <a:pt x="1876147" y="152035"/>
                </a:lnTo>
                <a:lnTo>
                  <a:pt x="1924945" y="200833"/>
                </a:lnTo>
                <a:lnTo>
                  <a:pt x="1973744" y="152035"/>
                </a:lnTo>
                <a:close/>
                <a:moveTo>
                  <a:pt x="9103738" y="55618"/>
                </a:moveTo>
                <a:lnTo>
                  <a:pt x="9074709" y="84647"/>
                </a:lnTo>
                <a:lnTo>
                  <a:pt x="9123507" y="133445"/>
                </a:lnTo>
                <a:lnTo>
                  <a:pt x="9152536" y="104416"/>
                </a:lnTo>
                <a:close/>
                <a:moveTo>
                  <a:pt x="9008488" y="55618"/>
                </a:moveTo>
                <a:lnTo>
                  <a:pt x="8959695" y="104410"/>
                </a:lnTo>
                <a:lnTo>
                  <a:pt x="8988724" y="133439"/>
                </a:lnTo>
                <a:lnTo>
                  <a:pt x="9037517" y="84647"/>
                </a:lnTo>
                <a:close/>
                <a:moveTo>
                  <a:pt x="2202607" y="55613"/>
                </a:moveTo>
                <a:lnTo>
                  <a:pt x="2173578" y="84642"/>
                </a:lnTo>
                <a:lnTo>
                  <a:pt x="2222376" y="133440"/>
                </a:lnTo>
                <a:lnTo>
                  <a:pt x="2251405" y="104411"/>
                </a:lnTo>
                <a:close/>
                <a:moveTo>
                  <a:pt x="2107357" y="55613"/>
                </a:moveTo>
                <a:lnTo>
                  <a:pt x="2058561" y="104410"/>
                </a:lnTo>
                <a:lnTo>
                  <a:pt x="2087590" y="133439"/>
                </a:lnTo>
                <a:lnTo>
                  <a:pt x="2136387" y="84643"/>
                </a:lnTo>
                <a:close/>
                <a:moveTo>
                  <a:pt x="8873705" y="55612"/>
                </a:moveTo>
                <a:lnTo>
                  <a:pt x="8844676" y="84641"/>
                </a:lnTo>
                <a:lnTo>
                  <a:pt x="8893474" y="133439"/>
                </a:lnTo>
                <a:lnTo>
                  <a:pt x="8922503" y="104410"/>
                </a:lnTo>
                <a:close/>
                <a:moveTo>
                  <a:pt x="8778455" y="55612"/>
                </a:moveTo>
                <a:lnTo>
                  <a:pt x="8729657" y="104410"/>
                </a:lnTo>
                <a:lnTo>
                  <a:pt x="8758686" y="133439"/>
                </a:lnTo>
                <a:lnTo>
                  <a:pt x="8807484" y="84641"/>
                </a:lnTo>
                <a:close/>
                <a:moveTo>
                  <a:pt x="8643667" y="55612"/>
                </a:moveTo>
                <a:lnTo>
                  <a:pt x="8614638" y="84641"/>
                </a:lnTo>
                <a:lnTo>
                  <a:pt x="8663436" y="133439"/>
                </a:lnTo>
                <a:lnTo>
                  <a:pt x="8692465" y="104410"/>
                </a:lnTo>
                <a:close/>
                <a:moveTo>
                  <a:pt x="8548417" y="55612"/>
                </a:moveTo>
                <a:lnTo>
                  <a:pt x="8499619" y="104410"/>
                </a:lnTo>
                <a:lnTo>
                  <a:pt x="8528648" y="133439"/>
                </a:lnTo>
                <a:lnTo>
                  <a:pt x="8577446" y="84641"/>
                </a:lnTo>
                <a:close/>
                <a:moveTo>
                  <a:pt x="8413629" y="55612"/>
                </a:moveTo>
                <a:lnTo>
                  <a:pt x="8384600" y="84641"/>
                </a:lnTo>
                <a:lnTo>
                  <a:pt x="8433398" y="133439"/>
                </a:lnTo>
                <a:lnTo>
                  <a:pt x="8462427" y="104410"/>
                </a:lnTo>
                <a:close/>
                <a:moveTo>
                  <a:pt x="8318379" y="55612"/>
                </a:moveTo>
                <a:lnTo>
                  <a:pt x="8269581" y="104410"/>
                </a:lnTo>
                <a:lnTo>
                  <a:pt x="8298610" y="133439"/>
                </a:lnTo>
                <a:lnTo>
                  <a:pt x="8347408" y="84641"/>
                </a:lnTo>
                <a:close/>
                <a:moveTo>
                  <a:pt x="8183591" y="55612"/>
                </a:moveTo>
                <a:lnTo>
                  <a:pt x="8154562" y="84641"/>
                </a:lnTo>
                <a:lnTo>
                  <a:pt x="8203360" y="133439"/>
                </a:lnTo>
                <a:lnTo>
                  <a:pt x="8232389" y="104410"/>
                </a:lnTo>
                <a:close/>
                <a:moveTo>
                  <a:pt x="8088341" y="55612"/>
                </a:moveTo>
                <a:lnTo>
                  <a:pt x="8039543" y="104410"/>
                </a:lnTo>
                <a:lnTo>
                  <a:pt x="8068572" y="133439"/>
                </a:lnTo>
                <a:lnTo>
                  <a:pt x="8117370" y="84641"/>
                </a:lnTo>
                <a:close/>
                <a:moveTo>
                  <a:pt x="7953553" y="55612"/>
                </a:moveTo>
                <a:lnTo>
                  <a:pt x="7924524" y="84641"/>
                </a:lnTo>
                <a:lnTo>
                  <a:pt x="7973322" y="133439"/>
                </a:lnTo>
                <a:lnTo>
                  <a:pt x="8002351" y="104410"/>
                </a:lnTo>
                <a:close/>
                <a:moveTo>
                  <a:pt x="7858303" y="55612"/>
                </a:moveTo>
                <a:lnTo>
                  <a:pt x="7809505" y="104410"/>
                </a:lnTo>
                <a:lnTo>
                  <a:pt x="7838534" y="133439"/>
                </a:lnTo>
                <a:lnTo>
                  <a:pt x="7887332" y="84641"/>
                </a:lnTo>
                <a:close/>
                <a:moveTo>
                  <a:pt x="7723515" y="55612"/>
                </a:moveTo>
                <a:lnTo>
                  <a:pt x="7694486" y="84641"/>
                </a:lnTo>
                <a:lnTo>
                  <a:pt x="7743284" y="133439"/>
                </a:lnTo>
                <a:lnTo>
                  <a:pt x="7772313" y="104410"/>
                </a:lnTo>
                <a:close/>
                <a:moveTo>
                  <a:pt x="7628265" y="55612"/>
                </a:moveTo>
                <a:lnTo>
                  <a:pt x="7579467" y="104410"/>
                </a:lnTo>
                <a:lnTo>
                  <a:pt x="7608496" y="133439"/>
                </a:lnTo>
                <a:lnTo>
                  <a:pt x="7657294" y="84641"/>
                </a:lnTo>
                <a:close/>
                <a:moveTo>
                  <a:pt x="7493477" y="55612"/>
                </a:moveTo>
                <a:lnTo>
                  <a:pt x="7464448" y="84641"/>
                </a:lnTo>
                <a:lnTo>
                  <a:pt x="7513246" y="133439"/>
                </a:lnTo>
                <a:lnTo>
                  <a:pt x="7542275" y="104410"/>
                </a:lnTo>
                <a:close/>
                <a:moveTo>
                  <a:pt x="7398227" y="55612"/>
                </a:moveTo>
                <a:lnTo>
                  <a:pt x="7349429" y="104410"/>
                </a:lnTo>
                <a:lnTo>
                  <a:pt x="7378458" y="133439"/>
                </a:lnTo>
                <a:lnTo>
                  <a:pt x="7427256" y="84641"/>
                </a:lnTo>
                <a:close/>
                <a:moveTo>
                  <a:pt x="7263439" y="55612"/>
                </a:moveTo>
                <a:lnTo>
                  <a:pt x="7234410" y="84641"/>
                </a:lnTo>
                <a:lnTo>
                  <a:pt x="7283208" y="133439"/>
                </a:lnTo>
                <a:lnTo>
                  <a:pt x="7312237" y="104410"/>
                </a:lnTo>
                <a:close/>
                <a:moveTo>
                  <a:pt x="7168189" y="55612"/>
                </a:moveTo>
                <a:lnTo>
                  <a:pt x="7119391" y="104410"/>
                </a:lnTo>
                <a:lnTo>
                  <a:pt x="7148420" y="133439"/>
                </a:lnTo>
                <a:lnTo>
                  <a:pt x="7197218" y="84641"/>
                </a:lnTo>
                <a:close/>
                <a:moveTo>
                  <a:pt x="7033401" y="55612"/>
                </a:moveTo>
                <a:lnTo>
                  <a:pt x="7004372" y="84641"/>
                </a:lnTo>
                <a:lnTo>
                  <a:pt x="7053170" y="133439"/>
                </a:lnTo>
                <a:lnTo>
                  <a:pt x="7082199" y="104410"/>
                </a:lnTo>
                <a:close/>
                <a:moveTo>
                  <a:pt x="6938151" y="55612"/>
                </a:moveTo>
                <a:lnTo>
                  <a:pt x="6889353" y="104410"/>
                </a:lnTo>
                <a:lnTo>
                  <a:pt x="6918382" y="133439"/>
                </a:lnTo>
                <a:lnTo>
                  <a:pt x="6967180" y="84641"/>
                </a:lnTo>
                <a:close/>
                <a:moveTo>
                  <a:pt x="6803363" y="55612"/>
                </a:moveTo>
                <a:lnTo>
                  <a:pt x="6774334" y="84641"/>
                </a:lnTo>
                <a:lnTo>
                  <a:pt x="6823132" y="133439"/>
                </a:lnTo>
                <a:lnTo>
                  <a:pt x="6852161" y="104410"/>
                </a:lnTo>
                <a:close/>
                <a:moveTo>
                  <a:pt x="6708113" y="55612"/>
                </a:moveTo>
                <a:lnTo>
                  <a:pt x="6659315" y="104410"/>
                </a:lnTo>
                <a:lnTo>
                  <a:pt x="6688344" y="133439"/>
                </a:lnTo>
                <a:lnTo>
                  <a:pt x="6737142" y="84641"/>
                </a:lnTo>
                <a:close/>
                <a:moveTo>
                  <a:pt x="6573325" y="55612"/>
                </a:moveTo>
                <a:lnTo>
                  <a:pt x="6544296" y="84641"/>
                </a:lnTo>
                <a:lnTo>
                  <a:pt x="6593094" y="133439"/>
                </a:lnTo>
                <a:lnTo>
                  <a:pt x="6622123" y="104410"/>
                </a:lnTo>
                <a:close/>
                <a:moveTo>
                  <a:pt x="6478075" y="55612"/>
                </a:moveTo>
                <a:lnTo>
                  <a:pt x="6429277" y="104410"/>
                </a:lnTo>
                <a:lnTo>
                  <a:pt x="6458306" y="133439"/>
                </a:lnTo>
                <a:lnTo>
                  <a:pt x="6507104" y="84641"/>
                </a:lnTo>
                <a:close/>
                <a:moveTo>
                  <a:pt x="6343287" y="55612"/>
                </a:moveTo>
                <a:lnTo>
                  <a:pt x="6314258" y="84641"/>
                </a:lnTo>
                <a:lnTo>
                  <a:pt x="6363056" y="133439"/>
                </a:lnTo>
                <a:lnTo>
                  <a:pt x="6392085" y="104410"/>
                </a:lnTo>
                <a:close/>
                <a:moveTo>
                  <a:pt x="6248037" y="55612"/>
                </a:moveTo>
                <a:lnTo>
                  <a:pt x="6199239" y="104410"/>
                </a:lnTo>
                <a:lnTo>
                  <a:pt x="6228268" y="133439"/>
                </a:lnTo>
                <a:lnTo>
                  <a:pt x="6277066" y="84641"/>
                </a:lnTo>
                <a:close/>
                <a:moveTo>
                  <a:pt x="6113249" y="55612"/>
                </a:moveTo>
                <a:lnTo>
                  <a:pt x="6084220" y="84641"/>
                </a:lnTo>
                <a:lnTo>
                  <a:pt x="6133018" y="133439"/>
                </a:lnTo>
                <a:lnTo>
                  <a:pt x="6162047" y="104410"/>
                </a:lnTo>
                <a:close/>
                <a:moveTo>
                  <a:pt x="6017999" y="55612"/>
                </a:moveTo>
                <a:lnTo>
                  <a:pt x="5969201" y="104410"/>
                </a:lnTo>
                <a:lnTo>
                  <a:pt x="5998230" y="133439"/>
                </a:lnTo>
                <a:lnTo>
                  <a:pt x="6047028" y="84641"/>
                </a:lnTo>
                <a:close/>
                <a:moveTo>
                  <a:pt x="5883211" y="55612"/>
                </a:moveTo>
                <a:lnTo>
                  <a:pt x="5854182" y="84641"/>
                </a:lnTo>
                <a:lnTo>
                  <a:pt x="5902980" y="133439"/>
                </a:lnTo>
                <a:lnTo>
                  <a:pt x="5932009" y="104410"/>
                </a:lnTo>
                <a:close/>
                <a:moveTo>
                  <a:pt x="5787961" y="55612"/>
                </a:moveTo>
                <a:lnTo>
                  <a:pt x="5739163" y="104410"/>
                </a:lnTo>
                <a:lnTo>
                  <a:pt x="5768192" y="133439"/>
                </a:lnTo>
                <a:lnTo>
                  <a:pt x="5816990" y="84641"/>
                </a:lnTo>
                <a:close/>
                <a:moveTo>
                  <a:pt x="5653173" y="55612"/>
                </a:moveTo>
                <a:lnTo>
                  <a:pt x="5624144" y="84641"/>
                </a:lnTo>
                <a:lnTo>
                  <a:pt x="5672942" y="133439"/>
                </a:lnTo>
                <a:lnTo>
                  <a:pt x="5701971" y="104410"/>
                </a:lnTo>
                <a:close/>
                <a:moveTo>
                  <a:pt x="5557923" y="55612"/>
                </a:moveTo>
                <a:lnTo>
                  <a:pt x="5509125" y="104410"/>
                </a:lnTo>
                <a:lnTo>
                  <a:pt x="5538154" y="133439"/>
                </a:lnTo>
                <a:lnTo>
                  <a:pt x="5586952" y="84641"/>
                </a:lnTo>
                <a:close/>
                <a:moveTo>
                  <a:pt x="5423135" y="55612"/>
                </a:moveTo>
                <a:lnTo>
                  <a:pt x="5394106" y="84641"/>
                </a:lnTo>
                <a:lnTo>
                  <a:pt x="5442904" y="133439"/>
                </a:lnTo>
                <a:lnTo>
                  <a:pt x="5471933" y="104410"/>
                </a:lnTo>
                <a:close/>
                <a:moveTo>
                  <a:pt x="5327885" y="55612"/>
                </a:moveTo>
                <a:lnTo>
                  <a:pt x="5279087" y="104410"/>
                </a:lnTo>
                <a:lnTo>
                  <a:pt x="5308116" y="133439"/>
                </a:lnTo>
                <a:lnTo>
                  <a:pt x="5356914" y="84641"/>
                </a:lnTo>
                <a:close/>
                <a:moveTo>
                  <a:pt x="5193097" y="55612"/>
                </a:moveTo>
                <a:lnTo>
                  <a:pt x="5164068" y="84641"/>
                </a:lnTo>
                <a:lnTo>
                  <a:pt x="5212866" y="133439"/>
                </a:lnTo>
                <a:lnTo>
                  <a:pt x="5241895" y="104410"/>
                </a:lnTo>
                <a:close/>
                <a:moveTo>
                  <a:pt x="5097847" y="55612"/>
                </a:moveTo>
                <a:lnTo>
                  <a:pt x="5049049" y="104410"/>
                </a:lnTo>
                <a:lnTo>
                  <a:pt x="5078078" y="133439"/>
                </a:lnTo>
                <a:lnTo>
                  <a:pt x="5126876" y="84641"/>
                </a:lnTo>
                <a:close/>
                <a:moveTo>
                  <a:pt x="4963059" y="55612"/>
                </a:moveTo>
                <a:lnTo>
                  <a:pt x="4934030" y="84641"/>
                </a:lnTo>
                <a:lnTo>
                  <a:pt x="4982828" y="133439"/>
                </a:lnTo>
                <a:lnTo>
                  <a:pt x="5011857" y="104410"/>
                </a:lnTo>
                <a:close/>
                <a:moveTo>
                  <a:pt x="4867809" y="55612"/>
                </a:moveTo>
                <a:lnTo>
                  <a:pt x="4819011" y="104410"/>
                </a:lnTo>
                <a:lnTo>
                  <a:pt x="4848040" y="133439"/>
                </a:lnTo>
                <a:lnTo>
                  <a:pt x="4896838" y="84641"/>
                </a:lnTo>
                <a:close/>
                <a:moveTo>
                  <a:pt x="4733021" y="55612"/>
                </a:moveTo>
                <a:lnTo>
                  <a:pt x="4703992" y="84641"/>
                </a:lnTo>
                <a:lnTo>
                  <a:pt x="4752790" y="133439"/>
                </a:lnTo>
                <a:lnTo>
                  <a:pt x="4781819" y="104410"/>
                </a:lnTo>
                <a:close/>
                <a:moveTo>
                  <a:pt x="4637771" y="55612"/>
                </a:moveTo>
                <a:lnTo>
                  <a:pt x="4588973" y="104410"/>
                </a:lnTo>
                <a:lnTo>
                  <a:pt x="4618002" y="133439"/>
                </a:lnTo>
                <a:lnTo>
                  <a:pt x="4666800" y="84641"/>
                </a:lnTo>
                <a:close/>
                <a:moveTo>
                  <a:pt x="4502983" y="55612"/>
                </a:moveTo>
                <a:lnTo>
                  <a:pt x="4473954" y="84641"/>
                </a:lnTo>
                <a:lnTo>
                  <a:pt x="4522752" y="133439"/>
                </a:lnTo>
                <a:lnTo>
                  <a:pt x="4551781" y="104410"/>
                </a:lnTo>
                <a:close/>
                <a:moveTo>
                  <a:pt x="4407733" y="55612"/>
                </a:moveTo>
                <a:lnTo>
                  <a:pt x="4358935" y="104410"/>
                </a:lnTo>
                <a:lnTo>
                  <a:pt x="4387964" y="133439"/>
                </a:lnTo>
                <a:lnTo>
                  <a:pt x="4436762" y="84641"/>
                </a:lnTo>
                <a:close/>
                <a:moveTo>
                  <a:pt x="4272945" y="55612"/>
                </a:moveTo>
                <a:lnTo>
                  <a:pt x="4243916" y="84641"/>
                </a:lnTo>
                <a:lnTo>
                  <a:pt x="4292714" y="133439"/>
                </a:lnTo>
                <a:lnTo>
                  <a:pt x="4321743" y="104410"/>
                </a:lnTo>
                <a:close/>
                <a:moveTo>
                  <a:pt x="4177695" y="55612"/>
                </a:moveTo>
                <a:lnTo>
                  <a:pt x="4128897" y="104410"/>
                </a:lnTo>
                <a:lnTo>
                  <a:pt x="4157926" y="133440"/>
                </a:lnTo>
                <a:lnTo>
                  <a:pt x="4206725" y="84641"/>
                </a:lnTo>
                <a:close/>
                <a:moveTo>
                  <a:pt x="4042909" y="55612"/>
                </a:moveTo>
                <a:lnTo>
                  <a:pt x="4013879" y="84642"/>
                </a:lnTo>
                <a:lnTo>
                  <a:pt x="4062676" y="133440"/>
                </a:lnTo>
                <a:lnTo>
                  <a:pt x="4091706" y="104410"/>
                </a:lnTo>
                <a:close/>
                <a:moveTo>
                  <a:pt x="3947659" y="55612"/>
                </a:moveTo>
                <a:lnTo>
                  <a:pt x="3898862" y="104409"/>
                </a:lnTo>
                <a:lnTo>
                  <a:pt x="3927891" y="133438"/>
                </a:lnTo>
                <a:lnTo>
                  <a:pt x="3976688" y="84641"/>
                </a:lnTo>
                <a:close/>
                <a:moveTo>
                  <a:pt x="3812874" y="55612"/>
                </a:moveTo>
                <a:lnTo>
                  <a:pt x="3783845" y="84642"/>
                </a:lnTo>
                <a:lnTo>
                  <a:pt x="3832641" y="133438"/>
                </a:lnTo>
                <a:lnTo>
                  <a:pt x="3861670" y="104409"/>
                </a:lnTo>
                <a:close/>
                <a:moveTo>
                  <a:pt x="3717624" y="55612"/>
                </a:moveTo>
                <a:lnTo>
                  <a:pt x="3668825" y="104412"/>
                </a:lnTo>
                <a:lnTo>
                  <a:pt x="3697853" y="133440"/>
                </a:lnTo>
                <a:lnTo>
                  <a:pt x="3746653" y="84641"/>
                </a:lnTo>
                <a:close/>
                <a:moveTo>
                  <a:pt x="3582833" y="55612"/>
                </a:moveTo>
                <a:lnTo>
                  <a:pt x="3553804" y="84641"/>
                </a:lnTo>
                <a:lnTo>
                  <a:pt x="3602603" y="133440"/>
                </a:lnTo>
                <a:lnTo>
                  <a:pt x="3631632" y="104411"/>
                </a:lnTo>
                <a:close/>
                <a:moveTo>
                  <a:pt x="3487583" y="55612"/>
                </a:moveTo>
                <a:lnTo>
                  <a:pt x="3438786" y="104409"/>
                </a:lnTo>
                <a:lnTo>
                  <a:pt x="3467815" y="133438"/>
                </a:lnTo>
                <a:lnTo>
                  <a:pt x="3516612" y="84641"/>
                </a:lnTo>
                <a:close/>
                <a:moveTo>
                  <a:pt x="3352798" y="55612"/>
                </a:moveTo>
                <a:lnTo>
                  <a:pt x="3323769" y="84642"/>
                </a:lnTo>
                <a:lnTo>
                  <a:pt x="3372565" y="133438"/>
                </a:lnTo>
                <a:lnTo>
                  <a:pt x="3401595" y="104409"/>
                </a:lnTo>
                <a:close/>
                <a:moveTo>
                  <a:pt x="3257548" y="55612"/>
                </a:moveTo>
                <a:lnTo>
                  <a:pt x="3208748" y="104412"/>
                </a:lnTo>
                <a:lnTo>
                  <a:pt x="3237777" y="133441"/>
                </a:lnTo>
                <a:lnTo>
                  <a:pt x="3286577" y="84641"/>
                </a:lnTo>
                <a:close/>
                <a:moveTo>
                  <a:pt x="3122757" y="55612"/>
                </a:moveTo>
                <a:lnTo>
                  <a:pt x="3093728" y="84642"/>
                </a:lnTo>
                <a:lnTo>
                  <a:pt x="3142527" y="133441"/>
                </a:lnTo>
                <a:lnTo>
                  <a:pt x="3171557" y="104412"/>
                </a:lnTo>
                <a:close/>
                <a:moveTo>
                  <a:pt x="3027507" y="55612"/>
                </a:moveTo>
                <a:lnTo>
                  <a:pt x="2978711" y="104409"/>
                </a:lnTo>
                <a:lnTo>
                  <a:pt x="3007739" y="133438"/>
                </a:lnTo>
                <a:lnTo>
                  <a:pt x="3056536" y="84641"/>
                </a:lnTo>
                <a:close/>
                <a:moveTo>
                  <a:pt x="2892721" y="55612"/>
                </a:moveTo>
                <a:lnTo>
                  <a:pt x="2863692" y="84641"/>
                </a:lnTo>
                <a:lnTo>
                  <a:pt x="2912489" y="133438"/>
                </a:lnTo>
                <a:lnTo>
                  <a:pt x="2941518" y="104409"/>
                </a:lnTo>
                <a:close/>
                <a:moveTo>
                  <a:pt x="2797471" y="55612"/>
                </a:moveTo>
                <a:lnTo>
                  <a:pt x="2748672" y="104411"/>
                </a:lnTo>
                <a:lnTo>
                  <a:pt x="2777702" y="133441"/>
                </a:lnTo>
                <a:lnTo>
                  <a:pt x="2826501" y="84642"/>
                </a:lnTo>
                <a:close/>
                <a:moveTo>
                  <a:pt x="2662682" y="55612"/>
                </a:moveTo>
                <a:lnTo>
                  <a:pt x="2633653" y="84642"/>
                </a:lnTo>
                <a:lnTo>
                  <a:pt x="2682452" y="133441"/>
                </a:lnTo>
                <a:lnTo>
                  <a:pt x="2711481" y="104412"/>
                </a:lnTo>
                <a:close/>
                <a:moveTo>
                  <a:pt x="2567432" y="55612"/>
                </a:moveTo>
                <a:lnTo>
                  <a:pt x="2518635" y="104409"/>
                </a:lnTo>
                <a:lnTo>
                  <a:pt x="2547664" y="133438"/>
                </a:lnTo>
                <a:lnTo>
                  <a:pt x="2596461" y="84641"/>
                </a:lnTo>
                <a:close/>
                <a:moveTo>
                  <a:pt x="2432647" y="55612"/>
                </a:moveTo>
                <a:lnTo>
                  <a:pt x="2403618" y="84642"/>
                </a:lnTo>
                <a:lnTo>
                  <a:pt x="2452414" y="133438"/>
                </a:lnTo>
                <a:lnTo>
                  <a:pt x="2481443" y="104409"/>
                </a:lnTo>
                <a:close/>
                <a:moveTo>
                  <a:pt x="2337397" y="55612"/>
                </a:moveTo>
                <a:lnTo>
                  <a:pt x="2288598" y="104412"/>
                </a:lnTo>
                <a:lnTo>
                  <a:pt x="2317626" y="133440"/>
                </a:lnTo>
                <a:lnTo>
                  <a:pt x="2366426" y="84641"/>
                </a:lnTo>
                <a:close/>
                <a:moveTo>
                  <a:pt x="1972570" y="55612"/>
                </a:moveTo>
                <a:lnTo>
                  <a:pt x="1943542" y="84641"/>
                </a:lnTo>
                <a:lnTo>
                  <a:pt x="1992340" y="133439"/>
                </a:lnTo>
                <a:lnTo>
                  <a:pt x="2021369" y="104410"/>
                </a:lnTo>
                <a:close/>
                <a:moveTo>
                  <a:pt x="1877320" y="55612"/>
                </a:moveTo>
                <a:lnTo>
                  <a:pt x="1828522" y="104410"/>
                </a:lnTo>
                <a:lnTo>
                  <a:pt x="1857551" y="133439"/>
                </a:lnTo>
                <a:lnTo>
                  <a:pt x="1906349" y="84641"/>
                </a:lnTo>
                <a:close/>
                <a:moveTo>
                  <a:pt x="1742532" y="55612"/>
                </a:moveTo>
                <a:lnTo>
                  <a:pt x="1713503" y="84641"/>
                </a:lnTo>
                <a:lnTo>
                  <a:pt x="1762301" y="133439"/>
                </a:lnTo>
                <a:lnTo>
                  <a:pt x="1791330" y="104410"/>
                </a:lnTo>
                <a:close/>
                <a:moveTo>
                  <a:pt x="1647282" y="55612"/>
                </a:moveTo>
                <a:lnTo>
                  <a:pt x="1598484" y="104410"/>
                </a:lnTo>
                <a:lnTo>
                  <a:pt x="1627513" y="133439"/>
                </a:lnTo>
                <a:lnTo>
                  <a:pt x="1676311" y="84641"/>
                </a:lnTo>
                <a:close/>
                <a:moveTo>
                  <a:pt x="1512493" y="55612"/>
                </a:moveTo>
                <a:lnTo>
                  <a:pt x="1483465" y="84641"/>
                </a:lnTo>
                <a:lnTo>
                  <a:pt x="1532263" y="133439"/>
                </a:lnTo>
                <a:lnTo>
                  <a:pt x="1561292" y="104410"/>
                </a:lnTo>
                <a:close/>
                <a:moveTo>
                  <a:pt x="1417243" y="55612"/>
                </a:moveTo>
                <a:lnTo>
                  <a:pt x="1368446" y="104410"/>
                </a:lnTo>
                <a:lnTo>
                  <a:pt x="1397474" y="133439"/>
                </a:lnTo>
                <a:lnTo>
                  <a:pt x="1446273" y="84641"/>
                </a:lnTo>
                <a:close/>
                <a:moveTo>
                  <a:pt x="1282456" y="55612"/>
                </a:moveTo>
                <a:lnTo>
                  <a:pt x="1253427" y="84641"/>
                </a:lnTo>
                <a:lnTo>
                  <a:pt x="1302224" y="133439"/>
                </a:lnTo>
                <a:lnTo>
                  <a:pt x="1331254" y="104410"/>
                </a:lnTo>
                <a:close/>
                <a:moveTo>
                  <a:pt x="1187206" y="55612"/>
                </a:moveTo>
                <a:lnTo>
                  <a:pt x="1138408" y="104410"/>
                </a:lnTo>
                <a:lnTo>
                  <a:pt x="1167437" y="133439"/>
                </a:lnTo>
                <a:lnTo>
                  <a:pt x="1216235" y="84641"/>
                </a:lnTo>
                <a:close/>
                <a:moveTo>
                  <a:pt x="1052418" y="55612"/>
                </a:moveTo>
                <a:lnTo>
                  <a:pt x="1023389" y="84641"/>
                </a:lnTo>
                <a:lnTo>
                  <a:pt x="1072187" y="133439"/>
                </a:lnTo>
                <a:lnTo>
                  <a:pt x="1101216" y="104410"/>
                </a:lnTo>
                <a:close/>
                <a:moveTo>
                  <a:pt x="957168" y="55612"/>
                </a:moveTo>
                <a:lnTo>
                  <a:pt x="908370" y="104410"/>
                </a:lnTo>
                <a:lnTo>
                  <a:pt x="937399" y="133439"/>
                </a:lnTo>
                <a:lnTo>
                  <a:pt x="986197" y="84641"/>
                </a:lnTo>
                <a:close/>
                <a:moveTo>
                  <a:pt x="822379" y="55612"/>
                </a:moveTo>
                <a:lnTo>
                  <a:pt x="793351" y="84641"/>
                </a:lnTo>
                <a:lnTo>
                  <a:pt x="842149" y="133439"/>
                </a:lnTo>
                <a:lnTo>
                  <a:pt x="871178" y="104411"/>
                </a:lnTo>
                <a:close/>
                <a:moveTo>
                  <a:pt x="727129" y="55612"/>
                </a:moveTo>
                <a:lnTo>
                  <a:pt x="678332" y="104410"/>
                </a:lnTo>
                <a:lnTo>
                  <a:pt x="707360" y="133439"/>
                </a:lnTo>
                <a:lnTo>
                  <a:pt x="756158" y="84641"/>
                </a:lnTo>
                <a:close/>
                <a:moveTo>
                  <a:pt x="592342" y="55612"/>
                </a:moveTo>
                <a:lnTo>
                  <a:pt x="563313" y="84641"/>
                </a:lnTo>
                <a:lnTo>
                  <a:pt x="612110" y="133439"/>
                </a:lnTo>
                <a:lnTo>
                  <a:pt x="641140" y="104410"/>
                </a:lnTo>
                <a:close/>
                <a:moveTo>
                  <a:pt x="497092" y="55612"/>
                </a:moveTo>
                <a:lnTo>
                  <a:pt x="448294" y="104410"/>
                </a:lnTo>
                <a:lnTo>
                  <a:pt x="477323" y="133439"/>
                </a:lnTo>
                <a:lnTo>
                  <a:pt x="526121" y="84641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296083" y="219429"/>
                </a:lnTo>
                <a:lnTo>
                  <a:pt x="95250" y="18596"/>
                </a:lnTo>
                <a:lnTo>
                  <a:pt x="113846" y="0"/>
                </a:lnTo>
                <a:lnTo>
                  <a:pt x="314679" y="200833"/>
                </a:lnTo>
                <a:lnTo>
                  <a:pt x="363477" y="152035"/>
                </a:lnTo>
                <a:lnTo>
                  <a:pt x="230038" y="18596"/>
                </a:lnTo>
                <a:lnTo>
                  <a:pt x="248634" y="0"/>
                </a:lnTo>
                <a:lnTo>
                  <a:pt x="382073" y="133439"/>
                </a:lnTo>
                <a:lnTo>
                  <a:pt x="411102" y="104410"/>
                </a:lnTo>
                <a:lnTo>
                  <a:pt x="325288" y="18596"/>
                </a:lnTo>
                <a:lnTo>
                  <a:pt x="343884" y="0"/>
                </a:lnTo>
                <a:lnTo>
                  <a:pt x="429698" y="85814"/>
                </a:lnTo>
                <a:lnTo>
                  <a:pt x="478496" y="37016"/>
                </a:lnTo>
                <a:lnTo>
                  <a:pt x="460076" y="18596"/>
                </a:lnTo>
                <a:lnTo>
                  <a:pt x="478672" y="0"/>
                </a:lnTo>
                <a:lnTo>
                  <a:pt x="497092" y="18420"/>
                </a:lnTo>
                <a:lnTo>
                  <a:pt x="515512" y="0"/>
                </a:lnTo>
                <a:lnTo>
                  <a:pt x="534108" y="18596"/>
                </a:lnTo>
                <a:lnTo>
                  <a:pt x="515688" y="37016"/>
                </a:lnTo>
                <a:lnTo>
                  <a:pt x="544717" y="66045"/>
                </a:lnTo>
                <a:lnTo>
                  <a:pt x="573746" y="37016"/>
                </a:lnTo>
                <a:lnTo>
                  <a:pt x="555326" y="18596"/>
                </a:lnTo>
                <a:lnTo>
                  <a:pt x="573922" y="0"/>
                </a:lnTo>
                <a:lnTo>
                  <a:pt x="592342" y="18420"/>
                </a:lnTo>
                <a:lnTo>
                  <a:pt x="610762" y="0"/>
                </a:lnTo>
                <a:lnTo>
                  <a:pt x="629358" y="18596"/>
                </a:lnTo>
                <a:lnTo>
                  <a:pt x="610938" y="37016"/>
                </a:lnTo>
                <a:lnTo>
                  <a:pt x="659735" y="85814"/>
                </a:lnTo>
                <a:lnTo>
                  <a:pt x="708533" y="37016"/>
                </a:lnTo>
                <a:lnTo>
                  <a:pt x="690113" y="18596"/>
                </a:lnTo>
                <a:lnTo>
                  <a:pt x="708710" y="0"/>
                </a:lnTo>
                <a:lnTo>
                  <a:pt x="727129" y="18420"/>
                </a:lnTo>
                <a:lnTo>
                  <a:pt x="745550" y="0"/>
                </a:lnTo>
                <a:lnTo>
                  <a:pt x="764146" y="18596"/>
                </a:lnTo>
                <a:lnTo>
                  <a:pt x="745726" y="37016"/>
                </a:lnTo>
                <a:lnTo>
                  <a:pt x="774755" y="66045"/>
                </a:lnTo>
                <a:lnTo>
                  <a:pt x="803783" y="37016"/>
                </a:lnTo>
                <a:lnTo>
                  <a:pt x="785363" y="18596"/>
                </a:lnTo>
                <a:lnTo>
                  <a:pt x="803960" y="0"/>
                </a:lnTo>
                <a:lnTo>
                  <a:pt x="822379" y="18420"/>
                </a:lnTo>
                <a:lnTo>
                  <a:pt x="840800" y="0"/>
                </a:lnTo>
                <a:lnTo>
                  <a:pt x="859396" y="18596"/>
                </a:lnTo>
                <a:lnTo>
                  <a:pt x="840976" y="37016"/>
                </a:lnTo>
                <a:lnTo>
                  <a:pt x="889774" y="85814"/>
                </a:lnTo>
                <a:lnTo>
                  <a:pt x="938572" y="37016"/>
                </a:lnTo>
                <a:lnTo>
                  <a:pt x="920151" y="18596"/>
                </a:lnTo>
                <a:lnTo>
                  <a:pt x="938747" y="0"/>
                </a:lnTo>
                <a:lnTo>
                  <a:pt x="957168" y="18420"/>
                </a:lnTo>
                <a:lnTo>
                  <a:pt x="975588" y="0"/>
                </a:lnTo>
                <a:lnTo>
                  <a:pt x="994184" y="18596"/>
                </a:lnTo>
                <a:lnTo>
                  <a:pt x="975763" y="37016"/>
                </a:lnTo>
                <a:lnTo>
                  <a:pt x="1004793" y="66045"/>
                </a:lnTo>
                <a:lnTo>
                  <a:pt x="1033822" y="37016"/>
                </a:lnTo>
                <a:lnTo>
                  <a:pt x="1015401" y="18596"/>
                </a:lnTo>
                <a:lnTo>
                  <a:pt x="1033997" y="0"/>
                </a:lnTo>
                <a:lnTo>
                  <a:pt x="1052418" y="18420"/>
                </a:lnTo>
                <a:lnTo>
                  <a:pt x="1070838" y="0"/>
                </a:lnTo>
                <a:lnTo>
                  <a:pt x="1089434" y="18596"/>
                </a:lnTo>
                <a:lnTo>
                  <a:pt x="1071013" y="37016"/>
                </a:lnTo>
                <a:lnTo>
                  <a:pt x="1119812" y="85814"/>
                </a:lnTo>
                <a:lnTo>
                  <a:pt x="1168610" y="37016"/>
                </a:lnTo>
                <a:lnTo>
                  <a:pt x="1150189" y="18596"/>
                </a:lnTo>
                <a:lnTo>
                  <a:pt x="1168786" y="0"/>
                </a:lnTo>
                <a:lnTo>
                  <a:pt x="1187206" y="18420"/>
                </a:lnTo>
                <a:lnTo>
                  <a:pt x="1205626" y="0"/>
                </a:lnTo>
                <a:lnTo>
                  <a:pt x="1224222" y="18596"/>
                </a:lnTo>
                <a:lnTo>
                  <a:pt x="1205802" y="37016"/>
                </a:lnTo>
                <a:lnTo>
                  <a:pt x="1234831" y="66045"/>
                </a:lnTo>
                <a:lnTo>
                  <a:pt x="1263860" y="37016"/>
                </a:lnTo>
                <a:lnTo>
                  <a:pt x="1245439" y="18596"/>
                </a:lnTo>
                <a:lnTo>
                  <a:pt x="1264036" y="0"/>
                </a:lnTo>
                <a:lnTo>
                  <a:pt x="1282456" y="18420"/>
                </a:lnTo>
                <a:lnTo>
                  <a:pt x="1300876" y="0"/>
                </a:lnTo>
                <a:lnTo>
                  <a:pt x="1319472" y="18596"/>
                </a:lnTo>
                <a:lnTo>
                  <a:pt x="1301052" y="37016"/>
                </a:lnTo>
                <a:lnTo>
                  <a:pt x="1349850" y="85814"/>
                </a:lnTo>
                <a:lnTo>
                  <a:pt x="1398648" y="37016"/>
                </a:lnTo>
                <a:lnTo>
                  <a:pt x="1380227" y="18596"/>
                </a:lnTo>
                <a:lnTo>
                  <a:pt x="1398823" y="0"/>
                </a:lnTo>
                <a:lnTo>
                  <a:pt x="1417243" y="18420"/>
                </a:lnTo>
                <a:lnTo>
                  <a:pt x="1435664" y="0"/>
                </a:lnTo>
                <a:lnTo>
                  <a:pt x="1454260" y="18596"/>
                </a:lnTo>
                <a:lnTo>
                  <a:pt x="1435839" y="37016"/>
                </a:lnTo>
                <a:lnTo>
                  <a:pt x="1464869" y="66045"/>
                </a:lnTo>
                <a:lnTo>
                  <a:pt x="1493898" y="37016"/>
                </a:lnTo>
                <a:lnTo>
                  <a:pt x="1475477" y="18596"/>
                </a:lnTo>
                <a:lnTo>
                  <a:pt x="1494073" y="0"/>
                </a:lnTo>
                <a:lnTo>
                  <a:pt x="1512493" y="18420"/>
                </a:lnTo>
                <a:lnTo>
                  <a:pt x="1530914" y="0"/>
                </a:lnTo>
                <a:lnTo>
                  <a:pt x="1549510" y="18596"/>
                </a:lnTo>
                <a:lnTo>
                  <a:pt x="1531089" y="37016"/>
                </a:lnTo>
                <a:lnTo>
                  <a:pt x="1579888" y="85814"/>
                </a:lnTo>
                <a:lnTo>
                  <a:pt x="1628686" y="37016"/>
                </a:lnTo>
                <a:lnTo>
                  <a:pt x="1610266" y="18596"/>
                </a:lnTo>
                <a:lnTo>
                  <a:pt x="1628862" y="0"/>
                </a:lnTo>
                <a:lnTo>
                  <a:pt x="1647282" y="18420"/>
                </a:lnTo>
                <a:lnTo>
                  <a:pt x="1665702" y="0"/>
                </a:lnTo>
                <a:lnTo>
                  <a:pt x="1684298" y="18596"/>
                </a:lnTo>
                <a:lnTo>
                  <a:pt x="1665878" y="37016"/>
                </a:lnTo>
                <a:lnTo>
                  <a:pt x="1694907" y="66045"/>
                </a:lnTo>
                <a:lnTo>
                  <a:pt x="1723936" y="37016"/>
                </a:lnTo>
                <a:lnTo>
                  <a:pt x="1705516" y="18596"/>
                </a:lnTo>
                <a:lnTo>
                  <a:pt x="1724112" y="0"/>
                </a:lnTo>
                <a:lnTo>
                  <a:pt x="1742532" y="18420"/>
                </a:lnTo>
                <a:lnTo>
                  <a:pt x="1760952" y="0"/>
                </a:lnTo>
                <a:lnTo>
                  <a:pt x="1779548" y="18596"/>
                </a:lnTo>
                <a:lnTo>
                  <a:pt x="1761128" y="37016"/>
                </a:lnTo>
                <a:lnTo>
                  <a:pt x="1809926" y="85814"/>
                </a:lnTo>
                <a:lnTo>
                  <a:pt x="1858724" y="37016"/>
                </a:lnTo>
                <a:lnTo>
                  <a:pt x="1840304" y="18596"/>
                </a:lnTo>
                <a:lnTo>
                  <a:pt x="1858901" y="0"/>
                </a:lnTo>
                <a:lnTo>
                  <a:pt x="1877320" y="18420"/>
                </a:lnTo>
                <a:lnTo>
                  <a:pt x="1895742" y="0"/>
                </a:lnTo>
                <a:lnTo>
                  <a:pt x="1914336" y="18596"/>
                </a:lnTo>
                <a:lnTo>
                  <a:pt x="1895917" y="37016"/>
                </a:lnTo>
                <a:lnTo>
                  <a:pt x="1924946" y="66045"/>
                </a:lnTo>
                <a:lnTo>
                  <a:pt x="1953974" y="37016"/>
                </a:lnTo>
                <a:lnTo>
                  <a:pt x="1935554" y="18596"/>
                </a:lnTo>
                <a:lnTo>
                  <a:pt x="1954151" y="0"/>
                </a:lnTo>
                <a:lnTo>
                  <a:pt x="1972570" y="18420"/>
                </a:lnTo>
                <a:lnTo>
                  <a:pt x="1990992" y="0"/>
                </a:lnTo>
                <a:lnTo>
                  <a:pt x="2009586" y="18596"/>
                </a:lnTo>
                <a:lnTo>
                  <a:pt x="1991167" y="37016"/>
                </a:lnTo>
                <a:lnTo>
                  <a:pt x="2039965" y="85814"/>
                </a:lnTo>
                <a:lnTo>
                  <a:pt x="2088761" y="37018"/>
                </a:lnTo>
                <a:lnTo>
                  <a:pt x="2070340" y="18596"/>
                </a:lnTo>
                <a:lnTo>
                  <a:pt x="2088936" y="0"/>
                </a:lnTo>
                <a:lnTo>
                  <a:pt x="2107357" y="18422"/>
                </a:lnTo>
                <a:lnTo>
                  <a:pt x="2125779" y="0"/>
                </a:lnTo>
                <a:lnTo>
                  <a:pt x="2144375" y="18596"/>
                </a:lnTo>
                <a:lnTo>
                  <a:pt x="2125953" y="37017"/>
                </a:lnTo>
                <a:lnTo>
                  <a:pt x="2154983" y="66047"/>
                </a:lnTo>
                <a:lnTo>
                  <a:pt x="2184011" y="37018"/>
                </a:lnTo>
                <a:lnTo>
                  <a:pt x="2165590" y="18596"/>
                </a:lnTo>
                <a:lnTo>
                  <a:pt x="2184186" y="0"/>
                </a:lnTo>
                <a:lnTo>
                  <a:pt x="2202607" y="18422"/>
                </a:lnTo>
                <a:lnTo>
                  <a:pt x="2221029" y="0"/>
                </a:lnTo>
                <a:lnTo>
                  <a:pt x="2239625" y="18596"/>
                </a:lnTo>
                <a:lnTo>
                  <a:pt x="2221203" y="37017"/>
                </a:lnTo>
                <a:lnTo>
                  <a:pt x="2270002" y="85815"/>
                </a:lnTo>
                <a:lnTo>
                  <a:pt x="2318801" y="37016"/>
                </a:lnTo>
                <a:lnTo>
                  <a:pt x="2300381" y="18596"/>
                </a:lnTo>
                <a:lnTo>
                  <a:pt x="2318976" y="0"/>
                </a:lnTo>
                <a:lnTo>
                  <a:pt x="2337397" y="18420"/>
                </a:lnTo>
                <a:lnTo>
                  <a:pt x="2355816" y="0"/>
                </a:lnTo>
                <a:lnTo>
                  <a:pt x="2374413" y="18596"/>
                </a:lnTo>
                <a:lnTo>
                  <a:pt x="2355992" y="37016"/>
                </a:lnTo>
                <a:lnTo>
                  <a:pt x="2385022" y="66045"/>
                </a:lnTo>
                <a:lnTo>
                  <a:pt x="2414051" y="37016"/>
                </a:lnTo>
                <a:lnTo>
                  <a:pt x="2395631" y="18596"/>
                </a:lnTo>
                <a:lnTo>
                  <a:pt x="2414226" y="0"/>
                </a:lnTo>
                <a:lnTo>
                  <a:pt x="2432647" y="18420"/>
                </a:lnTo>
                <a:lnTo>
                  <a:pt x="2451066" y="0"/>
                </a:lnTo>
                <a:lnTo>
                  <a:pt x="2469663" y="18596"/>
                </a:lnTo>
                <a:lnTo>
                  <a:pt x="2451242" y="37016"/>
                </a:lnTo>
                <a:lnTo>
                  <a:pt x="2500039" y="85813"/>
                </a:lnTo>
                <a:lnTo>
                  <a:pt x="2548835" y="37016"/>
                </a:lnTo>
                <a:lnTo>
                  <a:pt x="2530416" y="18596"/>
                </a:lnTo>
                <a:lnTo>
                  <a:pt x="2549011" y="0"/>
                </a:lnTo>
                <a:lnTo>
                  <a:pt x="2567432" y="18420"/>
                </a:lnTo>
                <a:lnTo>
                  <a:pt x="2585852" y="0"/>
                </a:lnTo>
                <a:lnTo>
                  <a:pt x="2604447" y="18596"/>
                </a:lnTo>
                <a:lnTo>
                  <a:pt x="2586027" y="37016"/>
                </a:lnTo>
                <a:lnTo>
                  <a:pt x="2615056" y="66045"/>
                </a:lnTo>
                <a:lnTo>
                  <a:pt x="2644085" y="37016"/>
                </a:lnTo>
                <a:lnTo>
                  <a:pt x="2625666" y="18596"/>
                </a:lnTo>
                <a:lnTo>
                  <a:pt x="2644261" y="0"/>
                </a:lnTo>
                <a:lnTo>
                  <a:pt x="2662682" y="18420"/>
                </a:lnTo>
                <a:lnTo>
                  <a:pt x="2681102" y="0"/>
                </a:lnTo>
                <a:lnTo>
                  <a:pt x="2699697" y="18596"/>
                </a:lnTo>
                <a:lnTo>
                  <a:pt x="2681277" y="37016"/>
                </a:lnTo>
                <a:lnTo>
                  <a:pt x="2730077" y="85816"/>
                </a:lnTo>
                <a:lnTo>
                  <a:pt x="2778876" y="37016"/>
                </a:lnTo>
                <a:lnTo>
                  <a:pt x="2760456" y="18596"/>
                </a:lnTo>
                <a:lnTo>
                  <a:pt x="2779051" y="0"/>
                </a:lnTo>
                <a:lnTo>
                  <a:pt x="2797471" y="18420"/>
                </a:lnTo>
                <a:lnTo>
                  <a:pt x="2815891" y="0"/>
                </a:lnTo>
                <a:lnTo>
                  <a:pt x="2834488" y="18596"/>
                </a:lnTo>
                <a:lnTo>
                  <a:pt x="2816067" y="37016"/>
                </a:lnTo>
                <a:lnTo>
                  <a:pt x="2845097" y="66046"/>
                </a:lnTo>
                <a:lnTo>
                  <a:pt x="2874126" y="37016"/>
                </a:lnTo>
                <a:lnTo>
                  <a:pt x="2855706" y="18596"/>
                </a:lnTo>
                <a:lnTo>
                  <a:pt x="2874301" y="0"/>
                </a:lnTo>
                <a:lnTo>
                  <a:pt x="2892721" y="18420"/>
                </a:lnTo>
                <a:lnTo>
                  <a:pt x="2911141" y="0"/>
                </a:lnTo>
                <a:lnTo>
                  <a:pt x="2929738" y="18596"/>
                </a:lnTo>
                <a:lnTo>
                  <a:pt x="2911317" y="37016"/>
                </a:lnTo>
                <a:lnTo>
                  <a:pt x="2960114" y="85813"/>
                </a:lnTo>
                <a:lnTo>
                  <a:pt x="3008911" y="37016"/>
                </a:lnTo>
                <a:lnTo>
                  <a:pt x="2990491" y="18596"/>
                </a:lnTo>
                <a:lnTo>
                  <a:pt x="3009087" y="0"/>
                </a:lnTo>
                <a:lnTo>
                  <a:pt x="3027507" y="18420"/>
                </a:lnTo>
                <a:lnTo>
                  <a:pt x="3045927" y="0"/>
                </a:lnTo>
                <a:lnTo>
                  <a:pt x="3064523" y="18596"/>
                </a:lnTo>
                <a:lnTo>
                  <a:pt x="3046103" y="37016"/>
                </a:lnTo>
                <a:lnTo>
                  <a:pt x="3075132" y="66045"/>
                </a:lnTo>
                <a:lnTo>
                  <a:pt x="3104161" y="37016"/>
                </a:lnTo>
                <a:lnTo>
                  <a:pt x="3085741" y="18596"/>
                </a:lnTo>
                <a:lnTo>
                  <a:pt x="3104337" y="0"/>
                </a:lnTo>
                <a:lnTo>
                  <a:pt x="3122757" y="18420"/>
                </a:lnTo>
                <a:lnTo>
                  <a:pt x="3141177" y="0"/>
                </a:lnTo>
                <a:lnTo>
                  <a:pt x="3159773" y="18596"/>
                </a:lnTo>
                <a:lnTo>
                  <a:pt x="3141353" y="37016"/>
                </a:lnTo>
                <a:lnTo>
                  <a:pt x="3190152" y="85816"/>
                </a:lnTo>
                <a:lnTo>
                  <a:pt x="3238952" y="37016"/>
                </a:lnTo>
                <a:lnTo>
                  <a:pt x="3220531" y="18596"/>
                </a:lnTo>
                <a:lnTo>
                  <a:pt x="3239128" y="0"/>
                </a:lnTo>
                <a:lnTo>
                  <a:pt x="3257548" y="18420"/>
                </a:lnTo>
                <a:lnTo>
                  <a:pt x="3275967" y="0"/>
                </a:lnTo>
                <a:lnTo>
                  <a:pt x="3294564" y="18596"/>
                </a:lnTo>
                <a:lnTo>
                  <a:pt x="3276143" y="37016"/>
                </a:lnTo>
                <a:lnTo>
                  <a:pt x="3305173" y="66046"/>
                </a:lnTo>
                <a:lnTo>
                  <a:pt x="3334202" y="37016"/>
                </a:lnTo>
                <a:lnTo>
                  <a:pt x="3315781" y="18596"/>
                </a:lnTo>
                <a:lnTo>
                  <a:pt x="3334378" y="0"/>
                </a:lnTo>
                <a:lnTo>
                  <a:pt x="3352798" y="18420"/>
                </a:lnTo>
                <a:lnTo>
                  <a:pt x="3371217" y="0"/>
                </a:lnTo>
                <a:lnTo>
                  <a:pt x="3389814" y="18596"/>
                </a:lnTo>
                <a:lnTo>
                  <a:pt x="3371393" y="37016"/>
                </a:lnTo>
                <a:lnTo>
                  <a:pt x="3420190" y="85813"/>
                </a:lnTo>
                <a:lnTo>
                  <a:pt x="3468987" y="37016"/>
                </a:lnTo>
                <a:lnTo>
                  <a:pt x="3450567" y="18596"/>
                </a:lnTo>
                <a:lnTo>
                  <a:pt x="3469163" y="0"/>
                </a:lnTo>
                <a:lnTo>
                  <a:pt x="3487583" y="18420"/>
                </a:lnTo>
                <a:lnTo>
                  <a:pt x="3506003" y="0"/>
                </a:lnTo>
                <a:lnTo>
                  <a:pt x="3524599" y="18596"/>
                </a:lnTo>
                <a:lnTo>
                  <a:pt x="3506179" y="37016"/>
                </a:lnTo>
                <a:lnTo>
                  <a:pt x="3535208" y="66045"/>
                </a:lnTo>
                <a:lnTo>
                  <a:pt x="3564237" y="37016"/>
                </a:lnTo>
                <a:lnTo>
                  <a:pt x="3545817" y="18596"/>
                </a:lnTo>
                <a:lnTo>
                  <a:pt x="3564413" y="0"/>
                </a:lnTo>
                <a:lnTo>
                  <a:pt x="3582833" y="18420"/>
                </a:lnTo>
                <a:lnTo>
                  <a:pt x="3601253" y="0"/>
                </a:lnTo>
                <a:lnTo>
                  <a:pt x="3619849" y="18596"/>
                </a:lnTo>
                <a:lnTo>
                  <a:pt x="3601429" y="37016"/>
                </a:lnTo>
                <a:lnTo>
                  <a:pt x="3650228" y="85815"/>
                </a:lnTo>
                <a:lnTo>
                  <a:pt x="3699027" y="37016"/>
                </a:lnTo>
                <a:lnTo>
                  <a:pt x="3680607" y="18596"/>
                </a:lnTo>
                <a:lnTo>
                  <a:pt x="3699203" y="0"/>
                </a:lnTo>
                <a:lnTo>
                  <a:pt x="3717624" y="18420"/>
                </a:lnTo>
                <a:lnTo>
                  <a:pt x="3736043" y="0"/>
                </a:lnTo>
                <a:lnTo>
                  <a:pt x="3754640" y="18596"/>
                </a:lnTo>
                <a:lnTo>
                  <a:pt x="3736219" y="37016"/>
                </a:lnTo>
                <a:lnTo>
                  <a:pt x="3765248" y="66045"/>
                </a:lnTo>
                <a:lnTo>
                  <a:pt x="3794277" y="37016"/>
                </a:lnTo>
                <a:lnTo>
                  <a:pt x="3775857" y="18596"/>
                </a:lnTo>
                <a:lnTo>
                  <a:pt x="3794453" y="0"/>
                </a:lnTo>
                <a:lnTo>
                  <a:pt x="3812874" y="18420"/>
                </a:lnTo>
                <a:lnTo>
                  <a:pt x="3831293" y="0"/>
                </a:lnTo>
                <a:lnTo>
                  <a:pt x="3849890" y="18596"/>
                </a:lnTo>
                <a:lnTo>
                  <a:pt x="3831469" y="37016"/>
                </a:lnTo>
                <a:lnTo>
                  <a:pt x="3880266" y="85813"/>
                </a:lnTo>
                <a:lnTo>
                  <a:pt x="3929062" y="37016"/>
                </a:lnTo>
                <a:lnTo>
                  <a:pt x="3910643" y="18596"/>
                </a:lnTo>
                <a:lnTo>
                  <a:pt x="3929239" y="0"/>
                </a:lnTo>
                <a:lnTo>
                  <a:pt x="3947659" y="18420"/>
                </a:lnTo>
                <a:lnTo>
                  <a:pt x="3966077" y="0"/>
                </a:lnTo>
                <a:lnTo>
                  <a:pt x="3984673" y="18596"/>
                </a:lnTo>
                <a:lnTo>
                  <a:pt x="3966253" y="37016"/>
                </a:lnTo>
                <a:lnTo>
                  <a:pt x="3995283" y="66046"/>
                </a:lnTo>
                <a:lnTo>
                  <a:pt x="4024312" y="37016"/>
                </a:lnTo>
                <a:lnTo>
                  <a:pt x="4005893" y="18596"/>
                </a:lnTo>
                <a:lnTo>
                  <a:pt x="4024489" y="0"/>
                </a:lnTo>
                <a:lnTo>
                  <a:pt x="4042909" y="18420"/>
                </a:lnTo>
                <a:lnTo>
                  <a:pt x="4061327" y="0"/>
                </a:lnTo>
                <a:lnTo>
                  <a:pt x="4079923" y="18596"/>
                </a:lnTo>
                <a:lnTo>
                  <a:pt x="4061503" y="37016"/>
                </a:lnTo>
                <a:lnTo>
                  <a:pt x="4110301" y="85815"/>
                </a:lnTo>
                <a:lnTo>
                  <a:pt x="4159099" y="37016"/>
                </a:lnTo>
                <a:lnTo>
                  <a:pt x="4140679" y="18596"/>
                </a:lnTo>
                <a:lnTo>
                  <a:pt x="4159275" y="0"/>
                </a:lnTo>
                <a:lnTo>
                  <a:pt x="4177695" y="18420"/>
                </a:lnTo>
                <a:lnTo>
                  <a:pt x="4196115" y="0"/>
                </a:lnTo>
                <a:lnTo>
                  <a:pt x="4214711" y="18596"/>
                </a:lnTo>
                <a:lnTo>
                  <a:pt x="4196291" y="37016"/>
                </a:lnTo>
                <a:lnTo>
                  <a:pt x="4225321" y="66045"/>
                </a:lnTo>
                <a:lnTo>
                  <a:pt x="4254349" y="37016"/>
                </a:lnTo>
                <a:lnTo>
                  <a:pt x="4235929" y="18596"/>
                </a:lnTo>
                <a:lnTo>
                  <a:pt x="4254525" y="0"/>
                </a:lnTo>
                <a:lnTo>
                  <a:pt x="4272945" y="18420"/>
                </a:lnTo>
                <a:lnTo>
                  <a:pt x="4291365" y="0"/>
                </a:lnTo>
                <a:lnTo>
                  <a:pt x="4309961" y="18596"/>
                </a:lnTo>
                <a:lnTo>
                  <a:pt x="4291541" y="37016"/>
                </a:lnTo>
                <a:lnTo>
                  <a:pt x="4340339" y="85814"/>
                </a:lnTo>
                <a:lnTo>
                  <a:pt x="4389137" y="37016"/>
                </a:lnTo>
                <a:lnTo>
                  <a:pt x="4370717" y="18596"/>
                </a:lnTo>
                <a:lnTo>
                  <a:pt x="4389313" y="0"/>
                </a:lnTo>
                <a:lnTo>
                  <a:pt x="4407733" y="18420"/>
                </a:lnTo>
                <a:lnTo>
                  <a:pt x="4426153" y="0"/>
                </a:lnTo>
                <a:lnTo>
                  <a:pt x="4444749" y="18596"/>
                </a:lnTo>
                <a:lnTo>
                  <a:pt x="4426329" y="37016"/>
                </a:lnTo>
                <a:lnTo>
                  <a:pt x="4455358" y="66045"/>
                </a:lnTo>
                <a:lnTo>
                  <a:pt x="4484387" y="37016"/>
                </a:lnTo>
                <a:lnTo>
                  <a:pt x="4465967" y="18596"/>
                </a:lnTo>
                <a:lnTo>
                  <a:pt x="4484563" y="0"/>
                </a:lnTo>
                <a:lnTo>
                  <a:pt x="4502983" y="18420"/>
                </a:lnTo>
                <a:lnTo>
                  <a:pt x="4521403" y="0"/>
                </a:lnTo>
                <a:lnTo>
                  <a:pt x="4539999" y="18596"/>
                </a:lnTo>
                <a:lnTo>
                  <a:pt x="4521579" y="37016"/>
                </a:lnTo>
                <a:lnTo>
                  <a:pt x="4570377" y="85814"/>
                </a:lnTo>
                <a:lnTo>
                  <a:pt x="4619175" y="37016"/>
                </a:lnTo>
                <a:lnTo>
                  <a:pt x="4600755" y="18596"/>
                </a:lnTo>
                <a:lnTo>
                  <a:pt x="4619351" y="0"/>
                </a:lnTo>
                <a:lnTo>
                  <a:pt x="4637771" y="18420"/>
                </a:lnTo>
                <a:lnTo>
                  <a:pt x="4656191" y="0"/>
                </a:lnTo>
                <a:lnTo>
                  <a:pt x="4674787" y="18596"/>
                </a:lnTo>
                <a:lnTo>
                  <a:pt x="4656367" y="37016"/>
                </a:lnTo>
                <a:lnTo>
                  <a:pt x="4685396" y="66045"/>
                </a:lnTo>
                <a:lnTo>
                  <a:pt x="4714425" y="37016"/>
                </a:lnTo>
                <a:lnTo>
                  <a:pt x="4696005" y="18596"/>
                </a:lnTo>
                <a:lnTo>
                  <a:pt x="4714601" y="0"/>
                </a:lnTo>
                <a:lnTo>
                  <a:pt x="4733021" y="18420"/>
                </a:lnTo>
                <a:lnTo>
                  <a:pt x="4751441" y="0"/>
                </a:lnTo>
                <a:lnTo>
                  <a:pt x="4770037" y="18596"/>
                </a:lnTo>
                <a:lnTo>
                  <a:pt x="4751617" y="37016"/>
                </a:lnTo>
                <a:lnTo>
                  <a:pt x="4800415" y="85814"/>
                </a:lnTo>
                <a:lnTo>
                  <a:pt x="4849213" y="37016"/>
                </a:lnTo>
                <a:lnTo>
                  <a:pt x="4830793" y="18596"/>
                </a:lnTo>
                <a:lnTo>
                  <a:pt x="4849389" y="0"/>
                </a:lnTo>
                <a:lnTo>
                  <a:pt x="4867809" y="18420"/>
                </a:lnTo>
                <a:lnTo>
                  <a:pt x="4886229" y="0"/>
                </a:lnTo>
                <a:lnTo>
                  <a:pt x="4904825" y="18596"/>
                </a:lnTo>
                <a:lnTo>
                  <a:pt x="4886405" y="37016"/>
                </a:lnTo>
                <a:lnTo>
                  <a:pt x="4915434" y="66045"/>
                </a:lnTo>
                <a:lnTo>
                  <a:pt x="4944463" y="37016"/>
                </a:lnTo>
                <a:lnTo>
                  <a:pt x="4926043" y="18596"/>
                </a:lnTo>
                <a:lnTo>
                  <a:pt x="4944639" y="0"/>
                </a:lnTo>
                <a:lnTo>
                  <a:pt x="4963059" y="18420"/>
                </a:lnTo>
                <a:lnTo>
                  <a:pt x="4981479" y="0"/>
                </a:lnTo>
                <a:lnTo>
                  <a:pt x="5000075" y="18596"/>
                </a:lnTo>
                <a:lnTo>
                  <a:pt x="4981655" y="37016"/>
                </a:lnTo>
                <a:lnTo>
                  <a:pt x="5030453" y="85814"/>
                </a:lnTo>
                <a:lnTo>
                  <a:pt x="5079251" y="37016"/>
                </a:lnTo>
                <a:lnTo>
                  <a:pt x="5060831" y="18596"/>
                </a:lnTo>
                <a:lnTo>
                  <a:pt x="5079427" y="0"/>
                </a:lnTo>
                <a:lnTo>
                  <a:pt x="5097847" y="18420"/>
                </a:lnTo>
                <a:lnTo>
                  <a:pt x="5116267" y="0"/>
                </a:lnTo>
                <a:lnTo>
                  <a:pt x="5134863" y="18596"/>
                </a:lnTo>
                <a:lnTo>
                  <a:pt x="5116443" y="37016"/>
                </a:lnTo>
                <a:lnTo>
                  <a:pt x="5145472" y="66045"/>
                </a:lnTo>
                <a:lnTo>
                  <a:pt x="5174501" y="37016"/>
                </a:lnTo>
                <a:lnTo>
                  <a:pt x="5156081" y="18596"/>
                </a:lnTo>
                <a:lnTo>
                  <a:pt x="5174677" y="0"/>
                </a:lnTo>
                <a:lnTo>
                  <a:pt x="5193097" y="18420"/>
                </a:lnTo>
                <a:lnTo>
                  <a:pt x="5211517" y="0"/>
                </a:lnTo>
                <a:lnTo>
                  <a:pt x="5230113" y="18596"/>
                </a:lnTo>
                <a:lnTo>
                  <a:pt x="5211693" y="37016"/>
                </a:lnTo>
                <a:lnTo>
                  <a:pt x="5260491" y="85814"/>
                </a:lnTo>
                <a:lnTo>
                  <a:pt x="5309289" y="37016"/>
                </a:lnTo>
                <a:lnTo>
                  <a:pt x="5290869" y="18596"/>
                </a:lnTo>
                <a:lnTo>
                  <a:pt x="5309465" y="0"/>
                </a:lnTo>
                <a:lnTo>
                  <a:pt x="5327885" y="18420"/>
                </a:lnTo>
                <a:lnTo>
                  <a:pt x="5346305" y="0"/>
                </a:lnTo>
                <a:lnTo>
                  <a:pt x="5364901" y="18596"/>
                </a:lnTo>
                <a:lnTo>
                  <a:pt x="5346481" y="37016"/>
                </a:lnTo>
                <a:lnTo>
                  <a:pt x="5375510" y="66045"/>
                </a:lnTo>
                <a:lnTo>
                  <a:pt x="5404539" y="37016"/>
                </a:lnTo>
                <a:lnTo>
                  <a:pt x="5386119" y="18596"/>
                </a:lnTo>
                <a:lnTo>
                  <a:pt x="5404715" y="0"/>
                </a:lnTo>
                <a:lnTo>
                  <a:pt x="5423135" y="18420"/>
                </a:lnTo>
                <a:lnTo>
                  <a:pt x="5441555" y="0"/>
                </a:lnTo>
                <a:lnTo>
                  <a:pt x="5460151" y="18596"/>
                </a:lnTo>
                <a:lnTo>
                  <a:pt x="5441731" y="37016"/>
                </a:lnTo>
                <a:lnTo>
                  <a:pt x="5490529" y="85814"/>
                </a:lnTo>
                <a:lnTo>
                  <a:pt x="5539327" y="37016"/>
                </a:lnTo>
                <a:lnTo>
                  <a:pt x="5520907" y="18596"/>
                </a:lnTo>
                <a:lnTo>
                  <a:pt x="5539503" y="0"/>
                </a:lnTo>
                <a:lnTo>
                  <a:pt x="5557923" y="18420"/>
                </a:lnTo>
                <a:lnTo>
                  <a:pt x="5576343" y="0"/>
                </a:lnTo>
                <a:lnTo>
                  <a:pt x="5594939" y="18596"/>
                </a:lnTo>
                <a:lnTo>
                  <a:pt x="5576519" y="37016"/>
                </a:lnTo>
                <a:lnTo>
                  <a:pt x="5605548" y="66045"/>
                </a:lnTo>
                <a:lnTo>
                  <a:pt x="5634577" y="37016"/>
                </a:lnTo>
                <a:lnTo>
                  <a:pt x="5616157" y="18596"/>
                </a:lnTo>
                <a:lnTo>
                  <a:pt x="5634753" y="0"/>
                </a:lnTo>
                <a:lnTo>
                  <a:pt x="5653173" y="18420"/>
                </a:lnTo>
                <a:lnTo>
                  <a:pt x="5671593" y="0"/>
                </a:lnTo>
                <a:lnTo>
                  <a:pt x="5690189" y="18596"/>
                </a:lnTo>
                <a:lnTo>
                  <a:pt x="5671769" y="37016"/>
                </a:lnTo>
                <a:lnTo>
                  <a:pt x="5720567" y="85814"/>
                </a:lnTo>
                <a:lnTo>
                  <a:pt x="5769365" y="37016"/>
                </a:lnTo>
                <a:lnTo>
                  <a:pt x="5750945" y="18596"/>
                </a:lnTo>
                <a:lnTo>
                  <a:pt x="5769541" y="0"/>
                </a:lnTo>
                <a:lnTo>
                  <a:pt x="5787961" y="18420"/>
                </a:lnTo>
                <a:lnTo>
                  <a:pt x="5806381" y="0"/>
                </a:lnTo>
                <a:lnTo>
                  <a:pt x="5824977" y="18596"/>
                </a:lnTo>
                <a:lnTo>
                  <a:pt x="5806557" y="37016"/>
                </a:lnTo>
                <a:lnTo>
                  <a:pt x="5835586" y="66045"/>
                </a:lnTo>
                <a:lnTo>
                  <a:pt x="5864615" y="37016"/>
                </a:lnTo>
                <a:lnTo>
                  <a:pt x="5846195" y="18596"/>
                </a:lnTo>
                <a:lnTo>
                  <a:pt x="5864791" y="0"/>
                </a:lnTo>
                <a:lnTo>
                  <a:pt x="5883211" y="18420"/>
                </a:lnTo>
                <a:lnTo>
                  <a:pt x="5901631" y="0"/>
                </a:lnTo>
                <a:lnTo>
                  <a:pt x="5920227" y="18596"/>
                </a:lnTo>
                <a:lnTo>
                  <a:pt x="5901807" y="37016"/>
                </a:lnTo>
                <a:lnTo>
                  <a:pt x="5950605" y="85814"/>
                </a:lnTo>
                <a:lnTo>
                  <a:pt x="5999403" y="37016"/>
                </a:lnTo>
                <a:lnTo>
                  <a:pt x="5980983" y="18596"/>
                </a:lnTo>
                <a:lnTo>
                  <a:pt x="5999579" y="0"/>
                </a:lnTo>
                <a:lnTo>
                  <a:pt x="6017999" y="18420"/>
                </a:lnTo>
                <a:lnTo>
                  <a:pt x="6036419" y="0"/>
                </a:lnTo>
                <a:lnTo>
                  <a:pt x="6055015" y="18596"/>
                </a:lnTo>
                <a:lnTo>
                  <a:pt x="6036595" y="37016"/>
                </a:lnTo>
                <a:lnTo>
                  <a:pt x="6065624" y="66045"/>
                </a:lnTo>
                <a:lnTo>
                  <a:pt x="6094653" y="37016"/>
                </a:lnTo>
                <a:lnTo>
                  <a:pt x="6076233" y="18596"/>
                </a:lnTo>
                <a:lnTo>
                  <a:pt x="6094829" y="0"/>
                </a:lnTo>
                <a:lnTo>
                  <a:pt x="6113249" y="18420"/>
                </a:lnTo>
                <a:lnTo>
                  <a:pt x="6131669" y="0"/>
                </a:lnTo>
                <a:lnTo>
                  <a:pt x="6150265" y="18596"/>
                </a:lnTo>
                <a:lnTo>
                  <a:pt x="6131845" y="37016"/>
                </a:lnTo>
                <a:lnTo>
                  <a:pt x="6180643" y="85814"/>
                </a:lnTo>
                <a:lnTo>
                  <a:pt x="6229441" y="37016"/>
                </a:lnTo>
                <a:lnTo>
                  <a:pt x="6211021" y="18596"/>
                </a:lnTo>
                <a:lnTo>
                  <a:pt x="6229617" y="0"/>
                </a:lnTo>
                <a:lnTo>
                  <a:pt x="6248037" y="18420"/>
                </a:lnTo>
                <a:lnTo>
                  <a:pt x="6266457" y="0"/>
                </a:lnTo>
                <a:lnTo>
                  <a:pt x="6285053" y="18596"/>
                </a:lnTo>
                <a:lnTo>
                  <a:pt x="6266633" y="37016"/>
                </a:lnTo>
                <a:lnTo>
                  <a:pt x="6295662" y="66045"/>
                </a:lnTo>
                <a:lnTo>
                  <a:pt x="6324691" y="37016"/>
                </a:lnTo>
                <a:lnTo>
                  <a:pt x="6306271" y="18596"/>
                </a:lnTo>
                <a:lnTo>
                  <a:pt x="6324867" y="0"/>
                </a:lnTo>
                <a:lnTo>
                  <a:pt x="6343287" y="18420"/>
                </a:lnTo>
                <a:lnTo>
                  <a:pt x="6361707" y="0"/>
                </a:lnTo>
                <a:lnTo>
                  <a:pt x="6380303" y="18596"/>
                </a:lnTo>
                <a:lnTo>
                  <a:pt x="6361883" y="37016"/>
                </a:lnTo>
                <a:lnTo>
                  <a:pt x="6410681" y="85814"/>
                </a:lnTo>
                <a:lnTo>
                  <a:pt x="6459479" y="37016"/>
                </a:lnTo>
                <a:lnTo>
                  <a:pt x="6441059" y="18596"/>
                </a:lnTo>
                <a:lnTo>
                  <a:pt x="6459655" y="0"/>
                </a:lnTo>
                <a:lnTo>
                  <a:pt x="6478075" y="18420"/>
                </a:lnTo>
                <a:lnTo>
                  <a:pt x="6496495" y="0"/>
                </a:lnTo>
                <a:lnTo>
                  <a:pt x="6515091" y="18596"/>
                </a:lnTo>
                <a:lnTo>
                  <a:pt x="6496671" y="37016"/>
                </a:lnTo>
                <a:lnTo>
                  <a:pt x="6525700" y="66045"/>
                </a:lnTo>
                <a:lnTo>
                  <a:pt x="6554729" y="37016"/>
                </a:lnTo>
                <a:lnTo>
                  <a:pt x="6536309" y="18596"/>
                </a:lnTo>
                <a:lnTo>
                  <a:pt x="6554905" y="0"/>
                </a:lnTo>
                <a:lnTo>
                  <a:pt x="6573325" y="18420"/>
                </a:lnTo>
                <a:lnTo>
                  <a:pt x="6591745" y="0"/>
                </a:lnTo>
                <a:lnTo>
                  <a:pt x="6610341" y="18596"/>
                </a:lnTo>
                <a:lnTo>
                  <a:pt x="6591921" y="37016"/>
                </a:lnTo>
                <a:lnTo>
                  <a:pt x="6640719" y="85814"/>
                </a:lnTo>
                <a:lnTo>
                  <a:pt x="6689517" y="37016"/>
                </a:lnTo>
                <a:lnTo>
                  <a:pt x="6671097" y="18596"/>
                </a:lnTo>
                <a:lnTo>
                  <a:pt x="6689693" y="0"/>
                </a:lnTo>
                <a:lnTo>
                  <a:pt x="6708113" y="18420"/>
                </a:lnTo>
                <a:lnTo>
                  <a:pt x="6726533" y="0"/>
                </a:lnTo>
                <a:lnTo>
                  <a:pt x="6745129" y="18596"/>
                </a:lnTo>
                <a:lnTo>
                  <a:pt x="6726709" y="37016"/>
                </a:lnTo>
                <a:lnTo>
                  <a:pt x="6755738" y="66045"/>
                </a:lnTo>
                <a:lnTo>
                  <a:pt x="6784767" y="37016"/>
                </a:lnTo>
                <a:lnTo>
                  <a:pt x="6766347" y="18596"/>
                </a:lnTo>
                <a:lnTo>
                  <a:pt x="6784943" y="0"/>
                </a:lnTo>
                <a:lnTo>
                  <a:pt x="6803363" y="18420"/>
                </a:lnTo>
                <a:lnTo>
                  <a:pt x="6821783" y="0"/>
                </a:lnTo>
                <a:lnTo>
                  <a:pt x="6840379" y="18596"/>
                </a:lnTo>
                <a:lnTo>
                  <a:pt x="6821959" y="37016"/>
                </a:lnTo>
                <a:lnTo>
                  <a:pt x="6870757" y="85814"/>
                </a:lnTo>
                <a:lnTo>
                  <a:pt x="6919555" y="37016"/>
                </a:lnTo>
                <a:lnTo>
                  <a:pt x="6901135" y="18596"/>
                </a:lnTo>
                <a:lnTo>
                  <a:pt x="6919731" y="0"/>
                </a:lnTo>
                <a:lnTo>
                  <a:pt x="6938151" y="18420"/>
                </a:lnTo>
                <a:lnTo>
                  <a:pt x="6956571" y="0"/>
                </a:lnTo>
                <a:lnTo>
                  <a:pt x="6975167" y="18596"/>
                </a:lnTo>
                <a:lnTo>
                  <a:pt x="6956747" y="37016"/>
                </a:lnTo>
                <a:lnTo>
                  <a:pt x="6985776" y="66045"/>
                </a:lnTo>
                <a:lnTo>
                  <a:pt x="7014805" y="37016"/>
                </a:lnTo>
                <a:lnTo>
                  <a:pt x="6996385" y="18596"/>
                </a:lnTo>
                <a:lnTo>
                  <a:pt x="7014981" y="0"/>
                </a:lnTo>
                <a:lnTo>
                  <a:pt x="7033401" y="18420"/>
                </a:lnTo>
                <a:lnTo>
                  <a:pt x="7051821" y="0"/>
                </a:lnTo>
                <a:lnTo>
                  <a:pt x="7070417" y="18596"/>
                </a:lnTo>
                <a:lnTo>
                  <a:pt x="7051997" y="37016"/>
                </a:lnTo>
                <a:lnTo>
                  <a:pt x="7100795" y="85814"/>
                </a:lnTo>
                <a:lnTo>
                  <a:pt x="7149593" y="37016"/>
                </a:lnTo>
                <a:lnTo>
                  <a:pt x="7131173" y="18596"/>
                </a:lnTo>
                <a:lnTo>
                  <a:pt x="7149769" y="0"/>
                </a:lnTo>
                <a:lnTo>
                  <a:pt x="7168189" y="18420"/>
                </a:lnTo>
                <a:lnTo>
                  <a:pt x="7186609" y="0"/>
                </a:lnTo>
                <a:lnTo>
                  <a:pt x="7205205" y="18596"/>
                </a:lnTo>
                <a:lnTo>
                  <a:pt x="7186785" y="37016"/>
                </a:lnTo>
                <a:lnTo>
                  <a:pt x="7215814" y="66045"/>
                </a:lnTo>
                <a:lnTo>
                  <a:pt x="7244843" y="37016"/>
                </a:lnTo>
                <a:lnTo>
                  <a:pt x="7226423" y="18596"/>
                </a:lnTo>
                <a:lnTo>
                  <a:pt x="7245019" y="0"/>
                </a:lnTo>
                <a:lnTo>
                  <a:pt x="7263439" y="18420"/>
                </a:lnTo>
                <a:lnTo>
                  <a:pt x="7281859" y="0"/>
                </a:lnTo>
                <a:lnTo>
                  <a:pt x="7300455" y="18596"/>
                </a:lnTo>
                <a:lnTo>
                  <a:pt x="7282035" y="37016"/>
                </a:lnTo>
                <a:lnTo>
                  <a:pt x="7330833" y="85814"/>
                </a:lnTo>
                <a:lnTo>
                  <a:pt x="7379631" y="37016"/>
                </a:lnTo>
                <a:lnTo>
                  <a:pt x="7361211" y="18596"/>
                </a:lnTo>
                <a:lnTo>
                  <a:pt x="7379807" y="0"/>
                </a:lnTo>
                <a:lnTo>
                  <a:pt x="7398227" y="18420"/>
                </a:lnTo>
                <a:lnTo>
                  <a:pt x="7416647" y="0"/>
                </a:lnTo>
                <a:lnTo>
                  <a:pt x="7435243" y="18596"/>
                </a:lnTo>
                <a:lnTo>
                  <a:pt x="7416823" y="37016"/>
                </a:lnTo>
                <a:lnTo>
                  <a:pt x="7445852" y="66045"/>
                </a:lnTo>
                <a:lnTo>
                  <a:pt x="7474881" y="37016"/>
                </a:lnTo>
                <a:lnTo>
                  <a:pt x="7456461" y="18596"/>
                </a:lnTo>
                <a:lnTo>
                  <a:pt x="7475057" y="0"/>
                </a:lnTo>
                <a:lnTo>
                  <a:pt x="7493477" y="18420"/>
                </a:lnTo>
                <a:lnTo>
                  <a:pt x="7511897" y="0"/>
                </a:lnTo>
                <a:lnTo>
                  <a:pt x="7530493" y="18596"/>
                </a:lnTo>
                <a:lnTo>
                  <a:pt x="7512073" y="37016"/>
                </a:lnTo>
                <a:lnTo>
                  <a:pt x="7560871" y="85814"/>
                </a:lnTo>
                <a:lnTo>
                  <a:pt x="7609669" y="37016"/>
                </a:lnTo>
                <a:lnTo>
                  <a:pt x="7591249" y="18596"/>
                </a:lnTo>
                <a:lnTo>
                  <a:pt x="7609845" y="0"/>
                </a:lnTo>
                <a:lnTo>
                  <a:pt x="7628265" y="18420"/>
                </a:lnTo>
                <a:lnTo>
                  <a:pt x="7646685" y="0"/>
                </a:lnTo>
                <a:lnTo>
                  <a:pt x="7665281" y="18596"/>
                </a:lnTo>
                <a:lnTo>
                  <a:pt x="7646861" y="37016"/>
                </a:lnTo>
                <a:lnTo>
                  <a:pt x="7675890" y="66045"/>
                </a:lnTo>
                <a:lnTo>
                  <a:pt x="7704919" y="37016"/>
                </a:lnTo>
                <a:lnTo>
                  <a:pt x="7686499" y="18596"/>
                </a:lnTo>
                <a:lnTo>
                  <a:pt x="7705095" y="0"/>
                </a:lnTo>
                <a:lnTo>
                  <a:pt x="7723515" y="18420"/>
                </a:lnTo>
                <a:lnTo>
                  <a:pt x="7741935" y="0"/>
                </a:lnTo>
                <a:lnTo>
                  <a:pt x="7760531" y="18596"/>
                </a:lnTo>
                <a:lnTo>
                  <a:pt x="7742111" y="37016"/>
                </a:lnTo>
                <a:lnTo>
                  <a:pt x="7790909" y="85814"/>
                </a:lnTo>
                <a:lnTo>
                  <a:pt x="7839707" y="37016"/>
                </a:lnTo>
                <a:lnTo>
                  <a:pt x="7821287" y="18596"/>
                </a:lnTo>
                <a:lnTo>
                  <a:pt x="7839883" y="0"/>
                </a:lnTo>
                <a:lnTo>
                  <a:pt x="7858303" y="18420"/>
                </a:lnTo>
                <a:lnTo>
                  <a:pt x="7876723" y="0"/>
                </a:lnTo>
                <a:lnTo>
                  <a:pt x="7895319" y="18596"/>
                </a:lnTo>
                <a:lnTo>
                  <a:pt x="7876899" y="37016"/>
                </a:lnTo>
                <a:lnTo>
                  <a:pt x="7905928" y="66045"/>
                </a:lnTo>
                <a:lnTo>
                  <a:pt x="7934957" y="37016"/>
                </a:lnTo>
                <a:lnTo>
                  <a:pt x="7916537" y="18596"/>
                </a:lnTo>
                <a:lnTo>
                  <a:pt x="7935133" y="0"/>
                </a:lnTo>
                <a:lnTo>
                  <a:pt x="7953553" y="18420"/>
                </a:lnTo>
                <a:lnTo>
                  <a:pt x="7971973" y="0"/>
                </a:lnTo>
                <a:lnTo>
                  <a:pt x="7990569" y="18596"/>
                </a:lnTo>
                <a:lnTo>
                  <a:pt x="7972149" y="37016"/>
                </a:lnTo>
                <a:lnTo>
                  <a:pt x="8020947" y="85814"/>
                </a:lnTo>
                <a:lnTo>
                  <a:pt x="8069745" y="37016"/>
                </a:lnTo>
                <a:lnTo>
                  <a:pt x="8051325" y="18596"/>
                </a:lnTo>
                <a:lnTo>
                  <a:pt x="8069921" y="0"/>
                </a:lnTo>
                <a:lnTo>
                  <a:pt x="8088341" y="18420"/>
                </a:lnTo>
                <a:lnTo>
                  <a:pt x="8106761" y="0"/>
                </a:lnTo>
                <a:lnTo>
                  <a:pt x="8125357" y="18596"/>
                </a:lnTo>
                <a:lnTo>
                  <a:pt x="8106937" y="37016"/>
                </a:lnTo>
                <a:lnTo>
                  <a:pt x="8135966" y="66045"/>
                </a:lnTo>
                <a:lnTo>
                  <a:pt x="8164995" y="37016"/>
                </a:lnTo>
                <a:lnTo>
                  <a:pt x="8146575" y="18596"/>
                </a:lnTo>
                <a:lnTo>
                  <a:pt x="8165171" y="0"/>
                </a:lnTo>
                <a:lnTo>
                  <a:pt x="8183591" y="18420"/>
                </a:lnTo>
                <a:lnTo>
                  <a:pt x="8202011" y="0"/>
                </a:lnTo>
                <a:lnTo>
                  <a:pt x="8220607" y="18596"/>
                </a:lnTo>
                <a:lnTo>
                  <a:pt x="8202187" y="37016"/>
                </a:lnTo>
                <a:lnTo>
                  <a:pt x="8250985" y="85814"/>
                </a:lnTo>
                <a:lnTo>
                  <a:pt x="8299783" y="37016"/>
                </a:lnTo>
                <a:lnTo>
                  <a:pt x="8281363" y="18596"/>
                </a:lnTo>
                <a:lnTo>
                  <a:pt x="8299959" y="0"/>
                </a:lnTo>
                <a:lnTo>
                  <a:pt x="8318379" y="18420"/>
                </a:lnTo>
                <a:lnTo>
                  <a:pt x="8336799" y="0"/>
                </a:lnTo>
                <a:lnTo>
                  <a:pt x="8355395" y="18596"/>
                </a:lnTo>
                <a:lnTo>
                  <a:pt x="8336975" y="37016"/>
                </a:lnTo>
                <a:lnTo>
                  <a:pt x="8366004" y="66045"/>
                </a:lnTo>
                <a:lnTo>
                  <a:pt x="8395033" y="37016"/>
                </a:lnTo>
                <a:lnTo>
                  <a:pt x="8376613" y="18596"/>
                </a:lnTo>
                <a:lnTo>
                  <a:pt x="8395209" y="0"/>
                </a:lnTo>
                <a:lnTo>
                  <a:pt x="8413629" y="18420"/>
                </a:lnTo>
                <a:lnTo>
                  <a:pt x="8432049" y="0"/>
                </a:lnTo>
                <a:lnTo>
                  <a:pt x="8450645" y="18596"/>
                </a:lnTo>
                <a:lnTo>
                  <a:pt x="8432225" y="37016"/>
                </a:lnTo>
                <a:lnTo>
                  <a:pt x="8481023" y="85814"/>
                </a:lnTo>
                <a:lnTo>
                  <a:pt x="8529821" y="37016"/>
                </a:lnTo>
                <a:lnTo>
                  <a:pt x="8511401" y="18596"/>
                </a:lnTo>
                <a:lnTo>
                  <a:pt x="8529997" y="0"/>
                </a:lnTo>
                <a:lnTo>
                  <a:pt x="8548417" y="18420"/>
                </a:lnTo>
                <a:lnTo>
                  <a:pt x="8566837" y="0"/>
                </a:lnTo>
                <a:lnTo>
                  <a:pt x="8585433" y="18596"/>
                </a:lnTo>
                <a:lnTo>
                  <a:pt x="8567013" y="37016"/>
                </a:lnTo>
                <a:lnTo>
                  <a:pt x="8596042" y="66045"/>
                </a:lnTo>
                <a:lnTo>
                  <a:pt x="8625071" y="37016"/>
                </a:lnTo>
                <a:lnTo>
                  <a:pt x="8606651" y="18596"/>
                </a:lnTo>
                <a:lnTo>
                  <a:pt x="8625247" y="0"/>
                </a:lnTo>
                <a:lnTo>
                  <a:pt x="8643667" y="18420"/>
                </a:lnTo>
                <a:lnTo>
                  <a:pt x="8662087" y="0"/>
                </a:lnTo>
                <a:lnTo>
                  <a:pt x="8680683" y="18596"/>
                </a:lnTo>
                <a:lnTo>
                  <a:pt x="8662263" y="37016"/>
                </a:lnTo>
                <a:lnTo>
                  <a:pt x="8711061" y="85814"/>
                </a:lnTo>
                <a:lnTo>
                  <a:pt x="8759859" y="37016"/>
                </a:lnTo>
                <a:lnTo>
                  <a:pt x="8741439" y="18596"/>
                </a:lnTo>
                <a:lnTo>
                  <a:pt x="8760035" y="0"/>
                </a:lnTo>
                <a:lnTo>
                  <a:pt x="8778455" y="18420"/>
                </a:lnTo>
                <a:lnTo>
                  <a:pt x="8796875" y="0"/>
                </a:lnTo>
                <a:lnTo>
                  <a:pt x="8815471" y="18596"/>
                </a:lnTo>
                <a:lnTo>
                  <a:pt x="8797051" y="37016"/>
                </a:lnTo>
                <a:lnTo>
                  <a:pt x="8826080" y="66045"/>
                </a:lnTo>
                <a:lnTo>
                  <a:pt x="8855109" y="37016"/>
                </a:lnTo>
                <a:lnTo>
                  <a:pt x="8836689" y="18596"/>
                </a:lnTo>
                <a:lnTo>
                  <a:pt x="8855285" y="0"/>
                </a:lnTo>
                <a:lnTo>
                  <a:pt x="8873705" y="18420"/>
                </a:lnTo>
                <a:lnTo>
                  <a:pt x="8892125" y="0"/>
                </a:lnTo>
                <a:lnTo>
                  <a:pt x="8910721" y="18596"/>
                </a:lnTo>
                <a:lnTo>
                  <a:pt x="8892301" y="37016"/>
                </a:lnTo>
                <a:lnTo>
                  <a:pt x="8941099" y="85814"/>
                </a:lnTo>
                <a:lnTo>
                  <a:pt x="8989892" y="37022"/>
                </a:lnTo>
                <a:lnTo>
                  <a:pt x="8971466" y="18596"/>
                </a:lnTo>
                <a:lnTo>
                  <a:pt x="8990062" y="0"/>
                </a:lnTo>
                <a:lnTo>
                  <a:pt x="9008488" y="18426"/>
                </a:lnTo>
                <a:lnTo>
                  <a:pt x="9026913" y="0"/>
                </a:lnTo>
                <a:lnTo>
                  <a:pt x="9045509" y="18596"/>
                </a:lnTo>
                <a:lnTo>
                  <a:pt x="9027084" y="37022"/>
                </a:lnTo>
                <a:lnTo>
                  <a:pt x="9056113" y="66051"/>
                </a:lnTo>
                <a:lnTo>
                  <a:pt x="9085142" y="37022"/>
                </a:lnTo>
                <a:lnTo>
                  <a:pt x="9066716" y="18596"/>
                </a:lnTo>
                <a:lnTo>
                  <a:pt x="9085312" y="0"/>
                </a:lnTo>
                <a:lnTo>
                  <a:pt x="9103738" y="18426"/>
                </a:lnTo>
                <a:lnTo>
                  <a:pt x="9122163" y="0"/>
                </a:lnTo>
                <a:lnTo>
                  <a:pt x="9140759" y="18596"/>
                </a:lnTo>
                <a:lnTo>
                  <a:pt x="9122334" y="37022"/>
                </a:lnTo>
                <a:lnTo>
                  <a:pt x="9171132" y="85820"/>
                </a:lnTo>
                <a:lnTo>
                  <a:pt x="9256951" y="0"/>
                </a:lnTo>
                <a:lnTo>
                  <a:pt x="9275547" y="18596"/>
                </a:lnTo>
                <a:lnTo>
                  <a:pt x="9189727" y="104416"/>
                </a:lnTo>
                <a:lnTo>
                  <a:pt x="9218757" y="133445"/>
                </a:lnTo>
                <a:lnTo>
                  <a:pt x="9352201" y="0"/>
                </a:lnTo>
                <a:lnTo>
                  <a:pt x="9370797" y="18596"/>
                </a:lnTo>
                <a:lnTo>
                  <a:pt x="9237352" y="152041"/>
                </a:lnTo>
                <a:lnTo>
                  <a:pt x="9286145" y="200833"/>
                </a:lnTo>
                <a:lnTo>
                  <a:pt x="9486978" y="0"/>
                </a:lnTo>
                <a:lnTo>
                  <a:pt x="9505574" y="18596"/>
                </a:lnTo>
                <a:lnTo>
                  <a:pt x="9304741" y="219429"/>
                </a:lnTo>
                <a:lnTo>
                  <a:pt x="9333770" y="248458"/>
                </a:lnTo>
                <a:lnTo>
                  <a:pt x="9582228" y="0"/>
                </a:lnTo>
                <a:lnTo>
                  <a:pt x="9600824" y="18596"/>
                </a:lnTo>
                <a:lnTo>
                  <a:pt x="9352366" y="267054"/>
                </a:lnTo>
                <a:lnTo>
                  <a:pt x="9600824" y="515512"/>
                </a:lnTo>
                <a:lnTo>
                  <a:pt x="9582228" y="534108"/>
                </a:lnTo>
                <a:lnTo>
                  <a:pt x="9333770" y="285650"/>
                </a:lnTo>
                <a:lnTo>
                  <a:pt x="9304741" y="314679"/>
                </a:lnTo>
                <a:lnTo>
                  <a:pt x="9505574" y="515512"/>
                </a:lnTo>
                <a:lnTo>
                  <a:pt x="9486978" y="534108"/>
                </a:lnTo>
                <a:lnTo>
                  <a:pt x="9286145" y="333275"/>
                </a:lnTo>
                <a:lnTo>
                  <a:pt x="9237353" y="382068"/>
                </a:lnTo>
                <a:lnTo>
                  <a:pt x="9370797" y="515512"/>
                </a:lnTo>
                <a:lnTo>
                  <a:pt x="9352201" y="534108"/>
                </a:lnTo>
                <a:lnTo>
                  <a:pt x="9218757" y="400664"/>
                </a:lnTo>
                <a:lnTo>
                  <a:pt x="9189728" y="429693"/>
                </a:lnTo>
                <a:lnTo>
                  <a:pt x="9275547" y="515512"/>
                </a:lnTo>
                <a:lnTo>
                  <a:pt x="9256951" y="534108"/>
                </a:lnTo>
                <a:lnTo>
                  <a:pt x="9171132" y="448289"/>
                </a:lnTo>
                <a:lnTo>
                  <a:pt x="9122334" y="497087"/>
                </a:lnTo>
                <a:lnTo>
                  <a:pt x="9140759" y="515512"/>
                </a:lnTo>
                <a:lnTo>
                  <a:pt x="9122163" y="534108"/>
                </a:lnTo>
                <a:lnTo>
                  <a:pt x="9103738" y="515683"/>
                </a:lnTo>
                <a:lnTo>
                  <a:pt x="9085312" y="534108"/>
                </a:lnTo>
                <a:lnTo>
                  <a:pt x="9066716" y="515512"/>
                </a:lnTo>
                <a:lnTo>
                  <a:pt x="9085142" y="497087"/>
                </a:lnTo>
                <a:lnTo>
                  <a:pt x="9056113" y="468058"/>
                </a:lnTo>
                <a:lnTo>
                  <a:pt x="9027084" y="497087"/>
                </a:lnTo>
                <a:lnTo>
                  <a:pt x="9045509" y="515512"/>
                </a:lnTo>
                <a:lnTo>
                  <a:pt x="9026913" y="534108"/>
                </a:lnTo>
                <a:lnTo>
                  <a:pt x="9008488" y="515683"/>
                </a:lnTo>
                <a:lnTo>
                  <a:pt x="8990062" y="534108"/>
                </a:lnTo>
                <a:lnTo>
                  <a:pt x="8971466" y="515512"/>
                </a:lnTo>
                <a:lnTo>
                  <a:pt x="8989892" y="497087"/>
                </a:lnTo>
                <a:lnTo>
                  <a:pt x="8941099" y="448294"/>
                </a:lnTo>
                <a:lnTo>
                  <a:pt x="8892301" y="497092"/>
                </a:lnTo>
                <a:lnTo>
                  <a:pt x="8910721" y="515512"/>
                </a:lnTo>
                <a:lnTo>
                  <a:pt x="8892125" y="534108"/>
                </a:lnTo>
                <a:lnTo>
                  <a:pt x="8873705" y="515688"/>
                </a:lnTo>
                <a:lnTo>
                  <a:pt x="8855285" y="534108"/>
                </a:lnTo>
                <a:lnTo>
                  <a:pt x="8836689" y="515512"/>
                </a:lnTo>
                <a:lnTo>
                  <a:pt x="8855109" y="497092"/>
                </a:lnTo>
                <a:lnTo>
                  <a:pt x="8826080" y="468063"/>
                </a:lnTo>
                <a:lnTo>
                  <a:pt x="8797051" y="497092"/>
                </a:lnTo>
                <a:lnTo>
                  <a:pt x="8815471" y="515512"/>
                </a:lnTo>
                <a:lnTo>
                  <a:pt x="8796875" y="534108"/>
                </a:lnTo>
                <a:lnTo>
                  <a:pt x="8778455" y="515688"/>
                </a:lnTo>
                <a:lnTo>
                  <a:pt x="8760035" y="534108"/>
                </a:lnTo>
                <a:lnTo>
                  <a:pt x="8741439" y="515512"/>
                </a:lnTo>
                <a:lnTo>
                  <a:pt x="8759859" y="497092"/>
                </a:lnTo>
                <a:lnTo>
                  <a:pt x="8711061" y="448294"/>
                </a:lnTo>
                <a:lnTo>
                  <a:pt x="8662263" y="497092"/>
                </a:lnTo>
                <a:lnTo>
                  <a:pt x="8680683" y="515512"/>
                </a:lnTo>
                <a:lnTo>
                  <a:pt x="8662087" y="534108"/>
                </a:lnTo>
                <a:lnTo>
                  <a:pt x="8643667" y="515688"/>
                </a:lnTo>
                <a:lnTo>
                  <a:pt x="8625247" y="534108"/>
                </a:lnTo>
                <a:lnTo>
                  <a:pt x="8606651" y="515512"/>
                </a:lnTo>
                <a:lnTo>
                  <a:pt x="8625071" y="497092"/>
                </a:lnTo>
                <a:lnTo>
                  <a:pt x="8596042" y="468063"/>
                </a:lnTo>
                <a:lnTo>
                  <a:pt x="8567013" y="497092"/>
                </a:lnTo>
                <a:lnTo>
                  <a:pt x="8585433" y="515512"/>
                </a:lnTo>
                <a:lnTo>
                  <a:pt x="8566837" y="534108"/>
                </a:lnTo>
                <a:lnTo>
                  <a:pt x="8548417" y="515688"/>
                </a:lnTo>
                <a:lnTo>
                  <a:pt x="8529997" y="534108"/>
                </a:lnTo>
                <a:lnTo>
                  <a:pt x="8511401" y="515512"/>
                </a:lnTo>
                <a:lnTo>
                  <a:pt x="8529821" y="497092"/>
                </a:lnTo>
                <a:lnTo>
                  <a:pt x="8481023" y="448294"/>
                </a:lnTo>
                <a:lnTo>
                  <a:pt x="8432225" y="497092"/>
                </a:lnTo>
                <a:lnTo>
                  <a:pt x="8450645" y="515512"/>
                </a:lnTo>
                <a:lnTo>
                  <a:pt x="8432049" y="534108"/>
                </a:lnTo>
                <a:lnTo>
                  <a:pt x="8413629" y="515688"/>
                </a:lnTo>
                <a:lnTo>
                  <a:pt x="8395209" y="534108"/>
                </a:lnTo>
                <a:lnTo>
                  <a:pt x="8376613" y="515512"/>
                </a:lnTo>
                <a:lnTo>
                  <a:pt x="8395033" y="497092"/>
                </a:lnTo>
                <a:lnTo>
                  <a:pt x="8366004" y="468063"/>
                </a:lnTo>
                <a:lnTo>
                  <a:pt x="8336975" y="497092"/>
                </a:lnTo>
                <a:lnTo>
                  <a:pt x="8355395" y="515512"/>
                </a:lnTo>
                <a:lnTo>
                  <a:pt x="8336799" y="534108"/>
                </a:lnTo>
                <a:lnTo>
                  <a:pt x="8318379" y="515688"/>
                </a:lnTo>
                <a:lnTo>
                  <a:pt x="8299959" y="534108"/>
                </a:lnTo>
                <a:lnTo>
                  <a:pt x="8281363" y="515512"/>
                </a:lnTo>
                <a:lnTo>
                  <a:pt x="8299783" y="497092"/>
                </a:lnTo>
                <a:lnTo>
                  <a:pt x="8250985" y="448294"/>
                </a:lnTo>
                <a:lnTo>
                  <a:pt x="8202187" y="497092"/>
                </a:lnTo>
                <a:lnTo>
                  <a:pt x="8220607" y="515512"/>
                </a:lnTo>
                <a:lnTo>
                  <a:pt x="8202011" y="534108"/>
                </a:lnTo>
                <a:lnTo>
                  <a:pt x="8183591" y="515688"/>
                </a:lnTo>
                <a:lnTo>
                  <a:pt x="8165171" y="534108"/>
                </a:lnTo>
                <a:lnTo>
                  <a:pt x="8146575" y="515512"/>
                </a:lnTo>
                <a:lnTo>
                  <a:pt x="8164995" y="497092"/>
                </a:lnTo>
                <a:lnTo>
                  <a:pt x="8135966" y="468063"/>
                </a:lnTo>
                <a:lnTo>
                  <a:pt x="8106937" y="497092"/>
                </a:lnTo>
                <a:lnTo>
                  <a:pt x="8125357" y="515512"/>
                </a:lnTo>
                <a:lnTo>
                  <a:pt x="8106761" y="534108"/>
                </a:lnTo>
                <a:lnTo>
                  <a:pt x="8088341" y="515688"/>
                </a:lnTo>
                <a:lnTo>
                  <a:pt x="8069921" y="534108"/>
                </a:lnTo>
                <a:lnTo>
                  <a:pt x="8051325" y="515512"/>
                </a:lnTo>
                <a:lnTo>
                  <a:pt x="8069745" y="497092"/>
                </a:lnTo>
                <a:lnTo>
                  <a:pt x="8020947" y="448294"/>
                </a:lnTo>
                <a:lnTo>
                  <a:pt x="7972149" y="497092"/>
                </a:lnTo>
                <a:lnTo>
                  <a:pt x="7990569" y="515512"/>
                </a:lnTo>
                <a:lnTo>
                  <a:pt x="7971973" y="534108"/>
                </a:lnTo>
                <a:lnTo>
                  <a:pt x="7953553" y="515688"/>
                </a:lnTo>
                <a:lnTo>
                  <a:pt x="7935133" y="534108"/>
                </a:lnTo>
                <a:lnTo>
                  <a:pt x="7916537" y="515512"/>
                </a:lnTo>
                <a:lnTo>
                  <a:pt x="7934957" y="497092"/>
                </a:lnTo>
                <a:lnTo>
                  <a:pt x="7905928" y="468063"/>
                </a:lnTo>
                <a:lnTo>
                  <a:pt x="7876899" y="497092"/>
                </a:lnTo>
                <a:lnTo>
                  <a:pt x="7895319" y="515512"/>
                </a:lnTo>
                <a:lnTo>
                  <a:pt x="7876723" y="534108"/>
                </a:lnTo>
                <a:lnTo>
                  <a:pt x="7858303" y="515688"/>
                </a:lnTo>
                <a:lnTo>
                  <a:pt x="7839883" y="534108"/>
                </a:lnTo>
                <a:lnTo>
                  <a:pt x="7821287" y="515512"/>
                </a:lnTo>
                <a:lnTo>
                  <a:pt x="7839707" y="497092"/>
                </a:lnTo>
                <a:lnTo>
                  <a:pt x="7790909" y="448294"/>
                </a:lnTo>
                <a:lnTo>
                  <a:pt x="7742111" y="497092"/>
                </a:lnTo>
                <a:lnTo>
                  <a:pt x="7760531" y="515512"/>
                </a:lnTo>
                <a:lnTo>
                  <a:pt x="7741935" y="534108"/>
                </a:lnTo>
                <a:lnTo>
                  <a:pt x="7723515" y="515688"/>
                </a:lnTo>
                <a:lnTo>
                  <a:pt x="7705095" y="534108"/>
                </a:lnTo>
                <a:lnTo>
                  <a:pt x="7686499" y="515512"/>
                </a:lnTo>
                <a:lnTo>
                  <a:pt x="7704919" y="497092"/>
                </a:lnTo>
                <a:lnTo>
                  <a:pt x="7675890" y="468063"/>
                </a:lnTo>
                <a:lnTo>
                  <a:pt x="7646861" y="497092"/>
                </a:lnTo>
                <a:lnTo>
                  <a:pt x="7665281" y="515512"/>
                </a:lnTo>
                <a:lnTo>
                  <a:pt x="7646685" y="534108"/>
                </a:lnTo>
                <a:lnTo>
                  <a:pt x="7628265" y="515688"/>
                </a:lnTo>
                <a:lnTo>
                  <a:pt x="7609845" y="534108"/>
                </a:lnTo>
                <a:lnTo>
                  <a:pt x="7591249" y="515512"/>
                </a:lnTo>
                <a:lnTo>
                  <a:pt x="7609669" y="497092"/>
                </a:lnTo>
                <a:lnTo>
                  <a:pt x="7560871" y="448294"/>
                </a:lnTo>
                <a:lnTo>
                  <a:pt x="7512073" y="497092"/>
                </a:lnTo>
                <a:lnTo>
                  <a:pt x="7530493" y="515512"/>
                </a:lnTo>
                <a:lnTo>
                  <a:pt x="7511897" y="534108"/>
                </a:lnTo>
                <a:lnTo>
                  <a:pt x="7493477" y="515688"/>
                </a:lnTo>
                <a:lnTo>
                  <a:pt x="7475057" y="534108"/>
                </a:lnTo>
                <a:lnTo>
                  <a:pt x="7456461" y="515512"/>
                </a:lnTo>
                <a:lnTo>
                  <a:pt x="7474881" y="497092"/>
                </a:lnTo>
                <a:lnTo>
                  <a:pt x="7445852" y="468063"/>
                </a:lnTo>
                <a:lnTo>
                  <a:pt x="7416823" y="497092"/>
                </a:lnTo>
                <a:lnTo>
                  <a:pt x="7435243" y="515512"/>
                </a:lnTo>
                <a:lnTo>
                  <a:pt x="7416647" y="534108"/>
                </a:lnTo>
                <a:lnTo>
                  <a:pt x="7398227" y="515688"/>
                </a:lnTo>
                <a:lnTo>
                  <a:pt x="7379807" y="534108"/>
                </a:lnTo>
                <a:lnTo>
                  <a:pt x="7361211" y="515512"/>
                </a:lnTo>
                <a:lnTo>
                  <a:pt x="7379631" y="497092"/>
                </a:lnTo>
                <a:lnTo>
                  <a:pt x="7330833" y="448294"/>
                </a:lnTo>
                <a:lnTo>
                  <a:pt x="7282035" y="497092"/>
                </a:lnTo>
                <a:lnTo>
                  <a:pt x="7300455" y="515512"/>
                </a:lnTo>
                <a:lnTo>
                  <a:pt x="7281859" y="534108"/>
                </a:lnTo>
                <a:lnTo>
                  <a:pt x="7263439" y="515688"/>
                </a:lnTo>
                <a:lnTo>
                  <a:pt x="7245019" y="534108"/>
                </a:lnTo>
                <a:lnTo>
                  <a:pt x="7226423" y="515512"/>
                </a:lnTo>
                <a:lnTo>
                  <a:pt x="7244843" y="497092"/>
                </a:lnTo>
                <a:lnTo>
                  <a:pt x="7215814" y="468063"/>
                </a:lnTo>
                <a:lnTo>
                  <a:pt x="7186785" y="497092"/>
                </a:lnTo>
                <a:lnTo>
                  <a:pt x="7205205" y="515512"/>
                </a:lnTo>
                <a:lnTo>
                  <a:pt x="7186609" y="534108"/>
                </a:lnTo>
                <a:lnTo>
                  <a:pt x="7168189" y="515688"/>
                </a:lnTo>
                <a:lnTo>
                  <a:pt x="7149769" y="534108"/>
                </a:lnTo>
                <a:lnTo>
                  <a:pt x="7131173" y="515512"/>
                </a:lnTo>
                <a:lnTo>
                  <a:pt x="7149593" y="497092"/>
                </a:lnTo>
                <a:lnTo>
                  <a:pt x="7100795" y="448294"/>
                </a:lnTo>
                <a:lnTo>
                  <a:pt x="7051997" y="497092"/>
                </a:lnTo>
                <a:lnTo>
                  <a:pt x="7070417" y="515512"/>
                </a:lnTo>
                <a:lnTo>
                  <a:pt x="7051821" y="534108"/>
                </a:lnTo>
                <a:lnTo>
                  <a:pt x="7033401" y="515688"/>
                </a:lnTo>
                <a:lnTo>
                  <a:pt x="7014981" y="534108"/>
                </a:lnTo>
                <a:lnTo>
                  <a:pt x="6996385" y="515512"/>
                </a:lnTo>
                <a:lnTo>
                  <a:pt x="7014805" y="497092"/>
                </a:lnTo>
                <a:lnTo>
                  <a:pt x="6985776" y="468063"/>
                </a:lnTo>
                <a:lnTo>
                  <a:pt x="6956747" y="497092"/>
                </a:lnTo>
                <a:lnTo>
                  <a:pt x="6975167" y="515512"/>
                </a:lnTo>
                <a:lnTo>
                  <a:pt x="6956571" y="534108"/>
                </a:lnTo>
                <a:lnTo>
                  <a:pt x="6938151" y="515688"/>
                </a:lnTo>
                <a:lnTo>
                  <a:pt x="6919731" y="534108"/>
                </a:lnTo>
                <a:lnTo>
                  <a:pt x="6901135" y="515512"/>
                </a:lnTo>
                <a:lnTo>
                  <a:pt x="6919555" y="497092"/>
                </a:lnTo>
                <a:lnTo>
                  <a:pt x="6870757" y="448294"/>
                </a:lnTo>
                <a:lnTo>
                  <a:pt x="6821959" y="497092"/>
                </a:lnTo>
                <a:lnTo>
                  <a:pt x="6840379" y="515512"/>
                </a:lnTo>
                <a:lnTo>
                  <a:pt x="6821783" y="534108"/>
                </a:lnTo>
                <a:lnTo>
                  <a:pt x="6803363" y="515688"/>
                </a:lnTo>
                <a:lnTo>
                  <a:pt x="6784943" y="534108"/>
                </a:lnTo>
                <a:lnTo>
                  <a:pt x="6766347" y="515512"/>
                </a:lnTo>
                <a:lnTo>
                  <a:pt x="6784767" y="497092"/>
                </a:lnTo>
                <a:lnTo>
                  <a:pt x="6755738" y="468063"/>
                </a:lnTo>
                <a:lnTo>
                  <a:pt x="6726709" y="497092"/>
                </a:lnTo>
                <a:lnTo>
                  <a:pt x="6745129" y="515512"/>
                </a:lnTo>
                <a:lnTo>
                  <a:pt x="6726533" y="534108"/>
                </a:lnTo>
                <a:lnTo>
                  <a:pt x="6708113" y="515688"/>
                </a:lnTo>
                <a:lnTo>
                  <a:pt x="6689693" y="534108"/>
                </a:lnTo>
                <a:lnTo>
                  <a:pt x="6671097" y="515512"/>
                </a:lnTo>
                <a:lnTo>
                  <a:pt x="6689517" y="497092"/>
                </a:lnTo>
                <a:lnTo>
                  <a:pt x="6640719" y="448294"/>
                </a:lnTo>
                <a:lnTo>
                  <a:pt x="6591921" y="497092"/>
                </a:lnTo>
                <a:lnTo>
                  <a:pt x="6610341" y="515512"/>
                </a:lnTo>
                <a:lnTo>
                  <a:pt x="6591745" y="534108"/>
                </a:lnTo>
                <a:lnTo>
                  <a:pt x="6573325" y="515688"/>
                </a:lnTo>
                <a:lnTo>
                  <a:pt x="6554905" y="534108"/>
                </a:lnTo>
                <a:lnTo>
                  <a:pt x="6536309" y="515512"/>
                </a:lnTo>
                <a:lnTo>
                  <a:pt x="6554729" y="497092"/>
                </a:lnTo>
                <a:lnTo>
                  <a:pt x="6525700" y="468063"/>
                </a:lnTo>
                <a:lnTo>
                  <a:pt x="6496671" y="497092"/>
                </a:lnTo>
                <a:lnTo>
                  <a:pt x="6515091" y="515512"/>
                </a:lnTo>
                <a:lnTo>
                  <a:pt x="6496495" y="534108"/>
                </a:lnTo>
                <a:lnTo>
                  <a:pt x="6478075" y="515688"/>
                </a:lnTo>
                <a:lnTo>
                  <a:pt x="6459655" y="534108"/>
                </a:lnTo>
                <a:lnTo>
                  <a:pt x="6441059" y="515512"/>
                </a:lnTo>
                <a:lnTo>
                  <a:pt x="6459479" y="497092"/>
                </a:lnTo>
                <a:lnTo>
                  <a:pt x="6410681" y="448294"/>
                </a:lnTo>
                <a:lnTo>
                  <a:pt x="6361883" y="497092"/>
                </a:lnTo>
                <a:lnTo>
                  <a:pt x="6380303" y="515512"/>
                </a:lnTo>
                <a:lnTo>
                  <a:pt x="6361707" y="534108"/>
                </a:lnTo>
                <a:lnTo>
                  <a:pt x="6343287" y="515688"/>
                </a:lnTo>
                <a:lnTo>
                  <a:pt x="6324867" y="534108"/>
                </a:lnTo>
                <a:lnTo>
                  <a:pt x="6306271" y="515512"/>
                </a:lnTo>
                <a:lnTo>
                  <a:pt x="6324691" y="497092"/>
                </a:lnTo>
                <a:lnTo>
                  <a:pt x="6295662" y="468063"/>
                </a:lnTo>
                <a:lnTo>
                  <a:pt x="6266633" y="497092"/>
                </a:lnTo>
                <a:lnTo>
                  <a:pt x="6285053" y="515512"/>
                </a:lnTo>
                <a:lnTo>
                  <a:pt x="6266457" y="534108"/>
                </a:lnTo>
                <a:lnTo>
                  <a:pt x="6248037" y="515688"/>
                </a:lnTo>
                <a:lnTo>
                  <a:pt x="6229617" y="534108"/>
                </a:lnTo>
                <a:lnTo>
                  <a:pt x="6211021" y="515512"/>
                </a:lnTo>
                <a:lnTo>
                  <a:pt x="6229441" y="497092"/>
                </a:lnTo>
                <a:lnTo>
                  <a:pt x="6180643" y="448294"/>
                </a:lnTo>
                <a:lnTo>
                  <a:pt x="6131845" y="497092"/>
                </a:lnTo>
                <a:lnTo>
                  <a:pt x="6150265" y="515512"/>
                </a:lnTo>
                <a:lnTo>
                  <a:pt x="6131669" y="534108"/>
                </a:lnTo>
                <a:lnTo>
                  <a:pt x="6113249" y="515688"/>
                </a:lnTo>
                <a:lnTo>
                  <a:pt x="6094829" y="534108"/>
                </a:lnTo>
                <a:lnTo>
                  <a:pt x="6076233" y="515512"/>
                </a:lnTo>
                <a:lnTo>
                  <a:pt x="6094653" y="497092"/>
                </a:lnTo>
                <a:lnTo>
                  <a:pt x="6065624" y="468063"/>
                </a:lnTo>
                <a:lnTo>
                  <a:pt x="6036595" y="497092"/>
                </a:lnTo>
                <a:lnTo>
                  <a:pt x="6055015" y="515512"/>
                </a:lnTo>
                <a:lnTo>
                  <a:pt x="6036419" y="534108"/>
                </a:lnTo>
                <a:lnTo>
                  <a:pt x="6017999" y="515688"/>
                </a:lnTo>
                <a:lnTo>
                  <a:pt x="5999579" y="534108"/>
                </a:lnTo>
                <a:lnTo>
                  <a:pt x="5980983" y="515512"/>
                </a:lnTo>
                <a:lnTo>
                  <a:pt x="5999403" y="497092"/>
                </a:lnTo>
                <a:lnTo>
                  <a:pt x="5950605" y="448294"/>
                </a:lnTo>
                <a:lnTo>
                  <a:pt x="5901807" y="497092"/>
                </a:lnTo>
                <a:lnTo>
                  <a:pt x="5920227" y="515512"/>
                </a:lnTo>
                <a:lnTo>
                  <a:pt x="5901631" y="534108"/>
                </a:lnTo>
                <a:lnTo>
                  <a:pt x="5883211" y="515688"/>
                </a:lnTo>
                <a:lnTo>
                  <a:pt x="5864791" y="534108"/>
                </a:lnTo>
                <a:lnTo>
                  <a:pt x="5846195" y="515512"/>
                </a:lnTo>
                <a:lnTo>
                  <a:pt x="5864615" y="497092"/>
                </a:lnTo>
                <a:lnTo>
                  <a:pt x="5835586" y="468063"/>
                </a:lnTo>
                <a:lnTo>
                  <a:pt x="5806557" y="497092"/>
                </a:lnTo>
                <a:lnTo>
                  <a:pt x="5824977" y="515512"/>
                </a:lnTo>
                <a:lnTo>
                  <a:pt x="5806381" y="534108"/>
                </a:lnTo>
                <a:lnTo>
                  <a:pt x="5787961" y="515688"/>
                </a:lnTo>
                <a:lnTo>
                  <a:pt x="5769541" y="534108"/>
                </a:lnTo>
                <a:lnTo>
                  <a:pt x="5750945" y="515512"/>
                </a:lnTo>
                <a:lnTo>
                  <a:pt x="5769365" y="497092"/>
                </a:lnTo>
                <a:lnTo>
                  <a:pt x="5720567" y="448294"/>
                </a:lnTo>
                <a:lnTo>
                  <a:pt x="5671769" y="497092"/>
                </a:lnTo>
                <a:lnTo>
                  <a:pt x="5690189" y="515512"/>
                </a:lnTo>
                <a:lnTo>
                  <a:pt x="5671593" y="534108"/>
                </a:lnTo>
                <a:lnTo>
                  <a:pt x="5653173" y="515688"/>
                </a:lnTo>
                <a:lnTo>
                  <a:pt x="5634753" y="534108"/>
                </a:lnTo>
                <a:lnTo>
                  <a:pt x="5616157" y="515512"/>
                </a:lnTo>
                <a:lnTo>
                  <a:pt x="5634577" y="497092"/>
                </a:lnTo>
                <a:lnTo>
                  <a:pt x="5605548" y="468063"/>
                </a:lnTo>
                <a:lnTo>
                  <a:pt x="5576519" y="497092"/>
                </a:lnTo>
                <a:lnTo>
                  <a:pt x="5594939" y="515512"/>
                </a:lnTo>
                <a:lnTo>
                  <a:pt x="5576343" y="534108"/>
                </a:lnTo>
                <a:lnTo>
                  <a:pt x="5557923" y="515688"/>
                </a:lnTo>
                <a:lnTo>
                  <a:pt x="5539503" y="534108"/>
                </a:lnTo>
                <a:lnTo>
                  <a:pt x="5520907" y="515512"/>
                </a:lnTo>
                <a:lnTo>
                  <a:pt x="5539327" y="497092"/>
                </a:lnTo>
                <a:lnTo>
                  <a:pt x="5490529" y="448294"/>
                </a:lnTo>
                <a:lnTo>
                  <a:pt x="5441731" y="497092"/>
                </a:lnTo>
                <a:lnTo>
                  <a:pt x="5460151" y="515512"/>
                </a:lnTo>
                <a:lnTo>
                  <a:pt x="5441555" y="534108"/>
                </a:lnTo>
                <a:lnTo>
                  <a:pt x="5423135" y="515688"/>
                </a:lnTo>
                <a:lnTo>
                  <a:pt x="5404715" y="534108"/>
                </a:lnTo>
                <a:lnTo>
                  <a:pt x="5386119" y="515512"/>
                </a:lnTo>
                <a:lnTo>
                  <a:pt x="5404539" y="497092"/>
                </a:lnTo>
                <a:lnTo>
                  <a:pt x="5375510" y="468063"/>
                </a:lnTo>
                <a:lnTo>
                  <a:pt x="5346481" y="497092"/>
                </a:lnTo>
                <a:lnTo>
                  <a:pt x="5364901" y="515512"/>
                </a:lnTo>
                <a:lnTo>
                  <a:pt x="5346305" y="534108"/>
                </a:lnTo>
                <a:lnTo>
                  <a:pt x="5327885" y="515688"/>
                </a:lnTo>
                <a:lnTo>
                  <a:pt x="5309465" y="534108"/>
                </a:lnTo>
                <a:lnTo>
                  <a:pt x="5290869" y="515512"/>
                </a:lnTo>
                <a:lnTo>
                  <a:pt x="5309289" y="497092"/>
                </a:lnTo>
                <a:lnTo>
                  <a:pt x="5260491" y="448294"/>
                </a:lnTo>
                <a:lnTo>
                  <a:pt x="5211693" y="497092"/>
                </a:lnTo>
                <a:lnTo>
                  <a:pt x="5230113" y="515512"/>
                </a:lnTo>
                <a:lnTo>
                  <a:pt x="5211517" y="534108"/>
                </a:lnTo>
                <a:lnTo>
                  <a:pt x="5193097" y="515688"/>
                </a:lnTo>
                <a:lnTo>
                  <a:pt x="5174677" y="534108"/>
                </a:lnTo>
                <a:lnTo>
                  <a:pt x="5156081" y="515512"/>
                </a:lnTo>
                <a:lnTo>
                  <a:pt x="5174501" y="497092"/>
                </a:lnTo>
                <a:lnTo>
                  <a:pt x="5145472" y="468063"/>
                </a:lnTo>
                <a:lnTo>
                  <a:pt x="5116443" y="497092"/>
                </a:lnTo>
                <a:lnTo>
                  <a:pt x="5134863" y="515512"/>
                </a:lnTo>
                <a:lnTo>
                  <a:pt x="5116267" y="534108"/>
                </a:lnTo>
                <a:lnTo>
                  <a:pt x="5097847" y="515688"/>
                </a:lnTo>
                <a:lnTo>
                  <a:pt x="5079427" y="534108"/>
                </a:lnTo>
                <a:lnTo>
                  <a:pt x="5060831" y="515512"/>
                </a:lnTo>
                <a:lnTo>
                  <a:pt x="5079251" y="497092"/>
                </a:lnTo>
                <a:lnTo>
                  <a:pt x="5030453" y="448294"/>
                </a:lnTo>
                <a:lnTo>
                  <a:pt x="4981655" y="497092"/>
                </a:lnTo>
                <a:lnTo>
                  <a:pt x="5000075" y="515512"/>
                </a:lnTo>
                <a:lnTo>
                  <a:pt x="4981479" y="534108"/>
                </a:lnTo>
                <a:lnTo>
                  <a:pt x="4963059" y="515688"/>
                </a:lnTo>
                <a:lnTo>
                  <a:pt x="4944639" y="534108"/>
                </a:lnTo>
                <a:lnTo>
                  <a:pt x="4926043" y="515512"/>
                </a:lnTo>
                <a:lnTo>
                  <a:pt x="4944463" y="497092"/>
                </a:lnTo>
                <a:lnTo>
                  <a:pt x="4915434" y="468063"/>
                </a:lnTo>
                <a:lnTo>
                  <a:pt x="4886405" y="497092"/>
                </a:lnTo>
                <a:lnTo>
                  <a:pt x="4904825" y="515512"/>
                </a:lnTo>
                <a:lnTo>
                  <a:pt x="4886229" y="534108"/>
                </a:lnTo>
                <a:lnTo>
                  <a:pt x="4867809" y="515688"/>
                </a:lnTo>
                <a:lnTo>
                  <a:pt x="4849389" y="534108"/>
                </a:lnTo>
                <a:lnTo>
                  <a:pt x="4830793" y="515512"/>
                </a:lnTo>
                <a:lnTo>
                  <a:pt x="4849213" y="497092"/>
                </a:lnTo>
                <a:lnTo>
                  <a:pt x="4800415" y="448294"/>
                </a:lnTo>
                <a:lnTo>
                  <a:pt x="4751617" y="497092"/>
                </a:lnTo>
                <a:lnTo>
                  <a:pt x="4770037" y="515512"/>
                </a:lnTo>
                <a:lnTo>
                  <a:pt x="4751441" y="534108"/>
                </a:lnTo>
                <a:lnTo>
                  <a:pt x="4733021" y="515688"/>
                </a:lnTo>
                <a:lnTo>
                  <a:pt x="4714601" y="534108"/>
                </a:lnTo>
                <a:lnTo>
                  <a:pt x="4696005" y="515512"/>
                </a:lnTo>
                <a:lnTo>
                  <a:pt x="4714425" y="497092"/>
                </a:lnTo>
                <a:lnTo>
                  <a:pt x="4685396" y="468063"/>
                </a:lnTo>
                <a:lnTo>
                  <a:pt x="4656367" y="497092"/>
                </a:lnTo>
                <a:lnTo>
                  <a:pt x="4674787" y="515512"/>
                </a:lnTo>
                <a:lnTo>
                  <a:pt x="4656191" y="534108"/>
                </a:lnTo>
                <a:lnTo>
                  <a:pt x="4637771" y="515688"/>
                </a:lnTo>
                <a:lnTo>
                  <a:pt x="4619351" y="534108"/>
                </a:lnTo>
                <a:lnTo>
                  <a:pt x="4600755" y="515512"/>
                </a:lnTo>
                <a:lnTo>
                  <a:pt x="4619175" y="497092"/>
                </a:lnTo>
                <a:lnTo>
                  <a:pt x="4570377" y="448294"/>
                </a:lnTo>
                <a:lnTo>
                  <a:pt x="4521579" y="497092"/>
                </a:lnTo>
                <a:lnTo>
                  <a:pt x="4539999" y="515512"/>
                </a:lnTo>
                <a:lnTo>
                  <a:pt x="4521403" y="534108"/>
                </a:lnTo>
                <a:lnTo>
                  <a:pt x="4502983" y="515688"/>
                </a:lnTo>
                <a:lnTo>
                  <a:pt x="4484563" y="534108"/>
                </a:lnTo>
                <a:lnTo>
                  <a:pt x="4465967" y="515512"/>
                </a:lnTo>
                <a:lnTo>
                  <a:pt x="4484387" y="497092"/>
                </a:lnTo>
                <a:lnTo>
                  <a:pt x="4455358" y="468063"/>
                </a:lnTo>
                <a:lnTo>
                  <a:pt x="4426329" y="497092"/>
                </a:lnTo>
                <a:lnTo>
                  <a:pt x="4444749" y="515512"/>
                </a:lnTo>
                <a:lnTo>
                  <a:pt x="4426153" y="534108"/>
                </a:lnTo>
                <a:lnTo>
                  <a:pt x="4407733" y="515688"/>
                </a:lnTo>
                <a:lnTo>
                  <a:pt x="4389313" y="534108"/>
                </a:lnTo>
                <a:lnTo>
                  <a:pt x="4370717" y="515512"/>
                </a:lnTo>
                <a:lnTo>
                  <a:pt x="4389137" y="497092"/>
                </a:lnTo>
                <a:lnTo>
                  <a:pt x="4340339" y="448294"/>
                </a:lnTo>
                <a:lnTo>
                  <a:pt x="4291541" y="497092"/>
                </a:lnTo>
                <a:lnTo>
                  <a:pt x="4309961" y="515512"/>
                </a:lnTo>
                <a:lnTo>
                  <a:pt x="4291365" y="534108"/>
                </a:lnTo>
                <a:lnTo>
                  <a:pt x="4272945" y="515688"/>
                </a:lnTo>
                <a:lnTo>
                  <a:pt x="4254525" y="534108"/>
                </a:lnTo>
                <a:lnTo>
                  <a:pt x="4235929" y="515512"/>
                </a:lnTo>
                <a:lnTo>
                  <a:pt x="4254349" y="497092"/>
                </a:lnTo>
                <a:lnTo>
                  <a:pt x="4225320" y="468063"/>
                </a:lnTo>
                <a:lnTo>
                  <a:pt x="4196291" y="497092"/>
                </a:lnTo>
                <a:lnTo>
                  <a:pt x="4214711" y="515512"/>
                </a:lnTo>
                <a:lnTo>
                  <a:pt x="4196115" y="534108"/>
                </a:lnTo>
                <a:lnTo>
                  <a:pt x="4177695" y="515688"/>
                </a:lnTo>
                <a:lnTo>
                  <a:pt x="4159275" y="534108"/>
                </a:lnTo>
                <a:lnTo>
                  <a:pt x="4140679" y="515512"/>
                </a:lnTo>
                <a:lnTo>
                  <a:pt x="4159099" y="497092"/>
                </a:lnTo>
                <a:lnTo>
                  <a:pt x="4110301" y="448294"/>
                </a:lnTo>
                <a:lnTo>
                  <a:pt x="4061503" y="497092"/>
                </a:lnTo>
                <a:lnTo>
                  <a:pt x="4079923" y="515512"/>
                </a:lnTo>
                <a:lnTo>
                  <a:pt x="4061327" y="534108"/>
                </a:lnTo>
                <a:lnTo>
                  <a:pt x="4042909" y="515688"/>
                </a:lnTo>
                <a:lnTo>
                  <a:pt x="4024489" y="534108"/>
                </a:lnTo>
                <a:lnTo>
                  <a:pt x="4005893" y="515512"/>
                </a:lnTo>
                <a:lnTo>
                  <a:pt x="4024312" y="497092"/>
                </a:lnTo>
                <a:lnTo>
                  <a:pt x="3995283" y="468062"/>
                </a:lnTo>
                <a:lnTo>
                  <a:pt x="3966253" y="497092"/>
                </a:lnTo>
                <a:lnTo>
                  <a:pt x="3984673" y="515512"/>
                </a:lnTo>
                <a:lnTo>
                  <a:pt x="3966077" y="534108"/>
                </a:lnTo>
                <a:lnTo>
                  <a:pt x="3947659" y="515688"/>
                </a:lnTo>
                <a:lnTo>
                  <a:pt x="3929239" y="534108"/>
                </a:lnTo>
                <a:lnTo>
                  <a:pt x="3910643" y="515512"/>
                </a:lnTo>
                <a:lnTo>
                  <a:pt x="3929062" y="497092"/>
                </a:lnTo>
                <a:lnTo>
                  <a:pt x="3880266" y="448295"/>
                </a:lnTo>
                <a:lnTo>
                  <a:pt x="3831469" y="497092"/>
                </a:lnTo>
                <a:lnTo>
                  <a:pt x="3849890" y="515512"/>
                </a:lnTo>
                <a:lnTo>
                  <a:pt x="3831293" y="534108"/>
                </a:lnTo>
                <a:lnTo>
                  <a:pt x="3812874" y="515688"/>
                </a:lnTo>
                <a:lnTo>
                  <a:pt x="3794453" y="534108"/>
                </a:lnTo>
                <a:lnTo>
                  <a:pt x="3775857" y="515512"/>
                </a:lnTo>
                <a:lnTo>
                  <a:pt x="3794277" y="497092"/>
                </a:lnTo>
                <a:lnTo>
                  <a:pt x="3765248" y="468063"/>
                </a:lnTo>
                <a:lnTo>
                  <a:pt x="3736219" y="497092"/>
                </a:lnTo>
                <a:lnTo>
                  <a:pt x="3754640" y="515512"/>
                </a:lnTo>
                <a:lnTo>
                  <a:pt x="3736043" y="534108"/>
                </a:lnTo>
                <a:lnTo>
                  <a:pt x="3717624" y="515688"/>
                </a:lnTo>
                <a:lnTo>
                  <a:pt x="3699203" y="534108"/>
                </a:lnTo>
                <a:lnTo>
                  <a:pt x="3680607" y="515512"/>
                </a:lnTo>
                <a:lnTo>
                  <a:pt x="3699027" y="497092"/>
                </a:lnTo>
                <a:lnTo>
                  <a:pt x="3650228" y="448293"/>
                </a:lnTo>
                <a:lnTo>
                  <a:pt x="3601429" y="497092"/>
                </a:lnTo>
                <a:lnTo>
                  <a:pt x="3619849" y="515512"/>
                </a:lnTo>
                <a:lnTo>
                  <a:pt x="3601253" y="534108"/>
                </a:lnTo>
                <a:lnTo>
                  <a:pt x="3582833" y="515688"/>
                </a:lnTo>
                <a:lnTo>
                  <a:pt x="3564413" y="534108"/>
                </a:lnTo>
                <a:lnTo>
                  <a:pt x="3545817" y="515512"/>
                </a:lnTo>
                <a:lnTo>
                  <a:pt x="3564237" y="497092"/>
                </a:lnTo>
                <a:lnTo>
                  <a:pt x="3535208" y="468063"/>
                </a:lnTo>
                <a:lnTo>
                  <a:pt x="3506179" y="497092"/>
                </a:lnTo>
                <a:lnTo>
                  <a:pt x="3524599" y="515512"/>
                </a:lnTo>
                <a:lnTo>
                  <a:pt x="3506003" y="534108"/>
                </a:lnTo>
                <a:lnTo>
                  <a:pt x="3487583" y="515688"/>
                </a:lnTo>
                <a:lnTo>
                  <a:pt x="3469163" y="534108"/>
                </a:lnTo>
                <a:lnTo>
                  <a:pt x="3450567" y="515512"/>
                </a:lnTo>
                <a:lnTo>
                  <a:pt x="3468987" y="497092"/>
                </a:lnTo>
                <a:lnTo>
                  <a:pt x="3420190" y="448295"/>
                </a:lnTo>
                <a:lnTo>
                  <a:pt x="3371393" y="497092"/>
                </a:lnTo>
                <a:lnTo>
                  <a:pt x="3389814" y="515512"/>
                </a:lnTo>
                <a:lnTo>
                  <a:pt x="3371217" y="534108"/>
                </a:lnTo>
                <a:lnTo>
                  <a:pt x="3352798" y="515688"/>
                </a:lnTo>
                <a:lnTo>
                  <a:pt x="3334378" y="534108"/>
                </a:lnTo>
                <a:lnTo>
                  <a:pt x="3315781" y="515512"/>
                </a:lnTo>
                <a:lnTo>
                  <a:pt x="3334202" y="497092"/>
                </a:lnTo>
                <a:lnTo>
                  <a:pt x="3305173" y="468063"/>
                </a:lnTo>
                <a:lnTo>
                  <a:pt x="3276143" y="497092"/>
                </a:lnTo>
                <a:lnTo>
                  <a:pt x="3294564" y="515512"/>
                </a:lnTo>
                <a:lnTo>
                  <a:pt x="3275967" y="534108"/>
                </a:lnTo>
                <a:lnTo>
                  <a:pt x="3257548" y="515688"/>
                </a:lnTo>
                <a:lnTo>
                  <a:pt x="3239128" y="534108"/>
                </a:lnTo>
                <a:lnTo>
                  <a:pt x="3220531" y="515512"/>
                </a:lnTo>
                <a:lnTo>
                  <a:pt x="3238952" y="497092"/>
                </a:lnTo>
                <a:lnTo>
                  <a:pt x="3190152" y="448293"/>
                </a:lnTo>
                <a:lnTo>
                  <a:pt x="3141353" y="497092"/>
                </a:lnTo>
                <a:lnTo>
                  <a:pt x="3159773" y="515512"/>
                </a:lnTo>
                <a:lnTo>
                  <a:pt x="3141177" y="534108"/>
                </a:lnTo>
                <a:lnTo>
                  <a:pt x="3122757" y="515688"/>
                </a:lnTo>
                <a:lnTo>
                  <a:pt x="3104337" y="534108"/>
                </a:lnTo>
                <a:lnTo>
                  <a:pt x="3085741" y="515512"/>
                </a:lnTo>
                <a:lnTo>
                  <a:pt x="3104161" y="497092"/>
                </a:lnTo>
                <a:lnTo>
                  <a:pt x="3075132" y="468063"/>
                </a:lnTo>
                <a:lnTo>
                  <a:pt x="3046103" y="497092"/>
                </a:lnTo>
                <a:lnTo>
                  <a:pt x="3064523" y="515512"/>
                </a:lnTo>
                <a:lnTo>
                  <a:pt x="3045927" y="534108"/>
                </a:lnTo>
                <a:lnTo>
                  <a:pt x="3027507" y="515688"/>
                </a:lnTo>
                <a:lnTo>
                  <a:pt x="3009087" y="534108"/>
                </a:lnTo>
                <a:lnTo>
                  <a:pt x="2990491" y="515512"/>
                </a:lnTo>
                <a:lnTo>
                  <a:pt x="3008911" y="497092"/>
                </a:lnTo>
                <a:lnTo>
                  <a:pt x="2960114" y="448295"/>
                </a:lnTo>
                <a:lnTo>
                  <a:pt x="2911317" y="497092"/>
                </a:lnTo>
                <a:lnTo>
                  <a:pt x="2929738" y="515512"/>
                </a:lnTo>
                <a:lnTo>
                  <a:pt x="2911141" y="534108"/>
                </a:lnTo>
                <a:lnTo>
                  <a:pt x="2892721" y="515688"/>
                </a:lnTo>
                <a:lnTo>
                  <a:pt x="2874301" y="534108"/>
                </a:lnTo>
                <a:lnTo>
                  <a:pt x="2855706" y="515512"/>
                </a:lnTo>
                <a:lnTo>
                  <a:pt x="2874126" y="497092"/>
                </a:lnTo>
                <a:lnTo>
                  <a:pt x="2845097" y="468063"/>
                </a:lnTo>
                <a:lnTo>
                  <a:pt x="2816067" y="497092"/>
                </a:lnTo>
                <a:lnTo>
                  <a:pt x="2834488" y="515512"/>
                </a:lnTo>
                <a:lnTo>
                  <a:pt x="2815891" y="534108"/>
                </a:lnTo>
                <a:lnTo>
                  <a:pt x="2797471" y="515688"/>
                </a:lnTo>
                <a:lnTo>
                  <a:pt x="2779051" y="534108"/>
                </a:lnTo>
                <a:lnTo>
                  <a:pt x="2760456" y="515512"/>
                </a:lnTo>
                <a:lnTo>
                  <a:pt x="2778876" y="497092"/>
                </a:lnTo>
                <a:lnTo>
                  <a:pt x="2730077" y="448293"/>
                </a:lnTo>
                <a:lnTo>
                  <a:pt x="2681277" y="497092"/>
                </a:lnTo>
                <a:lnTo>
                  <a:pt x="2699697" y="515512"/>
                </a:lnTo>
                <a:lnTo>
                  <a:pt x="2681102" y="534108"/>
                </a:lnTo>
                <a:lnTo>
                  <a:pt x="2662682" y="515688"/>
                </a:lnTo>
                <a:lnTo>
                  <a:pt x="2644261" y="534108"/>
                </a:lnTo>
                <a:lnTo>
                  <a:pt x="2625666" y="515512"/>
                </a:lnTo>
                <a:lnTo>
                  <a:pt x="2644085" y="497092"/>
                </a:lnTo>
                <a:lnTo>
                  <a:pt x="2615057" y="468063"/>
                </a:lnTo>
                <a:lnTo>
                  <a:pt x="2586027" y="497092"/>
                </a:lnTo>
                <a:lnTo>
                  <a:pt x="2604447" y="515512"/>
                </a:lnTo>
                <a:lnTo>
                  <a:pt x="2585852" y="534108"/>
                </a:lnTo>
                <a:lnTo>
                  <a:pt x="2567432" y="515688"/>
                </a:lnTo>
                <a:lnTo>
                  <a:pt x="2549011" y="534108"/>
                </a:lnTo>
                <a:lnTo>
                  <a:pt x="2530416" y="515512"/>
                </a:lnTo>
                <a:lnTo>
                  <a:pt x="2548835" y="497092"/>
                </a:lnTo>
                <a:lnTo>
                  <a:pt x="2500039" y="448295"/>
                </a:lnTo>
                <a:lnTo>
                  <a:pt x="2451242" y="497092"/>
                </a:lnTo>
                <a:lnTo>
                  <a:pt x="2469663" y="515512"/>
                </a:lnTo>
                <a:lnTo>
                  <a:pt x="2451066" y="534108"/>
                </a:lnTo>
                <a:lnTo>
                  <a:pt x="2432647" y="515688"/>
                </a:lnTo>
                <a:lnTo>
                  <a:pt x="2414226" y="534108"/>
                </a:lnTo>
                <a:lnTo>
                  <a:pt x="2395631" y="515512"/>
                </a:lnTo>
                <a:lnTo>
                  <a:pt x="2414051" y="497092"/>
                </a:lnTo>
                <a:lnTo>
                  <a:pt x="2385022" y="468063"/>
                </a:lnTo>
                <a:lnTo>
                  <a:pt x="2355992" y="497092"/>
                </a:lnTo>
                <a:lnTo>
                  <a:pt x="2374413" y="515512"/>
                </a:lnTo>
                <a:lnTo>
                  <a:pt x="2355816" y="534108"/>
                </a:lnTo>
                <a:lnTo>
                  <a:pt x="2337397" y="515688"/>
                </a:lnTo>
                <a:lnTo>
                  <a:pt x="2318976" y="534108"/>
                </a:lnTo>
                <a:lnTo>
                  <a:pt x="2300381" y="515512"/>
                </a:lnTo>
                <a:lnTo>
                  <a:pt x="2318801" y="497092"/>
                </a:lnTo>
                <a:lnTo>
                  <a:pt x="2270002" y="448293"/>
                </a:lnTo>
                <a:lnTo>
                  <a:pt x="2221203" y="497091"/>
                </a:lnTo>
                <a:lnTo>
                  <a:pt x="2239625" y="515512"/>
                </a:lnTo>
                <a:lnTo>
                  <a:pt x="2221029" y="534108"/>
                </a:lnTo>
                <a:lnTo>
                  <a:pt x="2202607" y="515687"/>
                </a:lnTo>
                <a:lnTo>
                  <a:pt x="2184186" y="534108"/>
                </a:lnTo>
                <a:lnTo>
                  <a:pt x="2165590" y="515512"/>
                </a:lnTo>
                <a:lnTo>
                  <a:pt x="2184011" y="497091"/>
                </a:lnTo>
                <a:lnTo>
                  <a:pt x="2154982" y="468062"/>
                </a:lnTo>
                <a:lnTo>
                  <a:pt x="2125953" y="497091"/>
                </a:lnTo>
                <a:lnTo>
                  <a:pt x="2144375" y="515512"/>
                </a:lnTo>
                <a:lnTo>
                  <a:pt x="2125779" y="534108"/>
                </a:lnTo>
                <a:lnTo>
                  <a:pt x="2107357" y="515687"/>
                </a:lnTo>
                <a:lnTo>
                  <a:pt x="2088936" y="534108"/>
                </a:lnTo>
                <a:lnTo>
                  <a:pt x="2070340" y="515512"/>
                </a:lnTo>
                <a:lnTo>
                  <a:pt x="2088761" y="497091"/>
                </a:lnTo>
                <a:lnTo>
                  <a:pt x="2039965" y="448294"/>
                </a:lnTo>
                <a:lnTo>
                  <a:pt x="1991167" y="497092"/>
                </a:lnTo>
                <a:lnTo>
                  <a:pt x="2009586" y="515512"/>
                </a:lnTo>
                <a:lnTo>
                  <a:pt x="1990992" y="534108"/>
                </a:lnTo>
                <a:lnTo>
                  <a:pt x="1972570" y="515688"/>
                </a:lnTo>
                <a:lnTo>
                  <a:pt x="1954151" y="534108"/>
                </a:lnTo>
                <a:lnTo>
                  <a:pt x="1935554" y="515512"/>
                </a:lnTo>
                <a:lnTo>
                  <a:pt x="1953974" y="497092"/>
                </a:lnTo>
                <a:lnTo>
                  <a:pt x="1924946" y="468064"/>
                </a:lnTo>
                <a:lnTo>
                  <a:pt x="1895917" y="497092"/>
                </a:lnTo>
                <a:lnTo>
                  <a:pt x="1914336" y="515512"/>
                </a:lnTo>
                <a:lnTo>
                  <a:pt x="1895742" y="534108"/>
                </a:lnTo>
                <a:lnTo>
                  <a:pt x="1877320" y="515688"/>
                </a:lnTo>
                <a:lnTo>
                  <a:pt x="1858901" y="534108"/>
                </a:lnTo>
                <a:lnTo>
                  <a:pt x="1840304" y="515512"/>
                </a:lnTo>
                <a:lnTo>
                  <a:pt x="1858724" y="497092"/>
                </a:lnTo>
                <a:lnTo>
                  <a:pt x="1809926" y="448294"/>
                </a:lnTo>
                <a:lnTo>
                  <a:pt x="1761128" y="497092"/>
                </a:lnTo>
                <a:lnTo>
                  <a:pt x="1779548" y="515512"/>
                </a:lnTo>
                <a:lnTo>
                  <a:pt x="1760952" y="534108"/>
                </a:lnTo>
                <a:lnTo>
                  <a:pt x="1742532" y="515688"/>
                </a:lnTo>
                <a:lnTo>
                  <a:pt x="1724112" y="534108"/>
                </a:lnTo>
                <a:lnTo>
                  <a:pt x="1705516" y="515512"/>
                </a:lnTo>
                <a:lnTo>
                  <a:pt x="1723936" y="497092"/>
                </a:lnTo>
                <a:lnTo>
                  <a:pt x="1694907" y="468063"/>
                </a:lnTo>
                <a:lnTo>
                  <a:pt x="1665878" y="497092"/>
                </a:lnTo>
                <a:lnTo>
                  <a:pt x="1684298" y="515512"/>
                </a:lnTo>
                <a:lnTo>
                  <a:pt x="1665702" y="534108"/>
                </a:lnTo>
                <a:lnTo>
                  <a:pt x="1647282" y="515688"/>
                </a:lnTo>
                <a:lnTo>
                  <a:pt x="1628862" y="534108"/>
                </a:lnTo>
                <a:lnTo>
                  <a:pt x="1610266" y="515512"/>
                </a:lnTo>
                <a:lnTo>
                  <a:pt x="1628686" y="497092"/>
                </a:lnTo>
                <a:lnTo>
                  <a:pt x="1579888" y="448294"/>
                </a:lnTo>
                <a:lnTo>
                  <a:pt x="1531089" y="497092"/>
                </a:lnTo>
                <a:lnTo>
                  <a:pt x="1549510" y="515512"/>
                </a:lnTo>
                <a:lnTo>
                  <a:pt x="1530914" y="534108"/>
                </a:lnTo>
                <a:lnTo>
                  <a:pt x="1512493" y="515688"/>
                </a:lnTo>
                <a:lnTo>
                  <a:pt x="1494073" y="534108"/>
                </a:lnTo>
                <a:lnTo>
                  <a:pt x="1475477" y="515512"/>
                </a:lnTo>
                <a:lnTo>
                  <a:pt x="1493898" y="497092"/>
                </a:lnTo>
                <a:lnTo>
                  <a:pt x="1464869" y="468063"/>
                </a:lnTo>
                <a:lnTo>
                  <a:pt x="1435839" y="497092"/>
                </a:lnTo>
                <a:lnTo>
                  <a:pt x="1454260" y="515512"/>
                </a:lnTo>
                <a:lnTo>
                  <a:pt x="1435664" y="534108"/>
                </a:lnTo>
                <a:lnTo>
                  <a:pt x="1417243" y="515688"/>
                </a:lnTo>
                <a:lnTo>
                  <a:pt x="1398823" y="534108"/>
                </a:lnTo>
                <a:lnTo>
                  <a:pt x="1380227" y="515512"/>
                </a:lnTo>
                <a:lnTo>
                  <a:pt x="1398648" y="497092"/>
                </a:lnTo>
                <a:lnTo>
                  <a:pt x="1349850" y="448294"/>
                </a:lnTo>
                <a:lnTo>
                  <a:pt x="1301052" y="497092"/>
                </a:lnTo>
                <a:lnTo>
                  <a:pt x="1319472" y="515512"/>
                </a:lnTo>
                <a:lnTo>
                  <a:pt x="1300876" y="534108"/>
                </a:lnTo>
                <a:lnTo>
                  <a:pt x="1282456" y="515688"/>
                </a:lnTo>
                <a:lnTo>
                  <a:pt x="1264036" y="534108"/>
                </a:lnTo>
                <a:lnTo>
                  <a:pt x="1245439" y="515512"/>
                </a:lnTo>
                <a:lnTo>
                  <a:pt x="1263860" y="497092"/>
                </a:lnTo>
                <a:lnTo>
                  <a:pt x="1234831" y="468063"/>
                </a:lnTo>
                <a:lnTo>
                  <a:pt x="1205802" y="497092"/>
                </a:lnTo>
                <a:lnTo>
                  <a:pt x="1224222" y="515512"/>
                </a:lnTo>
                <a:lnTo>
                  <a:pt x="1205626" y="534108"/>
                </a:lnTo>
                <a:lnTo>
                  <a:pt x="1187206" y="515688"/>
                </a:lnTo>
                <a:lnTo>
                  <a:pt x="1168786" y="534108"/>
                </a:lnTo>
                <a:lnTo>
                  <a:pt x="1150189" y="515512"/>
                </a:lnTo>
                <a:lnTo>
                  <a:pt x="1168610" y="497092"/>
                </a:lnTo>
                <a:lnTo>
                  <a:pt x="1119812" y="448294"/>
                </a:lnTo>
                <a:lnTo>
                  <a:pt x="1071013" y="497092"/>
                </a:lnTo>
                <a:lnTo>
                  <a:pt x="1089434" y="515512"/>
                </a:lnTo>
                <a:lnTo>
                  <a:pt x="1070838" y="534108"/>
                </a:lnTo>
                <a:lnTo>
                  <a:pt x="1052418" y="515688"/>
                </a:lnTo>
                <a:lnTo>
                  <a:pt x="1033997" y="534108"/>
                </a:lnTo>
                <a:lnTo>
                  <a:pt x="1015401" y="515512"/>
                </a:lnTo>
                <a:lnTo>
                  <a:pt x="1033822" y="497092"/>
                </a:lnTo>
                <a:lnTo>
                  <a:pt x="1004793" y="468063"/>
                </a:lnTo>
                <a:lnTo>
                  <a:pt x="975763" y="497092"/>
                </a:lnTo>
                <a:lnTo>
                  <a:pt x="994184" y="515512"/>
                </a:lnTo>
                <a:lnTo>
                  <a:pt x="975588" y="534108"/>
                </a:lnTo>
                <a:lnTo>
                  <a:pt x="957168" y="515688"/>
                </a:lnTo>
                <a:lnTo>
                  <a:pt x="938747" y="534108"/>
                </a:lnTo>
                <a:lnTo>
                  <a:pt x="920151" y="515512"/>
                </a:lnTo>
                <a:lnTo>
                  <a:pt x="938572" y="497092"/>
                </a:lnTo>
                <a:lnTo>
                  <a:pt x="889774" y="448294"/>
                </a:lnTo>
                <a:lnTo>
                  <a:pt x="840976" y="497092"/>
                </a:lnTo>
                <a:lnTo>
                  <a:pt x="859396" y="515512"/>
                </a:lnTo>
                <a:lnTo>
                  <a:pt x="840800" y="534108"/>
                </a:lnTo>
                <a:lnTo>
                  <a:pt x="822379" y="515688"/>
                </a:lnTo>
                <a:lnTo>
                  <a:pt x="803960" y="534108"/>
                </a:lnTo>
                <a:lnTo>
                  <a:pt x="785363" y="515512"/>
                </a:lnTo>
                <a:lnTo>
                  <a:pt x="803783" y="497092"/>
                </a:lnTo>
                <a:lnTo>
                  <a:pt x="774755" y="468064"/>
                </a:lnTo>
                <a:lnTo>
                  <a:pt x="745726" y="497092"/>
                </a:lnTo>
                <a:lnTo>
                  <a:pt x="764146" y="515512"/>
                </a:lnTo>
                <a:lnTo>
                  <a:pt x="745550" y="534108"/>
                </a:lnTo>
                <a:lnTo>
                  <a:pt x="727129" y="515688"/>
                </a:lnTo>
                <a:lnTo>
                  <a:pt x="708710" y="534108"/>
                </a:lnTo>
                <a:lnTo>
                  <a:pt x="690113" y="515512"/>
                </a:lnTo>
                <a:lnTo>
                  <a:pt x="708533" y="497092"/>
                </a:lnTo>
                <a:lnTo>
                  <a:pt x="659735" y="448294"/>
                </a:lnTo>
                <a:lnTo>
                  <a:pt x="610938" y="497092"/>
                </a:lnTo>
                <a:lnTo>
                  <a:pt x="629358" y="515512"/>
                </a:lnTo>
                <a:lnTo>
                  <a:pt x="610762" y="534108"/>
                </a:lnTo>
                <a:lnTo>
                  <a:pt x="592342" y="515688"/>
                </a:lnTo>
                <a:lnTo>
                  <a:pt x="573922" y="534108"/>
                </a:lnTo>
                <a:lnTo>
                  <a:pt x="555326" y="515512"/>
                </a:lnTo>
                <a:lnTo>
                  <a:pt x="573746" y="497092"/>
                </a:lnTo>
                <a:lnTo>
                  <a:pt x="544717" y="468063"/>
                </a:lnTo>
                <a:lnTo>
                  <a:pt x="515688" y="497092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497092" y="515688"/>
                </a:lnTo>
                <a:lnTo>
                  <a:pt x="478672" y="534108"/>
                </a:lnTo>
                <a:lnTo>
                  <a:pt x="460076" y="515512"/>
                </a:lnTo>
                <a:lnTo>
                  <a:pt x="478496" y="497092"/>
                </a:lnTo>
                <a:lnTo>
                  <a:pt x="429698" y="448294"/>
                </a:lnTo>
                <a:lnTo>
                  <a:pt x="343884" y="534108"/>
                </a:lnTo>
                <a:lnTo>
                  <a:pt x="325288" y="515512"/>
                </a:lnTo>
                <a:lnTo>
                  <a:pt x="411102" y="429698"/>
                </a:lnTo>
                <a:lnTo>
                  <a:pt x="382073" y="400669"/>
                </a:lnTo>
                <a:lnTo>
                  <a:pt x="248634" y="534108"/>
                </a:lnTo>
                <a:lnTo>
                  <a:pt x="230038" y="515512"/>
                </a:lnTo>
                <a:lnTo>
                  <a:pt x="363477" y="382073"/>
                </a:lnTo>
                <a:lnTo>
                  <a:pt x="314679" y="333275"/>
                </a:lnTo>
                <a:lnTo>
                  <a:pt x="113846" y="534108"/>
                </a:lnTo>
                <a:lnTo>
                  <a:pt x="95250" y="515512"/>
                </a:lnTo>
                <a:lnTo>
                  <a:pt x="296083" y="314679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DB597CA9-3A33-4858-858F-2B1400AF0AF8}"/>
              </a:ext>
            </a:extLst>
          </p:cNvPr>
          <p:cNvSpPr/>
          <p:nvPr/>
        </p:nvSpPr>
        <p:spPr>
          <a:xfrm>
            <a:off x="190229" y="3265976"/>
            <a:ext cx="9619874" cy="534108"/>
          </a:xfrm>
          <a:custGeom>
            <a:avLst/>
            <a:gdLst>
              <a:gd name="connsiteX0" fmla="*/ 3946941 w 9619874"/>
              <a:gd name="connsiteY0" fmla="*/ 400670 h 534108"/>
              <a:gd name="connsiteX1" fmla="*/ 3908387 w 9619874"/>
              <a:gd name="connsiteY1" fmla="*/ 439224 h 534108"/>
              <a:gd name="connsiteX2" fmla="*/ 3947659 w 9619874"/>
              <a:gd name="connsiteY2" fmla="*/ 478496 h 534108"/>
              <a:gd name="connsiteX3" fmla="*/ 3986213 w 9619874"/>
              <a:gd name="connsiteY3" fmla="*/ 439942 h 534108"/>
              <a:gd name="connsiteX4" fmla="*/ 3832641 w 9619874"/>
              <a:gd name="connsiteY4" fmla="*/ 400670 h 534108"/>
              <a:gd name="connsiteX5" fmla="*/ 3793370 w 9619874"/>
              <a:gd name="connsiteY5" fmla="*/ 439942 h 534108"/>
              <a:gd name="connsiteX6" fmla="*/ 3831924 w 9619874"/>
              <a:gd name="connsiteY6" fmla="*/ 478496 h 534108"/>
              <a:gd name="connsiteX7" fmla="*/ 3871195 w 9619874"/>
              <a:gd name="connsiteY7" fmla="*/ 439225 h 534108"/>
              <a:gd name="connsiteX8" fmla="*/ 3486865 w 9619874"/>
              <a:gd name="connsiteY8" fmla="*/ 400670 h 534108"/>
              <a:gd name="connsiteX9" fmla="*/ 3448311 w 9619874"/>
              <a:gd name="connsiteY9" fmla="*/ 439224 h 534108"/>
              <a:gd name="connsiteX10" fmla="*/ 3487583 w 9619874"/>
              <a:gd name="connsiteY10" fmla="*/ 478496 h 534108"/>
              <a:gd name="connsiteX11" fmla="*/ 3526137 w 9619874"/>
              <a:gd name="connsiteY11" fmla="*/ 439942 h 534108"/>
              <a:gd name="connsiteX12" fmla="*/ 3372565 w 9619874"/>
              <a:gd name="connsiteY12" fmla="*/ 400670 h 534108"/>
              <a:gd name="connsiteX13" fmla="*/ 3333294 w 9619874"/>
              <a:gd name="connsiteY13" fmla="*/ 439942 h 534108"/>
              <a:gd name="connsiteX14" fmla="*/ 3371848 w 9619874"/>
              <a:gd name="connsiteY14" fmla="*/ 478496 h 534108"/>
              <a:gd name="connsiteX15" fmla="*/ 3411120 w 9619874"/>
              <a:gd name="connsiteY15" fmla="*/ 439225 h 534108"/>
              <a:gd name="connsiteX16" fmla="*/ 3026789 w 9619874"/>
              <a:gd name="connsiteY16" fmla="*/ 400670 h 534108"/>
              <a:gd name="connsiteX17" fmla="*/ 2988235 w 9619874"/>
              <a:gd name="connsiteY17" fmla="*/ 439224 h 534108"/>
              <a:gd name="connsiteX18" fmla="*/ 3027507 w 9619874"/>
              <a:gd name="connsiteY18" fmla="*/ 478496 h 534108"/>
              <a:gd name="connsiteX19" fmla="*/ 3066061 w 9619874"/>
              <a:gd name="connsiteY19" fmla="*/ 439942 h 534108"/>
              <a:gd name="connsiteX20" fmla="*/ 2912489 w 9619874"/>
              <a:gd name="connsiteY20" fmla="*/ 400670 h 534108"/>
              <a:gd name="connsiteX21" fmla="*/ 2873217 w 9619874"/>
              <a:gd name="connsiteY21" fmla="*/ 439942 h 534108"/>
              <a:gd name="connsiteX22" fmla="*/ 2911771 w 9619874"/>
              <a:gd name="connsiteY22" fmla="*/ 478496 h 534108"/>
              <a:gd name="connsiteX23" fmla="*/ 2951043 w 9619874"/>
              <a:gd name="connsiteY23" fmla="*/ 439224 h 534108"/>
              <a:gd name="connsiteX24" fmla="*/ 2566714 w 9619874"/>
              <a:gd name="connsiteY24" fmla="*/ 400670 h 534108"/>
              <a:gd name="connsiteX25" fmla="*/ 2528160 w 9619874"/>
              <a:gd name="connsiteY25" fmla="*/ 439224 h 534108"/>
              <a:gd name="connsiteX26" fmla="*/ 2567432 w 9619874"/>
              <a:gd name="connsiteY26" fmla="*/ 478496 h 534108"/>
              <a:gd name="connsiteX27" fmla="*/ 2605986 w 9619874"/>
              <a:gd name="connsiteY27" fmla="*/ 439942 h 534108"/>
              <a:gd name="connsiteX28" fmla="*/ 2452414 w 9619874"/>
              <a:gd name="connsiteY28" fmla="*/ 400670 h 534108"/>
              <a:gd name="connsiteX29" fmla="*/ 2413143 w 9619874"/>
              <a:gd name="connsiteY29" fmla="*/ 439942 h 534108"/>
              <a:gd name="connsiteX30" fmla="*/ 2451697 w 9619874"/>
              <a:gd name="connsiteY30" fmla="*/ 478496 h 534108"/>
              <a:gd name="connsiteX31" fmla="*/ 2490969 w 9619874"/>
              <a:gd name="connsiteY31" fmla="*/ 439225 h 534108"/>
              <a:gd name="connsiteX32" fmla="*/ 9007774 w 9619874"/>
              <a:gd name="connsiteY32" fmla="*/ 400669 h 534108"/>
              <a:gd name="connsiteX33" fmla="*/ 8969220 w 9619874"/>
              <a:gd name="connsiteY33" fmla="*/ 439223 h 534108"/>
              <a:gd name="connsiteX34" fmla="*/ 9008488 w 9619874"/>
              <a:gd name="connsiteY34" fmla="*/ 478491 h 534108"/>
              <a:gd name="connsiteX35" fmla="*/ 9047042 w 9619874"/>
              <a:gd name="connsiteY35" fmla="*/ 439937 h 534108"/>
              <a:gd name="connsiteX36" fmla="*/ 8893474 w 9619874"/>
              <a:gd name="connsiteY36" fmla="*/ 400669 h 534108"/>
              <a:gd name="connsiteX37" fmla="*/ 8854201 w 9619874"/>
              <a:gd name="connsiteY37" fmla="*/ 439942 h 534108"/>
              <a:gd name="connsiteX38" fmla="*/ 8892755 w 9619874"/>
              <a:gd name="connsiteY38" fmla="*/ 478496 h 534108"/>
              <a:gd name="connsiteX39" fmla="*/ 8932028 w 9619874"/>
              <a:gd name="connsiteY39" fmla="*/ 439223 h 534108"/>
              <a:gd name="connsiteX40" fmla="*/ 8777736 w 9619874"/>
              <a:gd name="connsiteY40" fmla="*/ 400669 h 534108"/>
              <a:gd name="connsiteX41" fmla="*/ 8739182 w 9619874"/>
              <a:gd name="connsiteY41" fmla="*/ 439223 h 534108"/>
              <a:gd name="connsiteX42" fmla="*/ 8778455 w 9619874"/>
              <a:gd name="connsiteY42" fmla="*/ 478496 h 534108"/>
              <a:gd name="connsiteX43" fmla="*/ 8817009 w 9619874"/>
              <a:gd name="connsiteY43" fmla="*/ 439942 h 534108"/>
              <a:gd name="connsiteX44" fmla="*/ 8663436 w 9619874"/>
              <a:gd name="connsiteY44" fmla="*/ 400669 h 534108"/>
              <a:gd name="connsiteX45" fmla="*/ 8624163 w 9619874"/>
              <a:gd name="connsiteY45" fmla="*/ 439942 h 534108"/>
              <a:gd name="connsiteX46" fmla="*/ 8662717 w 9619874"/>
              <a:gd name="connsiteY46" fmla="*/ 478496 h 534108"/>
              <a:gd name="connsiteX47" fmla="*/ 8701990 w 9619874"/>
              <a:gd name="connsiteY47" fmla="*/ 439223 h 534108"/>
              <a:gd name="connsiteX48" fmla="*/ 8547698 w 9619874"/>
              <a:gd name="connsiteY48" fmla="*/ 400669 h 534108"/>
              <a:gd name="connsiteX49" fmla="*/ 8509144 w 9619874"/>
              <a:gd name="connsiteY49" fmla="*/ 439223 h 534108"/>
              <a:gd name="connsiteX50" fmla="*/ 8548417 w 9619874"/>
              <a:gd name="connsiteY50" fmla="*/ 478496 h 534108"/>
              <a:gd name="connsiteX51" fmla="*/ 8586971 w 9619874"/>
              <a:gd name="connsiteY51" fmla="*/ 439942 h 534108"/>
              <a:gd name="connsiteX52" fmla="*/ 8433398 w 9619874"/>
              <a:gd name="connsiteY52" fmla="*/ 400669 h 534108"/>
              <a:gd name="connsiteX53" fmla="*/ 8394125 w 9619874"/>
              <a:gd name="connsiteY53" fmla="*/ 439942 h 534108"/>
              <a:gd name="connsiteX54" fmla="*/ 8432679 w 9619874"/>
              <a:gd name="connsiteY54" fmla="*/ 478496 h 534108"/>
              <a:gd name="connsiteX55" fmla="*/ 8471952 w 9619874"/>
              <a:gd name="connsiteY55" fmla="*/ 439223 h 534108"/>
              <a:gd name="connsiteX56" fmla="*/ 8317660 w 9619874"/>
              <a:gd name="connsiteY56" fmla="*/ 400669 h 534108"/>
              <a:gd name="connsiteX57" fmla="*/ 8279106 w 9619874"/>
              <a:gd name="connsiteY57" fmla="*/ 439223 h 534108"/>
              <a:gd name="connsiteX58" fmla="*/ 8318379 w 9619874"/>
              <a:gd name="connsiteY58" fmla="*/ 478496 h 534108"/>
              <a:gd name="connsiteX59" fmla="*/ 8356933 w 9619874"/>
              <a:gd name="connsiteY59" fmla="*/ 439942 h 534108"/>
              <a:gd name="connsiteX60" fmla="*/ 8203360 w 9619874"/>
              <a:gd name="connsiteY60" fmla="*/ 400669 h 534108"/>
              <a:gd name="connsiteX61" fmla="*/ 8164087 w 9619874"/>
              <a:gd name="connsiteY61" fmla="*/ 439942 h 534108"/>
              <a:gd name="connsiteX62" fmla="*/ 8202641 w 9619874"/>
              <a:gd name="connsiteY62" fmla="*/ 478496 h 534108"/>
              <a:gd name="connsiteX63" fmla="*/ 8241914 w 9619874"/>
              <a:gd name="connsiteY63" fmla="*/ 439223 h 534108"/>
              <a:gd name="connsiteX64" fmla="*/ 8087622 w 9619874"/>
              <a:gd name="connsiteY64" fmla="*/ 400669 h 534108"/>
              <a:gd name="connsiteX65" fmla="*/ 8049068 w 9619874"/>
              <a:gd name="connsiteY65" fmla="*/ 439223 h 534108"/>
              <a:gd name="connsiteX66" fmla="*/ 8088341 w 9619874"/>
              <a:gd name="connsiteY66" fmla="*/ 478496 h 534108"/>
              <a:gd name="connsiteX67" fmla="*/ 8126895 w 9619874"/>
              <a:gd name="connsiteY67" fmla="*/ 439942 h 534108"/>
              <a:gd name="connsiteX68" fmla="*/ 7973322 w 9619874"/>
              <a:gd name="connsiteY68" fmla="*/ 400669 h 534108"/>
              <a:gd name="connsiteX69" fmla="*/ 7934049 w 9619874"/>
              <a:gd name="connsiteY69" fmla="*/ 439942 h 534108"/>
              <a:gd name="connsiteX70" fmla="*/ 7972603 w 9619874"/>
              <a:gd name="connsiteY70" fmla="*/ 478496 h 534108"/>
              <a:gd name="connsiteX71" fmla="*/ 8011876 w 9619874"/>
              <a:gd name="connsiteY71" fmla="*/ 439223 h 534108"/>
              <a:gd name="connsiteX72" fmla="*/ 7857584 w 9619874"/>
              <a:gd name="connsiteY72" fmla="*/ 400669 h 534108"/>
              <a:gd name="connsiteX73" fmla="*/ 7819030 w 9619874"/>
              <a:gd name="connsiteY73" fmla="*/ 439223 h 534108"/>
              <a:gd name="connsiteX74" fmla="*/ 7858303 w 9619874"/>
              <a:gd name="connsiteY74" fmla="*/ 478496 h 534108"/>
              <a:gd name="connsiteX75" fmla="*/ 7896857 w 9619874"/>
              <a:gd name="connsiteY75" fmla="*/ 439942 h 534108"/>
              <a:gd name="connsiteX76" fmla="*/ 7743284 w 9619874"/>
              <a:gd name="connsiteY76" fmla="*/ 400669 h 534108"/>
              <a:gd name="connsiteX77" fmla="*/ 7704011 w 9619874"/>
              <a:gd name="connsiteY77" fmla="*/ 439942 h 534108"/>
              <a:gd name="connsiteX78" fmla="*/ 7742565 w 9619874"/>
              <a:gd name="connsiteY78" fmla="*/ 478496 h 534108"/>
              <a:gd name="connsiteX79" fmla="*/ 7781838 w 9619874"/>
              <a:gd name="connsiteY79" fmla="*/ 439223 h 534108"/>
              <a:gd name="connsiteX80" fmla="*/ 7627546 w 9619874"/>
              <a:gd name="connsiteY80" fmla="*/ 400669 h 534108"/>
              <a:gd name="connsiteX81" fmla="*/ 7588992 w 9619874"/>
              <a:gd name="connsiteY81" fmla="*/ 439223 h 534108"/>
              <a:gd name="connsiteX82" fmla="*/ 7628265 w 9619874"/>
              <a:gd name="connsiteY82" fmla="*/ 478496 h 534108"/>
              <a:gd name="connsiteX83" fmla="*/ 7666819 w 9619874"/>
              <a:gd name="connsiteY83" fmla="*/ 439942 h 534108"/>
              <a:gd name="connsiteX84" fmla="*/ 7513246 w 9619874"/>
              <a:gd name="connsiteY84" fmla="*/ 400669 h 534108"/>
              <a:gd name="connsiteX85" fmla="*/ 7473973 w 9619874"/>
              <a:gd name="connsiteY85" fmla="*/ 439942 h 534108"/>
              <a:gd name="connsiteX86" fmla="*/ 7512527 w 9619874"/>
              <a:gd name="connsiteY86" fmla="*/ 478496 h 534108"/>
              <a:gd name="connsiteX87" fmla="*/ 7551800 w 9619874"/>
              <a:gd name="connsiteY87" fmla="*/ 439223 h 534108"/>
              <a:gd name="connsiteX88" fmla="*/ 7397508 w 9619874"/>
              <a:gd name="connsiteY88" fmla="*/ 400669 h 534108"/>
              <a:gd name="connsiteX89" fmla="*/ 7358954 w 9619874"/>
              <a:gd name="connsiteY89" fmla="*/ 439223 h 534108"/>
              <a:gd name="connsiteX90" fmla="*/ 7398227 w 9619874"/>
              <a:gd name="connsiteY90" fmla="*/ 478496 h 534108"/>
              <a:gd name="connsiteX91" fmla="*/ 7436781 w 9619874"/>
              <a:gd name="connsiteY91" fmla="*/ 439942 h 534108"/>
              <a:gd name="connsiteX92" fmla="*/ 7283208 w 9619874"/>
              <a:gd name="connsiteY92" fmla="*/ 400669 h 534108"/>
              <a:gd name="connsiteX93" fmla="*/ 7243935 w 9619874"/>
              <a:gd name="connsiteY93" fmla="*/ 439942 h 534108"/>
              <a:gd name="connsiteX94" fmla="*/ 7282489 w 9619874"/>
              <a:gd name="connsiteY94" fmla="*/ 478496 h 534108"/>
              <a:gd name="connsiteX95" fmla="*/ 7321762 w 9619874"/>
              <a:gd name="connsiteY95" fmla="*/ 439223 h 534108"/>
              <a:gd name="connsiteX96" fmla="*/ 7167470 w 9619874"/>
              <a:gd name="connsiteY96" fmla="*/ 400669 h 534108"/>
              <a:gd name="connsiteX97" fmla="*/ 7128916 w 9619874"/>
              <a:gd name="connsiteY97" fmla="*/ 439223 h 534108"/>
              <a:gd name="connsiteX98" fmla="*/ 7168189 w 9619874"/>
              <a:gd name="connsiteY98" fmla="*/ 478496 h 534108"/>
              <a:gd name="connsiteX99" fmla="*/ 7206743 w 9619874"/>
              <a:gd name="connsiteY99" fmla="*/ 439942 h 534108"/>
              <a:gd name="connsiteX100" fmla="*/ 7053170 w 9619874"/>
              <a:gd name="connsiteY100" fmla="*/ 400669 h 534108"/>
              <a:gd name="connsiteX101" fmla="*/ 7013897 w 9619874"/>
              <a:gd name="connsiteY101" fmla="*/ 439942 h 534108"/>
              <a:gd name="connsiteX102" fmla="*/ 7052451 w 9619874"/>
              <a:gd name="connsiteY102" fmla="*/ 478496 h 534108"/>
              <a:gd name="connsiteX103" fmla="*/ 7091724 w 9619874"/>
              <a:gd name="connsiteY103" fmla="*/ 439223 h 534108"/>
              <a:gd name="connsiteX104" fmla="*/ 6937432 w 9619874"/>
              <a:gd name="connsiteY104" fmla="*/ 400669 h 534108"/>
              <a:gd name="connsiteX105" fmla="*/ 6898878 w 9619874"/>
              <a:gd name="connsiteY105" fmla="*/ 439223 h 534108"/>
              <a:gd name="connsiteX106" fmla="*/ 6938151 w 9619874"/>
              <a:gd name="connsiteY106" fmla="*/ 478496 h 534108"/>
              <a:gd name="connsiteX107" fmla="*/ 6976705 w 9619874"/>
              <a:gd name="connsiteY107" fmla="*/ 439942 h 534108"/>
              <a:gd name="connsiteX108" fmla="*/ 6823132 w 9619874"/>
              <a:gd name="connsiteY108" fmla="*/ 400669 h 534108"/>
              <a:gd name="connsiteX109" fmla="*/ 6783859 w 9619874"/>
              <a:gd name="connsiteY109" fmla="*/ 439942 h 534108"/>
              <a:gd name="connsiteX110" fmla="*/ 6822413 w 9619874"/>
              <a:gd name="connsiteY110" fmla="*/ 478496 h 534108"/>
              <a:gd name="connsiteX111" fmla="*/ 6861686 w 9619874"/>
              <a:gd name="connsiteY111" fmla="*/ 439223 h 534108"/>
              <a:gd name="connsiteX112" fmla="*/ 6707394 w 9619874"/>
              <a:gd name="connsiteY112" fmla="*/ 400669 h 534108"/>
              <a:gd name="connsiteX113" fmla="*/ 6668840 w 9619874"/>
              <a:gd name="connsiteY113" fmla="*/ 439223 h 534108"/>
              <a:gd name="connsiteX114" fmla="*/ 6708113 w 9619874"/>
              <a:gd name="connsiteY114" fmla="*/ 478496 h 534108"/>
              <a:gd name="connsiteX115" fmla="*/ 6746667 w 9619874"/>
              <a:gd name="connsiteY115" fmla="*/ 439942 h 534108"/>
              <a:gd name="connsiteX116" fmla="*/ 6593094 w 9619874"/>
              <a:gd name="connsiteY116" fmla="*/ 400669 h 534108"/>
              <a:gd name="connsiteX117" fmla="*/ 6553821 w 9619874"/>
              <a:gd name="connsiteY117" fmla="*/ 439942 h 534108"/>
              <a:gd name="connsiteX118" fmla="*/ 6592375 w 9619874"/>
              <a:gd name="connsiteY118" fmla="*/ 478496 h 534108"/>
              <a:gd name="connsiteX119" fmla="*/ 6631648 w 9619874"/>
              <a:gd name="connsiteY119" fmla="*/ 439223 h 534108"/>
              <a:gd name="connsiteX120" fmla="*/ 6477356 w 9619874"/>
              <a:gd name="connsiteY120" fmla="*/ 400669 h 534108"/>
              <a:gd name="connsiteX121" fmla="*/ 6438802 w 9619874"/>
              <a:gd name="connsiteY121" fmla="*/ 439223 h 534108"/>
              <a:gd name="connsiteX122" fmla="*/ 6478075 w 9619874"/>
              <a:gd name="connsiteY122" fmla="*/ 478496 h 534108"/>
              <a:gd name="connsiteX123" fmla="*/ 6516629 w 9619874"/>
              <a:gd name="connsiteY123" fmla="*/ 439942 h 534108"/>
              <a:gd name="connsiteX124" fmla="*/ 6363056 w 9619874"/>
              <a:gd name="connsiteY124" fmla="*/ 400669 h 534108"/>
              <a:gd name="connsiteX125" fmla="*/ 6323783 w 9619874"/>
              <a:gd name="connsiteY125" fmla="*/ 439942 h 534108"/>
              <a:gd name="connsiteX126" fmla="*/ 6362337 w 9619874"/>
              <a:gd name="connsiteY126" fmla="*/ 478496 h 534108"/>
              <a:gd name="connsiteX127" fmla="*/ 6401610 w 9619874"/>
              <a:gd name="connsiteY127" fmla="*/ 439223 h 534108"/>
              <a:gd name="connsiteX128" fmla="*/ 6247318 w 9619874"/>
              <a:gd name="connsiteY128" fmla="*/ 400669 h 534108"/>
              <a:gd name="connsiteX129" fmla="*/ 6208764 w 9619874"/>
              <a:gd name="connsiteY129" fmla="*/ 439223 h 534108"/>
              <a:gd name="connsiteX130" fmla="*/ 6248037 w 9619874"/>
              <a:gd name="connsiteY130" fmla="*/ 478496 h 534108"/>
              <a:gd name="connsiteX131" fmla="*/ 6286591 w 9619874"/>
              <a:gd name="connsiteY131" fmla="*/ 439942 h 534108"/>
              <a:gd name="connsiteX132" fmla="*/ 6133018 w 9619874"/>
              <a:gd name="connsiteY132" fmla="*/ 400669 h 534108"/>
              <a:gd name="connsiteX133" fmla="*/ 6093745 w 9619874"/>
              <a:gd name="connsiteY133" fmla="*/ 439942 h 534108"/>
              <a:gd name="connsiteX134" fmla="*/ 6132299 w 9619874"/>
              <a:gd name="connsiteY134" fmla="*/ 478496 h 534108"/>
              <a:gd name="connsiteX135" fmla="*/ 6171572 w 9619874"/>
              <a:gd name="connsiteY135" fmla="*/ 439223 h 534108"/>
              <a:gd name="connsiteX136" fmla="*/ 6017280 w 9619874"/>
              <a:gd name="connsiteY136" fmla="*/ 400669 h 534108"/>
              <a:gd name="connsiteX137" fmla="*/ 5978726 w 9619874"/>
              <a:gd name="connsiteY137" fmla="*/ 439223 h 534108"/>
              <a:gd name="connsiteX138" fmla="*/ 6017999 w 9619874"/>
              <a:gd name="connsiteY138" fmla="*/ 478496 h 534108"/>
              <a:gd name="connsiteX139" fmla="*/ 6056553 w 9619874"/>
              <a:gd name="connsiteY139" fmla="*/ 439942 h 534108"/>
              <a:gd name="connsiteX140" fmla="*/ 5902980 w 9619874"/>
              <a:gd name="connsiteY140" fmla="*/ 400669 h 534108"/>
              <a:gd name="connsiteX141" fmla="*/ 5863707 w 9619874"/>
              <a:gd name="connsiteY141" fmla="*/ 439942 h 534108"/>
              <a:gd name="connsiteX142" fmla="*/ 5902261 w 9619874"/>
              <a:gd name="connsiteY142" fmla="*/ 478496 h 534108"/>
              <a:gd name="connsiteX143" fmla="*/ 5941534 w 9619874"/>
              <a:gd name="connsiteY143" fmla="*/ 439223 h 534108"/>
              <a:gd name="connsiteX144" fmla="*/ 5787242 w 9619874"/>
              <a:gd name="connsiteY144" fmla="*/ 400669 h 534108"/>
              <a:gd name="connsiteX145" fmla="*/ 5748688 w 9619874"/>
              <a:gd name="connsiteY145" fmla="*/ 439223 h 534108"/>
              <a:gd name="connsiteX146" fmla="*/ 5787961 w 9619874"/>
              <a:gd name="connsiteY146" fmla="*/ 478496 h 534108"/>
              <a:gd name="connsiteX147" fmla="*/ 5826515 w 9619874"/>
              <a:gd name="connsiteY147" fmla="*/ 439942 h 534108"/>
              <a:gd name="connsiteX148" fmla="*/ 5672942 w 9619874"/>
              <a:gd name="connsiteY148" fmla="*/ 400669 h 534108"/>
              <a:gd name="connsiteX149" fmla="*/ 5633669 w 9619874"/>
              <a:gd name="connsiteY149" fmla="*/ 439942 h 534108"/>
              <a:gd name="connsiteX150" fmla="*/ 5672223 w 9619874"/>
              <a:gd name="connsiteY150" fmla="*/ 478496 h 534108"/>
              <a:gd name="connsiteX151" fmla="*/ 5711496 w 9619874"/>
              <a:gd name="connsiteY151" fmla="*/ 439223 h 534108"/>
              <a:gd name="connsiteX152" fmla="*/ 5557204 w 9619874"/>
              <a:gd name="connsiteY152" fmla="*/ 400669 h 534108"/>
              <a:gd name="connsiteX153" fmla="*/ 5518650 w 9619874"/>
              <a:gd name="connsiteY153" fmla="*/ 439223 h 534108"/>
              <a:gd name="connsiteX154" fmla="*/ 5557923 w 9619874"/>
              <a:gd name="connsiteY154" fmla="*/ 478496 h 534108"/>
              <a:gd name="connsiteX155" fmla="*/ 5596477 w 9619874"/>
              <a:gd name="connsiteY155" fmla="*/ 439942 h 534108"/>
              <a:gd name="connsiteX156" fmla="*/ 5442904 w 9619874"/>
              <a:gd name="connsiteY156" fmla="*/ 400669 h 534108"/>
              <a:gd name="connsiteX157" fmla="*/ 5403631 w 9619874"/>
              <a:gd name="connsiteY157" fmla="*/ 439942 h 534108"/>
              <a:gd name="connsiteX158" fmla="*/ 5442185 w 9619874"/>
              <a:gd name="connsiteY158" fmla="*/ 478496 h 534108"/>
              <a:gd name="connsiteX159" fmla="*/ 5481458 w 9619874"/>
              <a:gd name="connsiteY159" fmla="*/ 439223 h 534108"/>
              <a:gd name="connsiteX160" fmla="*/ 5327166 w 9619874"/>
              <a:gd name="connsiteY160" fmla="*/ 400669 h 534108"/>
              <a:gd name="connsiteX161" fmla="*/ 5288612 w 9619874"/>
              <a:gd name="connsiteY161" fmla="*/ 439223 h 534108"/>
              <a:gd name="connsiteX162" fmla="*/ 5327885 w 9619874"/>
              <a:gd name="connsiteY162" fmla="*/ 478496 h 534108"/>
              <a:gd name="connsiteX163" fmla="*/ 5366439 w 9619874"/>
              <a:gd name="connsiteY163" fmla="*/ 439942 h 534108"/>
              <a:gd name="connsiteX164" fmla="*/ 5212866 w 9619874"/>
              <a:gd name="connsiteY164" fmla="*/ 400669 h 534108"/>
              <a:gd name="connsiteX165" fmla="*/ 5173593 w 9619874"/>
              <a:gd name="connsiteY165" fmla="*/ 439942 h 534108"/>
              <a:gd name="connsiteX166" fmla="*/ 5212147 w 9619874"/>
              <a:gd name="connsiteY166" fmla="*/ 478496 h 534108"/>
              <a:gd name="connsiteX167" fmla="*/ 5251420 w 9619874"/>
              <a:gd name="connsiteY167" fmla="*/ 439223 h 534108"/>
              <a:gd name="connsiteX168" fmla="*/ 5097128 w 9619874"/>
              <a:gd name="connsiteY168" fmla="*/ 400669 h 534108"/>
              <a:gd name="connsiteX169" fmla="*/ 5058574 w 9619874"/>
              <a:gd name="connsiteY169" fmla="*/ 439223 h 534108"/>
              <a:gd name="connsiteX170" fmla="*/ 5097847 w 9619874"/>
              <a:gd name="connsiteY170" fmla="*/ 478496 h 534108"/>
              <a:gd name="connsiteX171" fmla="*/ 5136401 w 9619874"/>
              <a:gd name="connsiteY171" fmla="*/ 439942 h 534108"/>
              <a:gd name="connsiteX172" fmla="*/ 4982828 w 9619874"/>
              <a:gd name="connsiteY172" fmla="*/ 400669 h 534108"/>
              <a:gd name="connsiteX173" fmla="*/ 4943555 w 9619874"/>
              <a:gd name="connsiteY173" fmla="*/ 439942 h 534108"/>
              <a:gd name="connsiteX174" fmla="*/ 4982109 w 9619874"/>
              <a:gd name="connsiteY174" fmla="*/ 478496 h 534108"/>
              <a:gd name="connsiteX175" fmla="*/ 5021382 w 9619874"/>
              <a:gd name="connsiteY175" fmla="*/ 439223 h 534108"/>
              <a:gd name="connsiteX176" fmla="*/ 4867090 w 9619874"/>
              <a:gd name="connsiteY176" fmla="*/ 400669 h 534108"/>
              <a:gd name="connsiteX177" fmla="*/ 4828536 w 9619874"/>
              <a:gd name="connsiteY177" fmla="*/ 439223 h 534108"/>
              <a:gd name="connsiteX178" fmla="*/ 4867809 w 9619874"/>
              <a:gd name="connsiteY178" fmla="*/ 478496 h 534108"/>
              <a:gd name="connsiteX179" fmla="*/ 4906363 w 9619874"/>
              <a:gd name="connsiteY179" fmla="*/ 439942 h 534108"/>
              <a:gd name="connsiteX180" fmla="*/ 4752790 w 9619874"/>
              <a:gd name="connsiteY180" fmla="*/ 400669 h 534108"/>
              <a:gd name="connsiteX181" fmla="*/ 4713517 w 9619874"/>
              <a:gd name="connsiteY181" fmla="*/ 439942 h 534108"/>
              <a:gd name="connsiteX182" fmla="*/ 4752071 w 9619874"/>
              <a:gd name="connsiteY182" fmla="*/ 478496 h 534108"/>
              <a:gd name="connsiteX183" fmla="*/ 4791344 w 9619874"/>
              <a:gd name="connsiteY183" fmla="*/ 439223 h 534108"/>
              <a:gd name="connsiteX184" fmla="*/ 4637052 w 9619874"/>
              <a:gd name="connsiteY184" fmla="*/ 400669 h 534108"/>
              <a:gd name="connsiteX185" fmla="*/ 4598498 w 9619874"/>
              <a:gd name="connsiteY185" fmla="*/ 439223 h 534108"/>
              <a:gd name="connsiteX186" fmla="*/ 4637771 w 9619874"/>
              <a:gd name="connsiteY186" fmla="*/ 478496 h 534108"/>
              <a:gd name="connsiteX187" fmla="*/ 4676325 w 9619874"/>
              <a:gd name="connsiteY187" fmla="*/ 439942 h 534108"/>
              <a:gd name="connsiteX188" fmla="*/ 4522752 w 9619874"/>
              <a:gd name="connsiteY188" fmla="*/ 400669 h 534108"/>
              <a:gd name="connsiteX189" fmla="*/ 4483479 w 9619874"/>
              <a:gd name="connsiteY189" fmla="*/ 439942 h 534108"/>
              <a:gd name="connsiteX190" fmla="*/ 4522033 w 9619874"/>
              <a:gd name="connsiteY190" fmla="*/ 478496 h 534108"/>
              <a:gd name="connsiteX191" fmla="*/ 4561306 w 9619874"/>
              <a:gd name="connsiteY191" fmla="*/ 439223 h 534108"/>
              <a:gd name="connsiteX192" fmla="*/ 4407014 w 9619874"/>
              <a:gd name="connsiteY192" fmla="*/ 400669 h 534108"/>
              <a:gd name="connsiteX193" fmla="*/ 4368460 w 9619874"/>
              <a:gd name="connsiteY193" fmla="*/ 439223 h 534108"/>
              <a:gd name="connsiteX194" fmla="*/ 4407733 w 9619874"/>
              <a:gd name="connsiteY194" fmla="*/ 478496 h 534108"/>
              <a:gd name="connsiteX195" fmla="*/ 4446287 w 9619874"/>
              <a:gd name="connsiteY195" fmla="*/ 439942 h 534108"/>
              <a:gd name="connsiteX196" fmla="*/ 4292714 w 9619874"/>
              <a:gd name="connsiteY196" fmla="*/ 400669 h 534108"/>
              <a:gd name="connsiteX197" fmla="*/ 4253441 w 9619874"/>
              <a:gd name="connsiteY197" fmla="*/ 439942 h 534108"/>
              <a:gd name="connsiteX198" fmla="*/ 4291995 w 9619874"/>
              <a:gd name="connsiteY198" fmla="*/ 478496 h 534108"/>
              <a:gd name="connsiteX199" fmla="*/ 4331268 w 9619874"/>
              <a:gd name="connsiteY199" fmla="*/ 439223 h 534108"/>
              <a:gd name="connsiteX200" fmla="*/ 4176976 w 9619874"/>
              <a:gd name="connsiteY200" fmla="*/ 400669 h 534108"/>
              <a:gd name="connsiteX201" fmla="*/ 4138422 w 9619874"/>
              <a:gd name="connsiteY201" fmla="*/ 439223 h 534108"/>
              <a:gd name="connsiteX202" fmla="*/ 4177695 w 9619874"/>
              <a:gd name="connsiteY202" fmla="*/ 478496 h 534108"/>
              <a:gd name="connsiteX203" fmla="*/ 4216249 w 9619874"/>
              <a:gd name="connsiteY203" fmla="*/ 439942 h 534108"/>
              <a:gd name="connsiteX204" fmla="*/ 4062676 w 9619874"/>
              <a:gd name="connsiteY204" fmla="*/ 400669 h 534108"/>
              <a:gd name="connsiteX205" fmla="*/ 4023404 w 9619874"/>
              <a:gd name="connsiteY205" fmla="*/ 439941 h 534108"/>
              <a:gd name="connsiteX206" fmla="*/ 4061959 w 9619874"/>
              <a:gd name="connsiteY206" fmla="*/ 478496 h 534108"/>
              <a:gd name="connsiteX207" fmla="*/ 4101231 w 9619874"/>
              <a:gd name="connsiteY207" fmla="*/ 439224 h 534108"/>
              <a:gd name="connsiteX208" fmla="*/ 2106640 w 9619874"/>
              <a:gd name="connsiteY208" fmla="*/ 400669 h 534108"/>
              <a:gd name="connsiteX209" fmla="*/ 2068086 w 9619874"/>
              <a:gd name="connsiteY209" fmla="*/ 439224 h 534108"/>
              <a:gd name="connsiteX210" fmla="*/ 2107357 w 9619874"/>
              <a:gd name="connsiteY210" fmla="*/ 478495 h 534108"/>
              <a:gd name="connsiteX211" fmla="*/ 2145912 w 9619874"/>
              <a:gd name="connsiteY211" fmla="*/ 439941 h 534108"/>
              <a:gd name="connsiteX212" fmla="*/ 1992340 w 9619874"/>
              <a:gd name="connsiteY212" fmla="*/ 400669 h 534108"/>
              <a:gd name="connsiteX213" fmla="*/ 1953067 w 9619874"/>
              <a:gd name="connsiteY213" fmla="*/ 439943 h 534108"/>
              <a:gd name="connsiteX214" fmla="*/ 1991620 w 9619874"/>
              <a:gd name="connsiteY214" fmla="*/ 478496 h 534108"/>
              <a:gd name="connsiteX215" fmla="*/ 2030894 w 9619874"/>
              <a:gd name="connsiteY215" fmla="*/ 439223 h 534108"/>
              <a:gd name="connsiteX216" fmla="*/ 1876601 w 9619874"/>
              <a:gd name="connsiteY216" fmla="*/ 400669 h 534108"/>
              <a:gd name="connsiteX217" fmla="*/ 1838047 w 9619874"/>
              <a:gd name="connsiteY217" fmla="*/ 439223 h 534108"/>
              <a:gd name="connsiteX218" fmla="*/ 1877320 w 9619874"/>
              <a:gd name="connsiteY218" fmla="*/ 478496 h 534108"/>
              <a:gd name="connsiteX219" fmla="*/ 1915874 w 9619874"/>
              <a:gd name="connsiteY219" fmla="*/ 439942 h 534108"/>
              <a:gd name="connsiteX220" fmla="*/ 1762301 w 9619874"/>
              <a:gd name="connsiteY220" fmla="*/ 400669 h 534108"/>
              <a:gd name="connsiteX221" fmla="*/ 1723028 w 9619874"/>
              <a:gd name="connsiteY221" fmla="*/ 439942 h 534108"/>
              <a:gd name="connsiteX222" fmla="*/ 1761582 w 9619874"/>
              <a:gd name="connsiteY222" fmla="*/ 478496 h 534108"/>
              <a:gd name="connsiteX223" fmla="*/ 1800855 w 9619874"/>
              <a:gd name="connsiteY223" fmla="*/ 439223 h 534108"/>
              <a:gd name="connsiteX224" fmla="*/ 1646563 w 9619874"/>
              <a:gd name="connsiteY224" fmla="*/ 400669 h 534108"/>
              <a:gd name="connsiteX225" fmla="*/ 1608009 w 9619874"/>
              <a:gd name="connsiteY225" fmla="*/ 439223 h 534108"/>
              <a:gd name="connsiteX226" fmla="*/ 1647282 w 9619874"/>
              <a:gd name="connsiteY226" fmla="*/ 478496 h 534108"/>
              <a:gd name="connsiteX227" fmla="*/ 1685836 w 9619874"/>
              <a:gd name="connsiteY227" fmla="*/ 439942 h 534108"/>
              <a:gd name="connsiteX228" fmla="*/ 1532263 w 9619874"/>
              <a:gd name="connsiteY228" fmla="*/ 400669 h 534108"/>
              <a:gd name="connsiteX229" fmla="*/ 1492990 w 9619874"/>
              <a:gd name="connsiteY229" fmla="*/ 439942 h 534108"/>
              <a:gd name="connsiteX230" fmla="*/ 1531543 w 9619874"/>
              <a:gd name="connsiteY230" fmla="*/ 478496 h 534108"/>
              <a:gd name="connsiteX231" fmla="*/ 1570817 w 9619874"/>
              <a:gd name="connsiteY231" fmla="*/ 439223 h 534108"/>
              <a:gd name="connsiteX232" fmla="*/ 1416524 w 9619874"/>
              <a:gd name="connsiteY232" fmla="*/ 400669 h 534108"/>
              <a:gd name="connsiteX233" fmla="*/ 1377971 w 9619874"/>
              <a:gd name="connsiteY233" fmla="*/ 439223 h 534108"/>
              <a:gd name="connsiteX234" fmla="*/ 1417243 w 9619874"/>
              <a:gd name="connsiteY234" fmla="*/ 478496 h 534108"/>
              <a:gd name="connsiteX235" fmla="*/ 1455798 w 9619874"/>
              <a:gd name="connsiteY235" fmla="*/ 439942 h 534108"/>
              <a:gd name="connsiteX236" fmla="*/ 1302224 w 9619874"/>
              <a:gd name="connsiteY236" fmla="*/ 400669 h 534108"/>
              <a:gd name="connsiteX237" fmla="*/ 1262952 w 9619874"/>
              <a:gd name="connsiteY237" fmla="*/ 439942 h 534108"/>
              <a:gd name="connsiteX238" fmla="*/ 1301506 w 9619874"/>
              <a:gd name="connsiteY238" fmla="*/ 478496 h 534108"/>
              <a:gd name="connsiteX239" fmla="*/ 1340779 w 9619874"/>
              <a:gd name="connsiteY239" fmla="*/ 439223 h 534108"/>
              <a:gd name="connsiteX240" fmla="*/ 1186487 w 9619874"/>
              <a:gd name="connsiteY240" fmla="*/ 400669 h 534108"/>
              <a:gd name="connsiteX241" fmla="*/ 1147933 w 9619874"/>
              <a:gd name="connsiteY241" fmla="*/ 439223 h 534108"/>
              <a:gd name="connsiteX242" fmla="*/ 1187206 w 9619874"/>
              <a:gd name="connsiteY242" fmla="*/ 478496 h 534108"/>
              <a:gd name="connsiteX243" fmla="*/ 1225760 w 9619874"/>
              <a:gd name="connsiteY243" fmla="*/ 439942 h 534108"/>
              <a:gd name="connsiteX244" fmla="*/ 1072187 w 9619874"/>
              <a:gd name="connsiteY244" fmla="*/ 400669 h 534108"/>
              <a:gd name="connsiteX245" fmla="*/ 1032914 w 9619874"/>
              <a:gd name="connsiteY245" fmla="*/ 439942 h 534108"/>
              <a:gd name="connsiteX246" fmla="*/ 1071468 w 9619874"/>
              <a:gd name="connsiteY246" fmla="*/ 478496 h 534108"/>
              <a:gd name="connsiteX247" fmla="*/ 1110741 w 9619874"/>
              <a:gd name="connsiteY247" fmla="*/ 439223 h 534108"/>
              <a:gd name="connsiteX248" fmla="*/ 956449 w 9619874"/>
              <a:gd name="connsiteY248" fmla="*/ 400669 h 534108"/>
              <a:gd name="connsiteX249" fmla="*/ 917895 w 9619874"/>
              <a:gd name="connsiteY249" fmla="*/ 439223 h 534108"/>
              <a:gd name="connsiteX250" fmla="*/ 957168 w 9619874"/>
              <a:gd name="connsiteY250" fmla="*/ 478496 h 534108"/>
              <a:gd name="connsiteX251" fmla="*/ 995722 w 9619874"/>
              <a:gd name="connsiteY251" fmla="*/ 439942 h 534108"/>
              <a:gd name="connsiteX252" fmla="*/ 842149 w 9619874"/>
              <a:gd name="connsiteY252" fmla="*/ 400669 h 534108"/>
              <a:gd name="connsiteX253" fmla="*/ 802876 w 9619874"/>
              <a:gd name="connsiteY253" fmla="*/ 439943 h 534108"/>
              <a:gd name="connsiteX254" fmla="*/ 841429 w 9619874"/>
              <a:gd name="connsiteY254" fmla="*/ 478496 h 534108"/>
              <a:gd name="connsiteX255" fmla="*/ 880703 w 9619874"/>
              <a:gd name="connsiteY255" fmla="*/ 439223 h 534108"/>
              <a:gd name="connsiteX256" fmla="*/ 726410 w 9619874"/>
              <a:gd name="connsiteY256" fmla="*/ 400669 h 534108"/>
              <a:gd name="connsiteX257" fmla="*/ 687857 w 9619874"/>
              <a:gd name="connsiteY257" fmla="*/ 439223 h 534108"/>
              <a:gd name="connsiteX258" fmla="*/ 727129 w 9619874"/>
              <a:gd name="connsiteY258" fmla="*/ 478496 h 534108"/>
              <a:gd name="connsiteX259" fmla="*/ 765683 w 9619874"/>
              <a:gd name="connsiteY259" fmla="*/ 439942 h 534108"/>
              <a:gd name="connsiteX260" fmla="*/ 612110 w 9619874"/>
              <a:gd name="connsiteY260" fmla="*/ 400669 h 534108"/>
              <a:gd name="connsiteX261" fmla="*/ 572838 w 9619874"/>
              <a:gd name="connsiteY261" fmla="*/ 439942 h 534108"/>
              <a:gd name="connsiteX262" fmla="*/ 611392 w 9619874"/>
              <a:gd name="connsiteY262" fmla="*/ 478496 h 534108"/>
              <a:gd name="connsiteX263" fmla="*/ 650665 w 9619874"/>
              <a:gd name="connsiteY263" fmla="*/ 439224 h 534108"/>
              <a:gd name="connsiteX264" fmla="*/ 496373 w 9619874"/>
              <a:gd name="connsiteY264" fmla="*/ 400669 h 534108"/>
              <a:gd name="connsiteX265" fmla="*/ 457819 w 9619874"/>
              <a:gd name="connsiteY265" fmla="*/ 439223 h 534108"/>
              <a:gd name="connsiteX266" fmla="*/ 497092 w 9619874"/>
              <a:gd name="connsiteY266" fmla="*/ 478496 h 534108"/>
              <a:gd name="connsiteX267" fmla="*/ 535646 w 9619874"/>
              <a:gd name="connsiteY267" fmla="*/ 439942 h 534108"/>
              <a:gd name="connsiteX268" fmla="*/ 3716903 w 9619874"/>
              <a:gd name="connsiteY268" fmla="*/ 400668 h 534108"/>
              <a:gd name="connsiteX269" fmla="*/ 3678350 w 9619874"/>
              <a:gd name="connsiteY269" fmla="*/ 439222 h 534108"/>
              <a:gd name="connsiteX270" fmla="*/ 3717624 w 9619874"/>
              <a:gd name="connsiteY270" fmla="*/ 478496 h 534108"/>
              <a:gd name="connsiteX271" fmla="*/ 3756178 w 9619874"/>
              <a:gd name="connsiteY271" fmla="*/ 439943 h 534108"/>
              <a:gd name="connsiteX272" fmla="*/ 3602603 w 9619874"/>
              <a:gd name="connsiteY272" fmla="*/ 400668 h 534108"/>
              <a:gd name="connsiteX273" fmla="*/ 3563329 w 9619874"/>
              <a:gd name="connsiteY273" fmla="*/ 439942 h 534108"/>
              <a:gd name="connsiteX274" fmla="*/ 3601883 w 9619874"/>
              <a:gd name="connsiteY274" fmla="*/ 478496 h 534108"/>
              <a:gd name="connsiteX275" fmla="*/ 3641157 w 9619874"/>
              <a:gd name="connsiteY275" fmla="*/ 439222 h 534108"/>
              <a:gd name="connsiteX276" fmla="*/ 3256827 w 9619874"/>
              <a:gd name="connsiteY276" fmla="*/ 400668 h 534108"/>
              <a:gd name="connsiteX277" fmla="*/ 3218274 w 9619874"/>
              <a:gd name="connsiteY277" fmla="*/ 439222 h 534108"/>
              <a:gd name="connsiteX278" fmla="*/ 3257548 w 9619874"/>
              <a:gd name="connsiteY278" fmla="*/ 478496 h 534108"/>
              <a:gd name="connsiteX279" fmla="*/ 3296102 w 9619874"/>
              <a:gd name="connsiteY279" fmla="*/ 439942 h 534108"/>
              <a:gd name="connsiteX280" fmla="*/ 3142527 w 9619874"/>
              <a:gd name="connsiteY280" fmla="*/ 400668 h 534108"/>
              <a:gd name="connsiteX281" fmla="*/ 3103253 w 9619874"/>
              <a:gd name="connsiteY281" fmla="*/ 439942 h 534108"/>
              <a:gd name="connsiteX282" fmla="*/ 3141807 w 9619874"/>
              <a:gd name="connsiteY282" fmla="*/ 478496 h 534108"/>
              <a:gd name="connsiteX283" fmla="*/ 3181082 w 9619874"/>
              <a:gd name="connsiteY283" fmla="*/ 439222 h 534108"/>
              <a:gd name="connsiteX284" fmla="*/ 2796752 w 9619874"/>
              <a:gd name="connsiteY284" fmla="*/ 400668 h 534108"/>
              <a:gd name="connsiteX285" fmla="*/ 2758198 w 9619874"/>
              <a:gd name="connsiteY285" fmla="*/ 439223 h 534108"/>
              <a:gd name="connsiteX286" fmla="*/ 2797471 w 9619874"/>
              <a:gd name="connsiteY286" fmla="*/ 478496 h 534108"/>
              <a:gd name="connsiteX287" fmla="*/ 2836026 w 9619874"/>
              <a:gd name="connsiteY287" fmla="*/ 439942 h 534108"/>
              <a:gd name="connsiteX288" fmla="*/ 2682452 w 9619874"/>
              <a:gd name="connsiteY288" fmla="*/ 400668 h 534108"/>
              <a:gd name="connsiteX289" fmla="*/ 2643178 w 9619874"/>
              <a:gd name="connsiteY289" fmla="*/ 439942 h 534108"/>
              <a:gd name="connsiteX290" fmla="*/ 2681732 w 9619874"/>
              <a:gd name="connsiteY290" fmla="*/ 478496 h 534108"/>
              <a:gd name="connsiteX291" fmla="*/ 2721006 w 9619874"/>
              <a:gd name="connsiteY291" fmla="*/ 439222 h 534108"/>
              <a:gd name="connsiteX292" fmla="*/ 2336676 w 9619874"/>
              <a:gd name="connsiteY292" fmla="*/ 400668 h 534108"/>
              <a:gd name="connsiteX293" fmla="*/ 2298123 w 9619874"/>
              <a:gd name="connsiteY293" fmla="*/ 439222 h 534108"/>
              <a:gd name="connsiteX294" fmla="*/ 2337397 w 9619874"/>
              <a:gd name="connsiteY294" fmla="*/ 478496 h 534108"/>
              <a:gd name="connsiteX295" fmla="*/ 2375951 w 9619874"/>
              <a:gd name="connsiteY295" fmla="*/ 439943 h 534108"/>
              <a:gd name="connsiteX296" fmla="*/ 2222376 w 9619874"/>
              <a:gd name="connsiteY296" fmla="*/ 400668 h 534108"/>
              <a:gd name="connsiteX297" fmla="*/ 2183103 w 9619874"/>
              <a:gd name="connsiteY297" fmla="*/ 439941 h 534108"/>
              <a:gd name="connsiteX298" fmla="*/ 2221657 w 9619874"/>
              <a:gd name="connsiteY298" fmla="*/ 478495 h 534108"/>
              <a:gd name="connsiteX299" fmla="*/ 2260930 w 9619874"/>
              <a:gd name="connsiteY299" fmla="*/ 439222 h 534108"/>
              <a:gd name="connsiteX300" fmla="*/ 9123507 w 9619874"/>
              <a:gd name="connsiteY300" fmla="*/ 400664 h 534108"/>
              <a:gd name="connsiteX301" fmla="*/ 9084234 w 9619874"/>
              <a:gd name="connsiteY301" fmla="*/ 439937 h 534108"/>
              <a:gd name="connsiteX302" fmla="*/ 9122788 w 9619874"/>
              <a:gd name="connsiteY302" fmla="*/ 478491 h 534108"/>
              <a:gd name="connsiteX303" fmla="*/ 9162061 w 9619874"/>
              <a:gd name="connsiteY303" fmla="*/ 439218 h 534108"/>
              <a:gd name="connsiteX304" fmla="*/ 2969640 w 9619874"/>
              <a:gd name="connsiteY304" fmla="*/ 343521 h 534108"/>
              <a:gd name="connsiteX305" fmla="*/ 2931086 w 9619874"/>
              <a:gd name="connsiteY305" fmla="*/ 382074 h 534108"/>
              <a:gd name="connsiteX306" fmla="*/ 2969640 w 9619874"/>
              <a:gd name="connsiteY306" fmla="*/ 420628 h 534108"/>
              <a:gd name="connsiteX307" fmla="*/ 3008193 w 9619874"/>
              <a:gd name="connsiteY307" fmla="*/ 382074 h 534108"/>
              <a:gd name="connsiteX308" fmla="*/ 2509564 w 9619874"/>
              <a:gd name="connsiteY308" fmla="*/ 343521 h 534108"/>
              <a:gd name="connsiteX309" fmla="*/ 2471010 w 9619874"/>
              <a:gd name="connsiteY309" fmla="*/ 382074 h 534108"/>
              <a:gd name="connsiteX310" fmla="*/ 2509565 w 9619874"/>
              <a:gd name="connsiteY310" fmla="*/ 420629 h 534108"/>
              <a:gd name="connsiteX311" fmla="*/ 2548118 w 9619874"/>
              <a:gd name="connsiteY311" fmla="*/ 382075 h 534108"/>
              <a:gd name="connsiteX312" fmla="*/ 3889791 w 9619874"/>
              <a:gd name="connsiteY312" fmla="*/ 343520 h 534108"/>
              <a:gd name="connsiteX313" fmla="*/ 3851237 w 9619874"/>
              <a:gd name="connsiteY313" fmla="*/ 382074 h 534108"/>
              <a:gd name="connsiteX314" fmla="*/ 3889791 w 9619874"/>
              <a:gd name="connsiteY314" fmla="*/ 420628 h 534108"/>
              <a:gd name="connsiteX315" fmla="*/ 3928345 w 9619874"/>
              <a:gd name="connsiteY315" fmla="*/ 382074 h 534108"/>
              <a:gd name="connsiteX316" fmla="*/ 3429715 w 9619874"/>
              <a:gd name="connsiteY316" fmla="*/ 343520 h 534108"/>
              <a:gd name="connsiteX317" fmla="*/ 3391161 w 9619874"/>
              <a:gd name="connsiteY317" fmla="*/ 382074 h 534108"/>
              <a:gd name="connsiteX318" fmla="*/ 3429715 w 9619874"/>
              <a:gd name="connsiteY318" fmla="*/ 420628 h 534108"/>
              <a:gd name="connsiteX319" fmla="*/ 3468269 w 9619874"/>
              <a:gd name="connsiteY319" fmla="*/ 382074 h 534108"/>
              <a:gd name="connsiteX320" fmla="*/ 899299 w 9619874"/>
              <a:gd name="connsiteY320" fmla="*/ 343520 h 534108"/>
              <a:gd name="connsiteX321" fmla="*/ 860745 w 9619874"/>
              <a:gd name="connsiteY321" fmla="*/ 382073 h 534108"/>
              <a:gd name="connsiteX322" fmla="*/ 899299 w 9619874"/>
              <a:gd name="connsiteY322" fmla="*/ 420627 h 534108"/>
              <a:gd name="connsiteX323" fmla="*/ 937852 w 9619874"/>
              <a:gd name="connsiteY323" fmla="*/ 382073 h 534108"/>
              <a:gd name="connsiteX324" fmla="*/ 2049490 w 9619874"/>
              <a:gd name="connsiteY324" fmla="*/ 343519 h 534108"/>
              <a:gd name="connsiteX325" fmla="*/ 2010936 w 9619874"/>
              <a:gd name="connsiteY325" fmla="*/ 382073 h 534108"/>
              <a:gd name="connsiteX326" fmla="*/ 2049490 w 9619874"/>
              <a:gd name="connsiteY326" fmla="*/ 420627 h 534108"/>
              <a:gd name="connsiteX327" fmla="*/ 2088044 w 9619874"/>
              <a:gd name="connsiteY327" fmla="*/ 382073 h 534108"/>
              <a:gd name="connsiteX328" fmla="*/ 1589413 w 9619874"/>
              <a:gd name="connsiteY328" fmla="*/ 343519 h 534108"/>
              <a:gd name="connsiteX329" fmla="*/ 1550859 w 9619874"/>
              <a:gd name="connsiteY329" fmla="*/ 382073 h 534108"/>
              <a:gd name="connsiteX330" fmla="*/ 1589413 w 9619874"/>
              <a:gd name="connsiteY330" fmla="*/ 420627 h 534108"/>
              <a:gd name="connsiteX331" fmla="*/ 1627967 w 9619874"/>
              <a:gd name="connsiteY331" fmla="*/ 382073 h 534108"/>
              <a:gd name="connsiteX332" fmla="*/ 1359375 w 9619874"/>
              <a:gd name="connsiteY332" fmla="*/ 343519 h 534108"/>
              <a:gd name="connsiteX333" fmla="*/ 1320821 w 9619874"/>
              <a:gd name="connsiteY333" fmla="*/ 382073 h 534108"/>
              <a:gd name="connsiteX334" fmla="*/ 1359375 w 9619874"/>
              <a:gd name="connsiteY334" fmla="*/ 420627 h 534108"/>
              <a:gd name="connsiteX335" fmla="*/ 1397928 w 9619874"/>
              <a:gd name="connsiteY335" fmla="*/ 382073 h 534108"/>
              <a:gd name="connsiteX336" fmla="*/ 4809940 w 9619874"/>
              <a:gd name="connsiteY336" fmla="*/ 343519 h 534108"/>
              <a:gd name="connsiteX337" fmla="*/ 4771386 w 9619874"/>
              <a:gd name="connsiteY337" fmla="*/ 382073 h 534108"/>
              <a:gd name="connsiteX338" fmla="*/ 4809940 w 9619874"/>
              <a:gd name="connsiteY338" fmla="*/ 420627 h 534108"/>
              <a:gd name="connsiteX339" fmla="*/ 4848494 w 9619874"/>
              <a:gd name="connsiteY339" fmla="*/ 382073 h 534108"/>
              <a:gd name="connsiteX340" fmla="*/ 8950624 w 9619874"/>
              <a:gd name="connsiteY340" fmla="*/ 343519 h 534108"/>
              <a:gd name="connsiteX341" fmla="*/ 8912070 w 9619874"/>
              <a:gd name="connsiteY341" fmla="*/ 382073 h 534108"/>
              <a:gd name="connsiteX342" fmla="*/ 8950624 w 9619874"/>
              <a:gd name="connsiteY342" fmla="*/ 420627 h 534108"/>
              <a:gd name="connsiteX343" fmla="*/ 8989178 w 9619874"/>
              <a:gd name="connsiteY343" fmla="*/ 382073 h 534108"/>
              <a:gd name="connsiteX344" fmla="*/ 8720586 w 9619874"/>
              <a:gd name="connsiteY344" fmla="*/ 343519 h 534108"/>
              <a:gd name="connsiteX345" fmla="*/ 8682032 w 9619874"/>
              <a:gd name="connsiteY345" fmla="*/ 382073 h 534108"/>
              <a:gd name="connsiteX346" fmla="*/ 8720586 w 9619874"/>
              <a:gd name="connsiteY346" fmla="*/ 420627 h 534108"/>
              <a:gd name="connsiteX347" fmla="*/ 8759140 w 9619874"/>
              <a:gd name="connsiteY347" fmla="*/ 382073 h 534108"/>
              <a:gd name="connsiteX348" fmla="*/ 8490548 w 9619874"/>
              <a:gd name="connsiteY348" fmla="*/ 343519 h 534108"/>
              <a:gd name="connsiteX349" fmla="*/ 8451994 w 9619874"/>
              <a:gd name="connsiteY349" fmla="*/ 382073 h 534108"/>
              <a:gd name="connsiteX350" fmla="*/ 8490548 w 9619874"/>
              <a:gd name="connsiteY350" fmla="*/ 420627 h 534108"/>
              <a:gd name="connsiteX351" fmla="*/ 8529102 w 9619874"/>
              <a:gd name="connsiteY351" fmla="*/ 382073 h 534108"/>
              <a:gd name="connsiteX352" fmla="*/ 8260510 w 9619874"/>
              <a:gd name="connsiteY352" fmla="*/ 343519 h 534108"/>
              <a:gd name="connsiteX353" fmla="*/ 8221956 w 9619874"/>
              <a:gd name="connsiteY353" fmla="*/ 382073 h 534108"/>
              <a:gd name="connsiteX354" fmla="*/ 8260510 w 9619874"/>
              <a:gd name="connsiteY354" fmla="*/ 420627 h 534108"/>
              <a:gd name="connsiteX355" fmla="*/ 8299064 w 9619874"/>
              <a:gd name="connsiteY355" fmla="*/ 382073 h 534108"/>
              <a:gd name="connsiteX356" fmla="*/ 8030472 w 9619874"/>
              <a:gd name="connsiteY356" fmla="*/ 343519 h 534108"/>
              <a:gd name="connsiteX357" fmla="*/ 7991918 w 9619874"/>
              <a:gd name="connsiteY357" fmla="*/ 382073 h 534108"/>
              <a:gd name="connsiteX358" fmla="*/ 8030472 w 9619874"/>
              <a:gd name="connsiteY358" fmla="*/ 420627 h 534108"/>
              <a:gd name="connsiteX359" fmla="*/ 8069026 w 9619874"/>
              <a:gd name="connsiteY359" fmla="*/ 382073 h 534108"/>
              <a:gd name="connsiteX360" fmla="*/ 7800434 w 9619874"/>
              <a:gd name="connsiteY360" fmla="*/ 343519 h 534108"/>
              <a:gd name="connsiteX361" fmla="*/ 7761880 w 9619874"/>
              <a:gd name="connsiteY361" fmla="*/ 382073 h 534108"/>
              <a:gd name="connsiteX362" fmla="*/ 7800434 w 9619874"/>
              <a:gd name="connsiteY362" fmla="*/ 420627 h 534108"/>
              <a:gd name="connsiteX363" fmla="*/ 7838988 w 9619874"/>
              <a:gd name="connsiteY363" fmla="*/ 382073 h 534108"/>
              <a:gd name="connsiteX364" fmla="*/ 7570396 w 9619874"/>
              <a:gd name="connsiteY364" fmla="*/ 343519 h 534108"/>
              <a:gd name="connsiteX365" fmla="*/ 7531842 w 9619874"/>
              <a:gd name="connsiteY365" fmla="*/ 382073 h 534108"/>
              <a:gd name="connsiteX366" fmla="*/ 7570396 w 9619874"/>
              <a:gd name="connsiteY366" fmla="*/ 420627 h 534108"/>
              <a:gd name="connsiteX367" fmla="*/ 7608950 w 9619874"/>
              <a:gd name="connsiteY367" fmla="*/ 382073 h 534108"/>
              <a:gd name="connsiteX368" fmla="*/ 7340358 w 9619874"/>
              <a:gd name="connsiteY368" fmla="*/ 343519 h 534108"/>
              <a:gd name="connsiteX369" fmla="*/ 7301804 w 9619874"/>
              <a:gd name="connsiteY369" fmla="*/ 382073 h 534108"/>
              <a:gd name="connsiteX370" fmla="*/ 7340358 w 9619874"/>
              <a:gd name="connsiteY370" fmla="*/ 420627 h 534108"/>
              <a:gd name="connsiteX371" fmla="*/ 7378912 w 9619874"/>
              <a:gd name="connsiteY371" fmla="*/ 382073 h 534108"/>
              <a:gd name="connsiteX372" fmla="*/ 7110320 w 9619874"/>
              <a:gd name="connsiteY372" fmla="*/ 343519 h 534108"/>
              <a:gd name="connsiteX373" fmla="*/ 7071766 w 9619874"/>
              <a:gd name="connsiteY373" fmla="*/ 382073 h 534108"/>
              <a:gd name="connsiteX374" fmla="*/ 7110320 w 9619874"/>
              <a:gd name="connsiteY374" fmla="*/ 420627 h 534108"/>
              <a:gd name="connsiteX375" fmla="*/ 7148874 w 9619874"/>
              <a:gd name="connsiteY375" fmla="*/ 382073 h 534108"/>
              <a:gd name="connsiteX376" fmla="*/ 6880282 w 9619874"/>
              <a:gd name="connsiteY376" fmla="*/ 343519 h 534108"/>
              <a:gd name="connsiteX377" fmla="*/ 6841728 w 9619874"/>
              <a:gd name="connsiteY377" fmla="*/ 382073 h 534108"/>
              <a:gd name="connsiteX378" fmla="*/ 6880282 w 9619874"/>
              <a:gd name="connsiteY378" fmla="*/ 420627 h 534108"/>
              <a:gd name="connsiteX379" fmla="*/ 6918836 w 9619874"/>
              <a:gd name="connsiteY379" fmla="*/ 382073 h 534108"/>
              <a:gd name="connsiteX380" fmla="*/ 6650244 w 9619874"/>
              <a:gd name="connsiteY380" fmla="*/ 343519 h 534108"/>
              <a:gd name="connsiteX381" fmla="*/ 6611690 w 9619874"/>
              <a:gd name="connsiteY381" fmla="*/ 382073 h 534108"/>
              <a:gd name="connsiteX382" fmla="*/ 6650244 w 9619874"/>
              <a:gd name="connsiteY382" fmla="*/ 420627 h 534108"/>
              <a:gd name="connsiteX383" fmla="*/ 6688798 w 9619874"/>
              <a:gd name="connsiteY383" fmla="*/ 382073 h 534108"/>
              <a:gd name="connsiteX384" fmla="*/ 6420206 w 9619874"/>
              <a:gd name="connsiteY384" fmla="*/ 343519 h 534108"/>
              <a:gd name="connsiteX385" fmla="*/ 6381652 w 9619874"/>
              <a:gd name="connsiteY385" fmla="*/ 382073 h 534108"/>
              <a:gd name="connsiteX386" fmla="*/ 6420206 w 9619874"/>
              <a:gd name="connsiteY386" fmla="*/ 420627 h 534108"/>
              <a:gd name="connsiteX387" fmla="*/ 6458760 w 9619874"/>
              <a:gd name="connsiteY387" fmla="*/ 382073 h 534108"/>
              <a:gd name="connsiteX388" fmla="*/ 6190168 w 9619874"/>
              <a:gd name="connsiteY388" fmla="*/ 343519 h 534108"/>
              <a:gd name="connsiteX389" fmla="*/ 6151614 w 9619874"/>
              <a:gd name="connsiteY389" fmla="*/ 382073 h 534108"/>
              <a:gd name="connsiteX390" fmla="*/ 6190168 w 9619874"/>
              <a:gd name="connsiteY390" fmla="*/ 420627 h 534108"/>
              <a:gd name="connsiteX391" fmla="*/ 6228722 w 9619874"/>
              <a:gd name="connsiteY391" fmla="*/ 382073 h 534108"/>
              <a:gd name="connsiteX392" fmla="*/ 5960130 w 9619874"/>
              <a:gd name="connsiteY392" fmla="*/ 343519 h 534108"/>
              <a:gd name="connsiteX393" fmla="*/ 5921576 w 9619874"/>
              <a:gd name="connsiteY393" fmla="*/ 382073 h 534108"/>
              <a:gd name="connsiteX394" fmla="*/ 5960130 w 9619874"/>
              <a:gd name="connsiteY394" fmla="*/ 420627 h 534108"/>
              <a:gd name="connsiteX395" fmla="*/ 5998684 w 9619874"/>
              <a:gd name="connsiteY395" fmla="*/ 382073 h 534108"/>
              <a:gd name="connsiteX396" fmla="*/ 5730092 w 9619874"/>
              <a:gd name="connsiteY396" fmla="*/ 343519 h 534108"/>
              <a:gd name="connsiteX397" fmla="*/ 5691538 w 9619874"/>
              <a:gd name="connsiteY397" fmla="*/ 382073 h 534108"/>
              <a:gd name="connsiteX398" fmla="*/ 5730092 w 9619874"/>
              <a:gd name="connsiteY398" fmla="*/ 420627 h 534108"/>
              <a:gd name="connsiteX399" fmla="*/ 5768646 w 9619874"/>
              <a:gd name="connsiteY399" fmla="*/ 382073 h 534108"/>
              <a:gd name="connsiteX400" fmla="*/ 5500054 w 9619874"/>
              <a:gd name="connsiteY400" fmla="*/ 343519 h 534108"/>
              <a:gd name="connsiteX401" fmla="*/ 5461500 w 9619874"/>
              <a:gd name="connsiteY401" fmla="*/ 382073 h 534108"/>
              <a:gd name="connsiteX402" fmla="*/ 5500054 w 9619874"/>
              <a:gd name="connsiteY402" fmla="*/ 420627 h 534108"/>
              <a:gd name="connsiteX403" fmla="*/ 5538608 w 9619874"/>
              <a:gd name="connsiteY403" fmla="*/ 382073 h 534108"/>
              <a:gd name="connsiteX404" fmla="*/ 5270016 w 9619874"/>
              <a:gd name="connsiteY404" fmla="*/ 343519 h 534108"/>
              <a:gd name="connsiteX405" fmla="*/ 5231462 w 9619874"/>
              <a:gd name="connsiteY405" fmla="*/ 382073 h 534108"/>
              <a:gd name="connsiteX406" fmla="*/ 5270016 w 9619874"/>
              <a:gd name="connsiteY406" fmla="*/ 420627 h 534108"/>
              <a:gd name="connsiteX407" fmla="*/ 5308570 w 9619874"/>
              <a:gd name="connsiteY407" fmla="*/ 382073 h 534108"/>
              <a:gd name="connsiteX408" fmla="*/ 5039978 w 9619874"/>
              <a:gd name="connsiteY408" fmla="*/ 343519 h 534108"/>
              <a:gd name="connsiteX409" fmla="*/ 5001424 w 9619874"/>
              <a:gd name="connsiteY409" fmla="*/ 382073 h 534108"/>
              <a:gd name="connsiteX410" fmla="*/ 5039978 w 9619874"/>
              <a:gd name="connsiteY410" fmla="*/ 420627 h 534108"/>
              <a:gd name="connsiteX411" fmla="*/ 5078532 w 9619874"/>
              <a:gd name="connsiteY411" fmla="*/ 382073 h 534108"/>
              <a:gd name="connsiteX412" fmla="*/ 4579902 w 9619874"/>
              <a:gd name="connsiteY412" fmla="*/ 343519 h 534108"/>
              <a:gd name="connsiteX413" fmla="*/ 4541348 w 9619874"/>
              <a:gd name="connsiteY413" fmla="*/ 382073 h 534108"/>
              <a:gd name="connsiteX414" fmla="*/ 4579902 w 9619874"/>
              <a:gd name="connsiteY414" fmla="*/ 420627 h 534108"/>
              <a:gd name="connsiteX415" fmla="*/ 4618456 w 9619874"/>
              <a:gd name="connsiteY415" fmla="*/ 382073 h 534108"/>
              <a:gd name="connsiteX416" fmla="*/ 4349864 w 9619874"/>
              <a:gd name="connsiteY416" fmla="*/ 343519 h 534108"/>
              <a:gd name="connsiteX417" fmla="*/ 4311310 w 9619874"/>
              <a:gd name="connsiteY417" fmla="*/ 382073 h 534108"/>
              <a:gd name="connsiteX418" fmla="*/ 4349864 w 9619874"/>
              <a:gd name="connsiteY418" fmla="*/ 420627 h 534108"/>
              <a:gd name="connsiteX419" fmla="*/ 4388418 w 9619874"/>
              <a:gd name="connsiteY419" fmla="*/ 382073 h 534108"/>
              <a:gd name="connsiteX420" fmla="*/ 1819451 w 9619874"/>
              <a:gd name="connsiteY420" fmla="*/ 343519 h 534108"/>
              <a:gd name="connsiteX421" fmla="*/ 1780897 w 9619874"/>
              <a:gd name="connsiteY421" fmla="*/ 382073 h 534108"/>
              <a:gd name="connsiteX422" fmla="*/ 1819451 w 9619874"/>
              <a:gd name="connsiteY422" fmla="*/ 420627 h 534108"/>
              <a:gd name="connsiteX423" fmla="*/ 1858005 w 9619874"/>
              <a:gd name="connsiteY423" fmla="*/ 382073 h 534108"/>
              <a:gd name="connsiteX424" fmla="*/ 1129337 w 9619874"/>
              <a:gd name="connsiteY424" fmla="*/ 343519 h 534108"/>
              <a:gd name="connsiteX425" fmla="*/ 1090783 w 9619874"/>
              <a:gd name="connsiteY425" fmla="*/ 382073 h 534108"/>
              <a:gd name="connsiteX426" fmla="*/ 1129337 w 9619874"/>
              <a:gd name="connsiteY426" fmla="*/ 420627 h 534108"/>
              <a:gd name="connsiteX427" fmla="*/ 1167891 w 9619874"/>
              <a:gd name="connsiteY427" fmla="*/ 382073 h 534108"/>
              <a:gd name="connsiteX428" fmla="*/ 439223 w 9619874"/>
              <a:gd name="connsiteY428" fmla="*/ 343519 h 534108"/>
              <a:gd name="connsiteX429" fmla="*/ 400669 w 9619874"/>
              <a:gd name="connsiteY429" fmla="*/ 382073 h 534108"/>
              <a:gd name="connsiteX430" fmla="*/ 439223 w 9619874"/>
              <a:gd name="connsiteY430" fmla="*/ 420627 h 534108"/>
              <a:gd name="connsiteX431" fmla="*/ 477777 w 9619874"/>
              <a:gd name="connsiteY431" fmla="*/ 382073 h 534108"/>
              <a:gd name="connsiteX432" fmla="*/ 669261 w 9619874"/>
              <a:gd name="connsiteY432" fmla="*/ 343519 h 534108"/>
              <a:gd name="connsiteX433" fmla="*/ 630707 w 9619874"/>
              <a:gd name="connsiteY433" fmla="*/ 382073 h 534108"/>
              <a:gd name="connsiteX434" fmla="*/ 669261 w 9619874"/>
              <a:gd name="connsiteY434" fmla="*/ 420627 h 534108"/>
              <a:gd name="connsiteX435" fmla="*/ 707815 w 9619874"/>
              <a:gd name="connsiteY435" fmla="*/ 382073 h 534108"/>
              <a:gd name="connsiteX436" fmla="*/ 3659753 w 9619874"/>
              <a:gd name="connsiteY436" fmla="*/ 343518 h 534108"/>
              <a:gd name="connsiteX437" fmla="*/ 3621199 w 9619874"/>
              <a:gd name="connsiteY437" fmla="*/ 382072 h 534108"/>
              <a:gd name="connsiteX438" fmla="*/ 3659753 w 9619874"/>
              <a:gd name="connsiteY438" fmla="*/ 420626 h 534108"/>
              <a:gd name="connsiteX439" fmla="*/ 3698307 w 9619874"/>
              <a:gd name="connsiteY439" fmla="*/ 382072 h 534108"/>
              <a:gd name="connsiteX440" fmla="*/ 2279526 w 9619874"/>
              <a:gd name="connsiteY440" fmla="*/ 343518 h 534108"/>
              <a:gd name="connsiteX441" fmla="*/ 2240972 w 9619874"/>
              <a:gd name="connsiteY441" fmla="*/ 382072 h 534108"/>
              <a:gd name="connsiteX442" fmla="*/ 2279526 w 9619874"/>
              <a:gd name="connsiteY442" fmla="*/ 420626 h 534108"/>
              <a:gd name="connsiteX443" fmla="*/ 2318080 w 9619874"/>
              <a:gd name="connsiteY443" fmla="*/ 382072 h 534108"/>
              <a:gd name="connsiteX444" fmla="*/ 4119828 w 9619874"/>
              <a:gd name="connsiteY444" fmla="*/ 343518 h 534108"/>
              <a:gd name="connsiteX445" fmla="*/ 4081272 w 9619874"/>
              <a:gd name="connsiteY445" fmla="*/ 382073 h 534108"/>
              <a:gd name="connsiteX446" fmla="*/ 4119827 w 9619874"/>
              <a:gd name="connsiteY446" fmla="*/ 420628 h 534108"/>
              <a:gd name="connsiteX447" fmla="*/ 4158381 w 9619874"/>
              <a:gd name="connsiteY447" fmla="*/ 382072 h 534108"/>
              <a:gd name="connsiteX448" fmla="*/ 3199678 w 9619874"/>
              <a:gd name="connsiteY448" fmla="*/ 343518 h 534108"/>
              <a:gd name="connsiteX449" fmla="*/ 3161123 w 9619874"/>
              <a:gd name="connsiteY449" fmla="*/ 382072 h 534108"/>
              <a:gd name="connsiteX450" fmla="*/ 3199678 w 9619874"/>
              <a:gd name="connsiteY450" fmla="*/ 420626 h 534108"/>
              <a:gd name="connsiteX451" fmla="*/ 3238232 w 9619874"/>
              <a:gd name="connsiteY451" fmla="*/ 382072 h 534108"/>
              <a:gd name="connsiteX452" fmla="*/ 2739602 w 9619874"/>
              <a:gd name="connsiteY452" fmla="*/ 343518 h 534108"/>
              <a:gd name="connsiteX453" fmla="*/ 2701047 w 9619874"/>
              <a:gd name="connsiteY453" fmla="*/ 382072 h 534108"/>
              <a:gd name="connsiteX454" fmla="*/ 2739602 w 9619874"/>
              <a:gd name="connsiteY454" fmla="*/ 420627 h 534108"/>
              <a:gd name="connsiteX455" fmla="*/ 2778156 w 9619874"/>
              <a:gd name="connsiteY455" fmla="*/ 382072 h 534108"/>
              <a:gd name="connsiteX456" fmla="*/ 9180657 w 9619874"/>
              <a:gd name="connsiteY456" fmla="*/ 343514 h 534108"/>
              <a:gd name="connsiteX457" fmla="*/ 9142103 w 9619874"/>
              <a:gd name="connsiteY457" fmla="*/ 382068 h 534108"/>
              <a:gd name="connsiteX458" fmla="*/ 9180657 w 9619874"/>
              <a:gd name="connsiteY458" fmla="*/ 420622 h 534108"/>
              <a:gd name="connsiteX459" fmla="*/ 9219211 w 9619874"/>
              <a:gd name="connsiteY459" fmla="*/ 382068 h 534108"/>
              <a:gd name="connsiteX460" fmla="*/ 4004811 w 9619874"/>
              <a:gd name="connsiteY460" fmla="*/ 342801 h 534108"/>
              <a:gd name="connsiteX461" fmla="*/ 3965537 w 9619874"/>
              <a:gd name="connsiteY461" fmla="*/ 382074 h 534108"/>
              <a:gd name="connsiteX462" fmla="*/ 4004809 w 9619874"/>
              <a:gd name="connsiteY462" fmla="*/ 421346 h 534108"/>
              <a:gd name="connsiteX463" fmla="*/ 4044081 w 9619874"/>
              <a:gd name="connsiteY463" fmla="*/ 382072 h 534108"/>
              <a:gd name="connsiteX464" fmla="*/ 2164509 w 9619874"/>
              <a:gd name="connsiteY464" fmla="*/ 342801 h 534108"/>
              <a:gd name="connsiteX465" fmla="*/ 2125236 w 9619874"/>
              <a:gd name="connsiteY465" fmla="*/ 382073 h 534108"/>
              <a:gd name="connsiteX466" fmla="*/ 2164508 w 9619874"/>
              <a:gd name="connsiteY466" fmla="*/ 421345 h 534108"/>
              <a:gd name="connsiteX467" fmla="*/ 2203780 w 9619874"/>
              <a:gd name="connsiteY467" fmla="*/ 382072 h 534108"/>
              <a:gd name="connsiteX468" fmla="*/ 2394544 w 9619874"/>
              <a:gd name="connsiteY468" fmla="*/ 342801 h 534108"/>
              <a:gd name="connsiteX469" fmla="*/ 2355272 w 9619874"/>
              <a:gd name="connsiteY469" fmla="*/ 382072 h 534108"/>
              <a:gd name="connsiteX470" fmla="*/ 2394547 w 9619874"/>
              <a:gd name="connsiteY470" fmla="*/ 421347 h 534108"/>
              <a:gd name="connsiteX471" fmla="*/ 2433818 w 9619874"/>
              <a:gd name="connsiteY471" fmla="*/ 382075 h 534108"/>
              <a:gd name="connsiteX472" fmla="*/ 1244356 w 9619874"/>
              <a:gd name="connsiteY472" fmla="*/ 342801 h 534108"/>
              <a:gd name="connsiteX473" fmla="*/ 1205083 w 9619874"/>
              <a:gd name="connsiteY473" fmla="*/ 382073 h 534108"/>
              <a:gd name="connsiteX474" fmla="*/ 1244356 w 9619874"/>
              <a:gd name="connsiteY474" fmla="*/ 421346 h 534108"/>
              <a:gd name="connsiteX475" fmla="*/ 1283628 w 9619874"/>
              <a:gd name="connsiteY475" fmla="*/ 382073 h 534108"/>
              <a:gd name="connsiteX476" fmla="*/ 784279 w 9619874"/>
              <a:gd name="connsiteY476" fmla="*/ 342801 h 534108"/>
              <a:gd name="connsiteX477" fmla="*/ 745007 w 9619874"/>
              <a:gd name="connsiteY477" fmla="*/ 382073 h 534108"/>
              <a:gd name="connsiteX478" fmla="*/ 784279 w 9619874"/>
              <a:gd name="connsiteY478" fmla="*/ 421346 h 534108"/>
              <a:gd name="connsiteX479" fmla="*/ 823552 w 9619874"/>
              <a:gd name="connsiteY479" fmla="*/ 382073 h 534108"/>
              <a:gd name="connsiteX480" fmla="*/ 9065643 w 9619874"/>
              <a:gd name="connsiteY480" fmla="*/ 342800 h 534108"/>
              <a:gd name="connsiteX481" fmla="*/ 9026370 w 9619874"/>
              <a:gd name="connsiteY481" fmla="*/ 382073 h 534108"/>
              <a:gd name="connsiteX482" fmla="*/ 9065638 w 9619874"/>
              <a:gd name="connsiteY482" fmla="*/ 421341 h 534108"/>
              <a:gd name="connsiteX483" fmla="*/ 9104911 w 9619874"/>
              <a:gd name="connsiteY483" fmla="*/ 382068 h 534108"/>
              <a:gd name="connsiteX484" fmla="*/ 3774771 w 9619874"/>
              <a:gd name="connsiteY484" fmla="*/ 342800 h 534108"/>
              <a:gd name="connsiteX485" fmla="*/ 3735499 w 9619874"/>
              <a:gd name="connsiteY485" fmla="*/ 382072 h 534108"/>
              <a:gd name="connsiteX486" fmla="*/ 3774774 w 9619874"/>
              <a:gd name="connsiteY486" fmla="*/ 421346 h 534108"/>
              <a:gd name="connsiteX487" fmla="*/ 3814045 w 9619874"/>
              <a:gd name="connsiteY487" fmla="*/ 382074 h 534108"/>
              <a:gd name="connsiteX488" fmla="*/ 3544735 w 9619874"/>
              <a:gd name="connsiteY488" fmla="*/ 342800 h 534108"/>
              <a:gd name="connsiteX489" fmla="*/ 3505461 w 9619874"/>
              <a:gd name="connsiteY489" fmla="*/ 382074 h 534108"/>
              <a:gd name="connsiteX490" fmla="*/ 3544733 w 9619874"/>
              <a:gd name="connsiteY490" fmla="*/ 421346 h 534108"/>
              <a:gd name="connsiteX491" fmla="*/ 3584007 w 9619874"/>
              <a:gd name="connsiteY491" fmla="*/ 382072 h 534108"/>
              <a:gd name="connsiteX492" fmla="*/ 3314695 w 9619874"/>
              <a:gd name="connsiteY492" fmla="*/ 342800 h 534108"/>
              <a:gd name="connsiteX493" fmla="*/ 3275423 w 9619874"/>
              <a:gd name="connsiteY493" fmla="*/ 382072 h 534108"/>
              <a:gd name="connsiteX494" fmla="*/ 3314698 w 9619874"/>
              <a:gd name="connsiteY494" fmla="*/ 421346 h 534108"/>
              <a:gd name="connsiteX495" fmla="*/ 3353969 w 9619874"/>
              <a:gd name="connsiteY495" fmla="*/ 382074 h 534108"/>
              <a:gd name="connsiteX496" fmla="*/ 3084660 w 9619874"/>
              <a:gd name="connsiteY496" fmla="*/ 342800 h 534108"/>
              <a:gd name="connsiteX497" fmla="*/ 3045386 w 9619874"/>
              <a:gd name="connsiteY497" fmla="*/ 382074 h 534108"/>
              <a:gd name="connsiteX498" fmla="*/ 3084658 w 9619874"/>
              <a:gd name="connsiteY498" fmla="*/ 421346 h 534108"/>
              <a:gd name="connsiteX499" fmla="*/ 3123932 w 9619874"/>
              <a:gd name="connsiteY499" fmla="*/ 382072 h 534108"/>
              <a:gd name="connsiteX500" fmla="*/ 2854619 w 9619874"/>
              <a:gd name="connsiteY500" fmla="*/ 342800 h 534108"/>
              <a:gd name="connsiteX501" fmla="*/ 2815347 w 9619874"/>
              <a:gd name="connsiteY501" fmla="*/ 382072 h 534108"/>
              <a:gd name="connsiteX502" fmla="*/ 2854621 w 9619874"/>
              <a:gd name="connsiteY502" fmla="*/ 421346 h 534108"/>
              <a:gd name="connsiteX503" fmla="*/ 2893893 w 9619874"/>
              <a:gd name="connsiteY503" fmla="*/ 382074 h 534108"/>
              <a:gd name="connsiteX504" fmla="*/ 2624584 w 9619874"/>
              <a:gd name="connsiteY504" fmla="*/ 342800 h 534108"/>
              <a:gd name="connsiteX505" fmla="*/ 2585310 w 9619874"/>
              <a:gd name="connsiteY505" fmla="*/ 382074 h 534108"/>
              <a:gd name="connsiteX506" fmla="*/ 2624582 w 9619874"/>
              <a:gd name="connsiteY506" fmla="*/ 421346 h 534108"/>
              <a:gd name="connsiteX507" fmla="*/ 2663856 w 9619874"/>
              <a:gd name="connsiteY507" fmla="*/ 382072 h 534108"/>
              <a:gd name="connsiteX508" fmla="*/ 8835605 w 9619874"/>
              <a:gd name="connsiteY508" fmla="*/ 342800 h 534108"/>
              <a:gd name="connsiteX509" fmla="*/ 8796332 w 9619874"/>
              <a:gd name="connsiteY509" fmla="*/ 382073 h 534108"/>
              <a:gd name="connsiteX510" fmla="*/ 8835605 w 9619874"/>
              <a:gd name="connsiteY510" fmla="*/ 421346 h 534108"/>
              <a:gd name="connsiteX511" fmla="*/ 8874878 w 9619874"/>
              <a:gd name="connsiteY511" fmla="*/ 382073 h 534108"/>
              <a:gd name="connsiteX512" fmla="*/ 8605567 w 9619874"/>
              <a:gd name="connsiteY512" fmla="*/ 342800 h 534108"/>
              <a:gd name="connsiteX513" fmla="*/ 8566294 w 9619874"/>
              <a:gd name="connsiteY513" fmla="*/ 382073 h 534108"/>
              <a:gd name="connsiteX514" fmla="*/ 8605567 w 9619874"/>
              <a:gd name="connsiteY514" fmla="*/ 421346 h 534108"/>
              <a:gd name="connsiteX515" fmla="*/ 8644840 w 9619874"/>
              <a:gd name="connsiteY515" fmla="*/ 382073 h 534108"/>
              <a:gd name="connsiteX516" fmla="*/ 8375529 w 9619874"/>
              <a:gd name="connsiteY516" fmla="*/ 342800 h 534108"/>
              <a:gd name="connsiteX517" fmla="*/ 8336256 w 9619874"/>
              <a:gd name="connsiteY517" fmla="*/ 382073 h 534108"/>
              <a:gd name="connsiteX518" fmla="*/ 8375529 w 9619874"/>
              <a:gd name="connsiteY518" fmla="*/ 421346 h 534108"/>
              <a:gd name="connsiteX519" fmla="*/ 8414802 w 9619874"/>
              <a:gd name="connsiteY519" fmla="*/ 382073 h 534108"/>
              <a:gd name="connsiteX520" fmla="*/ 8145491 w 9619874"/>
              <a:gd name="connsiteY520" fmla="*/ 342800 h 534108"/>
              <a:gd name="connsiteX521" fmla="*/ 8106218 w 9619874"/>
              <a:gd name="connsiteY521" fmla="*/ 382073 h 534108"/>
              <a:gd name="connsiteX522" fmla="*/ 8145491 w 9619874"/>
              <a:gd name="connsiteY522" fmla="*/ 421346 h 534108"/>
              <a:gd name="connsiteX523" fmla="*/ 8184764 w 9619874"/>
              <a:gd name="connsiteY523" fmla="*/ 382073 h 534108"/>
              <a:gd name="connsiteX524" fmla="*/ 7915453 w 9619874"/>
              <a:gd name="connsiteY524" fmla="*/ 342800 h 534108"/>
              <a:gd name="connsiteX525" fmla="*/ 7876180 w 9619874"/>
              <a:gd name="connsiteY525" fmla="*/ 382073 h 534108"/>
              <a:gd name="connsiteX526" fmla="*/ 7915453 w 9619874"/>
              <a:gd name="connsiteY526" fmla="*/ 421346 h 534108"/>
              <a:gd name="connsiteX527" fmla="*/ 7954726 w 9619874"/>
              <a:gd name="connsiteY527" fmla="*/ 382073 h 534108"/>
              <a:gd name="connsiteX528" fmla="*/ 7685415 w 9619874"/>
              <a:gd name="connsiteY528" fmla="*/ 342800 h 534108"/>
              <a:gd name="connsiteX529" fmla="*/ 7646142 w 9619874"/>
              <a:gd name="connsiteY529" fmla="*/ 382073 h 534108"/>
              <a:gd name="connsiteX530" fmla="*/ 7685415 w 9619874"/>
              <a:gd name="connsiteY530" fmla="*/ 421346 h 534108"/>
              <a:gd name="connsiteX531" fmla="*/ 7724688 w 9619874"/>
              <a:gd name="connsiteY531" fmla="*/ 382073 h 534108"/>
              <a:gd name="connsiteX532" fmla="*/ 7455377 w 9619874"/>
              <a:gd name="connsiteY532" fmla="*/ 342800 h 534108"/>
              <a:gd name="connsiteX533" fmla="*/ 7416104 w 9619874"/>
              <a:gd name="connsiteY533" fmla="*/ 382073 h 534108"/>
              <a:gd name="connsiteX534" fmla="*/ 7455377 w 9619874"/>
              <a:gd name="connsiteY534" fmla="*/ 421346 h 534108"/>
              <a:gd name="connsiteX535" fmla="*/ 7494650 w 9619874"/>
              <a:gd name="connsiteY535" fmla="*/ 382073 h 534108"/>
              <a:gd name="connsiteX536" fmla="*/ 7225339 w 9619874"/>
              <a:gd name="connsiteY536" fmla="*/ 342800 h 534108"/>
              <a:gd name="connsiteX537" fmla="*/ 7186066 w 9619874"/>
              <a:gd name="connsiteY537" fmla="*/ 382073 h 534108"/>
              <a:gd name="connsiteX538" fmla="*/ 7225339 w 9619874"/>
              <a:gd name="connsiteY538" fmla="*/ 421346 h 534108"/>
              <a:gd name="connsiteX539" fmla="*/ 7264612 w 9619874"/>
              <a:gd name="connsiteY539" fmla="*/ 382073 h 534108"/>
              <a:gd name="connsiteX540" fmla="*/ 6995301 w 9619874"/>
              <a:gd name="connsiteY540" fmla="*/ 342800 h 534108"/>
              <a:gd name="connsiteX541" fmla="*/ 6956028 w 9619874"/>
              <a:gd name="connsiteY541" fmla="*/ 382073 h 534108"/>
              <a:gd name="connsiteX542" fmla="*/ 6995301 w 9619874"/>
              <a:gd name="connsiteY542" fmla="*/ 421346 h 534108"/>
              <a:gd name="connsiteX543" fmla="*/ 7034574 w 9619874"/>
              <a:gd name="connsiteY543" fmla="*/ 382073 h 534108"/>
              <a:gd name="connsiteX544" fmla="*/ 6765263 w 9619874"/>
              <a:gd name="connsiteY544" fmla="*/ 342800 h 534108"/>
              <a:gd name="connsiteX545" fmla="*/ 6725990 w 9619874"/>
              <a:gd name="connsiteY545" fmla="*/ 382073 h 534108"/>
              <a:gd name="connsiteX546" fmla="*/ 6765263 w 9619874"/>
              <a:gd name="connsiteY546" fmla="*/ 421346 h 534108"/>
              <a:gd name="connsiteX547" fmla="*/ 6804536 w 9619874"/>
              <a:gd name="connsiteY547" fmla="*/ 382073 h 534108"/>
              <a:gd name="connsiteX548" fmla="*/ 6535225 w 9619874"/>
              <a:gd name="connsiteY548" fmla="*/ 342800 h 534108"/>
              <a:gd name="connsiteX549" fmla="*/ 6495952 w 9619874"/>
              <a:gd name="connsiteY549" fmla="*/ 382073 h 534108"/>
              <a:gd name="connsiteX550" fmla="*/ 6535225 w 9619874"/>
              <a:gd name="connsiteY550" fmla="*/ 421346 h 534108"/>
              <a:gd name="connsiteX551" fmla="*/ 6574498 w 9619874"/>
              <a:gd name="connsiteY551" fmla="*/ 382073 h 534108"/>
              <a:gd name="connsiteX552" fmla="*/ 6305187 w 9619874"/>
              <a:gd name="connsiteY552" fmla="*/ 342800 h 534108"/>
              <a:gd name="connsiteX553" fmla="*/ 6265914 w 9619874"/>
              <a:gd name="connsiteY553" fmla="*/ 382073 h 534108"/>
              <a:gd name="connsiteX554" fmla="*/ 6305187 w 9619874"/>
              <a:gd name="connsiteY554" fmla="*/ 421346 h 534108"/>
              <a:gd name="connsiteX555" fmla="*/ 6344460 w 9619874"/>
              <a:gd name="connsiteY555" fmla="*/ 382073 h 534108"/>
              <a:gd name="connsiteX556" fmla="*/ 6075149 w 9619874"/>
              <a:gd name="connsiteY556" fmla="*/ 342800 h 534108"/>
              <a:gd name="connsiteX557" fmla="*/ 6035876 w 9619874"/>
              <a:gd name="connsiteY557" fmla="*/ 382073 h 534108"/>
              <a:gd name="connsiteX558" fmla="*/ 6075149 w 9619874"/>
              <a:gd name="connsiteY558" fmla="*/ 421346 h 534108"/>
              <a:gd name="connsiteX559" fmla="*/ 6114422 w 9619874"/>
              <a:gd name="connsiteY559" fmla="*/ 382073 h 534108"/>
              <a:gd name="connsiteX560" fmla="*/ 5845111 w 9619874"/>
              <a:gd name="connsiteY560" fmla="*/ 342800 h 534108"/>
              <a:gd name="connsiteX561" fmla="*/ 5805838 w 9619874"/>
              <a:gd name="connsiteY561" fmla="*/ 382073 h 534108"/>
              <a:gd name="connsiteX562" fmla="*/ 5845111 w 9619874"/>
              <a:gd name="connsiteY562" fmla="*/ 421346 h 534108"/>
              <a:gd name="connsiteX563" fmla="*/ 5884384 w 9619874"/>
              <a:gd name="connsiteY563" fmla="*/ 382073 h 534108"/>
              <a:gd name="connsiteX564" fmla="*/ 5615073 w 9619874"/>
              <a:gd name="connsiteY564" fmla="*/ 342800 h 534108"/>
              <a:gd name="connsiteX565" fmla="*/ 5575800 w 9619874"/>
              <a:gd name="connsiteY565" fmla="*/ 382073 h 534108"/>
              <a:gd name="connsiteX566" fmla="*/ 5615073 w 9619874"/>
              <a:gd name="connsiteY566" fmla="*/ 421346 h 534108"/>
              <a:gd name="connsiteX567" fmla="*/ 5654346 w 9619874"/>
              <a:gd name="connsiteY567" fmla="*/ 382073 h 534108"/>
              <a:gd name="connsiteX568" fmla="*/ 5385035 w 9619874"/>
              <a:gd name="connsiteY568" fmla="*/ 342800 h 534108"/>
              <a:gd name="connsiteX569" fmla="*/ 5345762 w 9619874"/>
              <a:gd name="connsiteY569" fmla="*/ 382073 h 534108"/>
              <a:gd name="connsiteX570" fmla="*/ 5385035 w 9619874"/>
              <a:gd name="connsiteY570" fmla="*/ 421346 h 534108"/>
              <a:gd name="connsiteX571" fmla="*/ 5424308 w 9619874"/>
              <a:gd name="connsiteY571" fmla="*/ 382073 h 534108"/>
              <a:gd name="connsiteX572" fmla="*/ 5154997 w 9619874"/>
              <a:gd name="connsiteY572" fmla="*/ 342800 h 534108"/>
              <a:gd name="connsiteX573" fmla="*/ 5115724 w 9619874"/>
              <a:gd name="connsiteY573" fmla="*/ 382073 h 534108"/>
              <a:gd name="connsiteX574" fmla="*/ 5154997 w 9619874"/>
              <a:gd name="connsiteY574" fmla="*/ 421346 h 534108"/>
              <a:gd name="connsiteX575" fmla="*/ 5194270 w 9619874"/>
              <a:gd name="connsiteY575" fmla="*/ 382073 h 534108"/>
              <a:gd name="connsiteX576" fmla="*/ 4924959 w 9619874"/>
              <a:gd name="connsiteY576" fmla="*/ 342800 h 534108"/>
              <a:gd name="connsiteX577" fmla="*/ 4885686 w 9619874"/>
              <a:gd name="connsiteY577" fmla="*/ 382073 h 534108"/>
              <a:gd name="connsiteX578" fmla="*/ 4924959 w 9619874"/>
              <a:gd name="connsiteY578" fmla="*/ 421346 h 534108"/>
              <a:gd name="connsiteX579" fmla="*/ 4964232 w 9619874"/>
              <a:gd name="connsiteY579" fmla="*/ 382073 h 534108"/>
              <a:gd name="connsiteX580" fmla="*/ 4694921 w 9619874"/>
              <a:gd name="connsiteY580" fmla="*/ 342800 h 534108"/>
              <a:gd name="connsiteX581" fmla="*/ 4655648 w 9619874"/>
              <a:gd name="connsiteY581" fmla="*/ 382073 h 534108"/>
              <a:gd name="connsiteX582" fmla="*/ 4694921 w 9619874"/>
              <a:gd name="connsiteY582" fmla="*/ 421346 h 534108"/>
              <a:gd name="connsiteX583" fmla="*/ 4734194 w 9619874"/>
              <a:gd name="connsiteY583" fmla="*/ 382073 h 534108"/>
              <a:gd name="connsiteX584" fmla="*/ 4464883 w 9619874"/>
              <a:gd name="connsiteY584" fmla="*/ 342800 h 534108"/>
              <a:gd name="connsiteX585" fmla="*/ 4425610 w 9619874"/>
              <a:gd name="connsiteY585" fmla="*/ 382073 h 534108"/>
              <a:gd name="connsiteX586" fmla="*/ 4464883 w 9619874"/>
              <a:gd name="connsiteY586" fmla="*/ 421346 h 534108"/>
              <a:gd name="connsiteX587" fmla="*/ 4504156 w 9619874"/>
              <a:gd name="connsiteY587" fmla="*/ 382073 h 534108"/>
              <a:gd name="connsiteX588" fmla="*/ 4234845 w 9619874"/>
              <a:gd name="connsiteY588" fmla="*/ 342800 h 534108"/>
              <a:gd name="connsiteX589" fmla="*/ 4195572 w 9619874"/>
              <a:gd name="connsiteY589" fmla="*/ 382073 h 534108"/>
              <a:gd name="connsiteX590" fmla="*/ 4234845 w 9619874"/>
              <a:gd name="connsiteY590" fmla="*/ 421346 h 534108"/>
              <a:gd name="connsiteX591" fmla="*/ 4274118 w 9619874"/>
              <a:gd name="connsiteY591" fmla="*/ 382073 h 534108"/>
              <a:gd name="connsiteX592" fmla="*/ 1704432 w 9619874"/>
              <a:gd name="connsiteY592" fmla="*/ 342800 h 534108"/>
              <a:gd name="connsiteX593" fmla="*/ 1665159 w 9619874"/>
              <a:gd name="connsiteY593" fmla="*/ 382073 h 534108"/>
              <a:gd name="connsiteX594" fmla="*/ 1704432 w 9619874"/>
              <a:gd name="connsiteY594" fmla="*/ 421346 h 534108"/>
              <a:gd name="connsiteX595" fmla="*/ 1743705 w 9619874"/>
              <a:gd name="connsiteY595" fmla="*/ 382073 h 534108"/>
              <a:gd name="connsiteX596" fmla="*/ 1474394 w 9619874"/>
              <a:gd name="connsiteY596" fmla="*/ 342800 h 534108"/>
              <a:gd name="connsiteX597" fmla="*/ 1435121 w 9619874"/>
              <a:gd name="connsiteY597" fmla="*/ 382073 h 534108"/>
              <a:gd name="connsiteX598" fmla="*/ 1474394 w 9619874"/>
              <a:gd name="connsiteY598" fmla="*/ 421346 h 534108"/>
              <a:gd name="connsiteX599" fmla="*/ 1513667 w 9619874"/>
              <a:gd name="connsiteY599" fmla="*/ 382073 h 534108"/>
              <a:gd name="connsiteX600" fmla="*/ 1014318 w 9619874"/>
              <a:gd name="connsiteY600" fmla="*/ 342800 h 534108"/>
              <a:gd name="connsiteX601" fmla="*/ 975045 w 9619874"/>
              <a:gd name="connsiteY601" fmla="*/ 382073 h 534108"/>
              <a:gd name="connsiteX602" fmla="*/ 1014318 w 9619874"/>
              <a:gd name="connsiteY602" fmla="*/ 421346 h 534108"/>
              <a:gd name="connsiteX603" fmla="*/ 1053591 w 9619874"/>
              <a:gd name="connsiteY603" fmla="*/ 382073 h 534108"/>
              <a:gd name="connsiteX604" fmla="*/ 554242 w 9619874"/>
              <a:gd name="connsiteY604" fmla="*/ 342800 h 534108"/>
              <a:gd name="connsiteX605" fmla="*/ 514969 w 9619874"/>
              <a:gd name="connsiteY605" fmla="*/ 382073 h 534108"/>
              <a:gd name="connsiteX606" fmla="*/ 554242 w 9619874"/>
              <a:gd name="connsiteY606" fmla="*/ 421346 h 534108"/>
              <a:gd name="connsiteX607" fmla="*/ 593515 w 9619874"/>
              <a:gd name="connsiteY607" fmla="*/ 382073 h 534108"/>
              <a:gd name="connsiteX608" fmla="*/ 1934470 w 9619874"/>
              <a:gd name="connsiteY608" fmla="*/ 342800 h 534108"/>
              <a:gd name="connsiteX609" fmla="*/ 1895197 w 9619874"/>
              <a:gd name="connsiteY609" fmla="*/ 382073 h 534108"/>
              <a:gd name="connsiteX610" fmla="*/ 1934470 w 9619874"/>
              <a:gd name="connsiteY610" fmla="*/ 421347 h 534108"/>
              <a:gd name="connsiteX611" fmla="*/ 1973744 w 9619874"/>
              <a:gd name="connsiteY611" fmla="*/ 382073 h 534108"/>
              <a:gd name="connsiteX612" fmla="*/ 9238520 w 9619874"/>
              <a:gd name="connsiteY612" fmla="*/ 285650 h 534108"/>
              <a:gd name="connsiteX613" fmla="*/ 9199252 w 9619874"/>
              <a:gd name="connsiteY613" fmla="*/ 324918 h 534108"/>
              <a:gd name="connsiteX614" fmla="*/ 9237806 w 9619874"/>
              <a:gd name="connsiteY614" fmla="*/ 363472 h 534108"/>
              <a:gd name="connsiteX615" fmla="*/ 9277074 w 9619874"/>
              <a:gd name="connsiteY615" fmla="*/ 324204 h 534108"/>
              <a:gd name="connsiteX616" fmla="*/ 9122793 w 9619874"/>
              <a:gd name="connsiteY616" fmla="*/ 285650 h 534108"/>
              <a:gd name="connsiteX617" fmla="*/ 9084239 w 9619874"/>
              <a:gd name="connsiteY617" fmla="*/ 324205 h 534108"/>
              <a:gd name="connsiteX618" fmla="*/ 9123506 w 9619874"/>
              <a:gd name="connsiteY618" fmla="*/ 363472 h 534108"/>
              <a:gd name="connsiteX619" fmla="*/ 9162061 w 9619874"/>
              <a:gd name="connsiteY619" fmla="*/ 324918 h 534108"/>
              <a:gd name="connsiteX620" fmla="*/ 9008493 w 9619874"/>
              <a:gd name="connsiteY620" fmla="*/ 285650 h 534108"/>
              <a:gd name="connsiteX621" fmla="*/ 8969220 w 9619874"/>
              <a:gd name="connsiteY621" fmla="*/ 324923 h 534108"/>
              <a:gd name="connsiteX622" fmla="*/ 9007774 w 9619874"/>
              <a:gd name="connsiteY622" fmla="*/ 363477 h 534108"/>
              <a:gd name="connsiteX623" fmla="*/ 9047047 w 9619874"/>
              <a:gd name="connsiteY623" fmla="*/ 324204 h 534108"/>
              <a:gd name="connsiteX624" fmla="*/ 8892755 w 9619874"/>
              <a:gd name="connsiteY624" fmla="*/ 285650 h 534108"/>
              <a:gd name="connsiteX625" fmla="*/ 8854201 w 9619874"/>
              <a:gd name="connsiteY625" fmla="*/ 324204 h 534108"/>
              <a:gd name="connsiteX626" fmla="*/ 8893474 w 9619874"/>
              <a:gd name="connsiteY626" fmla="*/ 363477 h 534108"/>
              <a:gd name="connsiteX627" fmla="*/ 8932028 w 9619874"/>
              <a:gd name="connsiteY627" fmla="*/ 324923 h 534108"/>
              <a:gd name="connsiteX628" fmla="*/ 8778455 w 9619874"/>
              <a:gd name="connsiteY628" fmla="*/ 285650 h 534108"/>
              <a:gd name="connsiteX629" fmla="*/ 8739182 w 9619874"/>
              <a:gd name="connsiteY629" fmla="*/ 324923 h 534108"/>
              <a:gd name="connsiteX630" fmla="*/ 8777736 w 9619874"/>
              <a:gd name="connsiteY630" fmla="*/ 363477 h 534108"/>
              <a:gd name="connsiteX631" fmla="*/ 8817009 w 9619874"/>
              <a:gd name="connsiteY631" fmla="*/ 324204 h 534108"/>
              <a:gd name="connsiteX632" fmla="*/ 8662717 w 9619874"/>
              <a:gd name="connsiteY632" fmla="*/ 285650 h 534108"/>
              <a:gd name="connsiteX633" fmla="*/ 8624163 w 9619874"/>
              <a:gd name="connsiteY633" fmla="*/ 324204 h 534108"/>
              <a:gd name="connsiteX634" fmla="*/ 8663436 w 9619874"/>
              <a:gd name="connsiteY634" fmla="*/ 363477 h 534108"/>
              <a:gd name="connsiteX635" fmla="*/ 8701990 w 9619874"/>
              <a:gd name="connsiteY635" fmla="*/ 324923 h 534108"/>
              <a:gd name="connsiteX636" fmla="*/ 8548417 w 9619874"/>
              <a:gd name="connsiteY636" fmla="*/ 285650 h 534108"/>
              <a:gd name="connsiteX637" fmla="*/ 8509144 w 9619874"/>
              <a:gd name="connsiteY637" fmla="*/ 324923 h 534108"/>
              <a:gd name="connsiteX638" fmla="*/ 8547698 w 9619874"/>
              <a:gd name="connsiteY638" fmla="*/ 363477 h 534108"/>
              <a:gd name="connsiteX639" fmla="*/ 8586971 w 9619874"/>
              <a:gd name="connsiteY639" fmla="*/ 324204 h 534108"/>
              <a:gd name="connsiteX640" fmla="*/ 8432679 w 9619874"/>
              <a:gd name="connsiteY640" fmla="*/ 285650 h 534108"/>
              <a:gd name="connsiteX641" fmla="*/ 8394125 w 9619874"/>
              <a:gd name="connsiteY641" fmla="*/ 324204 h 534108"/>
              <a:gd name="connsiteX642" fmla="*/ 8433398 w 9619874"/>
              <a:gd name="connsiteY642" fmla="*/ 363477 h 534108"/>
              <a:gd name="connsiteX643" fmla="*/ 8471952 w 9619874"/>
              <a:gd name="connsiteY643" fmla="*/ 324923 h 534108"/>
              <a:gd name="connsiteX644" fmla="*/ 8318379 w 9619874"/>
              <a:gd name="connsiteY644" fmla="*/ 285650 h 534108"/>
              <a:gd name="connsiteX645" fmla="*/ 8279106 w 9619874"/>
              <a:gd name="connsiteY645" fmla="*/ 324923 h 534108"/>
              <a:gd name="connsiteX646" fmla="*/ 8317660 w 9619874"/>
              <a:gd name="connsiteY646" fmla="*/ 363477 h 534108"/>
              <a:gd name="connsiteX647" fmla="*/ 8356933 w 9619874"/>
              <a:gd name="connsiteY647" fmla="*/ 324204 h 534108"/>
              <a:gd name="connsiteX648" fmla="*/ 8202641 w 9619874"/>
              <a:gd name="connsiteY648" fmla="*/ 285650 h 534108"/>
              <a:gd name="connsiteX649" fmla="*/ 8164087 w 9619874"/>
              <a:gd name="connsiteY649" fmla="*/ 324204 h 534108"/>
              <a:gd name="connsiteX650" fmla="*/ 8203360 w 9619874"/>
              <a:gd name="connsiteY650" fmla="*/ 363477 h 534108"/>
              <a:gd name="connsiteX651" fmla="*/ 8241914 w 9619874"/>
              <a:gd name="connsiteY651" fmla="*/ 324923 h 534108"/>
              <a:gd name="connsiteX652" fmla="*/ 8088341 w 9619874"/>
              <a:gd name="connsiteY652" fmla="*/ 285650 h 534108"/>
              <a:gd name="connsiteX653" fmla="*/ 8049068 w 9619874"/>
              <a:gd name="connsiteY653" fmla="*/ 324923 h 534108"/>
              <a:gd name="connsiteX654" fmla="*/ 8087622 w 9619874"/>
              <a:gd name="connsiteY654" fmla="*/ 363477 h 534108"/>
              <a:gd name="connsiteX655" fmla="*/ 8126895 w 9619874"/>
              <a:gd name="connsiteY655" fmla="*/ 324204 h 534108"/>
              <a:gd name="connsiteX656" fmla="*/ 7972603 w 9619874"/>
              <a:gd name="connsiteY656" fmla="*/ 285650 h 534108"/>
              <a:gd name="connsiteX657" fmla="*/ 7934049 w 9619874"/>
              <a:gd name="connsiteY657" fmla="*/ 324204 h 534108"/>
              <a:gd name="connsiteX658" fmla="*/ 7973322 w 9619874"/>
              <a:gd name="connsiteY658" fmla="*/ 363477 h 534108"/>
              <a:gd name="connsiteX659" fmla="*/ 8011876 w 9619874"/>
              <a:gd name="connsiteY659" fmla="*/ 324923 h 534108"/>
              <a:gd name="connsiteX660" fmla="*/ 7858303 w 9619874"/>
              <a:gd name="connsiteY660" fmla="*/ 285650 h 534108"/>
              <a:gd name="connsiteX661" fmla="*/ 7819030 w 9619874"/>
              <a:gd name="connsiteY661" fmla="*/ 324923 h 534108"/>
              <a:gd name="connsiteX662" fmla="*/ 7857584 w 9619874"/>
              <a:gd name="connsiteY662" fmla="*/ 363477 h 534108"/>
              <a:gd name="connsiteX663" fmla="*/ 7896857 w 9619874"/>
              <a:gd name="connsiteY663" fmla="*/ 324204 h 534108"/>
              <a:gd name="connsiteX664" fmla="*/ 7742565 w 9619874"/>
              <a:gd name="connsiteY664" fmla="*/ 285650 h 534108"/>
              <a:gd name="connsiteX665" fmla="*/ 7704011 w 9619874"/>
              <a:gd name="connsiteY665" fmla="*/ 324204 h 534108"/>
              <a:gd name="connsiteX666" fmla="*/ 7743284 w 9619874"/>
              <a:gd name="connsiteY666" fmla="*/ 363477 h 534108"/>
              <a:gd name="connsiteX667" fmla="*/ 7781838 w 9619874"/>
              <a:gd name="connsiteY667" fmla="*/ 324923 h 534108"/>
              <a:gd name="connsiteX668" fmla="*/ 7628265 w 9619874"/>
              <a:gd name="connsiteY668" fmla="*/ 285650 h 534108"/>
              <a:gd name="connsiteX669" fmla="*/ 7588992 w 9619874"/>
              <a:gd name="connsiteY669" fmla="*/ 324923 h 534108"/>
              <a:gd name="connsiteX670" fmla="*/ 7627546 w 9619874"/>
              <a:gd name="connsiteY670" fmla="*/ 363477 h 534108"/>
              <a:gd name="connsiteX671" fmla="*/ 7666819 w 9619874"/>
              <a:gd name="connsiteY671" fmla="*/ 324204 h 534108"/>
              <a:gd name="connsiteX672" fmla="*/ 7512527 w 9619874"/>
              <a:gd name="connsiteY672" fmla="*/ 285650 h 534108"/>
              <a:gd name="connsiteX673" fmla="*/ 7473973 w 9619874"/>
              <a:gd name="connsiteY673" fmla="*/ 324204 h 534108"/>
              <a:gd name="connsiteX674" fmla="*/ 7513246 w 9619874"/>
              <a:gd name="connsiteY674" fmla="*/ 363477 h 534108"/>
              <a:gd name="connsiteX675" fmla="*/ 7551800 w 9619874"/>
              <a:gd name="connsiteY675" fmla="*/ 324923 h 534108"/>
              <a:gd name="connsiteX676" fmla="*/ 7398227 w 9619874"/>
              <a:gd name="connsiteY676" fmla="*/ 285650 h 534108"/>
              <a:gd name="connsiteX677" fmla="*/ 7358954 w 9619874"/>
              <a:gd name="connsiteY677" fmla="*/ 324923 h 534108"/>
              <a:gd name="connsiteX678" fmla="*/ 7397508 w 9619874"/>
              <a:gd name="connsiteY678" fmla="*/ 363477 h 534108"/>
              <a:gd name="connsiteX679" fmla="*/ 7436781 w 9619874"/>
              <a:gd name="connsiteY679" fmla="*/ 324204 h 534108"/>
              <a:gd name="connsiteX680" fmla="*/ 7282489 w 9619874"/>
              <a:gd name="connsiteY680" fmla="*/ 285650 h 534108"/>
              <a:gd name="connsiteX681" fmla="*/ 7243935 w 9619874"/>
              <a:gd name="connsiteY681" fmla="*/ 324204 h 534108"/>
              <a:gd name="connsiteX682" fmla="*/ 7283208 w 9619874"/>
              <a:gd name="connsiteY682" fmla="*/ 363477 h 534108"/>
              <a:gd name="connsiteX683" fmla="*/ 7321762 w 9619874"/>
              <a:gd name="connsiteY683" fmla="*/ 324923 h 534108"/>
              <a:gd name="connsiteX684" fmla="*/ 7168189 w 9619874"/>
              <a:gd name="connsiteY684" fmla="*/ 285650 h 534108"/>
              <a:gd name="connsiteX685" fmla="*/ 7128916 w 9619874"/>
              <a:gd name="connsiteY685" fmla="*/ 324923 h 534108"/>
              <a:gd name="connsiteX686" fmla="*/ 7167470 w 9619874"/>
              <a:gd name="connsiteY686" fmla="*/ 363477 h 534108"/>
              <a:gd name="connsiteX687" fmla="*/ 7206743 w 9619874"/>
              <a:gd name="connsiteY687" fmla="*/ 324204 h 534108"/>
              <a:gd name="connsiteX688" fmla="*/ 7052451 w 9619874"/>
              <a:gd name="connsiteY688" fmla="*/ 285650 h 534108"/>
              <a:gd name="connsiteX689" fmla="*/ 7013897 w 9619874"/>
              <a:gd name="connsiteY689" fmla="*/ 324204 h 534108"/>
              <a:gd name="connsiteX690" fmla="*/ 7053170 w 9619874"/>
              <a:gd name="connsiteY690" fmla="*/ 363477 h 534108"/>
              <a:gd name="connsiteX691" fmla="*/ 7091724 w 9619874"/>
              <a:gd name="connsiteY691" fmla="*/ 324923 h 534108"/>
              <a:gd name="connsiteX692" fmla="*/ 6938151 w 9619874"/>
              <a:gd name="connsiteY692" fmla="*/ 285650 h 534108"/>
              <a:gd name="connsiteX693" fmla="*/ 6898878 w 9619874"/>
              <a:gd name="connsiteY693" fmla="*/ 324923 h 534108"/>
              <a:gd name="connsiteX694" fmla="*/ 6937432 w 9619874"/>
              <a:gd name="connsiteY694" fmla="*/ 363477 h 534108"/>
              <a:gd name="connsiteX695" fmla="*/ 6976705 w 9619874"/>
              <a:gd name="connsiteY695" fmla="*/ 324204 h 534108"/>
              <a:gd name="connsiteX696" fmla="*/ 6822413 w 9619874"/>
              <a:gd name="connsiteY696" fmla="*/ 285650 h 534108"/>
              <a:gd name="connsiteX697" fmla="*/ 6783859 w 9619874"/>
              <a:gd name="connsiteY697" fmla="*/ 324204 h 534108"/>
              <a:gd name="connsiteX698" fmla="*/ 6823132 w 9619874"/>
              <a:gd name="connsiteY698" fmla="*/ 363477 h 534108"/>
              <a:gd name="connsiteX699" fmla="*/ 6861686 w 9619874"/>
              <a:gd name="connsiteY699" fmla="*/ 324923 h 534108"/>
              <a:gd name="connsiteX700" fmla="*/ 6708113 w 9619874"/>
              <a:gd name="connsiteY700" fmla="*/ 285650 h 534108"/>
              <a:gd name="connsiteX701" fmla="*/ 6668840 w 9619874"/>
              <a:gd name="connsiteY701" fmla="*/ 324923 h 534108"/>
              <a:gd name="connsiteX702" fmla="*/ 6707394 w 9619874"/>
              <a:gd name="connsiteY702" fmla="*/ 363477 h 534108"/>
              <a:gd name="connsiteX703" fmla="*/ 6746667 w 9619874"/>
              <a:gd name="connsiteY703" fmla="*/ 324204 h 534108"/>
              <a:gd name="connsiteX704" fmla="*/ 6592375 w 9619874"/>
              <a:gd name="connsiteY704" fmla="*/ 285650 h 534108"/>
              <a:gd name="connsiteX705" fmla="*/ 6553821 w 9619874"/>
              <a:gd name="connsiteY705" fmla="*/ 324204 h 534108"/>
              <a:gd name="connsiteX706" fmla="*/ 6593094 w 9619874"/>
              <a:gd name="connsiteY706" fmla="*/ 363477 h 534108"/>
              <a:gd name="connsiteX707" fmla="*/ 6631648 w 9619874"/>
              <a:gd name="connsiteY707" fmla="*/ 324923 h 534108"/>
              <a:gd name="connsiteX708" fmla="*/ 6478075 w 9619874"/>
              <a:gd name="connsiteY708" fmla="*/ 285650 h 534108"/>
              <a:gd name="connsiteX709" fmla="*/ 6438802 w 9619874"/>
              <a:gd name="connsiteY709" fmla="*/ 324923 h 534108"/>
              <a:gd name="connsiteX710" fmla="*/ 6477356 w 9619874"/>
              <a:gd name="connsiteY710" fmla="*/ 363477 h 534108"/>
              <a:gd name="connsiteX711" fmla="*/ 6516629 w 9619874"/>
              <a:gd name="connsiteY711" fmla="*/ 324204 h 534108"/>
              <a:gd name="connsiteX712" fmla="*/ 6362337 w 9619874"/>
              <a:gd name="connsiteY712" fmla="*/ 285650 h 534108"/>
              <a:gd name="connsiteX713" fmla="*/ 6323783 w 9619874"/>
              <a:gd name="connsiteY713" fmla="*/ 324204 h 534108"/>
              <a:gd name="connsiteX714" fmla="*/ 6363056 w 9619874"/>
              <a:gd name="connsiteY714" fmla="*/ 363477 h 534108"/>
              <a:gd name="connsiteX715" fmla="*/ 6401610 w 9619874"/>
              <a:gd name="connsiteY715" fmla="*/ 324923 h 534108"/>
              <a:gd name="connsiteX716" fmla="*/ 6248037 w 9619874"/>
              <a:gd name="connsiteY716" fmla="*/ 285650 h 534108"/>
              <a:gd name="connsiteX717" fmla="*/ 6208764 w 9619874"/>
              <a:gd name="connsiteY717" fmla="*/ 324923 h 534108"/>
              <a:gd name="connsiteX718" fmla="*/ 6247318 w 9619874"/>
              <a:gd name="connsiteY718" fmla="*/ 363477 h 534108"/>
              <a:gd name="connsiteX719" fmla="*/ 6286591 w 9619874"/>
              <a:gd name="connsiteY719" fmla="*/ 324204 h 534108"/>
              <a:gd name="connsiteX720" fmla="*/ 6132299 w 9619874"/>
              <a:gd name="connsiteY720" fmla="*/ 285650 h 534108"/>
              <a:gd name="connsiteX721" fmla="*/ 6093745 w 9619874"/>
              <a:gd name="connsiteY721" fmla="*/ 324204 h 534108"/>
              <a:gd name="connsiteX722" fmla="*/ 6133018 w 9619874"/>
              <a:gd name="connsiteY722" fmla="*/ 363477 h 534108"/>
              <a:gd name="connsiteX723" fmla="*/ 6171572 w 9619874"/>
              <a:gd name="connsiteY723" fmla="*/ 324923 h 534108"/>
              <a:gd name="connsiteX724" fmla="*/ 6017999 w 9619874"/>
              <a:gd name="connsiteY724" fmla="*/ 285650 h 534108"/>
              <a:gd name="connsiteX725" fmla="*/ 5978726 w 9619874"/>
              <a:gd name="connsiteY725" fmla="*/ 324923 h 534108"/>
              <a:gd name="connsiteX726" fmla="*/ 6017280 w 9619874"/>
              <a:gd name="connsiteY726" fmla="*/ 363477 h 534108"/>
              <a:gd name="connsiteX727" fmla="*/ 6056553 w 9619874"/>
              <a:gd name="connsiteY727" fmla="*/ 324204 h 534108"/>
              <a:gd name="connsiteX728" fmla="*/ 5902261 w 9619874"/>
              <a:gd name="connsiteY728" fmla="*/ 285650 h 534108"/>
              <a:gd name="connsiteX729" fmla="*/ 5863707 w 9619874"/>
              <a:gd name="connsiteY729" fmla="*/ 324204 h 534108"/>
              <a:gd name="connsiteX730" fmla="*/ 5902980 w 9619874"/>
              <a:gd name="connsiteY730" fmla="*/ 363477 h 534108"/>
              <a:gd name="connsiteX731" fmla="*/ 5941534 w 9619874"/>
              <a:gd name="connsiteY731" fmla="*/ 324923 h 534108"/>
              <a:gd name="connsiteX732" fmla="*/ 5787961 w 9619874"/>
              <a:gd name="connsiteY732" fmla="*/ 285650 h 534108"/>
              <a:gd name="connsiteX733" fmla="*/ 5748688 w 9619874"/>
              <a:gd name="connsiteY733" fmla="*/ 324923 h 534108"/>
              <a:gd name="connsiteX734" fmla="*/ 5787242 w 9619874"/>
              <a:gd name="connsiteY734" fmla="*/ 363477 h 534108"/>
              <a:gd name="connsiteX735" fmla="*/ 5826515 w 9619874"/>
              <a:gd name="connsiteY735" fmla="*/ 324204 h 534108"/>
              <a:gd name="connsiteX736" fmla="*/ 5672223 w 9619874"/>
              <a:gd name="connsiteY736" fmla="*/ 285650 h 534108"/>
              <a:gd name="connsiteX737" fmla="*/ 5633669 w 9619874"/>
              <a:gd name="connsiteY737" fmla="*/ 324204 h 534108"/>
              <a:gd name="connsiteX738" fmla="*/ 5672942 w 9619874"/>
              <a:gd name="connsiteY738" fmla="*/ 363477 h 534108"/>
              <a:gd name="connsiteX739" fmla="*/ 5711496 w 9619874"/>
              <a:gd name="connsiteY739" fmla="*/ 324923 h 534108"/>
              <a:gd name="connsiteX740" fmla="*/ 5557923 w 9619874"/>
              <a:gd name="connsiteY740" fmla="*/ 285650 h 534108"/>
              <a:gd name="connsiteX741" fmla="*/ 5518650 w 9619874"/>
              <a:gd name="connsiteY741" fmla="*/ 324923 h 534108"/>
              <a:gd name="connsiteX742" fmla="*/ 5557204 w 9619874"/>
              <a:gd name="connsiteY742" fmla="*/ 363477 h 534108"/>
              <a:gd name="connsiteX743" fmla="*/ 5596477 w 9619874"/>
              <a:gd name="connsiteY743" fmla="*/ 324204 h 534108"/>
              <a:gd name="connsiteX744" fmla="*/ 5442185 w 9619874"/>
              <a:gd name="connsiteY744" fmla="*/ 285650 h 534108"/>
              <a:gd name="connsiteX745" fmla="*/ 5403631 w 9619874"/>
              <a:gd name="connsiteY745" fmla="*/ 324204 h 534108"/>
              <a:gd name="connsiteX746" fmla="*/ 5442904 w 9619874"/>
              <a:gd name="connsiteY746" fmla="*/ 363477 h 534108"/>
              <a:gd name="connsiteX747" fmla="*/ 5481458 w 9619874"/>
              <a:gd name="connsiteY747" fmla="*/ 324923 h 534108"/>
              <a:gd name="connsiteX748" fmla="*/ 5327885 w 9619874"/>
              <a:gd name="connsiteY748" fmla="*/ 285650 h 534108"/>
              <a:gd name="connsiteX749" fmla="*/ 5288612 w 9619874"/>
              <a:gd name="connsiteY749" fmla="*/ 324923 h 534108"/>
              <a:gd name="connsiteX750" fmla="*/ 5327166 w 9619874"/>
              <a:gd name="connsiteY750" fmla="*/ 363477 h 534108"/>
              <a:gd name="connsiteX751" fmla="*/ 5366439 w 9619874"/>
              <a:gd name="connsiteY751" fmla="*/ 324204 h 534108"/>
              <a:gd name="connsiteX752" fmla="*/ 5212147 w 9619874"/>
              <a:gd name="connsiteY752" fmla="*/ 285650 h 534108"/>
              <a:gd name="connsiteX753" fmla="*/ 5173593 w 9619874"/>
              <a:gd name="connsiteY753" fmla="*/ 324204 h 534108"/>
              <a:gd name="connsiteX754" fmla="*/ 5212866 w 9619874"/>
              <a:gd name="connsiteY754" fmla="*/ 363477 h 534108"/>
              <a:gd name="connsiteX755" fmla="*/ 5251420 w 9619874"/>
              <a:gd name="connsiteY755" fmla="*/ 324923 h 534108"/>
              <a:gd name="connsiteX756" fmla="*/ 5097847 w 9619874"/>
              <a:gd name="connsiteY756" fmla="*/ 285650 h 534108"/>
              <a:gd name="connsiteX757" fmla="*/ 5058574 w 9619874"/>
              <a:gd name="connsiteY757" fmla="*/ 324923 h 534108"/>
              <a:gd name="connsiteX758" fmla="*/ 5097128 w 9619874"/>
              <a:gd name="connsiteY758" fmla="*/ 363477 h 534108"/>
              <a:gd name="connsiteX759" fmla="*/ 5136401 w 9619874"/>
              <a:gd name="connsiteY759" fmla="*/ 324204 h 534108"/>
              <a:gd name="connsiteX760" fmla="*/ 4982109 w 9619874"/>
              <a:gd name="connsiteY760" fmla="*/ 285650 h 534108"/>
              <a:gd name="connsiteX761" fmla="*/ 4943555 w 9619874"/>
              <a:gd name="connsiteY761" fmla="*/ 324204 h 534108"/>
              <a:gd name="connsiteX762" fmla="*/ 4982828 w 9619874"/>
              <a:gd name="connsiteY762" fmla="*/ 363477 h 534108"/>
              <a:gd name="connsiteX763" fmla="*/ 5021382 w 9619874"/>
              <a:gd name="connsiteY763" fmla="*/ 324923 h 534108"/>
              <a:gd name="connsiteX764" fmla="*/ 4867809 w 9619874"/>
              <a:gd name="connsiteY764" fmla="*/ 285650 h 534108"/>
              <a:gd name="connsiteX765" fmla="*/ 4828536 w 9619874"/>
              <a:gd name="connsiteY765" fmla="*/ 324923 h 534108"/>
              <a:gd name="connsiteX766" fmla="*/ 4867090 w 9619874"/>
              <a:gd name="connsiteY766" fmla="*/ 363477 h 534108"/>
              <a:gd name="connsiteX767" fmla="*/ 4906363 w 9619874"/>
              <a:gd name="connsiteY767" fmla="*/ 324204 h 534108"/>
              <a:gd name="connsiteX768" fmla="*/ 4752071 w 9619874"/>
              <a:gd name="connsiteY768" fmla="*/ 285650 h 534108"/>
              <a:gd name="connsiteX769" fmla="*/ 4713517 w 9619874"/>
              <a:gd name="connsiteY769" fmla="*/ 324204 h 534108"/>
              <a:gd name="connsiteX770" fmla="*/ 4752790 w 9619874"/>
              <a:gd name="connsiteY770" fmla="*/ 363477 h 534108"/>
              <a:gd name="connsiteX771" fmla="*/ 4791344 w 9619874"/>
              <a:gd name="connsiteY771" fmla="*/ 324923 h 534108"/>
              <a:gd name="connsiteX772" fmla="*/ 4637771 w 9619874"/>
              <a:gd name="connsiteY772" fmla="*/ 285650 h 534108"/>
              <a:gd name="connsiteX773" fmla="*/ 4598498 w 9619874"/>
              <a:gd name="connsiteY773" fmla="*/ 324923 h 534108"/>
              <a:gd name="connsiteX774" fmla="*/ 4637052 w 9619874"/>
              <a:gd name="connsiteY774" fmla="*/ 363477 h 534108"/>
              <a:gd name="connsiteX775" fmla="*/ 4676325 w 9619874"/>
              <a:gd name="connsiteY775" fmla="*/ 324204 h 534108"/>
              <a:gd name="connsiteX776" fmla="*/ 4522033 w 9619874"/>
              <a:gd name="connsiteY776" fmla="*/ 285650 h 534108"/>
              <a:gd name="connsiteX777" fmla="*/ 4483479 w 9619874"/>
              <a:gd name="connsiteY777" fmla="*/ 324204 h 534108"/>
              <a:gd name="connsiteX778" fmla="*/ 4522752 w 9619874"/>
              <a:gd name="connsiteY778" fmla="*/ 363477 h 534108"/>
              <a:gd name="connsiteX779" fmla="*/ 4561306 w 9619874"/>
              <a:gd name="connsiteY779" fmla="*/ 324923 h 534108"/>
              <a:gd name="connsiteX780" fmla="*/ 4407733 w 9619874"/>
              <a:gd name="connsiteY780" fmla="*/ 285650 h 534108"/>
              <a:gd name="connsiteX781" fmla="*/ 4368460 w 9619874"/>
              <a:gd name="connsiteY781" fmla="*/ 324923 h 534108"/>
              <a:gd name="connsiteX782" fmla="*/ 4407014 w 9619874"/>
              <a:gd name="connsiteY782" fmla="*/ 363477 h 534108"/>
              <a:gd name="connsiteX783" fmla="*/ 4446287 w 9619874"/>
              <a:gd name="connsiteY783" fmla="*/ 324204 h 534108"/>
              <a:gd name="connsiteX784" fmla="*/ 4291995 w 9619874"/>
              <a:gd name="connsiteY784" fmla="*/ 285650 h 534108"/>
              <a:gd name="connsiteX785" fmla="*/ 4253441 w 9619874"/>
              <a:gd name="connsiteY785" fmla="*/ 324204 h 534108"/>
              <a:gd name="connsiteX786" fmla="*/ 4292714 w 9619874"/>
              <a:gd name="connsiteY786" fmla="*/ 363477 h 534108"/>
              <a:gd name="connsiteX787" fmla="*/ 4331268 w 9619874"/>
              <a:gd name="connsiteY787" fmla="*/ 324923 h 534108"/>
              <a:gd name="connsiteX788" fmla="*/ 4177695 w 9619874"/>
              <a:gd name="connsiteY788" fmla="*/ 285650 h 534108"/>
              <a:gd name="connsiteX789" fmla="*/ 4138422 w 9619874"/>
              <a:gd name="connsiteY789" fmla="*/ 324923 h 534108"/>
              <a:gd name="connsiteX790" fmla="*/ 4176976 w 9619874"/>
              <a:gd name="connsiteY790" fmla="*/ 363477 h 534108"/>
              <a:gd name="connsiteX791" fmla="*/ 4216249 w 9619874"/>
              <a:gd name="connsiteY791" fmla="*/ 324204 h 534108"/>
              <a:gd name="connsiteX792" fmla="*/ 4061961 w 9619874"/>
              <a:gd name="connsiteY792" fmla="*/ 285650 h 534108"/>
              <a:gd name="connsiteX793" fmla="*/ 4023405 w 9619874"/>
              <a:gd name="connsiteY793" fmla="*/ 324206 h 534108"/>
              <a:gd name="connsiteX794" fmla="*/ 4062676 w 9619874"/>
              <a:gd name="connsiteY794" fmla="*/ 363477 h 534108"/>
              <a:gd name="connsiteX795" fmla="*/ 4101232 w 9619874"/>
              <a:gd name="connsiteY795" fmla="*/ 324922 h 534108"/>
              <a:gd name="connsiteX796" fmla="*/ 3947661 w 9619874"/>
              <a:gd name="connsiteY796" fmla="*/ 285650 h 534108"/>
              <a:gd name="connsiteX797" fmla="*/ 3908387 w 9619874"/>
              <a:gd name="connsiteY797" fmla="*/ 324924 h 534108"/>
              <a:gd name="connsiteX798" fmla="*/ 3946941 w 9619874"/>
              <a:gd name="connsiteY798" fmla="*/ 363478 h 534108"/>
              <a:gd name="connsiteX799" fmla="*/ 3986215 w 9619874"/>
              <a:gd name="connsiteY799" fmla="*/ 324205 h 534108"/>
              <a:gd name="connsiteX800" fmla="*/ 3831921 w 9619874"/>
              <a:gd name="connsiteY800" fmla="*/ 285650 h 534108"/>
              <a:gd name="connsiteX801" fmla="*/ 3793367 w 9619874"/>
              <a:gd name="connsiteY801" fmla="*/ 324204 h 534108"/>
              <a:gd name="connsiteX802" fmla="*/ 3832641 w 9619874"/>
              <a:gd name="connsiteY802" fmla="*/ 363478 h 534108"/>
              <a:gd name="connsiteX803" fmla="*/ 3871195 w 9619874"/>
              <a:gd name="connsiteY803" fmla="*/ 324924 h 534108"/>
              <a:gd name="connsiteX804" fmla="*/ 3717621 w 9619874"/>
              <a:gd name="connsiteY804" fmla="*/ 285650 h 534108"/>
              <a:gd name="connsiteX805" fmla="*/ 3678349 w 9619874"/>
              <a:gd name="connsiteY805" fmla="*/ 324922 h 534108"/>
              <a:gd name="connsiteX806" fmla="*/ 3716903 w 9619874"/>
              <a:gd name="connsiteY806" fmla="*/ 363476 h 534108"/>
              <a:gd name="connsiteX807" fmla="*/ 3756175 w 9619874"/>
              <a:gd name="connsiteY807" fmla="*/ 324204 h 534108"/>
              <a:gd name="connsiteX808" fmla="*/ 3601885 w 9619874"/>
              <a:gd name="connsiteY808" fmla="*/ 285650 h 534108"/>
              <a:gd name="connsiteX809" fmla="*/ 3563331 w 9619874"/>
              <a:gd name="connsiteY809" fmla="*/ 324204 h 534108"/>
              <a:gd name="connsiteX810" fmla="*/ 3602603 w 9619874"/>
              <a:gd name="connsiteY810" fmla="*/ 363476 h 534108"/>
              <a:gd name="connsiteX811" fmla="*/ 3641157 w 9619874"/>
              <a:gd name="connsiteY811" fmla="*/ 324922 h 534108"/>
              <a:gd name="connsiteX812" fmla="*/ 3487585 w 9619874"/>
              <a:gd name="connsiteY812" fmla="*/ 285650 h 534108"/>
              <a:gd name="connsiteX813" fmla="*/ 3448311 w 9619874"/>
              <a:gd name="connsiteY813" fmla="*/ 324924 h 534108"/>
              <a:gd name="connsiteX814" fmla="*/ 3486865 w 9619874"/>
              <a:gd name="connsiteY814" fmla="*/ 363478 h 534108"/>
              <a:gd name="connsiteX815" fmla="*/ 3526139 w 9619874"/>
              <a:gd name="connsiteY815" fmla="*/ 324204 h 534108"/>
              <a:gd name="connsiteX816" fmla="*/ 3371845 w 9619874"/>
              <a:gd name="connsiteY816" fmla="*/ 285650 h 534108"/>
              <a:gd name="connsiteX817" fmla="*/ 3333291 w 9619874"/>
              <a:gd name="connsiteY817" fmla="*/ 324204 h 534108"/>
              <a:gd name="connsiteX818" fmla="*/ 3372565 w 9619874"/>
              <a:gd name="connsiteY818" fmla="*/ 363478 h 534108"/>
              <a:gd name="connsiteX819" fmla="*/ 3411119 w 9619874"/>
              <a:gd name="connsiteY819" fmla="*/ 324924 h 534108"/>
              <a:gd name="connsiteX820" fmla="*/ 3257545 w 9619874"/>
              <a:gd name="connsiteY820" fmla="*/ 285650 h 534108"/>
              <a:gd name="connsiteX821" fmla="*/ 3218273 w 9619874"/>
              <a:gd name="connsiteY821" fmla="*/ 324922 h 534108"/>
              <a:gd name="connsiteX822" fmla="*/ 3256827 w 9619874"/>
              <a:gd name="connsiteY822" fmla="*/ 363476 h 534108"/>
              <a:gd name="connsiteX823" fmla="*/ 3296099 w 9619874"/>
              <a:gd name="connsiteY823" fmla="*/ 324204 h 534108"/>
              <a:gd name="connsiteX824" fmla="*/ 3141810 w 9619874"/>
              <a:gd name="connsiteY824" fmla="*/ 285650 h 534108"/>
              <a:gd name="connsiteX825" fmla="*/ 3103256 w 9619874"/>
              <a:gd name="connsiteY825" fmla="*/ 324205 h 534108"/>
              <a:gd name="connsiteX826" fmla="*/ 3142527 w 9619874"/>
              <a:gd name="connsiteY826" fmla="*/ 363476 h 534108"/>
              <a:gd name="connsiteX827" fmla="*/ 3181082 w 9619874"/>
              <a:gd name="connsiteY827" fmla="*/ 324922 h 534108"/>
              <a:gd name="connsiteX828" fmla="*/ 3027510 w 9619874"/>
              <a:gd name="connsiteY828" fmla="*/ 285650 h 534108"/>
              <a:gd name="connsiteX829" fmla="*/ 2988236 w 9619874"/>
              <a:gd name="connsiteY829" fmla="*/ 324925 h 534108"/>
              <a:gd name="connsiteX830" fmla="*/ 3026789 w 9619874"/>
              <a:gd name="connsiteY830" fmla="*/ 363478 h 534108"/>
              <a:gd name="connsiteX831" fmla="*/ 3066064 w 9619874"/>
              <a:gd name="connsiteY831" fmla="*/ 324204 h 534108"/>
              <a:gd name="connsiteX832" fmla="*/ 2911769 w 9619874"/>
              <a:gd name="connsiteY832" fmla="*/ 285650 h 534108"/>
              <a:gd name="connsiteX833" fmla="*/ 2873215 w 9619874"/>
              <a:gd name="connsiteY833" fmla="*/ 324204 h 534108"/>
              <a:gd name="connsiteX834" fmla="*/ 2912489 w 9619874"/>
              <a:gd name="connsiteY834" fmla="*/ 363478 h 534108"/>
              <a:gd name="connsiteX835" fmla="*/ 2951043 w 9619874"/>
              <a:gd name="connsiteY835" fmla="*/ 324924 h 534108"/>
              <a:gd name="connsiteX836" fmla="*/ 2797469 w 9619874"/>
              <a:gd name="connsiteY836" fmla="*/ 285650 h 534108"/>
              <a:gd name="connsiteX837" fmla="*/ 2758197 w 9619874"/>
              <a:gd name="connsiteY837" fmla="*/ 324922 h 534108"/>
              <a:gd name="connsiteX838" fmla="*/ 2796751 w 9619874"/>
              <a:gd name="connsiteY838" fmla="*/ 363476 h 534108"/>
              <a:gd name="connsiteX839" fmla="*/ 2836023 w 9619874"/>
              <a:gd name="connsiteY839" fmla="*/ 324204 h 534108"/>
              <a:gd name="connsiteX840" fmla="*/ 2681734 w 9619874"/>
              <a:gd name="connsiteY840" fmla="*/ 285650 h 534108"/>
              <a:gd name="connsiteX841" fmla="*/ 2643180 w 9619874"/>
              <a:gd name="connsiteY841" fmla="*/ 324205 h 534108"/>
              <a:gd name="connsiteX842" fmla="*/ 2682451 w 9619874"/>
              <a:gd name="connsiteY842" fmla="*/ 363476 h 534108"/>
              <a:gd name="connsiteX843" fmla="*/ 2721006 w 9619874"/>
              <a:gd name="connsiteY843" fmla="*/ 324922 h 534108"/>
              <a:gd name="connsiteX844" fmla="*/ 2567434 w 9619874"/>
              <a:gd name="connsiteY844" fmla="*/ 285650 h 534108"/>
              <a:gd name="connsiteX845" fmla="*/ 2528160 w 9619874"/>
              <a:gd name="connsiteY845" fmla="*/ 324924 h 534108"/>
              <a:gd name="connsiteX846" fmla="*/ 2566714 w 9619874"/>
              <a:gd name="connsiteY846" fmla="*/ 363478 h 534108"/>
              <a:gd name="connsiteX847" fmla="*/ 2605988 w 9619874"/>
              <a:gd name="connsiteY847" fmla="*/ 324204 h 534108"/>
              <a:gd name="connsiteX848" fmla="*/ 2451694 w 9619874"/>
              <a:gd name="connsiteY848" fmla="*/ 285650 h 534108"/>
              <a:gd name="connsiteX849" fmla="*/ 2413140 w 9619874"/>
              <a:gd name="connsiteY849" fmla="*/ 324204 h 534108"/>
              <a:gd name="connsiteX850" fmla="*/ 2452414 w 9619874"/>
              <a:gd name="connsiteY850" fmla="*/ 363478 h 534108"/>
              <a:gd name="connsiteX851" fmla="*/ 2490968 w 9619874"/>
              <a:gd name="connsiteY851" fmla="*/ 324924 h 534108"/>
              <a:gd name="connsiteX852" fmla="*/ 2337394 w 9619874"/>
              <a:gd name="connsiteY852" fmla="*/ 285650 h 534108"/>
              <a:gd name="connsiteX853" fmla="*/ 2298122 w 9619874"/>
              <a:gd name="connsiteY853" fmla="*/ 324922 h 534108"/>
              <a:gd name="connsiteX854" fmla="*/ 2336676 w 9619874"/>
              <a:gd name="connsiteY854" fmla="*/ 363476 h 534108"/>
              <a:gd name="connsiteX855" fmla="*/ 2375948 w 9619874"/>
              <a:gd name="connsiteY855" fmla="*/ 324204 h 534108"/>
              <a:gd name="connsiteX856" fmla="*/ 2221659 w 9619874"/>
              <a:gd name="connsiteY856" fmla="*/ 285650 h 534108"/>
              <a:gd name="connsiteX857" fmla="*/ 2183105 w 9619874"/>
              <a:gd name="connsiteY857" fmla="*/ 324205 h 534108"/>
              <a:gd name="connsiteX858" fmla="*/ 2222376 w 9619874"/>
              <a:gd name="connsiteY858" fmla="*/ 363476 h 534108"/>
              <a:gd name="connsiteX859" fmla="*/ 2260931 w 9619874"/>
              <a:gd name="connsiteY859" fmla="*/ 324922 h 534108"/>
              <a:gd name="connsiteX860" fmla="*/ 2107359 w 9619874"/>
              <a:gd name="connsiteY860" fmla="*/ 285650 h 534108"/>
              <a:gd name="connsiteX861" fmla="*/ 2068086 w 9619874"/>
              <a:gd name="connsiteY861" fmla="*/ 324923 h 534108"/>
              <a:gd name="connsiteX862" fmla="*/ 2106640 w 9619874"/>
              <a:gd name="connsiteY862" fmla="*/ 363477 h 534108"/>
              <a:gd name="connsiteX863" fmla="*/ 2145913 w 9619874"/>
              <a:gd name="connsiteY863" fmla="*/ 324204 h 534108"/>
              <a:gd name="connsiteX864" fmla="*/ 1991620 w 9619874"/>
              <a:gd name="connsiteY864" fmla="*/ 285650 h 534108"/>
              <a:gd name="connsiteX865" fmla="*/ 1953067 w 9619874"/>
              <a:gd name="connsiteY865" fmla="*/ 324204 h 534108"/>
              <a:gd name="connsiteX866" fmla="*/ 1992340 w 9619874"/>
              <a:gd name="connsiteY866" fmla="*/ 363477 h 534108"/>
              <a:gd name="connsiteX867" fmla="*/ 2030894 w 9619874"/>
              <a:gd name="connsiteY867" fmla="*/ 324923 h 534108"/>
              <a:gd name="connsiteX868" fmla="*/ 1877320 w 9619874"/>
              <a:gd name="connsiteY868" fmla="*/ 285650 h 534108"/>
              <a:gd name="connsiteX869" fmla="*/ 1838047 w 9619874"/>
              <a:gd name="connsiteY869" fmla="*/ 324923 h 534108"/>
              <a:gd name="connsiteX870" fmla="*/ 1876601 w 9619874"/>
              <a:gd name="connsiteY870" fmla="*/ 363477 h 534108"/>
              <a:gd name="connsiteX871" fmla="*/ 1915874 w 9619874"/>
              <a:gd name="connsiteY871" fmla="*/ 324204 h 534108"/>
              <a:gd name="connsiteX872" fmla="*/ 1761582 w 9619874"/>
              <a:gd name="connsiteY872" fmla="*/ 285650 h 534108"/>
              <a:gd name="connsiteX873" fmla="*/ 1723028 w 9619874"/>
              <a:gd name="connsiteY873" fmla="*/ 324204 h 534108"/>
              <a:gd name="connsiteX874" fmla="*/ 1762301 w 9619874"/>
              <a:gd name="connsiteY874" fmla="*/ 363477 h 534108"/>
              <a:gd name="connsiteX875" fmla="*/ 1800855 w 9619874"/>
              <a:gd name="connsiteY875" fmla="*/ 324923 h 534108"/>
              <a:gd name="connsiteX876" fmla="*/ 1647282 w 9619874"/>
              <a:gd name="connsiteY876" fmla="*/ 285650 h 534108"/>
              <a:gd name="connsiteX877" fmla="*/ 1608009 w 9619874"/>
              <a:gd name="connsiteY877" fmla="*/ 324923 h 534108"/>
              <a:gd name="connsiteX878" fmla="*/ 1646563 w 9619874"/>
              <a:gd name="connsiteY878" fmla="*/ 363477 h 534108"/>
              <a:gd name="connsiteX879" fmla="*/ 1685836 w 9619874"/>
              <a:gd name="connsiteY879" fmla="*/ 324204 h 534108"/>
              <a:gd name="connsiteX880" fmla="*/ 1531543 w 9619874"/>
              <a:gd name="connsiteY880" fmla="*/ 285650 h 534108"/>
              <a:gd name="connsiteX881" fmla="*/ 1492990 w 9619874"/>
              <a:gd name="connsiteY881" fmla="*/ 324204 h 534108"/>
              <a:gd name="connsiteX882" fmla="*/ 1532263 w 9619874"/>
              <a:gd name="connsiteY882" fmla="*/ 363477 h 534108"/>
              <a:gd name="connsiteX883" fmla="*/ 1570817 w 9619874"/>
              <a:gd name="connsiteY883" fmla="*/ 324924 h 534108"/>
              <a:gd name="connsiteX884" fmla="*/ 1417243 w 9619874"/>
              <a:gd name="connsiteY884" fmla="*/ 285650 h 534108"/>
              <a:gd name="connsiteX885" fmla="*/ 1377971 w 9619874"/>
              <a:gd name="connsiteY885" fmla="*/ 324923 h 534108"/>
              <a:gd name="connsiteX886" fmla="*/ 1416524 w 9619874"/>
              <a:gd name="connsiteY886" fmla="*/ 363477 h 534108"/>
              <a:gd name="connsiteX887" fmla="*/ 1455798 w 9619874"/>
              <a:gd name="connsiteY887" fmla="*/ 324204 h 534108"/>
              <a:gd name="connsiteX888" fmla="*/ 1301506 w 9619874"/>
              <a:gd name="connsiteY888" fmla="*/ 285650 h 534108"/>
              <a:gd name="connsiteX889" fmla="*/ 1262952 w 9619874"/>
              <a:gd name="connsiteY889" fmla="*/ 324205 h 534108"/>
              <a:gd name="connsiteX890" fmla="*/ 1302224 w 9619874"/>
              <a:gd name="connsiteY890" fmla="*/ 363477 h 534108"/>
              <a:gd name="connsiteX891" fmla="*/ 1340779 w 9619874"/>
              <a:gd name="connsiteY891" fmla="*/ 324923 h 534108"/>
              <a:gd name="connsiteX892" fmla="*/ 1187206 w 9619874"/>
              <a:gd name="connsiteY892" fmla="*/ 285650 h 534108"/>
              <a:gd name="connsiteX893" fmla="*/ 1147933 w 9619874"/>
              <a:gd name="connsiteY893" fmla="*/ 324923 h 534108"/>
              <a:gd name="connsiteX894" fmla="*/ 1186487 w 9619874"/>
              <a:gd name="connsiteY894" fmla="*/ 363477 h 534108"/>
              <a:gd name="connsiteX895" fmla="*/ 1225760 w 9619874"/>
              <a:gd name="connsiteY895" fmla="*/ 324204 h 534108"/>
              <a:gd name="connsiteX896" fmla="*/ 1071468 w 9619874"/>
              <a:gd name="connsiteY896" fmla="*/ 285650 h 534108"/>
              <a:gd name="connsiteX897" fmla="*/ 1032914 w 9619874"/>
              <a:gd name="connsiteY897" fmla="*/ 324204 h 534108"/>
              <a:gd name="connsiteX898" fmla="*/ 1072187 w 9619874"/>
              <a:gd name="connsiteY898" fmla="*/ 363477 h 534108"/>
              <a:gd name="connsiteX899" fmla="*/ 1110741 w 9619874"/>
              <a:gd name="connsiteY899" fmla="*/ 324923 h 534108"/>
              <a:gd name="connsiteX900" fmla="*/ 957168 w 9619874"/>
              <a:gd name="connsiteY900" fmla="*/ 285650 h 534108"/>
              <a:gd name="connsiteX901" fmla="*/ 917895 w 9619874"/>
              <a:gd name="connsiteY901" fmla="*/ 324923 h 534108"/>
              <a:gd name="connsiteX902" fmla="*/ 956449 w 9619874"/>
              <a:gd name="connsiteY902" fmla="*/ 363477 h 534108"/>
              <a:gd name="connsiteX903" fmla="*/ 995722 w 9619874"/>
              <a:gd name="connsiteY903" fmla="*/ 324204 h 534108"/>
              <a:gd name="connsiteX904" fmla="*/ 841429 w 9619874"/>
              <a:gd name="connsiteY904" fmla="*/ 285650 h 534108"/>
              <a:gd name="connsiteX905" fmla="*/ 802876 w 9619874"/>
              <a:gd name="connsiteY905" fmla="*/ 324204 h 534108"/>
              <a:gd name="connsiteX906" fmla="*/ 842149 w 9619874"/>
              <a:gd name="connsiteY906" fmla="*/ 363477 h 534108"/>
              <a:gd name="connsiteX907" fmla="*/ 880703 w 9619874"/>
              <a:gd name="connsiteY907" fmla="*/ 324924 h 534108"/>
              <a:gd name="connsiteX908" fmla="*/ 727129 w 9619874"/>
              <a:gd name="connsiteY908" fmla="*/ 285650 h 534108"/>
              <a:gd name="connsiteX909" fmla="*/ 687857 w 9619874"/>
              <a:gd name="connsiteY909" fmla="*/ 324923 h 534108"/>
              <a:gd name="connsiteX910" fmla="*/ 726410 w 9619874"/>
              <a:gd name="connsiteY910" fmla="*/ 363477 h 534108"/>
              <a:gd name="connsiteX911" fmla="*/ 765683 w 9619874"/>
              <a:gd name="connsiteY911" fmla="*/ 324204 h 534108"/>
              <a:gd name="connsiteX912" fmla="*/ 611392 w 9619874"/>
              <a:gd name="connsiteY912" fmla="*/ 285650 h 534108"/>
              <a:gd name="connsiteX913" fmla="*/ 572838 w 9619874"/>
              <a:gd name="connsiteY913" fmla="*/ 324205 h 534108"/>
              <a:gd name="connsiteX914" fmla="*/ 612110 w 9619874"/>
              <a:gd name="connsiteY914" fmla="*/ 363477 h 534108"/>
              <a:gd name="connsiteX915" fmla="*/ 650665 w 9619874"/>
              <a:gd name="connsiteY915" fmla="*/ 324923 h 534108"/>
              <a:gd name="connsiteX916" fmla="*/ 497092 w 9619874"/>
              <a:gd name="connsiteY916" fmla="*/ 285650 h 534108"/>
              <a:gd name="connsiteX917" fmla="*/ 457819 w 9619874"/>
              <a:gd name="connsiteY917" fmla="*/ 324923 h 534108"/>
              <a:gd name="connsiteX918" fmla="*/ 496373 w 9619874"/>
              <a:gd name="connsiteY918" fmla="*/ 363477 h 534108"/>
              <a:gd name="connsiteX919" fmla="*/ 535646 w 9619874"/>
              <a:gd name="connsiteY919" fmla="*/ 324204 h 534108"/>
              <a:gd name="connsiteX920" fmla="*/ 381354 w 9619874"/>
              <a:gd name="connsiteY920" fmla="*/ 285650 h 534108"/>
              <a:gd name="connsiteX921" fmla="*/ 342800 w 9619874"/>
              <a:gd name="connsiteY921" fmla="*/ 324204 h 534108"/>
              <a:gd name="connsiteX922" fmla="*/ 382073 w 9619874"/>
              <a:gd name="connsiteY922" fmla="*/ 363477 h 534108"/>
              <a:gd name="connsiteX923" fmla="*/ 420627 w 9619874"/>
              <a:gd name="connsiteY923" fmla="*/ 324923 h 534108"/>
              <a:gd name="connsiteX924" fmla="*/ 1934471 w 9619874"/>
              <a:gd name="connsiteY924" fmla="*/ 228501 h 534108"/>
              <a:gd name="connsiteX925" fmla="*/ 1895917 w 9619874"/>
              <a:gd name="connsiteY925" fmla="*/ 267054 h 534108"/>
              <a:gd name="connsiteX926" fmla="*/ 1934471 w 9619874"/>
              <a:gd name="connsiteY926" fmla="*/ 305608 h 534108"/>
              <a:gd name="connsiteX927" fmla="*/ 1973024 w 9619874"/>
              <a:gd name="connsiteY927" fmla="*/ 267054 h 534108"/>
              <a:gd name="connsiteX928" fmla="*/ 784280 w 9619874"/>
              <a:gd name="connsiteY928" fmla="*/ 228501 h 534108"/>
              <a:gd name="connsiteX929" fmla="*/ 745726 w 9619874"/>
              <a:gd name="connsiteY929" fmla="*/ 267054 h 534108"/>
              <a:gd name="connsiteX930" fmla="*/ 784280 w 9619874"/>
              <a:gd name="connsiteY930" fmla="*/ 305608 h 534108"/>
              <a:gd name="connsiteX931" fmla="*/ 822833 w 9619874"/>
              <a:gd name="connsiteY931" fmla="*/ 267054 h 534108"/>
              <a:gd name="connsiteX932" fmla="*/ 3544736 w 9619874"/>
              <a:gd name="connsiteY932" fmla="*/ 228501 h 534108"/>
              <a:gd name="connsiteX933" fmla="*/ 3506182 w 9619874"/>
              <a:gd name="connsiteY933" fmla="*/ 267054 h 534108"/>
              <a:gd name="connsiteX934" fmla="*/ 3544736 w 9619874"/>
              <a:gd name="connsiteY934" fmla="*/ 305608 h 534108"/>
              <a:gd name="connsiteX935" fmla="*/ 3583289 w 9619874"/>
              <a:gd name="connsiteY935" fmla="*/ 267054 h 534108"/>
              <a:gd name="connsiteX936" fmla="*/ 3084660 w 9619874"/>
              <a:gd name="connsiteY936" fmla="*/ 228501 h 534108"/>
              <a:gd name="connsiteX937" fmla="*/ 3046106 w 9619874"/>
              <a:gd name="connsiteY937" fmla="*/ 267054 h 534108"/>
              <a:gd name="connsiteX938" fmla="*/ 3084660 w 9619874"/>
              <a:gd name="connsiteY938" fmla="*/ 305608 h 534108"/>
              <a:gd name="connsiteX939" fmla="*/ 3123213 w 9619874"/>
              <a:gd name="connsiteY939" fmla="*/ 267054 h 534108"/>
              <a:gd name="connsiteX940" fmla="*/ 3774771 w 9619874"/>
              <a:gd name="connsiteY940" fmla="*/ 228500 h 534108"/>
              <a:gd name="connsiteX941" fmla="*/ 3736217 w 9619874"/>
              <a:gd name="connsiteY941" fmla="*/ 267054 h 534108"/>
              <a:gd name="connsiteX942" fmla="*/ 3774771 w 9619874"/>
              <a:gd name="connsiteY942" fmla="*/ 305608 h 534108"/>
              <a:gd name="connsiteX943" fmla="*/ 3813325 w 9619874"/>
              <a:gd name="connsiteY943" fmla="*/ 267054 h 534108"/>
              <a:gd name="connsiteX944" fmla="*/ 3314695 w 9619874"/>
              <a:gd name="connsiteY944" fmla="*/ 228500 h 534108"/>
              <a:gd name="connsiteX945" fmla="*/ 3276141 w 9619874"/>
              <a:gd name="connsiteY945" fmla="*/ 267054 h 534108"/>
              <a:gd name="connsiteX946" fmla="*/ 3314695 w 9619874"/>
              <a:gd name="connsiteY946" fmla="*/ 305608 h 534108"/>
              <a:gd name="connsiteX947" fmla="*/ 3353249 w 9619874"/>
              <a:gd name="connsiteY947" fmla="*/ 267054 h 534108"/>
              <a:gd name="connsiteX948" fmla="*/ 2394544 w 9619874"/>
              <a:gd name="connsiteY948" fmla="*/ 228500 h 534108"/>
              <a:gd name="connsiteX949" fmla="*/ 2355990 w 9619874"/>
              <a:gd name="connsiteY949" fmla="*/ 267054 h 534108"/>
              <a:gd name="connsiteX950" fmla="*/ 2394544 w 9619874"/>
              <a:gd name="connsiteY950" fmla="*/ 305608 h 534108"/>
              <a:gd name="connsiteX951" fmla="*/ 2433098 w 9619874"/>
              <a:gd name="connsiteY951" fmla="*/ 267054 h 534108"/>
              <a:gd name="connsiteX952" fmla="*/ 9295670 w 9619874"/>
              <a:gd name="connsiteY952" fmla="*/ 228500 h 534108"/>
              <a:gd name="connsiteX953" fmla="*/ 9257116 w 9619874"/>
              <a:gd name="connsiteY953" fmla="*/ 267054 h 534108"/>
              <a:gd name="connsiteX954" fmla="*/ 9295670 w 9619874"/>
              <a:gd name="connsiteY954" fmla="*/ 305608 h 534108"/>
              <a:gd name="connsiteX955" fmla="*/ 9334224 w 9619874"/>
              <a:gd name="connsiteY955" fmla="*/ 267054 h 534108"/>
              <a:gd name="connsiteX956" fmla="*/ 324204 w 9619874"/>
              <a:gd name="connsiteY956" fmla="*/ 228500 h 534108"/>
              <a:gd name="connsiteX957" fmla="*/ 285650 w 9619874"/>
              <a:gd name="connsiteY957" fmla="*/ 267054 h 534108"/>
              <a:gd name="connsiteX958" fmla="*/ 324204 w 9619874"/>
              <a:gd name="connsiteY958" fmla="*/ 305608 h 534108"/>
              <a:gd name="connsiteX959" fmla="*/ 362758 w 9619874"/>
              <a:gd name="connsiteY959" fmla="*/ 267054 h 534108"/>
              <a:gd name="connsiteX960" fmla="*/ 8835605 w 9619874"/>
              <a:gd name="connsiteY960" fmla="*/ 228500 h 534108"/>
              <a:gd name="connsiteX961" fmla="*/ 8797051 w 9619874"/>
              <a:gd name="connsiteY961" fmla="*/ 267054 h 534108"/>
              <a:gd name="connsiteX962" fmla="*/ 8835605 w 9619874"/>
              <a:gd name="connsiteY962" fmla="*/ 305608 h 534108"/>
              <a:gd name="connsiteX963" fmla="*/ 8874159 w 9619874"/>
              <a:gd name="connsiteY963" fmla="*/ 267054 h 534108"/>
              <a:gd name="connsiteX964" fmla="*/ 8605567 w 9619874"/>
              <a:gd name="connsiteY964" fmla="*/ 228500 h 534108"/>
              <a:gd name="connsiteX965" fmla="*/ 8567013 w 9619874"/>
              <a:gd name="connsiteY965" fmla="*/ 267054 h 534108"/>
              <a:gd name="connsiteX966" fmla="*/ 8605567 w 9619874"/>
              <a:gd name="connsiteY966" fmla="*/ 305608 h 534108"/>
              <a:gd name="connsiteX967" fmla="*/ 8644121 w 9619874"/>
              <a:gd name="connsiteY967" fmla="*/ 267054 h 534108"/>
              <a:gd name="connsiteX968" fmla="*/ 8375529 w 9619874"/>
              <a:gd name="connsiteY968" fmla="*/ 228500 h 534108"/>
              <a:gd name="connsiteX969" fmla="*/ 8336975 w 9619874"/>
              <a:gd name="connsiteY969" fmla="*/ 267054 h 534108"/>
              <a:gd name="connsiteX970" fmla="*/ 8375529 w 9619874"/>
              <a:gd name="connsiteY970" fmla="*/ 305608 h 534108"/>
              <a:gd name="connsiteX971" fmla="*/ 8414083 w 9619874"/>
              <a:gd name="connsiteY971" fmla="*/ 267054 h 534108"/>
              <a:gd name="connsiteX972" fmla="*/ 8145491 w 9619874"/>
              <a:gd name="connsiteY972" fmla="*/ 228500 h 534108"/>
              <a:gd name="connsiteX973" fmla="*/ 8106937 w 9619874"/>
              <a:gd name="connsiteY973" fmla="*/ 267054 h 534108"/>
              <a:gd name="connsiteX974" fmla="*/ 8145491 w 9619874"/>
              <a:gd name="connsiteY974" fmla="*/ 305608 h 534108"/>
              <a:gd name="connsiteX975" fmla="*/ 8184045 w 9619874"/>
              <a:gd name="connsiteY975" fmla="*/ 267054 h 534108"/>
              <a:gd name="connsiteX976" fmla="*/ 7915453 w 9619874"/>
              <a:gd name="connsiteY976" fmla="*/ 228500 h 534108"/>
              <a:gd name="connsiteX977" fmla="*/ 7876899 w 9619874"/>
              <a:gd name="connsiteY977" fmla="*/ 267054 h 534108"/>
              <a:gd name="connsiteX978" fmla="*/ 7915453 w 9619874"/>
              <a:gd name="connsiteY978" fmla="*/ 305608 h 534108"/>
              <a:gd name="connsiteX979" fmla="*/ 7954007 w 9619874"/>
              <a:gd name="connsiteY979" fmla="*/ 267054 h 534108"/>
              <a:gd name="connsiteX980" fmla="*/ 7685415 w 9619874"/>
              <a:gd name="connsiteY980" fmla="*/ 228500 h 534108"/>
              <a:gd name="connsiteX981" fmla="*/ 7646861 w 9619874"/>
              <a:gd name="connsiteY981" fmla="*/ 267054 h 534108"/>
              <a:gd name="connsiteX982" fmla="*/ 7685415 w 9619874"/>
              <a:gd name="connsiteY982" fmla="*/ 305608 h 534108"/>
              <a:gd name="connsiteX983" fmla="*/ 7723969 w 9619874"/>
              <a:gd name="connsiteY983" fmla="*/ 267054 h 534108"/>
              <a:gd name="connsiteX984" fmla="*/ 7455377 w 9619874"/>
              <a:gd name="connsiteY984" fmla="*/ 228500 h 534108"/>
              <a:gd name="connsiteX985" fmla="*/ 7416823 w 9619874"/>
              <a:gd name="connsiteY985" fmla="*/ 267054 h 534108"/>
              <a:gd name="connsiteX986" fmla="*/ 7455377 w 9619874"/>
              <a:gd name="connsiteY986" fmla="*/ 305608 h 534108"/>
              <a:gd name="connsiteX987" fmla="*/ 7493931 w 9619874"/>
              <a:gd name="connsiteY987" fmla="*/ 267054 h 534108"/>
              <a:gd name="connsiteX988" fmla="*/ 7225339 w 9619874"/>
              <a:gd name="connsiteY988" fmla="*/ 228500 h 534108"/>
              <a:gd name="connsiteX989" fmla="*/ 7186785 w 9619874"/>
              <a:gd name="connsiteY989" fmla="*/ 267054 h 534108"/>
              <a:gd name="connsiteX990" fmla="*/ 7225339 w 9619874"/>
              <a:gd name="connsiteY990" fmla="*/ 305608 h 534108"/>
              <a:gd name="connsiteX991" fmla="*/ 7263893 w 9619874"/>
              <a:gd name="connsiteY991" fmla="*/ 267054 h 534108"/>
              <a:gd name="connsiteX992" fmla="*/ 6995301 w 9619874"/>
              <a:gd name="connsiteY992" fmla="*/ 228500 h 534108"/>
              <a:gd name="connsiteX993" fmla="*/ 6956747 w 9619874"/>
              <a:gd name="connsiteY993" fmla="*/ 267054 h 534108"/>
              <a:gd name="connsiteX994" fmla="*/ 6995301 w 9619874"/>
              <a:gd name="connsiteY994" fmla="*/ 305608 h 534108"/>
              <a:gd name="connsiteX995" fmla="*/ 7033855 w 9619874"/>
              <a:gd name="connsiteY995" fmla="*/ 267054 h 534108"/>
              <a:gd name="connsiteX996" fmla="*/ 6765263 w 9619874"/>
              <a:gd name="connsiteY996" fmla="*/ 228500 h 534108"/>
              <a:gd name="connsiteX997" fmla="*/ 6726709 w 9619874"/>
              <a:gd name="connsiteY997" fmla="*/ 267054 h 534108"/>
              <a:gd name="connsiteX998" fmla="*/ 6765263 w 9619874"/>
              <a:gd name="connsiteY998" fmla="*/ 305608 h 534108"/>
              <a:gd name="connsiteX999" fmla="*/ 6803817 w 9619874"/>
              <a:gd name="connsiteY999" fmla="*/ 267054 h 534108"/>
              <a:gd name="connsiteX1000" fmla="*/ 6535225 w 9619874"/>
              <a:gd name="connsiteY1000" fmla="*/ 228500 h 534108"/>
              <a:gd name="connsiteX1001" fmla="*/ 6496671 w 9619874"/>
              <a:gd name="connsiteY1001" fmla="*/ 267054 h 534108"/>
              <a:gd name="connsiteX1002" fmla="*/ 6535225 w 9619874"/>
              <a:gd name="connsiteY1002" fmla="*/ 305608 h 534108"/>
              <a:gd name="connsiteX1003" fmla="*/ 6573779 w 9619874"/>
              <a:gd name="connsiteY1003" fmla="*/ 267054 h 534108"/>
              <a:gd name="connsiteX1004" fmla="*/ 6305187 w 9619874"/>
              <a:gd name="connsiteY1004" fmla="*/ 228500 h 534108"/>
              <a:gd name="connsiteX1005" fmla="*/ 6266633 w 9619874"/>
              <a:gd name="connsiteY1005" fmla="*/ 267054 h 534108"/>
              <a:gd name="connsiteX1006" fmla="*/ 6305187 w 9619874"/>
              <a:gd name="connsiteY1006" fmla="*/ 305608 h 534108"/>
              <a:gd name="connsiteX1007" fmla="*/ 6343741 w 9619874"/>
              <a:gd name="connsiteY1007" fmla="*/ 267054 h 534108"/>
              <a:gd name="connsiteX1008" fmla="*/ 6075149 w 9619874"/>
              <a:gd name="connsiteY1008" fmla="*/ 228500 h 534108"/>
              <a:gd name="connsiteX1009" fmla="*/ 6036595 w 9619874"/>
              <a:gd name="connsiteY1009" fmla="*/ 267054 h 534108"/>
              <a:gd name="connsiteX1010" fmla="*/ 6075149 w 9619874"/>
              <a:gd name="connsiteY1010" fmla="*/ 305608 h 534108"/>
              <a:gd name="connsiteX1011" fmla="*/ 6113703 w 9619874"/>
              <a:gd name="connsiteY1011" fmla="*/ 267054 h 534108"/>
              <a:gd name="connsiteX1012" fmla="*/ 5845111 w 9619874"/>
              <a:gd name="connsiteY1012" fmla="*/ 228500 h 534108"/>
              <a:gd name="connsiteX1013" fmla="*/ 5806557 w 9619874"/>
              <a:gd name="connsiteY1013" fmla="*/ 267054 h 534108"/>
              <a:gd name="connsiteX1014" fmla="*/ 5845111 w 9619874"/>
              <a:gd name="connsiteY1014" fmla="*/ 305608 h 534108"/>
              <a:gd name="connsiteX1015" fmla="*/ 5883665 w 9619874"/>
              <a:gd name="connsiteY1015" fmla="*/ 267054 h 534108"/>
              <a:gd name="connsiteX1016" fmla="*/ 5615073 w 9619874"/>
              <a:gd name="connsiteY1016" fmla="*/ 228500 h 534108"/>
              <a:gd name="connsiteX1017" fmla="*/ 5576519 w 9619874"/>
              <a:gd name="connsiteY1017" fmla="*/ 267054 h 534108"/>
              <a:gd name="connsiteX1018" fmla="*/ 5615073 w 9619874"/>
              <a:gd name="connsiteY1018" fmla="*/ 305608 h 534108"/>
              <a:gd name="connsiteX1019" fmla="*/ 5653627 w 9619874"/>
              <a:gd name="connsiteY1019" fmla="*/ 267054 h 534108"/>
              <a:gd name="connsiteX1020" fmla="*/ 5385035 w 9619874"/>
              <a:gd name="connsiteY1020" fmla="*/ 228500 h 534108"/>
              <a:gd name="connsiteX1021" fmla="*/ 5346481 w 9619874"/>
              <a:gd name="connsiteY1021" fmla="*/ 267054 h 534108"/>
              <a:gd name="connsiteX1022" fmla="*/ 5385035 w 9619874"/>
              <a:gd name="connsiteY1022" fmla="*/ 305608 h 534108"/>
              <a:gd name="connsiteX1023" fmla="*/ 5423589 w 9619874"/>
              <a:gd name="connsiteY1023" fmla="*/ 267054 h 534108"/>
              <a:gd name="connsiteX1024" fmla="*/ 5154997 w 9619874"/>
              <a:gd name="connsiteY1024" fmla="*/ 228500 h 534108"/>
              <a:gd name="connsiteX1025" fmla="*/ 5116443 w 9619874"/>
              <a:gd name="connsiteY1025" fmla="*/ 267054 h 534108"/>
              <a:gd name="connsiteX1026" fmla="*/ 5154997 w 9619874"/>
              <a:gd name="connsiteY1026" fmla="*/ 305608 h 534108"/>
              <a:gd name="connsiteX1027" fmla="*/ 5193551 w 9619874"/>
              <a:gd name="connsiteY1027" fmla="*/ 267054 h 534108"/>
              <a:gd name="connsiteX1028" fmla="*/ 4924959 w 9619874"/>
              <a:gd name="connsiteY1028" fmla="*/ 228500 h 534108"/>
              <a:gd name="connsiteX1029" fmla="*/ 4886405 w 9619874"/>
              <a:gd name="connsiteY1029" fmla="*/ 267054 h 534108"/>
              <a:gd name="connsiteX1030" fmla="*/ 4924959 w 9619874"/>
              <a:gd name="connsiteY1030" fmla="*/ 305608 h 534108"/>
              <a:gd name="connsiteX1031" fmla="*/ 4963513 w 9619874"/>
              <a:gd name="connsiteY1031" fmla="*/ 267054 h 534108"/>
              <a:gd name="connsiteX1032" fmla="*/ 4694921 w 9619874"/>
              <a:gd name="connsiteY1032" fmla="*/ 228500 h 534108"/>
              <a:gd name="connsiteX1033" fmla="*/ 4656367 w 9619874"/>
              <a:gd name="connsiteY1033" fmla="*/ 267054 h 534108"/>
              <a:gd name="connsiteX1034" fmla="*/ 4694921 w 9619874"/>
              <a:gd name="connsiteY1034" fmla="*/ 305608 h 534108"/>
              <a:gd name="connsiteX1035" fmla="*/ 4733475 w 9619874"/>
              <a:gd name="connsiteY1035" fmla="*/ 267054 h 534108"/>
              <a:gd name="connsiteX1036" fmla="*/ 4464883 w 9619874"/>
              <a:gd name="connsiteY1036" fmla="*/ 228500 h 534108"/>
              <a:gd name="connsiteX1037" fmla="*/ 4426329 w 9619874"/>
              <a:gd name="connsiteY1037" fmla="*/ 267054 h 534108"/>
              <a:gd name="connsiteX1038" fmla="*/ 4464883 w 9619874"/>
              <a:gd name="connsiteY1038" fmla="*/ 305608 h 534108"/>
              <a:gd name="connsiteX1039" fmla="*/ 4503437 w 9619874"/>
              <a:gd name="connsiteY1039" fmla="*/ 267054 h 534108"/>
              <a:gd name="connsiteX1040" fmla="*/ 4234845 w 9619874"/>
              <a:gd name="connsiteY1040" fmla="*/ 228500 h 534108"/>
              <a:gd name="connsiteX1041" fmla="*/ 4196291 w 9619874"/>
              <a:gd name="connsiteY1041" fmla="*/ 267054 h 534108"/>
              <a:gd name="connsiteX1042" fmla="*/ 4234845 w 9619874"/>
              <a:gd name="connsiteY1042" fmla="*/ 305608 h 534108"/>
              <a:gd name="connsiteX1043" fmla="*/ 4273399 w 9619874"/>
              <a:gd name="connsiteY1043" fmla="*/ 267054 h 534108"/>
              <a:gd name="connsiteX1044" fmla="*/ 1704432 w 9619874"/>
              <a:gd name="connsiteY1044" fmla="*/ 228500 h 534108"/>
              <a:gd name="connsiteX1045" fmla="*/ 1665878 w 9619874"/>
              <a:gd name="connsiteY1045" fmla="*/ 267054 h 534108"/>
              <a:gd name="connsiteX1046" fmla="*/ 1704432 w 9619874"/>
              <a:gd name="connsiteY1046" fmla="*/ 305608 h 534108"/>
              <a:gd name="connsiteX1047" fmla="*/ 1742986 w 9619874"/>
              <a:gd name="connsiteY1047" fmla="*/ 267054 h 534108"/>
              <a:gd name="connsiteX1048" fmla="*/ 2854619 w 9619874"/>
              <a:gd name="connsiteY1048" fmla="*/ 228500 h 534108"/>
              <a:gd name="connsiteX1049" fmla="*/ 2816065 w 9619874"/>
              <a:gd name="connsiteY1049" fmla="*/ 267054 h 534108"/>
              <a:gd name="connsiteX1050" fmla="*/ 2854619 w 9619874"/>
              <a:gd name="connsiteY1050" fmla="*/ 305608 h 534108"/>
              <a:gd name="connsiteX1051" fmla="*/ 2893173 w 9619874"/>
              <a:gd name="connsiteY1051" fmla="*/ 267054 h 534108"/>
              <a:gd name="connsiteX1052" fmla="*/ 2164509 w 9619874"/>
              <a:gd name="connsiteY1052" fmla="*/ 228500 h 534108"/>
              <a:gd name="connsiteX1053" fmla="*/ 2125954 w 9619874"/>
              <a:gd name="connsiteY1053" fmla="*/ 267054 h 534108"/>
              <a:gd name="connsiteX1054" fmla="*/ 2164508 w 9619874"/>
              <a:gd name="connsiteY1054" fmla="*/ 305608 h 534108"/>
              <a:gd name="connsiteX1055" fmla="*/ 2203062 w 9619874"/>
              <a:gd name="connsiteY1055" fmla="*/ 267054 h 534108"/>
              <a:gd name="connsiteX1056" fmla="*/ 9065643 w 9619874"/>
              <a:gd name="connsiteY1056" fmla="*/ 228500 h 534108"/>
              <a:gd name="connsiteX1057" fmla="*/ 9027089 w 9619874"/>
              <a:gd name="connsiteY1057" fmla="*/ 267054 h 534108"/>
              <a:gd name="connsiteX1058" fmla="*/ 9065643 w 9619874"/>
              <a:gd name="connsiteY1058" fmla="*/ 305608 h 534108"/>
              <a:gd name="connsiteX1059" fmla="*/ 9104197 w 9619874"/>
              <a:gd name="connsiteY1059" fmla="*/ 267054 h 534108"/>
              <a:gd name="connsiteX1060" fmla="*/ 1474394 w 9619874"/>
              <a:gd name="connsiteY1060" fmla="*/ 228500 h 534108"/>
              <a:gd name="connsiteX1061" fmla="*/ 1435839 w 9619874"/>
              <a:gd name="connsiteY1061" fmla="*/ 267054 h 534108"/>
              <a:gd name="connsiteX1062" fmla="*/ 1474394 w 9619874"/>
              <a:gd name="connsiteY1062" fmla="*/ 305608 h 534108"/>
              <a:gd name="connsiteX1063" fmla="*/ 1512948 w 9619874"/>
              <a:gd name="connsiteY1063" fmla="*/ 267054 h 534108"/>
              <a:gd name="connsiteX1064" fmla="*/ 1244356 w 9619874"/>
              <a:gd name="connsiteY1064" fmla="*/ 228500 h 534108"/>
              <a:gd name="connsiteX1065" fmla="*/ 1205802 w 9619874"/>
              <a:gd name="connsiteY1065" fmla="*/ 267054 h 534108"/>
              <a:gd name="connsiteX1066" fmla="*/ 1244356 w 9619874"/>
              <a:gd name="connsiteY1066" fmla="*/ 305608 h 534108"/>
              <a:gd name="connsiteX1067" fmla="*/ 1282910 w 9619874"/>
              <a:gd name="connsiteY1067" fmla="*/ 267054 h 534108"/>
              <a:gd name="connsiteX1068" fmla="*/ 554242 w 9619874"/>
              <a:gd name="connsiteY1068" fmla="*/ 228500 h 534108"/>
              <a:gd name="connsiteX1069" fmla="*/ 515688 w 9619874"/>
              <a:gd name="connsiteY1069" fmla="*/ 267054 h 534108"/>
              <a:gd name="connsiteX1070" fmla="*/ 554242 w 9619874"/>
              <a:gd name="connsiteY1070" fmla="*/ 305608 h 534108"/>
              <a:gd name="connsiteX1071" fmla="*/ 592796 w 9619874"/>
              <a:gd name="connsiteY1071" fmla="*/ 267054 h 534108"/>
              <a:gd name="connsiteX1072" fmla="*/ 2624584 w 9619874"/>
              <a:gd name="connsiteY1072" fmla="*/ 228500 h 534108"/>
              <a:gd name="connsiteX1073" fmla="*/ 2586030 w 9619874"/>
              <a:gd name="connsiteY1073" fmla="*/ 267054 h 534108"/>
              <a:gd name="connsiteX1074" fmla="*/ 2624584 w 9619874"/>
              <a:gd name="connsiteY1074" fmla="*/ 305608 h 534108"/>
              <a:gd name="connsiteX1075" fmla="*/ 2663138 w 9619874"/>
              <a:gd name="connsiteY1075" fmla="*/ 267054 h 534108"/>
              <a:gd name="connsiteX1076" fmla="*/ 1014318 w 9619874"/>
              <a:gd name="connsiteY1076" fmla="*/ 228500 h 534108"/>
              <a:gd name="connsiteX1077" fmla="*/ 975763 w 9619874"/>
              <a:gd name="connsiteY1077" fmla="*/ 267054 h 534108"/>
              <a:gd name="connsiteX1078" fmla="*/ 1014318 w 9619874"/>
              <a:gd name="connsiteY1078" fmla="*/ 305609 h 534108"/>
              <a:gd name="connsiteX1079" fmla="*/ 1052872 w 9619874"/>
              <a:gd name="connsiteY1079" fmla="*/ 267054 h 534108"/>
              <a:gd name="connsiteX1080" fmla="*/ 4004809 w 9619874"/>
              <a:gd name="connsiteY1080" fmla="*/ 228498 h 534108"/>
              <a:gd name="connsiteX1081" fmla="*/ 3966253 w 9619874"/>
              <a:gd name="connsiteY1081" fmla="*/ 267054 h 534108"/>
              <a:gd name="connsiteX1082" fmla="*/ 4004809 w 9619874"/>
              <a:gd name="connsiteY1082" fmla="*/ 305610 h 534108"/>
              <a:gd name="connsiteX1083" fmla="*/ 4043365 w 9619874"/>
              <a:gd name="connsiteY1083" fmla="*/ 267054 h 534108"/>
              <a:gd name="connsiteX1084" fmla="*/ 9180656 w 9619874"/>
              <a:gd name="connsiteY1084" fmla="*/ 227787 h 534108"/>
              <a:gd name="connsiteX1085" fmla="*/ 9141389 w 9619874"/>
              <a:gd name="connsiteY1085" fmla="*/ 267054 h 534108"/>
              <a:gd name="connsiteX1086" fmla="*/ 9180656 w 9619874"/>
              <a:gd name="connsiteY1086" fmla="*/ 306322 h 534108"/>
              <a:gd name="connsiteX1087" fmla="*/ 9219924 w 9619874"/>
              <a:gd name="connsiteY1087" fmla="*/ 267054 h 534108"/>
              <a:gd name="connsiteX1088" fmla="*/ 3659754 w 9619874"/>
              <a:gd name="connsiteY1088" fmla="*/ 227783 h 534108"/>
              <a:gd name="connsiteX1089" fmla="*/ 3620482 w 9619874"/>
              <a:gd name="connsiteY1089" fmla="*/ 267054 h 534108"/>
              <a:gd name="connsiteX1090" fmla="*/ 3659754 w 9619874"/>
              <a:gd name="connsiteY1090" fmla="*/ 306326 h 534108"/>
              <a:gd name="connsiteX1091" fmla="*/ 3699025 w 9619874"/>
              <a:gd name="connsiteY1091" fmla="*/ 267054 h 534108"/>
              <a:gd name="connsiteX1092" fmla="*/ 3199678 w 9619874"/>
              <a:gd name="connsiteY1092" fmla="*/ 227783 h 534108"/>
              <a:gd name="connsiteX1093" fmla="*/ 3160406 w 9619874"/>
              <a:gd name="connsiteY1093" fmla="*/ 267054 h 534108"/>
              <a:gd name="connsiteX1094" fmla="*/ 3199678 w 9619874"/>
              <a:gd name="connsiteY1094" fmla="*/ 306326 h 534108"/>
              <a:gd name="connsiteX1095" fmla="*/ 3238949 w 9619874"/>
              <a:gd name="connsiteY1095" fmla="*/ 267054 h 534108"/>
              <a:gd name="connsiteX1096" fmla="*/ 2279526 w 9619874"/>
              <a:gd name="connsiteY1096" fmla="*/ 227783 h 534108"/>
              <a:gd name="connsiteX1097" fmla="*/ 2240254 w 9619874"/>
              <a:gd name="connsiteY1097" fmla="*/ 267054 h 534108"/>
              <a:gd name="connsiteX1098" fmla="*/ 2279526 w 9619874"/>
              <a:gd name="connsiteY1098" fmla="*/ 306326 h 534108"/>
              <a:gd name="connsiteX1099" fmla="*/ 2318798 w 9619874"/>
              <a:gd name="connsiteY1099" fmla="*/ 267054 h 534108"/>
              <a:gd name="connsiteX1100" fmla="*/ 2739602 w 9619874"/>
              <a:gd name="connsiteY1100" fmla="*/ 227783 h 534108"/>
              <a:gd name="connsiteX1101" fmla="*/ 2700330 w 9619874"/>
              <a:gd name="connsiteY1101" fmla="*/ 267054 h 534108"/>
              <a:gd name="connsiteX1102" fmla="*/ 2739602 w 9619874"/>
              <a:gd name="connsiteY1102" fmla="*/ 306326 h 534108"/>
              <a:gd name="connsiteX1103" fmla="*/ 2778873 w 9619874"/>
              <a:gd name="connsiteY1103" fmla="*/ 267054 h 534108"/>
              <a:gd name="connsiteX1104" fmla="*/ 2049490 w 9619874"/>
              <a:gd name="connsiteY1104" fmla="*/ 227782 h 534108"/>
              <a:gd name="connsiteX1105" fmla="*/ 2010217 w 9619874"/>
              <a:gd name="connsiteY1105" fmla="*/ 267054 h 534108"/>
              <a:gd name="connsiteX1106" fmla="*/ 2049490 w 9619874"/>
              <a:gd name="connsiteY1106" fmla="*/ 306327 h 534108"/>
              <a:gd name="connsiteX1107" fmla="*/ 2088762 w 9619874"/>
              <a:gd name="connsiteY1107" fmla="*/ 267054 h 534108"/>
              <a:gd name="connsiteX1108" fmla="*/ 669260 w 9619874"/>
              <a:gd name="connsiteY1108" fmla="*/ 227782 h 534108"/>
              <a:gd name="connsiteX1109" fmla="*/ 629988 w 9619874"/>
              <a:gd name="connsiteY1109" fmla="*/ 267054 h 534108"/>
              <a:gd name="connsiteX1110" fmla="*/ 669260 w 9619874"/>
              <a:gd name="connsiteY1110" fmla="*/ 306327 h 534108"/>
              <a:gd name="connsiteX1111" fmla="*/ 708533 w 9619874"/>
              <a:gd name="connsiteY1111" fmla="*/ 267054 h 534108"/>
              <a:gd name="connsiteX1112" fmla="*/ 4809940 w 9619874"/>
              <a:gd name="connsiteY1112" fmla="*/ 227781 h 534108"/>
              <a:gd name="connsiteX1113" fmla="*/ 4770667 w 9619874"/>
              <a:gd name="connsiteY1113" fmla="*/ 267054 h 534108"/>
              <a:gd name="connsiteX1114" fmla="*/ 4809940 w 9619874"/>
              <a:gd name="connsiteY1114" fmla="*/ 306327 h 534108"/>
              <a:gd name="connsiteX1115" fmla="*/ 4849213 w 9619874"/>
              <a:gd name="connsiteY1115" fmla="*/ 267054 h 534108"/>
              <a:gd name="connsiteX1116" fmla="*/ 8950624 w 9619874"/>
              <a:gd name="connsiteY1116" fmla="*/ 227781 h 534108"/>
              <a:gd name="connsiteX1117" fmla="*/ 8911351 w 9619874"/>
              <a:gd name="connsiteY1117" fmla="*/ 267054 h 534108"/>
              <a:gd name="connsiteX1118" fmla="*/ 8950624 w 9619874"/>
              <a:gd name="connsiteY1118" fmla="*/ 306327 h 534108"/>
              <a:gd name="connsiteX1119" fmla="*/ 8989897 w 9619874"/>
              <a:gd name="connsiteY1119" fmla="*/ 267054 h 534108"/>
              <a:gd name="connsiteX1120" fmla="*/ 8720586 w 9619874"/>
              <a:gd name="connsiteY1120" fmla="*/ 227781 h 534108"/>
              <a:gd name="connsiteX1121" fmla="*/ 8681313 w 9619874"/>
              <a:gd name="connsiteY1121" fmla="*/ 267054 h 534108"/>
              <a:gd name="connsiteX1122" fmla="*/ 8720586 w 9619874"/>
              <a:gd name="connsiteY1122" fmla="*/ 306327 h 534108"/>
              <a:gd name="connsiteX1123" fmla="*/ 8759859 w 9619874"/>
              <a:gd name="connsiteY1123" fmla="*/ 267054 h 534108"/>
              <a:gd name="connsiteX1124" fmla="*/ 8490548 w 9619874"/>
              <a:gd name="connsiteY1124" fmla="*/ 227781 h 534108"/>
              <a:gd name="connsiteX1125" fmla="*/ 8451275 w 9619874"/>
              <a:gd name="connsiteY1125" fmla="*/ 267054 h 534108"/>
              <a:gd name="connsiteX1126" fmla="*/ 8490548 w 9619874"/>
              <a:gd name="connsiteY1126" fmla="*/ 306327 h 534108"/>
              <a:gd name="connsiteX1127" fmla="*/ 8529821 w 9619874"/>
              <a:gd name="connsiteY1127" fmla="*/ 267054 h 534108"/>
              <a:gd name="connsiteX1128" fmla="*/ 8260510 w 9619874"/>
              <a:gd name="connsiteY1128" fmla="*/ 227781 h 534108"/>
              <a:gd name="connsiteX1129" fmla="*/ 8221237 w 9619874"/>
              <a:gd name="connsiteY1129" fmla="*/ 267054 h 534108"/>
              <a:gd name="connsiteX1130" fmla="*/ 8260510 w 9619874"/>
              <a:gd name="connsiteY1130" fmla="*/ 306327 h 534108"/>
              <a:gd name="connsiteX1131" fmla="*/ 8299783 w 9619874"/>
              <a:gd name="connsiteY1131" fmla="*/ 267054 h 534108"/>
              <a:gd name="connsiteX1132" fmla="*/ 8030472 w 9619874"/>
              <a:gd name="connsiteY1132" fmla="*/ 227781 h 534108"/>
              <a:gd name="connsiteX1133" fmla="*/ 7991199 w 9619874"/>
              <a:gd name="connsiteY1133" fmla="*/ 267054 h 534108"/>
              <a:gd name="connsiteX1134" fmla="*/ 8030472 w 9619874"/>
              <a:gd name="connsiteY1134" fmla="*/ 306327 h 534108"/>
              <a:gd name="connsiteX1135" fmla="*/ 8069745 w 9619874"/>
              <a:gd name="connsiteY1135" fmla="*/ 267054 h 534108"/>
              <a:gd name="connsiteX1136" fmla="*/ 7800434 w 9619874"/>
              <a:gd name="connsiteY1136" fmla="*/ 227781 h 534108"/>
              <a:gd name="connsiteX1137" fmla="*/ 7761161 w 9619874"/>
              <a:gd name="connsiteY1137" fmla="*/ 267054 h 534108"/>
              <a:gd name="connsiteX1138" fmla="*/ 7800434 w 9619874"/>
              <a:gd name="connsiteY1138" fmla="*/ 306327 h 534108"/>
              <a:gd name="connsiteX1139" fmla="*/ 7839707 w 9619874"/>
              <a:gd name="connsiteY1139" fmla="*/ 267054 h 534108"/>
              <a:gd name="connsiteX1140" fmla="*/ 7570396 w 9619874"/>
              <a:gd name="connsiteY1140" fmla="*/ 227781 h 534108"/>
              <a:gd name="connsiteX1141" fmla="*/ 7531123 w 9619874"/>
              <a:gd name="connsiteY1141" fmla="*/ 267054 h 534108"/>
              <a:gd name="connsiteX1142" fmla="*/ 7570396 w 9619874"/>
              <a:gd name="connsiteY1142" fmla="*/ 306327 h 534108"/>
              <a:gd name="connsiteX1143" fmla="*/ 7609669 w 9619874"/>
              <a:gd name="connsiteY1143" fmla="*/ 267054 h 534108"/>
              <a:gd name="connsiteX1144" fmla="*/ 7340358 w 9619874"/>
              <a:gd name="connsiteY1144" fmla="*/ 227781 h 534108"/>
              <a:gd name="connsiteX1145" fmla="*/ 7301085 w 9619874"/>
              <a:gd name="connsiteY1145" fmla="*/ 267054 h 534108"/>
              <a:gd name="connsiteX1146" fmla="*/ 7340358 w 9619874"/>
              <a:gd name="connsiteY1146" fmla="*/ 306327 h 534108"/>
              <a:gd name="connsiteX1147" fmla="*/ 7379631 w 9619874"/>
              <a:gd name="connsiteY1147" fmla="*/ 267054 h 534108"/>
              <a:gd name="connsiteX1148" fmla="*/ 7110320 w 9619874"/>
              <a:gd name="connsiteY1148" fmla="*/ 227781 h 534108"/>
              <a:gd name="connsiteX1149" fmla="*/ 7071047 w 9619874"/>
              <a:gd name="connsiteY1149" fmla="*/ 267054 h 534108"/>
              <a:gd name="connsiteX1150" fmla="*/ 7110320 w 9619874"/>
              <a:gd name="connsiteY1150" fmla="*/ 306327 h 534108"/>
              <a:gd name="connsiteX1151" fmla="*/ 7149593 w 9619874"/>
              <a:gd name="connsiteY1151" fmla="*/ 267054 h 534108"/>
              <a:gd name="connsiteX1152" fmla="*/ 6880282 w 9619874"/>
              <a:gd name="connsiteY1152" fmla="*/ 227781 h 534108"/>
              <a:gd name="connsiteX1153" fmla="*/ 6841009 w 9619874"/>
              <a:gd name="connsiteY1153" fmla="*/ 267054 h 534108"/>
              <a:gd name="connsiteX1154" fmla="*/ 6880282 w 9619874"/>
              <a:gd name="connsiteY1154" fmla="*/ 306327 h 534108"/>
              <a:gd name="connsiteX1155" fmla="*/ 6919555 w 9619874"/>
              <a:gd name="connsiteY1155" fmla="*/ 267054 h 534108"/>
              <a:gd name="connsiteX1156" fmla="*/ 6650244 w 9619874"/>
              <a:gd name="connsiteY1156" fmla="*/ 227781 h 534108"/>
              <a:gd name="connsiteX1157" fmla="*/ 6610971 w 9619874"/>
              <a:gd name="connsiteY1157" fmla="*/ 267054 h 534108"/>
              <a:gd name="connsiteX1158" fmla="*/ 6650244 w 9619874"/>
              <a:gd name="connsiteY1158" fmla="*/ 306327 h 534108"/>
              <a:gd name="connsiteX1159" fmla="*/ 6689517 w 9619874"/>
              <a:gd name="connsiteY1159" fmla="*/ 267054 h 534108"/>
              <a:gd name="connsiteX1160" fmla="*/ 6420206 w 9619874"/>
              <a:gd name="connsiteY1160" fmla="*/ 227781 h 534108"/>
              <a:gd name="connsiteX1161" fmla="*/ 6380933 w 9619874"/>
              <a:gd name="connsiteY1161" fmla="*/ 267054 h 534108"/>
              <a:gd name="connsiteX1162" fmla="*/ 6420206 w 9619874"/>
              <a:gd name="connsiteY1162" fmla="*/ 306327 h 534108"/>
              <a:gd name="connsiteX1163" fmla="*/ 6459479 w 9619874"/>
              <a:gd name="connsiteY1163" fmla="*/ 267054 h 534108"/>
              <a:gd name="connsiteX1164" fmla="*/ 6190168 w 9619874"/>
              <a:gd name="connsiteY1164" fmla="*/ 227781 h 534108"/>
              <a:gd name="connsiteX1165" fmla="*/ 6150895 w 9619874"/>
              <a:gd name="connsiteY1165" fmla="*/ 267054 h 534108"/>
              <a:gd name="connsiteX1166" fmla="*/ 6190168 w 9619874"/>
              <a:gd name="connsiteY1166" fmla="*/ 306327 h 534108"/>
              <a:gd name="connsiteX1167" fmla="*/ 6229441 w 9619874"/>
              <a:gd name="connsiteY1167" fmla="*/ 267054 h 534108"/>
              <a:gd name="connsiteX1168" fmla="*/ 5960130 w 9619874"/>
              <a:gd name="connsiteY1168" fmla="*/ 227781 h 534108"/>
              <a:gd name="connsiteX1169" fmla="*/ 5920857 w 9619874"/>
              <a:gd name="connsiteY1169" fmla="*/ 267054 h 534108"/>
              <a:gd name="connsiteX1170" fmla="*/ 5960130 w 9619874"/>
              <a:gd name="connsiteY1170" fmla="*/ 306327 h 534108"/>
              <a:gd name="connsiteX1171" fmla="*/ 5999403 w 9619874"/>
              <a:gd name="connsiteY1171" fmla="*/ 267054 h 534108"/>
              <a:gd name="connsiteX1172" fmla="*/ 5730092 w 9619874"/>
              <a:gd name="connsiteY1172" fmla="*/ 227781 h 534108"/>
              <a:gd name="connsiteX1173" fmla="*/ 5690819 w 9619874"/>
              <a:gd name="connsiteY1173" fmla="*/ 267054 h 534108"/>
              <a:gd name="connsiteX1174" fmla="*/ 5730092 w 9619874"/>
              <a:gd name="connsiteY1174" fmla="*/ 306327 h 534108"/>
              <a:gd name="connsiteX1175" fmla="*/ 5769365 w 9619874"/>
              <a:gd name="connsiteY1175" fmla="*/ 267054 h 534108"/>
              <a:gd name="connsiteX1176" fmla="*/ 5500054 w 9619874"/>
              <a:gd name="connsiteY1176" fmla="*/ 227781 h 534108"/>
              <a:gd name="connsiteX1177" fmla="*/ 5460781 w 9619874"/>
              <a:gd name="connsiteY1177" fmla="*/ 267054 h 534108"/>
              <a:gd name="connsiteX1178" fmla="*/ 5500054 w 9619874"/>
              <a:gd name="connsiteY1178" fmla="*/ 306327 h 534108"/>
              <a:gd name="connsiteX1179" fmla="*/ 5539327 w 9619874"/>
              <a:gd name="connsiteY1179" fmla="*/ 267054 h 534108"/>
              <a:gd name="connsiteX1180" fmla="*/ 5270016 w 9619874"/>
              <a:gd name="connsiteY1180" fmla="*/ 227781 h 534108"/>
              <a:gd name="connsiteX1181" fmla="*/ 5230743 w 9619874"/>
              <a:gd name="connsiteY1181" fmla="*/ 267054 h 534108"/>
              <a:gd name="connsiteX1182" fmla="*/ 5270016 w 9619874"/>
              <a:gd name="connsiteY1182" fmla="*/ 306327 h 534108"/>
              <a:gd name="connsiteX1183" fmla="*/ 5309289 w 9619874"/>
              <a:gd name="connsiteY1183" fmla="*/ 267054 h 534108"/>
              <a:gd name="connsiteX1184" fmla="*/ 5039978 w 9619874"/>
              <a:gd name="connsiteY1184" fmla="*/ 227781 h 534108"/>
              <a:gd name="connsiteX1185" fmla="*/ 5000705 w 9619874"/>
              <a:gd name="connsiteY1185" fmla="*/ 267054 h 534108"/>
              <a:gd name="connsiteX1186" fmla="*/ 5039978 w 9619874"/>
              <a:gd name="connsiteY1186" fmla="*/ 306327 h 534108"/>
              <a:gd name="connsiteX1187" fmla="*/ 5079251 w 9619874"/>
              <a:gd name="connsiteY1187" fmla="*/ 267054 h 534108"/>
              <a:gd name="connsiteX1188" fmla="*/ 4579902 w 9619874"/>
              <a:gd name="connsiteY1188" fmla="*/ 227781 h 534108"/>
              <a:gd name="connsiteX1189" fmla="*/ 4540629 w 9619874"/>
              <a:gd name="connsiteY1189" fmla="*/ 267054 h 534108"/>
              <a:gd name="connsiteX1190" fmla="*/ 4579902 w 9619874"/>
              <a:gd name="connsiteY1190" fmla="*/ 306327 h 534108"/>
              <a:gd name="connsiteX1191" fmla="*/ 4619175 w 9619874"/>
              <a:gd name="connsiteY1191" fmla="*/ 267054 h 534108"/>
              <a:gd name="connsiteX1192" fmla="*/ 4349864 w 9619874"/>
              <a:gd name="connsiteY1192" fmla="*/ 227781 h 534108"/>
              <a:gd name="connsiteX1193" fmla="*/ 4310591 w 9619874"/>
              <a:gd name="connsiteY1193" fmla="*/ 267054 h 534108"/>
              <a:gd name="connsiteX1194" fmla="*/ 4349864 w 9619874"/>
              <a:gd name="connsiteY1194" fmla="*/ 306327 h 534108"/>
              <a:gd name="connsiteX1195" fmla="*/ 4389137 w 9619874"/>
              <a:gd name="connsiteY1195" fmla="*/ 267054 h 534108"/>
              <a:gd name="connsiteX1196" fmla="*/ 4119826 w 9619874"/>
              <a:gd name="connsiteY1196" fmla="*/ 227781 h 534108"/>
              <a:gd name="connsiteX1197" fmla="*/ 4080553 w 9619874"/>
              <a:gd name="connsiteY1197" fmla="*/ 267054 h 534108"/>
              <a:gd name="connsiteX1198" fmla="*/ 4119826 w 9619874"/>
              <a:gd name="connsiteY1198" fmla="*/ 306327 h 534108"/>
              <a:gd name="connsiteX1199" fmla="*/ 4159099 w 9619874"/>
              <a:gd name="connsiteY1199" fmla="*/ 267054 h 534108"/>
              <a:gd name="connsiteX1200" fmla="*/ 1819451 w 9619874"/>
              <a:gd name="connsiteY1200" fmla="*/ 227781 h 534108"/>
              <a:gd name="connsiteX1201" fmla="*/ 1780178 w 9619874"/>
              <a:gd name="connsiteY1201" fmla="*/ 267054 h 534108"/>
              <a:gd name="connsiteX1202" fmla="*/ 1819451 w 9619874"/>
              <a:gd name="connsiteY1202" fmla="*/ 306327 h 534108"/>
              <a:gd name="connsiteX1203" fmla="*/ 1858724 w 9619874"/>
              <a:gd name="connsiteY1203" fmla="*/ 267054 h 534108"/>
              <a:gd name="connsiteX1204" fmla="*/ 1359375 w 9619874"/>
              <a:gd name="connsiteY1204" fmla="*/ 227781 h 534108"/>
              <a:gd name="connsiteX1205" fmla="*/ 1320102 w 9619874"/>
              <a:gd name="connsiteY1205" fmla="*/ 267054 h 534108"/>
              <a:gd name="connsiteX1206" fmla="*/ 1359375 w 9619874"/>
              <a:gd name="connsiteY1206" fmla="*/ 306327 h 534108"/>
              <a:gd name="connsiteX1207" fmla="*/ 1398648 w 9619874"/>
              <a:gd name="connsiteY1207" fmla="*/ 267054 h 534108"/>
              <a:gd name="connsiteX1208" fmla="*/ 899299 w 9619874"/>
              <a:gd name="connsiteY1208" fmla="*/ 227781 h 534108"/>
              <a:gd name="connsiteX1209" fmla="*/ 860026 w 9619874"/>
              <a:gd name="connsiteY1209" fmla="*/ 267054 h 534108"/>
              <a:gd name="connsiteX1210" fmla="*/ 899299 w 9619874"/>
              <a:gd name="connsiteY1210" fmla="*/ 306327 h 534108"/>
              <a:gd name="connsiteX1211" fmla="*/ 938572 w 9619874"/>
              <a:gd name="connsiteY1211" fmla="*/ 267054 h 534108"/>
              <a:gd name="connsiteX1212" fmla="*/ 439223 w 9619874"/>
              <a:gd name="connsiteY1212" fmla="*/ 227781 h 534108"/>
              <a:gd name="connsiteX1213" fmla="*/ 399950 w 9619874"/>
              <a:gd name="connsiteY1213" fmla="*/ 267054 h 534108"/>
              <a:gd name="connsiteX1214" fmla="*/ 439223 w 9619874"/>
              <a:gd name="connsiteY1214" fmla="*/ 306327 h 534108"/>
              <a:gd name="connsiteX1215" fmla="*/ 478496 w 9619874"/>
              <a:gd name="connsiteY1215" fmla="*/ 267054 h 534108"/>
              <a:gd name="connsiteX1216" fmla="*/ 1589413 w 9619874"/>
              <a:gd name="connsiteY1216" fmla="*/ 227781 h 534108"/>
              <a:gd name="connsiteX1217" fmla="*/ 1550139 w 9619874"/>
              <a:gd name="connsiteY1217" fmla="*/ 267054 h 534108"/>
              <a:gd name="connsiteX1218" fmla="*/ 1589413 w 9619874"/>
              <a:gd name="connsiteY1218" fmla="*/ 306328 h 534108"/>
              <a:gd name="connsiteX1219" fmla="*/ 1628686 w 9619874"/>
              <a:gd name="connsiteY1219" fmla="*/ 267054 h 534108"/>
              <a:gd name="connsiteX1220" fmla="*/ 1129337 w 9619874"/>
              <a:gd name="connsiteY1220" fmla="*/ 227781 h 534108"/>
              <a:gd name="connsiteX1221" fmla="*/ 1090063 w 9619874"/>
              <a:gd name="connsiteY1221" fmla="*/ 267054 h 534108"/>
              <a:gd name="connsiteX1222" fmla="*/ 1129337 w 9619874"/>
              <a:gd name="connsiteY1222" fmla="*/ 306328 h 534108"/>
              <a:gd name="connsiteX1223" fmla="*/ 1168610 w 9619874"/>
              <a:gd name="connsiteY1223" fmla="*/ 267054 h 534108"/>
              <a:gd name="connsiteX1224" fmla="*/ 3889791 w 9619874"/>
              <a:gd name="connsiteY1224" fmla="*/ 227780 h 534108"/>
              <a:gd name="connsiteX1225" fmla="*/ 3850517 w 9619874"/>
              <a:gd name="connsiteY1225" fmla="*/ 267054 h 534108"/>
              <a:gd name="connsiteX1226" fmla="*/ 3889791 w 9619874"/>
              <a:gd name="connsiteY1226" fmla="*/ 306328 h 534108"/>
              <a:gd name="connsiteX1227" fmla="*/ 3929065 w 9619874"/>
              <a:gd name="connsiteY1227" fmla="*/ 267054 h 534108"/>
              <a:gd name="connsiteX1228" fmla="*/ 3429715 w 9619874"/>
              <a:gd name="connsiteY1228" fmla="*/ 227780 h 534108"/>
              <a:gd name="connsiteX1229" fmla="*/ 3390441 w 9619874"/>
              <a:gd name="connsiteY1229" fmla="*/ 267054 h 534108"/>
              <a:gd name="connsiteX1230" fmla="*/ 3429715 w 9619874"/>
              <a:gd name="connsiteY1230" fmla="*/ 306328 h 534108"/>
              <a:gd name="connsiteX1231" fmla="*/ 3468989 w 9619874"/>
              <a:gd name="connsiteY1231" fmla="*/ 267054 h 534108"/>
              <a:gd name="connsiteX1232" fmla="*/ 2969639 w 9619874"/>
              <a:gd name="connsiteY1232" fmla="*/ 227780 h 534108"/>
              <a:gd name="connsiteX1233" fmla="*/ 2930365 w 9619874"/>
              <a:gd name="connsiteY1233" fmla="*/ 267054 h 534108"/>
              <a:gd name="connsiteX1234" fmla="*/ 2969639 w 9619874"/>
              <a:gd name="connsiteY1234" fmla="*/ 306328 h 534108"/>
              <a:gd name="connsiteX1235" fmla="*/ 3008913 w 9619874"/>
              <a:gd name="connsiteY1235" fmla="*/ 267054 h 534108"/>
              <a:gd name="connsiteX1236" fmla="*/ 2509564 w 9619874"/>
              <a:gd name="connsiteY1236" fmla="*/ 227780 h 534108"/>
              <a:gd name="connsiteX1237" fmla="*/ 2470290 w 9619874"/>
              <a:gd name="connsiteY1237" fmla="*/ 267054 h 534108"/>
              <a:gd name="connsiteX1238" fmla="*/ 2509564 w 9619874"/>
              <a:gd name="connsiteY1238" fmla="*/ 306328 h 534108"/>
              <a:gd name="connsiteX1239" fmla="*/ 2548838 w 9619874"/>
              <a:gd name="connsiteY1239" fmla="*/ 267054 h 534108"/>
              <a:gd name="connsiteX1240" fmla="*/ 9237806 w 9619874"/>
              <a:gd name="connsiteY1240" fmla="*/ 170637 h 534108"/>
              <a:gd name="connsiteX1241" fmla="*/ 9199252 w 9619874"/>
              <a:gd name="connsiteY1241" fmla="*/ 209191 h 534108"/>
              <a:gd name="connsiteX1242" fmla="*/ 9238520 w 9619874"/>
              <a:gd name="connsiteY1242" fmla="*/ 248458 h 534108"/>
              <a:gd name="connsiteX1243" fmla="*/ 9277074 w 9619874"/>
              <a:gd name="connsiteY1243" fmla="*/ 209905 h 534108"/>
              <a:gd name="connsiteX1244" fmla="*/ 9123506 w 9619874"/>
              <a:gd name="connsiteY1244" fmla="*/ 170637 h 534108"/>
              <a:gd name="connsiteX1245" fmla="*/ 9084239 w 9619874"/>
              <a:gd name="connsiteY1245" fmla="*/ 209904 h 534108"/>
              <a:gd name="connsiteX1246" fmla="*/ 9122793 w 9619874"/>
              <a:gd name="connsiteY1246" fmla="*/ 248458 h 534108"/>
              <a:gd name="connsiteX1247" fmla="*/ 9162060 w 9619874"/>
              <a:gd name="connsiteY1247" fmla="*/ 209191 h 534108"/>
              <a:gd name="connsiteX1248" fmla="*/ 3716903 w 9619874"/>
              <a:gd name="connsiteY1248" fmla="*/ 170633 h 534108"/>
              <a:gd name="connsiteX1249" fmla="*/ 3678350 w 9619874"/>
              <a:gd name="connsiteY1249" fmla="*/ 209187 h 534108"/>
              <a:gd name="connsiteX1250" fmla="*/ 3717621 w 9619874"/>
              <a:gd name="connsiteY1250" fmla="*/ 248458 h 534108"/>
              <a:gd name="connsiteX1251" fmla="*/ 3756175 w 9619874"/>
              <a:gd name="connsiteY1251" fmla="*/ 209905 h 534108"/>
              <a:gd name="connsiteX1252" fmla="*/ 3602603 w 9619874"/>
              <a:gd name="connsiteY1252" fmla="*/ 170633 h 534108"/>
              <a:gd name="connsiteX1253" fmla="*/ 3563332 w 9619874"/>
              <a:gd name="connsiteY1253" fmla="*/ 209905 h 534108"/>
              <a:gd name="connsiteX1254" fmla="*/ 3601885 w 9619874"/>
              <a:gd name="connsiteY1254" fmla="*/ 248458 h 534108"/>
              <a:gd name="connsiteX1255" fmla="*/ 3641157 w 9619874"/>
              <a:gd name="connsiteY1255" fmla="*/ 209187 h 534108"/>
              <a:gd name="connsiteX1256" fmla="*/ 3256827 w 9619874"/>
              <a:gd name="connsiteY1256" fmla="*/ 170633 h 534108"/>
              <a:gd name="connsiteX1257" fmla="*/ 3218274 w 9619874"/>
              <a:gd name="connsiteY1257" fmla="*/ 209187 h 534108"/>
              <a:gd name="connsiteX1258" fmla="*/ 3257545 w 9619874"/>
              <a:gd name="connsiteY1258" fmla="*/ 248458 h 534108"/>
              <a:gd name="connsiteX1259" fmla="*/ 3296099 w 9619874"/>
              <a:gd name="connsiteY1259" fmla="*/ 209905 h 534108"/>
              <a:gd name="connsiteX1260" fmla="*/ 3142527 w 9619874"/>
              <a:gd name="connsiteY1260" fmla="*/ 170633 h 534108"/>
              <a:gd name="connsiteX1261" fmla="*/ 3103256 w 9619874"/>
              <a:gd name="connsiteY1261" fmla="*/ 209904 h 534108"/>
              <a:gd name="connsiteX1262" fmla="*/ 3141810 w 9619874"/>
              <a:gd name="connsiteY1262" fmla="*/ 248458 h 534108"/>
              <a:gd name="connsiteX1263" fmla="*/ 3181082 w 9619874"/>
              <a:gd name="connsiteY1263" fmla="*/ 209187 h 534108"/>
              <a:gd name="connsiteX1264" fmla="*/ 2336676 w 9619874"/>
              <a:gd name="connsiteY1264" fmla="*/ 170633 h 534108"/>
              <a:gd name="connsiteX1265" fmla="*/ 2298122 w 9619874"/>
              <a:gd name="connsiteY1265" fmla="*/ 209187 h 534108"/>
              <a:gd name="connsiteX1266" fmla="*/ 2337394 w 9619874"/>
              <a:gd name="connsiteY1266" fmla="*/ 248458 h 534108"/>
              <a:gd name="connsiteX1267" fmla="*/ 2375948 w 9619874"/>
              <a:gd name="connsiteY1267" fmla="*/ 209905 h 534108"/>
              <a:gd name="connsiteX1268" fmla="*/ 2222376 w 9619874"/>
              <a:gd name="connsiteY1268" fmla="*/ 170633 h 534108"/>
              <a:gd name="connsiteX1269" fmla="*/ 2183105 w 9619874"/>
              <a:gd name="connsiteY1269" fmla="*/ 209904 h 534108"/>
              <a:gd name="connsiteX1270" fmla="*/ 2221659 w 9619874"/>
              <a:gd name="connsiteY1270" fmla="*/ 248458 h 534108"/>
              <a:gd name="connsiteX1271" fmla="*/ 2260930 w 9619874"/>
              <a:gd name="connsiteY1271" fmla="*/ 209187 h 534108"/>
              <a:gd name="connsiteX1272" fmla="*/ 2796751 w 9619874"/>
              <a:gd name="connsiteY1272" fmla="*/ 170632 h 534108"/>
              <a:gd name="connsiteX1273" fmla="*/ 2758197 w 9619874"/>
              <a:gd name="connsiteY1273" fmla="*/ 209186 h 534108"/>
              <a:gd name="connsiteX1274" fmla="*/ 2797469 w 9619874"/>
              <a:gd name="connsiteY1274" fmla="*/ 248458 h 534108"/>
              <a:gd name="connsiteX1275" fmla="*/ 2836023 w 9619874"/>
              <a:gd name="connsiteY1275" fmla="*/ 209904 h 534108"/>
              <a:gd name="connsiteX1276" fmla="*/ 2682451 w 9619874"/>
              <a:gd name="connsiteY1276" fmla="*/ 170632 h 534108"/>
              <a:gd name="connsiteX1277" fmla="*/ 2643180 w 9619874"/>
              <a:gd name="connsiteY1277" fmla="*/ 209904 h 534108"/>
              <a:gd name="connsiteX1278" fmla="*/ 2681734 w 9619874"/>
              <a:gd name="connsiteY1278" fmla="*/ 248458 h 534108"/>
              <a:gd name="connsiteX1279" fmla="*/ 2721006 w 9619874"/>
              <a:gd name="connsiteY1279" fmla="*/ 209187 h 534108"/>
              <a:gd name="connsiteX1280" fmla="*/ 9007774 w 9619874"/>
              <a:gd name="connsiteY1280" fmla="*/ 170631 h 534108"/>
              <a:gd name="connsiteX1281" fmla="*/ 8969220 w 9619874"/>
              <a:gd name="connsiteY1281" fmla="*/ 209185 h 534108"/>
              <a:gd name="connsiteX1282" fmla="*/ 9008493 w 9619874"/>
              <a:gd name="connsiteY1282" fmla="*/ 248458 h 534108"/>
              <a:gd name="connsiteX1283" fmla="*/ 9047047 w 9619874"/>
              <a:gd name="connsiteY1283" fmla="*/ 209904 h 534108"/>
              <a:gd name="connsiteX1284" fmla="*/ 8893474 w 9619874"/>
              <a:gd name="connsiteY1284" fmla="*/ 170631 h 534108"/>
              <a:gd name="connsiteX1285" fmla="*/ 8854201 w 9619874"/>
              <a:gd name="connsiteY1285" fmla="*/ 209904 h 534108"/>
              <a:gd name="connsiteX1286" fmla="*/ 8892755 w 9619874"/>
              <a:gd name="connsiteY1286" fmla="*/ 248458 h 534108"/>
              <a:gd name="connsiteX1287" fmla="*/ 8932028 w 9619874"/>
              <a:gd name="connsiteY1287" fmla="*/ 209185 h 534108"/>
              <a:gd name="connsiteX1288" fmla="*/ 8777736 w 9619874"/>
              <a:gd name="connsiteY1288" fmla="*/ 170631 h 534108"/>
              <a:gd name="connsiteX1289" fmla="*/ 8739182 w 9619874"/>
              <a:gd name="connsiteY1289" fmla="*/ 209185 h 534108"/>
              <a:gd name="connsiteX1290" fmla="*/ 8778455 w 9619874"/>
              <a:gd name="connsiteY1290" fmla="*/ 248458 h 534108"/>
              <a:gd name="connsiteX1291" fmla="*/ 8817009 w 9619874"/>
              <a:gd name="connsiteY1291" fmla="*/ 209904 h 534108"/>
              <a:gd name="connsiteX1292" fmla="*/ 8663436 w 9619874"/>
              <a:gd name="connsiteY1292" fmla="*/ 170631 h 534108"/>
              <a:gd name="connsiteX1293" fmla="*/ 8624163 w 9619874"/>
              <a:gd name="connsiteY1293" fmla="*/ 209904 h 534108"/>
              <a:gd name="connsiteX1294" fmla="*/ 8662717 w 9619874"/>
              <a:gd name="connsiteY1294" fmla="*/ 248458 h 534108"/>
              <a:gd name="connsiteX1295" fmla="*/ 8701990 w 9619874"/>
              <a:gd name="connsiteY1295" fmla="*/ 209185 h 534108"/>
              <a:gd name="connsiteX1296" fmla="*/ 8547698 w 9619874"/>
              <a:gd name="connsiteY1296" fmla="*/ 170631 h 534108"/>
              <a:gd name="connsiteX1297" fmla="*/ 8509144 w 9619874"/>
              <a:gd name="connsiteY1297" fmla="*/ 209185 h 534108"/>
              <a:gd name="connsiteX1298" fmla="*/ 8548417 w 9619874"/>
              <a:gd name="connsiteY1298" fmla="*/ 248458 h 534108"/>
              <a:gd name="connsiteX1299" fmla="*/ 8586971 w 9619874"/>
              <a:gd name="connsiteY1299" fmla="*/ 209904 h 534108"/>
              <a:gd name="connsiteX1300" fmla="*/ 8433398 w 9619874"/>
              <a:gd name="connsiteY1300" fmla="*/ 170631 h 534108"/>
              <a:gd name="connsiteX1301" fmla="*/ 8394125 w 9619874"/>
              <a:gd name="connsiteY1301" fmla="*/ 209904 h 534108"/>
              <a:gd name="connsiteX1302" fmla="*/ 8432679 w 9619874"/>
              <a:gd name="connsiteY1302" fmla="*/ 248458 h 534108"/>
              <a:gd name="connsiteX1303" fmla="*/ 8471952 w 9619874"/>
              <a:gd name="connsiteY1303" fmla="*/ 209185 h 534108"/>
              <a:gd name="connsiteX1304" fmla="*/ 8317660 w 9619874"/>
              <a:gd name="connsiteY1304" fmla="*/ 170631 h 534108"/>
              <a:gd name="connsiteX1305" fmla="*/ 8279106 w 9619874"/>
              <a:gd name="connsiteY1305" fmla="*/ 209185 h 534108"/>
              <a:gd name="connsiteX1306" fmla="*/ 8318379 w 9619874"/>
              <a:gd name="connsiteY1306" fmla="*/ 248458 h 534108"/>
              <a:gd name="connsiteX1307" fmla="*/ 8356933 w 9619874"/>
              <a:gd name="connsiteY1307" fmla="*/ 209904 h 534108"/>
              <a:gd name="connsiteX1308" fmla="*/ 8203360 w 9619874"/>
              <a:gd name="connsiteY1308" fmla="*/ 170631 h 534108"/>
              <a:gd name="connsiteX1309" fmla="*/ 8164087 w 9619874"/>
              <a:gd name="connsiteY1309" fmla="*/ 209904 h 534108"/>
              <a:gd name="connsiteX1310" fmla="*/ 8202641 w 9619874"/>
              <a:gd name="connsiteY1310" fmla="*/ 248458 h 534108"/>
              <a:gd name="connsiteX1311" fmla="*/ 8241914 w 9619874"/>
              <a:gd name="connsiteY1311" fmla="*/ 209185 h 534108"/>
              <a:gd name="connsiteX1312" fmla="*/ 8087622 w 9619874"/>
              <a:gd name="connsiteY1312" fmla="*/ 170631 h 534108"/>
              <a:gd name="connsiteX1313" fmla="*/ 8049068 w 9619874"/>
              <a:gd name="connsiteY1313" fmla="*/ 209185 h 534108"/>
              <a:gd name="connsiteX1314" fmla="*/ 8088341 w 9619874"/>
              <a:gd name="connsiteY1314" fmla="*/ 248458 h 534108"/>
              <a:gd name="connsiteX1315" fmla="*/ 8126895 w 9619874"/>
              <a:gd name="connsiteY1315" fmla="*/ 209904 h 534108"/>
              <a:gd name="connsiteX1316" fmla="*/ 7973322 w 9619874"/>
              <a:gd name="connsiteY1316" fmla="*/ 170631 h 534108"/>
              <a:gd name="connsiteX1317" fmla="*/ 7934049 w 9619874"/>
              <a:gd name="connsiteY1317" fmla="*/ 209904 h 534108"/>
              <a:gd name="connsiteX1318" fmla="*/ 7972603 w 9619874"/>
              <a:gd name="connsiteY1318" fmla="*/ 248458 h 534108"/>
              <a:gd name="connsiteX1319" fmla="*/ 8011876 w 9619874"/>
              <a:gd name="connsiteY1319" fmla="*/ 209185 h 534108"/>
              <a:gd name="connsiteX1320" fmla="*/ 7857584 w 9619874"/>
              <a:gd name="connsiteY1320" fmla="*/ 170631 h 534108"/>
              <a:gd name="connsiteX1321" fmla="*/ 7819030 w 9619874"/>
              <a:gd name="connsiteY1321" fmla="*/ 209185 h 534108"/>
              <a:gd name="connsiteX1322" fmla="*/ 7858303 w 9619874"/>
              <a:gd name="connsiteY1322" fmla="*/ 248458 h 534108"/>
              <a:gd name="connsiteX1323" fmla="*/ 7896857 w 9619874"/>
              <a:gd name="connsiteY1323" fmla="*/ 209904 h 534108"/>
              <a:gd name="connsiteX1324" fmla="*/ 7743284 w 9619874"/>
              <a:gd name="connsiteY1324" fmla="*/ 170631 h 534108"/>
              <a:gd name="connsiteX1325" fmla="*/ 7704011 w 9619874"/>
              <a:gd name="connsiteY1325" fmla="*/ 209904 h 534108"/>
              <a:gd name="connsiteX1326" fmla="*/ 7742565 w 9619874"/>
              <a:gd name="connsiteY1326" fmla="*/ 248458 h 534108"/>
              <a:gd name="connsiteX1327" fmla="*/ 7781838 w 9619874"/>
              <a:gd name="connsiteY1327" fmla="*/ 209185 h 534108"/>
              <a:gd name="connsiteX1328" fmla="*/ 7627546 w 9619874"/>
              <a:gd name="connsiteY1328" fmla="*/ 170631 h 534108"/>
              <a:gd name="connsiteX1329" fmla="*/ 7588992 w 9619874"/>
              <a:gd name="connsiteY1329" fmla="*/ 209185 h 534108"/>
              <a:gd name="connsiteX1330" fmla="*/ 7628265 w 9619874"/>
              <a:gd name="connsiteY1330" fmla="*/ 248458 h 534108"/>
              <a:gd name="connsiteX1331" fmla="*/ 7666819 w 9619874"/>
              <a:gd name="connsiteY1331" fmla="*/ 209904 h 534108"/>
              <a:gd name="connsiteX1332" fmla="*/ 7513246 w 9619874"/>
              <a:gd name="connsiteY1332" fmla="*/ 170631 h 534108"/>
              <a:gd name="connsiteX1333" fmla="*/ 7473973 w 9619874"/>
              <a:gd name="connsiteY1333" fmla="*/ 209904 h 534108"/>
              <a:gd name="connsiteX1334" fmla="*/ 7512527 w 9619874"/>
              <a:gd name="connsiteY1334" fmla="*/ 248458 h 534108"/>
              <a:gd name="connsiteX1335" fmla="*/ 7551800 w 9619874"/>
              <a:gd name="connsiteY1335" fmla="*/ 209185 h 534108"/>
              <a:gd name="connsiteX1336" fmla="*/ 7397508 w 9619874"/>
              <a:gd name="connsiteY1336" fmla="*/ 170631 h 534108"/>
              <a:gd name="connsiteX1337" fmla="*/ 7358954 w 9619874"/>
              <a:gd name="connsiteY1337" fmla="*/ 209185 h 534108"/>
              <a:gd name="connsiteX1338" fmla="*/ 7398227 w 9619874"/>
              <a:gd name="connsiteY1338" fmla="*/ 248458 h 534108"/>
              <a:gd name="connsiteX1339" fmla="*/ 7436781 w 9619874"/>
              <a:gd name="connsiteY1339" fmla="*/ 209904 h 534108"/>
              <a:gd name="connsiteX1340" fmla="*/ 7283208 w 9619874"/>
              <a:gd name="connsiteY1340" fmla="*/ 170631 h 534108"/>
              <a:gd name="connsiteX1341" fmla="*/ 7243935 w 9619874"/>
              <a:gd name="connsiteY1341" fmla="*/ 209904 h 534108"/>
              <a:gd name="connsiteX1342" fmla="*/ 7282489 w 9619874"/>
              <a:gd name="connsiteY1342" fmla="*/ 248458 h 534108"/>
              <a:gd name="connsiteX1343" fmla="*/ 7321762 w 9619874"/>
              <a:gd name="connsiteY1343" fmla="*/ 209185 h 534108"/>
              <a:gd name="connsiteX1344" fmla="*/ 7167470 w 9619874"/>
              <a:gd name="connsiteY1344" fmla="*/ 170631 h 534108"/>
              <a:gd name="connsiteX1345" fmla="*/ 7128916 w 9619874"/>
              <a:gd name="connsiteY1345" fmla="*/ 209185 h 534108"/>
              <a:gd name="connsiteX1346" fmla="*/ 7168189 w 9619874"/>
              <a:gd name="connsiteY1346" fmla="*/ 248458 h 534108"/>
              <a:gd name="connsiteX1347" fmla="*/ 7206743 w 9619874"/>
              <a:gd name="connsiteY1347" fmla="*/ 209904 h 534108"/>
              <a:gd name="connsiteX1348" fmla="*/ 7053170 w 9619874"/>
              <a:gd name="connsiteY1348" fmla="*/ 170631 h 534108"/>
              <a:gd name="connsiteX1349" fmla="*/ 7013897 w 9619874"/>
              <a:gd name="connsiteY1349" fmla="*/ 209904 h 534108"/>
              <a:gd name="connsiteX1350" fmla="*/ 7052451 w 9619874"/>
              <a:gd name="connsiteY1350" fmla="*/ 248458 h 534108"/>
              <a:gd name="connsiteX1351" fmla="*/ 7091724 w 9619874"/>
              <a:gd name="connsiteY1351" fmla="*/ 209185 h 534108"/>
              <a:gd name="connsiteX1352" fmla="*/ 6937432 w 9619874"/>
              <a:gd name="connsiteY1352" fmla="*/ 170631 h 534108"/>
              <a:gd name="connsiteX1353" fmla="*/ 6898878 w 9619874"/>
              <a:gd name="connsiteY1353" fmla="*/ 209185 h 534108"/>
              <a:gd name="connsiteX1354" fmla="*/ 6938151 w 9619874"/>
              <a:gd name="connsiteY1354" fmla="*/ 248458 h 534108"/>
              <a:gd name="connsiteX1355" fmla="*/ 6976705 w 9619874"/>
              <a:gd name="connsiteY1355" fmla="*/ 209904 h 534108"/>
              <a:gd name="connsiteX1356" fmla="*/ 6823132 w 9619874"/>
              <a:gd name="connsiteY1356" fmla="*/ 170631 h 534108"/>
              <a:gd name="connsiteX1357" fmla="*/ 6783859 w 9619874"/>
              <a:gd name="connsiteY1357" fmla="*/ 209904 h 534108"/>
              <a:gd name="connsiteX1358" fmla="*/ 6822413 w 9619874"/>
              <a:gd name="connsiteY1358" fmla="*/ 248458 h 534108"/>
              <a:gd name="connsiteX1359" fmla="*/ 6861686 w 9619874"/>
              <a:gd name="connsiteY1359" fmla="*/ 209185 h 534108"/>
              <a:gd name="connsiteX1360" fmla="*/ 6707394 w 9619874"/>
              <a:gd name="connsiteY1360" fmla="*/ 170631 h 534108"/>
              <a:gd name="connsiteX1361" fmla="*/ 6668840 w 9619874"/>
              <a:gd name="connsiteY1361" fmla="*/ 209185 h 534108"/>
              <a:gd name="connsiteX1362" fmla="*/ 6708113 w 9619874"/>
              <a:gd name="connsiteY1362" fmla="*/ 248458 h 534108"/>
              <a:gd name="connsiteX1363" fmla="*/ 6746667 w 9619874"/>
              <a:gd name="connsiteY1363" fmla="*/ 209904 h 534108"/>
              <a:gd name="connsiteX1364" fmla="*/ 6593094 w 9619874"/>
              <a:gd name="connsiteY1364" fmla="*/ 170631 h 534108"/>
              <a:gd name="connsiteX1365" fmla="*/ 6553821 w 9619874"/>
              <a:gd name="connsiteY1365" fmla="*/ 209904 h 534108"/>
              <a:gd name="connsiteX1366" fmla="*/ 6592375 w 9619874"/>
              <a:gd name="connsiteY1366" fmla="*/ 248458 h 534108"/>
              <a:gd name="connsiteX1367" fmla="*/ 6631648 w 9619874"/>
              <a:gd name="connsiteY1367" fmla="*/ 209185 h 534108"/>
              <a:gd name="connsiteX1368" fmla="*/ 6477356 w 9619874"/>
              <a:gd name="connsiteY1368" fmla="*/ 170631 h 534108"/>
              <a:gd name="connsiteX1369" fmla="*/ 6438802 w 9619874"/>
              <a:gd name="connsiteY1369" fmla="*/ 209185 h 534108"/>
              <a:gd name="connsiteX1370" fmla="*/ 6478075 w 9619874"/>
              <a:gd name="connsiteY1370" fmla="*/ 248458 h 534108"/>
              <a:gd name="connsiteX1371" fmla="*/ 6516629 w 9619874"/>
              <a:gd name="connsiteY1371" fmla="*/ 209904 h 534108"/>
              <a:gd name="connsiteX1372" fmla="*/ 6363056 w 9619874"/>
              <a:gd name="connsiteY1372" fmla="*/ 170631 h 534108"/>
              <a:gd name="connsiteX1373" fmla="*/ 6323783 w 9619874"/>
              <a:gd name="connsiteY1373" fmla="*/ 209904 h 534108"/>
              <a:gd name="connsiteX1374" fmla="*/ 6362337 w 9619874"/>
              <a:gd name="connsiteY1374" fmla="*/ 248458 h 534108"/>
              <a:gd name="connsiteX1375" fmla="*/ 6401610 w 9619874"/>
              <a:gd name="connsiteY1375" fmla="*/ 209185 h 534108"/>
              <a:gd name="connsiteX1376" fmla="*/ 6247318 w 9619874"/>
              <a:gd name="connsiteY1376" fmla="*/ 170631 h 534108"/>
              <a:gd name="connsiteX1377" fmla="*/ 6208764 w 9619874"/>
              <a:gd name="connsiteY1377" fmla="*/ 209185 h 534108"/>
              <a:gd name="connsiteX1378" fmla="*/ 6248037 w 9619874"/>
              <a:gd name="connsiteY1378" fmla="*/ 248458 h 534108"/>
              <a:gd name="connsiteX1379" fmla="*/ 6286591 w 9619874"/>
              <a:gd name="connsiteY1379" fmla="*/ 209904 h 534108"/>
              <a:gd name="connsiteX1380" fmla="*/ 6133018 w 9619874"/>
              <a:gd name="connsiteY1380" fmla="*/ 170631 h 534108"/>
              <a:gd name="connsiteX1381" fmla="*/ 6093745 w 9619874"/>
              <a:gd name="connsiteY1381" fmla="*/ 209904 h 534108"/>
              <a:gd name="connsiteX1382" fmla="*/ 6132299 w 9619874"/>
              <a:gd name="connsiteY1382" fmla="*/ 248458 h 534108"/>
              <a:gd name="connsiteX1383" fmla="*/ 6171572 w 9619874"/>
              <a:gd name="connsiteY1383" fmla="*/ 209185 h 534108"/>
              <a:gd name="connsiteX1384" fmla="*/ 6017280 w 9619874"/>
              <a:gd name="connsiteY1384" fmla="*/ 170631 h 534108"/>
              <a:gd name="connsiteX1385" fmla="*/ 5978726 w 9619874"/>
              <a:gd name="connsiteY1385" fmla="*/ 209185 h 534108"/>
              <a:gd name="connsiteX1386" fmla="*/ 6017999 w 9619874"/>
              <a:gd name="connsiteY1386" fmla="*/ 248458 h 534108"/>
              <a:gd name="connsiteX1387" fmla="*/ 6056553 w 9619874"/>
              <a:gd name="connsiteY1387" fmla="*/ 209904 h 534108"/>
              <a:gd name="connsiteX1388" fmla="*/ 5902980 w 9619874"/>
              <a:gd name="connsiteY1388" fmla="*/ 170631 h 534108"/>
              <a:gd name="connsiteX1389" fmla="*/ 5863707 w 9619874"/>
              <a:gd name="connsiteY1389" fmla="*/ 209904 h 534108"/>
              <a:gd name="connsiteX1390" fmla="*/ 5902261 w 9619874"/>
              <a:gd name="connsiteY1390" fmla="*/ 248458 h 534108"/>
              <a:gd name="connsiteX1391" fmla="*/ 5941534 w 9619874"/>
              <a:gd name="connsiteY1391" fmla="*/ 209185 h 534108"/>
              <a:gd name="connsiteX1392" fmla="*/ 5787242 w 9619874"/>
              <a:gd name="connsiteY1392" fmla="*/ 170631 h 534108"/>
              <a:gd name="connsiteX1393" fmla="*/ 5748688 w 9619874"/>
              <a:gd name="connsiteY1393" fmla="*/ 209185 h 534108"/>
              <a:gd name="connsiteX1394" fmla="*/ 5787961 w 9619874"/>
              <a:gd name="connsiteY1394" fmla="*/ 248458 h 534108"/>
              <a:gd name="connsiteX1395" fmla="*/ 5826515 w 9619874"/>
              <a:gd name="connsiteY1395" fmla="*/ 209904 h 534108"/>
              <a:gd name="connsiteX1396" fmla="*/ 5672942 w 9619874"/>
              <a:gd name="connsiteY1396" fmla="*/ 170631 h 534108"/>
              <a:gd name="connsiteX1397" fmla="*/ 5633669 w 9619874"/>
              <a:gd name="connsiteY1397" fmla="*/ 209904 h 534108"/>
              <a:gd name="connsiteX1398" fmla="*/ 5672223 w 9619874"/>
              <a:gd name="connsiteY1398" fmla="*/ 248458 h 534108"/>
              <a:gd name="connsiteX1399" fmla="*/ 5711496 w 9619874"/>
              <a:gd name="connsiteY1399" fmla="*/ 209185 h 534108"/>
              <a:gd name="connsiteX1400" fmla="*/ 5557204 w 9619874"/>
              <a:gd name="connsiteY1400" fmla="*/ 170631 h 534108"/>
              <a:gd name="connsiteX1401" fmla="*/ 5518650 w 9619874"/>
              <a:gd name="connsiteY1401" fmla="*/ 209185 h 534108"/>
              <a:gd name="connsiteX1402" fmla="*/ 5557923 w 9619874"/>
              <a:gd name="connsiteY1402" fmla="*/ 248458 h 534108"/>
              <a:gd name="connsiteX1403" fmla="*/ 5596477 w 9619874"/>
              <a:gd name="connsiteY1403" fmla="*/ 209904 h 534108"/>
              <a:gd name="connsiteX1404" fmla="*/ 5442904 w 9619874"/>
              <a:gd name="connsiteY1404" fmla="*/ 170631 h 534108"/>
              <a:gd name="connsiteX1405" fmla="*/ 5403631 w 9619874"/>
              <a:gd name="connsiteY1405" fmla="*/ 209904 h 534108"/>
              <a:gd name="connsiteX1406" fmla="*/ 5442185 w 9619874"/>
              <a:gd name="connsiteY1406" fmla="*/ 248458 h 534108"/>
              <a:gd name="connsiteX1407" fmla="*/ 5481458 w 9619874"/>
              <a:gd name="connsiteY1407" fmla="*/ 209185 h 534108"/>
              <a:gd name="connsiteX1408" fmla="*/ 5327166 w 9619874"/>
              <a:gd name="connsiteY1408" fmla="*/ 170631 h 534108"/>
              <a:gd name="connsiteX1409" fmla="*/ 5288612 w 9619874"/>
              <a:gd name="connsiteY1409" fmla="*/ 209185 h 534108"/>
              <a:gd name="connsiteX1410" fmla="*/ 5327885 w 9619874"/>
              <a:gd name="connsiteY1410" fmla="*/ 248458 h 534108"/>
              <a:gd name="connsiteX1411" fmla="*/ 5366439 w 9619874"/>
              <a:gd name="connsiteY1411" fmla="*/ 209904 h 534108"/>
              <a:gd name="connsiteX1412" fmla="*/ 5212866 w 9619874"/>
              <a:gd name="connsiteY1412" fmla="*/ 170631 h 534108"/>
              <a:gd name="connsiteX1413" fmla="*/ 5173593 w 9619874"/>
              <a:gd name="connsiteY1413" fmla="*/ 209904 h 534108"/>
              <a:gd name="connsiteX1414" fmla="*/ 5212147 w 9619874"/>
              <a:gd name="connsiteY1414" fmla="*/ 248458 h 534108"/>
              <a:gd name="connsiteX1415" fmla="*/ 5251420 w 9619874"/>
              <a:gd name="connsiteY1415" fmla="*/ 209185 h 534108"/>
              <a:gd name="connsiteX1416" fmla="*/ 5097128 w 9619874"/>
              <a:gd name="connsiteY1416" fmla="*/ 170631 h 534108"/>
              <a:gd name="connsiteX1417" fmla="*/ 5058574 w 9619874"/>
              <a:gd name="connsiteY1417" fmla="*/ 209185 h 534108"/>
              <a:gd name="connsiteX1418" fmla="*/ 5097847 w 9619874"/>
              <a:gd name="connsiteY1418" fmla="*/ 248458 h 534108"/>
              <a:gd name="connsiteX1419" fmla="*/ 5136401 w 9619874"/>
              <a:gd name="connsiteY1419" fmla="*/ 209904 h 534108"/>
              <a:gd name="connsiteX1420" fmla="*/ 4982828 w 9619874"/>
              <a:gd name="connsiteY1420" fmla="*/ 170631 h 534108"/>
              <a:gd name="connsiteX1421" fmla="*/ 4943555 w 9619874"/>
              <a:gd name="connsiteY1421" fmla="*/ 209904 h 534108"/>
              <a:gd name="connsiteX1422" fmla="*/ 4982109 w 9619874"/>
              <a:gd name="connsiteY1422" fmla="*/ 248458 h 534108"/>
              <a:gd name="connsiteX1423" fmla="*/ 5021382 w 9619874"/>
              <a:gd name="connsiteY1423" fmla="*/ 209185 h 534108"/>
              <a:gd name="connsiteX1424" fmla="*/ 4867090 w 9619874"/>
              <a:gd name="connsiteY1424" fmla="*/ 170631 h 534108"/>
              <a:gd name="connsiteX1425" fmla="*/ 4828536 w 9619874"/>
              <a:gd name="connsiteY1425" fmla="*/ 209185 h 534108"/>
              <a:gd name="connsiteX1426" fmla="*/ 4867809 w 9619874"/>
              <a:gd name="connsiteY1426" fmla="*/ 248458 h 534108"/>
              <a:gd name="connsiteX1427" fmla="*/ 4906363 w 9619874"/>
              <a:gd name="connsiteY1427" fmla="*/ 209904 h 534108"/>
              <a:gd name="connsiteX1428" fmla="*/ 4752790 w 9619874"/>
              <a:gd name="connsiteY1428" fmla="*/ 170631 h 534108"/>
              <a:gd name="connsiteX1429" fmla="*/ 4713517 w 9619874"/>
              <a:gd name="connsiteY1429" fmla="*/ 209904 h 534108"/>
              <a:gd name="connsiteX1430" fmla="*/ 4752071 w 9619874"/>
              <a:gd name="connsiteY1430" fmla="*/ 248458 h 534108"/>
              <a:gd name="connsiteX1431" fmla="*/ 4791344 w 9619874"/>
              <a:gd name="connsiteY1431" fmla="*/ 209185 h 534108"/>
              <a:gd name="connsiteX1432" fmla="*/ 4637052 w 9619874"/>
              <a:gd name="connsiteY1432" fmla="*/ 170631 h 534108"/>
              <a:gd name="connsiteX1433" fmla="*/ 4598498 w 9619874"/>
              <a:gd name="connsiteY1433" fmla="*/ 209185 h 534108"/>
              <a:gd name="connsiteX1434" fmla="*/ 4637771 w 9619874"/>
              <a:gd name="connsiteY1434" fmla="*/ 248458 h 534108"/>
              <a:gd name="connsiteX1435" fmla="*/ 4676325 w 9619874"/>
              <a:gd name="connsiteY1435" fmla="*/ 209904 h 534108"/>
              <a:gd name="connsiteX1436" fmla="*/ 4522752 w 9619874"/>
              <a:gd name="connsiteY1436" fmla="*/ 170631 h 534108"/>
              <a:gd name="connsiteX1437" fmla="*/ 4483479 w 9619874"/>
              <a:gd name="connsiteY1437" fmla="*/ 209904 h 534108"/>
              <a:gd name="connsiteX1438" fmla="*/ 4522033 w 9619874"/>
              <a:gd name="connsiteY1438" fmla="*/ 248458 h 534108"/>
              <a:gd name="connsiteX1439" fmla="*/ 4561306 w 9619874"/>
              <a:gd name="connsiteY1439" fmla="*/ 209185 h 534108"/>
              <a:gd name="connsiteX1440" fmla="*/ 4407014 w 9619874"/>
              <a:gd name="connsiteY1440" fmla="*/ 170631 h 534108"/>
              <a:gd name="connsiteX1441" fmla="*/ 4368460 w 9619874"/>
              <a:gd name="connsiteY1441" fmla="*/ 209185 h 534108"/>
              <a:gd name="connsiteX1442" fmla="*/ 4407733 w 9619874"/>
              <a:gd name="connsiteY1442" fmla="*/ 248458 h 534108"/>
              <a:gd name="connsiteX1443" fmla="*/ 4446287 w 9619874"/>
              <a:gd name="connsiteY1443" fmla="*/ 209904 h 534108"/>
              <a:gd name="connsiteX1444" fmla="*/ 4292714 w 9619874"/>
              <a:gd name="connsiteY1444" fmla="*/ 170631 h 534108"/>
              <a:gd name="connsiteX1445" fmla="*/ 4253441 w 9619874"/>
              <a:gd name="connsiteY1445" fmla="*/ 209904 h 534108"/>
              <a:gd name="connsiteX1446" fmla="*/ 4291995 w 9619874"/>
              <a:gd name="connsiteY1446" fmla="*/ 248458 h 534108"/>
              <a:gd name="connsiteX1447" fmla="*/ 4331268 w 9619874"/>
              <a:gd name="connsiteY1447" fmla="*/ 209185 h 534108"/>
              <a:gd name="connsiteX1448" fmla="*/ 4176976 w 9619874"/>
              <a:gd name="connsiteY1448" fmla="*/ 170631 h 534108"/>
              <a:gd name="connsiteX1449" fmla="*/ 4138422 w 9619874"/>
              <a:gd name="connsiteY1449" fmla="*/ 209185 h 534108"/>
              <a:gd name="connsiteX1450" fmla="*/ 4177695 w 9619874"/>
              <a:gd name="connsiteY1450" fmla="*/ 248458 h 534108"/>
              <a:gd name="connsiteX1451" fmla="*/ 4216249 w 9619874"/>
              <a:gd name="connsiteY1451" fmla="*/ 209904 h 534108"/>
              <a:gd name="connsiteX1452" fmla="*/ 4062676 w 9619874"/>
              <a:gd name="connsiteY1452" fmla="*/ 170631 h 534108"/>
              <a:gd name="connsiteX1453" fmla="*/ 4023405 w 9619874"/>
              <a:gd name="connsiteY1453" fmla="*/ 209902 h 534108"/>
              <a:gd name="connsiteX1454" fmla="*/ 4061961 w 9619874"/>
              <a:gd name="connsiteY1454" fmla="*/ 248458 h 534108"/>
              <a:gd name="connsiteX1455" fmla="*/ 4101232 w 9619874"/>
              <a:gd name="connsiteY1455" fmla="*/ 209187 h 534108"/>
              <a:gd name="connsiteX1456" fmla="*/ 2106640 w 9619874"/>
              <a:gd name="connsiteY1456" fmla="*/ 170631 h 534108"/>
              <a:gd name="connsiteX1457" fmla="*/ 2068086 w 9619874"/>
              <a:gd name="connsiteY1457" fmla="*/ 209185 h 534108"/>
              <a:gd name="connsiteX1458" fmla="*/ 2107359 w 9619874"/>
              <a:gd name="connsiteY1458" fmla="*/ 248458 h 534108"/>
              <a:gd name="connsiteX1459" fmla="*/ 2145913 w 9619874"/>
              <a:gd name="connsiteY1459" fmla="*/ 209904 h 534108"/>
              <a:gd name="connsiteX1460" fmla="*/ 1992340 w 9619874"/>
              <a:gd name="connsiteY1460" fmla="*/ 170631 h 534108"/>
              <a:gd name="connsiteX1461" fmla="*/ 1953067 w 9619874"/>
              <a:gd name="connsiteY1461" fmla="*/ 209905 h 534108"/>
              <a:gd name="connsiteX1462" fmla="*/ 1991620 w 9619874"/>
              <a:gd name="connsiteY1462" fmla="*/ 248458 h 534108"/>
              <a:gd name="connsiteX1463" fmla="*/ 2030894 w 9619874"/>
              <a:gd name="connsiteY1463" fmla="*/ 209185 h 534108"/>
              <a:gd name="connsiteX1464" fmla="*/ 1876601 w 9619874"/>
              <a:gd name="connsiteY1464" fmla="*/ 170631 h 534108"/>
              <a:gd name="connsiteX1465" fmla="*/ 1838047 w 9619874"/>
              <a:gd name="connsiteY1465" fmla="*/ 209185 h 534108"/>
              <a:gd name="connsiteX1466" fmla="*/ 1877320 w 9619874"/>
              <a:gd name="connsiteY1466" fmla="*/ 248458 h 534108"/>
              <a:gd name="connsiteX1467" fmla="*/ 1915874 w 9619874"/>
              <a:gd name="connsiteY1467" fmla="*/ 209904 h 534108"/>
              <a:gd name="connsiteX1468" fmla="*/ 1762301 w 9619874"/>
              <a:gd name="connsiteY1468" fmla="*/ 170631 h 534108"/>
              <a:gd name="connsiteX1469" fmla="*/ 1723028 w 9619874"/>
              <a:gd name="connsiteY1469" fmla="*/ 209904 h 534108"/>
              <a:gd name="connsiteX1470" fmla="*/ 1761582 w 9619874"/>
              <a:gd name="connsiteY1470" fmla="*/ 248458 h 534108"/>
              <a:gd name="connsiteX1471" fmla="*/ 1800855 w 9619874"/>
              <a:gd name="connsiteY1471" fmla="*/ 209185 h 534108"/>
              <a:gd name="connsiteX1472" fmla="*/ 1646563 w 9619874"/>
              <a:gd name="connsiteY1472" fmla="*/ 170631 h 534108"/>
              <a:gd name="connsiteX1473" fmla="*/ 1608009 w 9619874"/>
              <a:gd name="connsiteY1473" fmla="*/ 209185 h 534108"/>
              <a:gd name="connsiteX1474" fmla="*/ 1647282 w 9619874"/>
              <a:gd name="connsiteY1474" fmla="*/ 248458 h 534108"/>
              <a:gd name="connsiteX1475" fmla="*/ 1685836 w 9619874"/>
              <a:gd name="connsiteY1475" fmla="*/ 209904 h 534108"/>
              <a:gd name="connsiteX1476" fmla="*/ 1532263 w 9619874"/>
              <a:gd name="connsiteY1476" fmla="*/ 170631 h 534108"/>
              <a:gd name="connsiteX1477" fmla="*/ 1492990 w 9619874"/>
              <a:gd name="connsiteY1477" fmla="*/ 209904 h 534108"/>
              <a:gd name="connsiteX1478" fmla="*/ 1531543 w 9619874"/>
              <a:gd name="connsiteY1478" fmla="*/ 248458 h 534108"/>
              <a:gd name="connsiteX1479" fmla="*/ 1570817 w 9619874"/>
              <a:gd name="connsiteY1479" fmla="*/ 209185 h 534108"/>
              <a:gd name="connsiteX1480" fmla="*/ 1416524 w 9619874"/>
              <a:gd name="connsiteY1480" fmla="*/ 170631 h 534108"/>
              <a:gd name="connsiteX1481" fmla="*/ 1377971 w 9619874"/>
              <a:gd name="connsiteY1481" fmla="*/ 209185 h 534108"/>
              <a:gd name="connsiteX1482" fmla="*/ 1417243 w 9619874"/>
              <a:gd name="connsiteY1482" fmla="*/ 248458 h 534108"/>
              <a:gd name="connsiteX1483" fmla="*/ 1455798 w 9619874"/>
              <a:gd name="connsiteY1483" fmla="*/ 209904 h 534108"/>
              <a:gd name="connsiteX1484" fmla="*/ 1302224 w 9619874"/>
              <a:gd name="connsiteY1484" fmla="*/ 170631 h 534108"/>
              <a:gd name="connsiteX1485" fmla="*/ 1262952 w 9619874"/>
              <a:gd name="connsiteY1485" fmla="*/ 209904 h 534108"/>
              <a:gd name="connsiteX1486" fmla="*/ 1301506 w 9619874"/>
              <a:gd name="connsiteY1486" fmla="*/ 248458 h 534108"/>
              <a:gd name="connsiteX1487" fmla="*/ 1340779 w 9619874"/>
              <a:gd name="connsiteY1487" fmla="*/ 209185 h 534108"/>
              <a:gd name="connsiteX1488" fmla="*/ 1186487 w 9619874"/>
              <a:gd name="connsiteY1488" fmla="*/ 170631 h 534108"/>
              <a:gd name="connsiteX1489" fmla="*/ 1147933 w 9619874"/>
              <a:gd name="connsiteY1489" fmla="*/ 209185 h 534108"/>
              <a:gd name="connsiteX1490" fmla="*/ 1187206 w 9619874"/>
              <a:gd name="connsiteY1490" fmla="*/ 248458 h 534108"/>
              <a:gd name="connsiteX1491" fmla="*/ 1225760 w 9619874"/>
              <a:gd name="connsiteY1491" fmla="*/ 209904 h 534108"/>
              <a:gd name="connsiteX1492" fmla="*/ 1072187 w 9619874"/>
              <a:gd name="connsiteY1492" fmla="*/ 170631 h 534108"/>
              <a:gd name="connsiteX1493" fmla="*/ 1032914 w 9619874"/>
              <a:gd name="connsiteY1493" fmla="*/ 209904 h 534108"/>
              <a:gd name="connsiteX1494" fmla="*/ 1071468 w 9619874"/>
              <a:gd name="connsiteY1494" fmla="*/ 248458 h 534108"/>
              <a:gd name="connsiteX1495" fmla="*/ 1110741 w 9619874"/>
              <a:gd name="connsiteY1495" fmla="*/ 209185 h 534108"/>
              <a:gd name="connsiteX1496" fmla="*/ 956449 w 9619874"/>
              <a:gd name="connsiteY1496" fmla="*/ 170631 h 534108"/>
              <a:gd name="connsiteX1497" fmla="*/ 917895 w 9619874"/>
              <a:gd name="connsiteY1497" fmla="*/ 209185 h 534108"/>
              <a:gd name="connsiteX1498" fmla="*/ 957168 w 9619874"/>
              <a:gd name="connsiteY1498" fmla="*/ 248458 h 534108"/>
              <a:gd name="connsiteX1499" fmla="*/ 995722 w 9619874"/>
              <a:gd name="connsiteY1499" fmla="*/ 209904 h 534108"/>
              <a:gd name="connsiteX1500" fmla="*/ 842149 w 9619874"/>
              <a:gd name="connsiteY1500" fmla="*/ 170631 h 534108"/>
              <a:gd name="connsiteX1501" fmla="*/ 802876 w 9619874"/>
              <a:gd name="connsiteY1501" fmla="*/ 209905 h 534108"/>
              <a:gd name="connsiteX1502" fmla="*/ 841429 w 9619874"/>
              <a:gd name="connsiteY1502" fmla="*/ 248458 h 534108"/>
              <a:gd name="connsiteX1503" fmla="*/ 880703 w 9619874"/>
              <a:gd name="connsiteY1503" fmla="*/ 209185 h 534108"/>
              <a:gd name="connsiteX1504" fmla="*/ 726410 w 9619874"/>
              <a:gd name="connsiteY1504" fmla="*/ 170631 h 534108"/>
              <a:gd name="connsiteX1505" fmla="*/ 687857 w 9619874"/>
              <a:gd name="connsiteY1505" fmla="*/ 209185 h 534108"/>
              <a:gd name="connsiteX1506" fmla="*/ 727129 w 9619874"/>
              <a:gd name="connsiteY1506" fmla="*/ 248458 h 534108"/>
              <a:gd name="connsiteX1507" fmla="*/ 765683 w 9619874"/>
              <a:gd name="connsiteY1507" fmla="*/ 209904 h 534108"/>
              <a:gd name="connsiteX1508" fmla="*/ 612110 w 9619874"/>
              <a:gd name="connsiteY1508" fmla="*/ 170631 h 534108"/>
              <a:gd name="connsiteX1509" fmla="*/ 572838 w 9619874"/>
              <a:gd name="connsiteY1509" fmla="*/ 209904 h 534108"/>
              <a:gd name="connsiteX1510" fmla="*/ 611392 w 9619874"/>
              <a:gd name="connsiteY1510" fmla="*/ 248458 h 534108"/>
              <a:gd name="connsiteX1511" fmla="*/ 650665 w 9619874"/>
              <a:gd name="connsiteY1511" fmla="*/ 209186 h 534108"/>
              <a:gd name="connsiteX1512" fmla="*/ 496373 w 9619874"/>
              <a:gd name="connsiteY1512" fmla="*/ 170631 h 534108"/>
              <a:gd name="connsiteX1513" fmla="*/ 457819 w 9619874"/>
              <a:gd name="connsiteY1513" fmla="*/ 209185 h 534108"/>
              <a:gd name="connsiteX1514" fmla="*/ 497092 w 9619874"/>
              <a:gd name="connsiteY1514" fmla="*/ 248458 h 534108"/>
              <a:gd name="connsiteX1515" fmla="*/ 535646 w 9619874"/>
              <a:gd name="connsiteY1515" fmla="*/ 209904 h 534108"/>
              <a:gd name="connsiteX1516" fmla="*/ 382073 w 9619874"/>
              <a:gd name="connsiteY1516" fmla="*/ 170631 h 534108"/>
              <a:gd name="connsiteX1517" fmla="*/ 342800 w 9619874"/>
              <a:gd name="connsiteY1517" fmla="*/ 209904 h 534108"/>
              <a:gd name="connsiteX1518" fmla="*/ 381354 w 9619874"/>
              <a:gd name="connsiteY1518" fmla="*/ 248458 h 534108"/>
              <a:gd name="connsiteX1519" fmla="*/ 420627 w 9619874"/>
              <a:gd name="connsiteY1519" fmla="*/ 209185 h 534108"/>
              <a:gd name="connsiteX1520" fmla="*/ 3946941 w 9619874"/>
              <a:gd name="connsiteY1520" fmla="*/ 170630 h 534108"/>
              <a:gd name="connsiteX1521" fmla="*/ 3908387 w 9619874"/>
              <a:gd name="connsiteY1521" fmla="*/ 209184 h 534108"/>
              <a:gd name="connsiteX1522" fmla="*/ 3947661 w 9619874"/>
              <a:gd name="connsiteY1522" fmla="*/ 248458 h 534108"/>
              <a:gd name="connsiteX1523" fmla="*/ 3986215 w 9619874"/>
              <a:gd name="connsiteY1523" fmla="*/ 209904 h 534108"/>
              <a:gd name="connsiteX1524" fmla="*/ 3832641 w 9619874"/>
              <a:gd name="connsiteY1524" fmla="*/ 170630 h 534108"/>
              <a:gd name="connsiteX1525" fmla="*/ 3793367 w 9619874"/>
              <a:gd name="connsiteY1525" fmla="*/ 209904 h 534108"/>
              <a:gd name="connsiteX1526" fmla="*/ 3831921 w 9619874"/>
              <a:gd name="connsiteY1526" fmla="*/ 248458 h 534108"/>
              <a:gd name="connsiteX1527" fmla="*/ 3871195 w 9619874"/>
              <a:gd name="connsiteY1527" fmla="*/ 209184 h 534108"/>
              <a:gd name="connsiteX1528" fmla="*/ 3486865 w 9619874"/>
              <a:gd name="connsiteY1528" fmla="*/ 170630 h 534108"/>
              <a:gd name="connsiteX1529" fmla="*/ 3448311 w 9619874"/>
              <a:gd name="connsiteY1529" fmla="*/ 209184 h 534108"/>
              <a:gd name="connsiteX1530" fmla="*/ 3487585 w 9619874"/>
              <a:gd name="connsiteY1530" fmla="*/ 248458 h 534108"/>
              <a:gd name="connsiteX1531" fmla="*/ 3526139 w 9619874"/>
              <a:gd name="connsiteY1531" fmla="*/ 209904 h 534108"/>
              <a:gd name="connsiteX1532" fmla="*/ 3372565 w 9619874"/>
              <a:gd name="connsiteY1532" fmla="*/ 170630 h 534108"/>
              <a:gd name="connsiteX1533" fmla="*/ 3333291 w 9619874"/>
              <a:gd name="connsiteY1533" fmla="*/ 209904 h 534108"/>
              <a:gd name="connsiteX1534" fmla="*/ 3371845 w 9619874"/>
              <a:gd name="connsiteY1534" fmla="*/ 248458 h 534108"/>
              <a:gd name="connsiteX1535" fmla="*/ 3411119 w 9619874"/>
              <a:gd name="connsiteY1535" fmla="*/ 209184 h 534108"/>
              <a:gd name="connsiteX1536" fmla="*/ 3026789 w 9619874"/>
              <a:gd name="connsiteY1536" fmla="*/ 170630 h 534108"/>
              <a:gd name="connsiteX1537" fmla="*/ 2988236 w 9619874"/>
              <a:gd name="connsiteY1537" fmla="*/ 209184 h 534108"/>
              <a:gd name="connsiteX1538" fmla="*/ 3027510 w 9619874"/>
              <a:gd name="connsiteY1538" fmla="*/ 248458 h 534108"/>
              <a:gd name="connsiteX1539" fmla="*/ 3066064 w 9619874"/>
              <a:gd name="connsiteY1539" fmla="*/ 209905 h 534108"/>
              <a:gd name="connsiteX1540" fmla="*/ 2912489 w 9619874"/>
              <a:gd name="connsiteY1540" fmla="*/ 170630 h 534108"/>
              <a:gd name="connsiteX1541" fmla="*/ 2873215 w 9619874"/>
              <a:gd name="connsiteY1541" fmla="*/ 209904 h 534108"/>
              <a:gd name="connsiteX1542" fmla="*/ 2911769 w 9619874"/>
              <a:gd name="connsiteY1542" fmla="*/ 248458 h 534108"/>
              <a:gd name="connsiteX1543" fmla="*/ 2951043 w 9619874"/>
              <a:gd name="connsiteY1543" fmla="*/ 209184 h 534108"/>
              <a:gd name="connsiteX1544" fmla="*/ 2566714 w 9619874"/>
              <a:gd name="connsiteY1544" fmla="*/ 170630 h 534108"/>
              <a:gd name="connsiteX1545" fmla="*/ 2528160 w 9619874"/>
              <a:gd name="connsiteY1545" fmla="*/ 209184 h 534108"/>
              <a:gd name="connsiteX1546" fmla="*/ 2567434 w 9619874"/>
              <a:gd name="connsiteY1546" fmla="*/ 248458 h 534108"/>
              <a:gd name="connsiteX1547" fmla="*/ 2605988 w 9619874"/>
              <a:gd name="connsiteY1547" fmla="*/ 209904 h 534108"/>
              <a:gd name="connsiteX1548" fmla="*/ 2452414 w 9619874"/>
              <a:gd name="connsiteY1548" fmla="*/ 170630 h 534108"/>
              <a:gd name="connsiteX1549" fmla="*/ 2413140 w 9619874"/>
              <a:gd name="connsiteY1549" fmla="*/ 209904 h 534108"/>
              <a:gd name="connsiteX1550" fmla="*/ 2451694 w 9619874"/>
              <a:gd name="connsiteY1550" fmla="*/ 248458 h 534108"/>
              <a:gd name="connsiteX1551" fmla="*/ 2490968 w 9619874"/>
              <a:gd name="connsiteY1551" fmla="*/ 209184 h 534108"/>
              <a:gd name="connsiteX1552" fmla="*/ 9180657 w 9619874"/>
              <a:gd name="connsiteY1552" fmla="*/ 113487 h 534108"/>
              <a:gd name="connsiteX1553" fmla="*/ 9142102 w 9619874"/>
              <a:gd name="connsiteY1553" fmla="*/ 152041 h 534108"/>
              <a:gd name="connsiteX1554" fmla="*/ 9180657 w 9619874"/>
              <a:gd name="connsiteY1554" fmla="*/ 190595 h 534108"/>
              <a:gd name="connsiteX1555" fmla="*/ 9219211 w 9619874"/>
              <a:gd name="connsiteY1555" fmla="*/ 152041 h 534108"/>
              <a:gd name="connsiteX1556" fmla="*/ 3659754 w 9619874"/>
              <a:gd name="connsiteY1556" fmla="*/ 113483 h 534108"/>
              <a:gd name="connsiteX1557" fmla="*/ 3621199 w 9619874"/>
              <a:gd name="connsiteY1557" fmla="*/ 152037 h 534108"/>
              <a:gd name="connsiteX1558" fmla="*/ 3659753 w 9619874"/>
              <a:gd name="connsiteY1558" fmla="*/ 190591 h 534108"/>
              <a:gd name="connsiteX1559" fmla="*/ 3698307 w 9619874"/>
              <a:gd name="connsiteY1559" fmla="*/ 152036 h 534108"/>
              <a:gd name="connsiteX1560" fmla="*/ 3199678 w 9619874"/>
              <a:gd name="connsiteY1560" fmla="*/ 113483 h 534108"/>
              <a:gd name="connsiteX1561" fmla="*/ 3161123 w 9619874"/>
              <a:gd name="connsiteY1561" fmla="*/ 152037 h 534108"/>
              <a:gd name="connsiteX1562" fmla="*/ 3199678 w 9619874"/>
              <a:gd name="connsiteY1562" fmla="*/ 190591 h 534108"/>
              <a:gd name="connsiteX1563" fmla="*/ 3238232 w 9619874"/>
              <a:gd name="connsiteY1563" fmla="*/ 152037 h 534108"/>
              <a:gd name="connsiteX1564" fmla="*/ 2279527 w 9619874"/>
              <a:gd name="connsiteY1564" fmla="*/ 113483 h 534108"/>
              <a:gd name="connsiteX1565" fmla="*/ 2240972 w 9619874"/>
              <a:gd name="connsiteY1565" fmla="*/ 152037 h 534108"/>
              <a:gd name="connsiteX1566" fmla="*/ 2279526 w 9619874"/>
              <a:gd name="connsiteY1566" fmla="*/ 190591 h 534108"/>
              <a:gd name="connsiteX1567" fmla="*/ 2318080 w 9619874"/>
              <a:gd name="connsiteY1567" fmla="*/ 152036 h 534108"/>
              <a:gd name="connsiteX1568" fmla="*/ 2739601 w 9619874"/>
              <a:gd name="connsiteY1568" fmla="*/ 113482 h 534108"/>
              <a:gd name="connsiteX1569" fmla="*/ 2701047 w 9619874"/>
              <a:gd name="connsiteY1569" fmla="*/ 152036 h 534108"/>
              <a:gd name="connsiteX1570" fmla="*/ 2739602 w 9619874"/>
              <a:gd name="connsiteY1570" fmla="*/ 190591 h 534108"/>
              <a:gd name="connsiteX1571" fmla="*/ 2778156 w 9619874"/>
              <a:gd name="connsiteY1571" fmla="*/ 152037 h 534108"/>
              <a:gd name="connsiteX1572" fmla="*/ 899299 w 9619874"/>
              <a:gd name="connsiteY1572" fmla="*/ 113482 h 534108"/>
              <a:gd name="connsiteX1573" fmla="*/ 860745 w 9619874"/>
              <a:gd name="connsiteY1573" fmla="*/ 152035 h 534108"/>
              <a:gd name="connsiteX1574" fmla="*/ 899299 w 9619874"/>
              <a:gd name="connsiteY1574" fmla="*/ 190589 h 534108"/>
              <a:gd name="connsiteX1575" fmla="*/ 937852 w 9619874"/>
              <a:gd name="connsiteY1575" fmla="*/ 152035 h 534108"/>
              <a:gd name="connsiteX1576" fmla="*/ 1589413 w 9619874"/>
              <a:gd name="connsiteY1576" fmla="*/ 113481 h 534108"/>
              <a:gd name="connsiteX1577" fmla="*/ 1550859 w 9619874"/>
              <a:gd name="connsiteY1577" fmla="*/ 152035 h 534108"/>
              <a:gd name="connsiteX1578" fmla="*/ 1589413 w 9619874"/>
              <a:gd name="connsiteY1578" fmla="*/ 190589 h 534108"/>
              <a:gd name="connsiteX1579" fmla="*/ 1627967 w 9619874"/>
              <a:gd name="connsiteY1579" fmla="*/ 152035 h 534108"/>
              <a:gd name="connsiteX1580" fmla="*/ 8950624 w 9619874"/>
              <a:gd name="connsiteY1580" fmla="*/ 113481 h 534108"/>
              <a:gd name="connsiteX1581" fmla="*/ 8912070 w 9619874"/>
              <a:gd name="connsiteY1581" fmla="*/ 152035 h 534108"/>
              <a:gd name="connsiteX1582" fmla="*/ 8950624 w 9619874"/>
              <a:gd name="connsiteY1582" fmla="*/ 190589 h 534108"/>
              <a:gd name="connsiteX1583" fmla="*/ 8989178 w 9619874"/>
              <a:gd name="connsiteY1583" fmla="*/ 152035 h 534108"/>
              <a:gd name="connsiteX1584" fmla="*/ 1359375 w 9619874"/>
              <a:gd name="connsiteY1584" fmla="*/ 113481 h 534108"/>
              <a:gd name="connsiteX1585" fmla="*/ 1320821 w 9619874"/>
              <a:gd name="connsiteY1585" fmla="*/ 152035 h 534108"/>
              <a:gd name="connsiteX1586" fmla="*/ 1359375 w 9619874"/>
              <a:gd name="connsiteY1586" fmla="*/ 190589 h 534108"/>
              <a:gd name="connsiteX1587" fmla="*/ 1397928 w 9619874"/>
              <a:gd name="connsiteY1587" fmla="*/ 152035 h 534108"/>
              <a:gd name="connsiteX1588" fmla="*/ 4809940 w 9619874"/>
              <a:gd name="connsiteY1588" fmla="*/ 113481 h 534108"/>
              <a:gd name="connsiteX1589" fmla="*/ 4771386 w 9619874"/>
              <a:gd name="connsiteY1589" fmla="*/ 152035 h 534108"/>
              <a:gd name="connsiteX1590" fmla="*/ 4809940 w 9619874"/>
              <a:gd name="connsiteY1590" fmla="*/ 190589 h 534108"/>
              <a:gd name="connsiteX1591" fmla="*/ 4848494 w 9619874"/>
              <a:gd name="connsiteY1591" fmla="*/ 152035 h 534108"/>
              <a:gd name="connsiteX1592" fmla="*/ 8720586 w 9619874"/>
              <a:gd name="connsiteY1592" fmla="*/ 113481 h 534108"/>
              <a:gd name="connsiteX1593" fmla="*/ 8682032 w 9619874"/>
              <a:gd name="connsiteY1593" fmla="*/ 152035 h 534108"/>
              <a:gd name="connsiteX1594" fmla="*/ 8720586 w 9619874"/>
              <a:gd name="connsiteY1594" fmla="*/ 190589 h 534108"/>
              <a:gd name="connsiteX1595" fmla="*/ 8759140 w 9619874"/>
              <a:gd name="connsiteY1595" fmla="*/ 152035 h 534108"/>
              <a:gd name="connsiteX1596" fmla="*/ 8490548 w 9619874"/>
              <a:gd name="connsiteY1596" fmla="*/ 113481 h 534108"/>
              <a:gd name="connsiteX1597" fmla="*/ 8451994 w 9619874"/>
              <a:gd name="connsiteY1597" fmla="*/ 152035 h 534108"/>
              <a:gd name="connsiteX1598" fmla="*/ 8490548 w 9619874"/>
              <a:gd name="connsiteY1598" fmla="*/ 190589 h 534108"/>
              <a:gd name="connsiteX1599" fmla="*/ 8529102 w 9619874"/>
              <a:gd name="connsiteY1599" fmla="*/ 152035 h 534108"/>
              <a:gd name="connsiteX1600" fmla="*/ 8260510 w 9619874"/>
              <a:gd name="connsiteY1600" fmla="*/ 113481 h 534108"/>
              <a:gd name="connsiteX1601" fmla="*/ 8221956 w 9619874"/>
              <a:gd name="connsiteY1601" fmla="*/ 152035 h 534108"/>
              <a:gd name="connsiteX1602" fmla="*/ 8260510 w 9619874"/>
              <a:gd name="connsiteY1602" fmla="*/ 190589 h 534108"/>
              <a:gd name="connsiteX1603" fmla="*/ 8299064 w 9619874"/>
              <a:gd name="connsiteY1603" fmla="*/ 152035 h 534108"/>
              <a:gd name="connsiteX1604" fmla="*/ 8030472 w 9619874"/>
              <a:gd name="connsiteY1604" fmla="*/ 113481 h 534108"/>
              <a:gd name="connsiteX1605" fmla="*/ 7991918 w 9619874"/>
              <a:gd name="connsiteY1605" fmla="*/ 152035 h 534108"/>
              <a:gd name="connsiteX1606" fmla="*/ 8030472 w 9619874"/>
              <a:gd name="connsiteY1606" fmla="*/ 190589 h 534108"/>
              <a:gd name="connsiteX1607" fmla="*/ 8069026 w 9619874"/>
              <a:gd name="connsiteY1607" fmla="*/ 152035 h 534108"/>
              <a:gd name="connsiteX1608" fmla="*/ 7800434 w 9619874"/>
              <a:gd name="connsiteY1608" fmla="*/ 113481 h 534108"/>
              <a:gd name="connsiteX1609" fmla="*/ 7761880 w 9619874"/>
              <a:gd name="connsiteY1609" fmla="*/ 152035 h 534108"/>
              <a:gd name="connsiteX1610" fmla="*/ 7800434 w 9619874"/>
              <a:gd name="connsiteY1610" fmla="*/ 190589 h 534108"/>
              <a:gd name="connsiteX1611" fmla="*/ 7838988 w 9619874"/>
              <a:gd name="connsiteY1611" fmla="*/ 152035 h 534108"/>
              <a:gd name="connsiteX1612" fmla="*/ 7570396 w 9619874"/>
              <a:gd name="connsiteY1612" fmla="*/ 113481 h 534108"/>
              <a:gd name="connsiteX1613" fmla="*/ 7531842 w 9619874"/>
              <a:gd name="connsiteY1613" fmla="*/ 152035 h 534108"/>
              <a:gd name="connsiteX1614" fmla="*/ 7570396 w 9619874"/>
              <a:gd name="connsiteY1614" fmla="*/ 190589 h 534108"/>
              <a:gd name="connsiteX1615" fmla="*/ 7608950 w 9619874"/>
              <a:gd name="connsiteY1615" fmla="*/ 152035 h 534108"/>
              <a:gd name="connsiteX1616" fmla="*/ 7340358 w 9619874"/>
              <a:gd name="connsiteY1616" fmla="*/ 113481 h 534108"/>
              <a:gd name="connsiteX1617" fmla="*/ 7301804 w 9619874"/>
              <a:gd name="connsiteY1617" fmla="*/ 152035 h 534108"/>
              <a:gd name="connsiteX1618" fmla="*/ 7340358 w 9619874"/>
              <a:gd name="connsiteY1618" fmla="*/ 190589 h 534108"/>
              <a:gd name="connsiteX1619" fmla="*/ 7378912 w 9619874"/>
              <a:gd name="connsiteY1619" fmla="*/ 152035 h 534108"/>
              <a:gd name="connsiteX1620" fmla="*/ 7110320 w 9619874"/>
              <a:gd name="connsiteY1620" fmla="*/ 113481 h 534108"/>
              <a:gd name="connsiteX1621" fmla="*/ 7071766 w 9619874"/>
              <a:gd name="connsiteY1621" fmla="*/ 152035 h 534108"/>
              <a:gd name="connsiteX1622" fmla="*/ 7110320 w 9619874"/>
              <a:gd name="connsiteY1622" fmla="*/ 190589 h 534108"/>
              <a:gd name="connsiteX1623" fmla="*/ 7148874 w 9619874"/>
              <a:gd name="connsiteY1623" fmla="*/ 152035 h 534108"/>
              <a:gd name="connsiteX1624" fmla="*/ 6880282 w 9619874"/>
              <a:gd name="connsiteY1624" fmla="*/ 113481 h 534108"/>
              <a:gd name="connsiteX1625" fmla="*/ 6841728 w 9619874"/>
              <a:gd name="connsiteY1625" fmla="*/ 152035 h 534108"/>
              <a:gd name="connsiteX1626" fmla="*/ 6880282 w 9619874"/>
              <a:gd name="connsiteY1626" fmla="*/ 190589 h 534108"/>
              <a:gd name="connsiteX1627" fmla="*/ 6918836 w 9619874"/>
              <a:gd name="connsiteY1627" fmla="*/ 152035 h 534108"/>
              <a:gd name="connsiteX1628" fmla="*/ 6650244 w 9619874"/>
              <a:gd name="connsiteY1628" fmla="*/ 113481 h 534108"/>
              <a:gd name="connsiteX1629" fmla="*/ 6611690 w 9619874"/>
              <a:gd name="connsiteY1629" fmla="*/ 152035 h 534108"/>
              <a:gd name="connsiteX1630" fmla="*/ 6650244 w 9619874"/>
              <a:gd name="connsiteY1630" fmla="*/ 190589 h 534108"/>
              <a:gd name="connsiteX1631" fmla="*/ 6688798 w 9619874"/>
              <a:gd name="connsiteY1631" fmla="*/ 152035 h 534108"/>
              <a:gd name="connsiteX1632" fmla="*/ 6420206 w 9619874"/>
              <a:gd name="connsiteY1632" fmla="*/ 113481 h 534108"/>
              <a:gd name="connsiteX1633" fmla="*/ 6381652 w 9619874"/>
              <a:gd name="connsiteY1633" fmla="*/ 152035 h 534108"/>
              <a:gd name="connsiteX1634" fmla="*/ 6420206 w 9619874"/>
              <a:gd name="connsiteY1634" fmla="*/ 190589 h 534108"/>
              <a:gd name="connsiteX1635" fmla="*/ 6458760 w 9619874"/>
              <a:gd name="connsiteY1635" fmla="*/ 152035 h 534108"/>
              <a:gd name="connsiteX1636" fmla="*/ 6190168 w 9619874"/>
              <a:gd name="connsiteY1636" fmla="*/ 113481 h 534108"/>
              <a:gd name="connsiteX1637" fmla="*/ 6151614 w 9619874"/>
              <a:gd name="connsiteY1637" fmla="*/ 152035 h 534108"/>
              <a:gd name="connsiteX1638" fmla="*/ 6190168 w 9619874"/>
              <a:gd name="connsiteY1638" fmla="*/ 190589 h 534108"/>
              <a:gd name="connsiteX1639" fmla="*/ 6228722 w 9619874"/>
              <a:gd name="connsiteY1639" fmla="*/ 152035 h 534108"/>
              <a:gd name="connsiteX1640" fmla="*/ 5960130 w 9619874"/>
              <a:gd name="connsiteY1640" fmla="*/ 113481 h 534108"/>
              <a:gd name="connsiteX1641" fmla="*/ 5921576 w 9619874"/>
              <a:gd name="connsiteY1641" fmla="*/ 152035 h 534108"/>
              <a:gd name="connsiteX1642" fmla="*/ 5960130 w 9619874"/>
              <a:gd name="connsiteY1642" fmla="*/ 190589 h 534108"/>
              <a:gd name="connsiteX1643" fmla="*/ 5998684 w 9619874"/>
              <a:gd name="connsiteY1643" fmla="*/ 152035 h 534108"/>
              <a:gd name="connsiteX1644" fmla="*/ 5730092 w 9619874"/>
              <a:gd name="connsiteY1644" fmla="*/ 113481 h 534108"/>
              <a:gd name="connsiteX1645" fmla="*/ 5691538 w 9619874"/>
              <a:gd name="connsiteY1645" fmla="*/ 152035 h 534108"/>
              <a:gd name="connsiteX1646" fmla="*/ 5730092 w 9619874"/>
              <a:gd name="connsiteY1646" fmla="*/ 190589 h 534108"/>
              <a:gd name="connsiteX1647" fmla="*/ 5768646 w 9619874"/>
              <a:gd name="connsiteY1647" fmla="*/ 152035 h 534108"/>
              <a:gd name="connsiteX1648" fmla="*/ 5500054 w 9619874"/>
              <a:gd name="connsiteY1648" fmla="*/ 113481 h 534108"/>
              <a:gd name="connsiteX1649" fmla="*/ 5461500 w 9619874"/>
              <a:gd name="connsiteY1649" fmla="*/ 152035 h 534108"/>
              <a:gd name="connsiteX1650" fmla="*/ 5500054 w 9619874"/>
              <a:gd name="connsiteY1650" fmla="*/ 190589 h 534108"/>
              <a:gd name="connsiteX1651" fmla="*/ 5538608 w 9619874"/>
              <a:gd name="connsiteY1651" fmla="*/ 152035 h 534108"/>
              <a:gd name="connsiteX1652" fmla="*/ 5270016 w 9619874"/>
              <a:gd name="connsiteY1652" fmla="*/ 113481 h 534108"/>
              <a:gd name="connsiteX1653" fmla="*/ 5231462 w 9619874"/>
              <a:gd name="connsiteY1653" fmla="*/ 152035 h 534108"/>
              <a:gd name="connsiteX1654" fmla="*/ 5270016 w 9619874"/>
              <a:gd name="connsiteY1654" fmla="*/ 190589 h 534108"/>
              <a:gd name="connsiteX1655" fmla="*/ 5308570 w 9619874"/>
              <a:gd name="connsiteY1655" fmla="*/ 152035 h 534108"/>
              <a:gd name="connsiteX1656" fmla="*/ 5039978 w 9619874"/>
              <a:gd name="connsiteY1656" fmla="*/ 113481 h 534108"/>
              <a:gd name="connsiteX1657" fmla="*/ 5001424 w 9619874"/>
              <a:gd name="connsiteY1657" fmla="*/ 152035 h 534108"/>
              <a:gd name="connsiteX1658" fmla="*/ 5039978 w 9619874"/>
              <a:gd name="connsiteY1658" fmla="*/ 190589 h 534108"/>
              <a:gd name="connsiteX1659" fmla="*/ 5078532 w 9619874"/>
              <a:gd name="connsiteY1659" fmla="*/ 152035 h 534108"/>
              <a:gd name="connsiteX1660" fmla="*/ 4579902 w 9619874"/>
              <a:gd name="connsiteY1660" fmla="*/ 113481 h 534108"/>
              <a:gd name="connsiteX1661" fmla="*/ 4541348 w 9619874"/>
              <a:gd name="connsiteY1661" fmla="*/ 152035 h 534108"/>
              <a:gd name="connsiteX1662" fmla="*/ 4579902 w 9619874"/>
              <a:gd name="connsiteY1662" fmla="*/ 190589 h 534108"/>
              <a:gd name="connsiteX1663" fmla="*/ 4618456 w 9619874"/>
              <a:gd name="connsiteY1663" fmla="*/ 152035 h 534108"/>
              <a:gd name="connsiteX1664" fmla="*/ 4349864 w 9619874"/>
              <a:gd name="connsiteY1664" fmla="*/ 113481 h 534108"/>
              <a:gd name="connsiteX1665" fmla="*/ 4311310 w 9619874"/>
              <a:gd name="connsiteY1665" fmla="*/ 152035 h 534108"/>
              <a:gd name="connsiteX1666" fmla="*/ 4349864 w 9619874"/>
              <a:gd name="connsiteY1666" fmla="*/ 190589 h 534108"/>
              <a:gd name="connsiteX1667" fmla="*/ 4388418 w 9619874"/>
              <a:gd name="connsiteY1667" fmla="*/ 152035 h 534108"/>
              <a:gd name="connsiteX1668" fmla="*/ 1819451 w 9619874"/>
              <a:gd name="connsiteY1668" fmla="*/ 113481 h 534108"/>
              <a:gd name="connsiteX1669" fmla="*/ 1780897 w 9619874"/>
              <a:gd name="connsiteY1669" fmla="*/ 152035 h 534108"/>
              <a:gd name="connsiteX1670" fmla="*/ 1819451 w 9619874"/>
              <a:gd name="connsiteY1670" fmla="*/ 190589 h 534108"/>
              <a:gd name="connsiteX1671" fmla="*/ 1858005 w 9619874"/>
              <a:gd name="connsiteY1671" fmla="*/ 152035 h 534108"/>
              <a:gd name="connsiteX1672" fmla="*/ 1129337 w 9619874"/>
              <a:gd name="connsiteY1672" fmla="*/ 113481 h 534108"/>
              <a:gd name="connsiteX1673" fmla="*/ 1090783 w 9619874"/>
              <a:gd name="connsiteY1673" fmla="*/ 152035 h 534108"/>
              <a:gd name="connsiteX1674" fmla="*/ 1129337 w 9619874"/>
              <a:gd name="connsiteY1674" fmla="*/ 190589 h 534108"/>
              <a:gd name="connsiteX1675" fmla="*/ 1167891 w 9619874"/>
              <a:gd name="connsiteY1675" fmla="*/ 152035 h 534108"/>
              <a:gd name="connsiteX1676" fmla="*/ 439223 w 9619874"/>
              <a:gd name="connsiteY1676" fmla="*/ 113481 h 534108"/>
              <a:gd name="connsiteX1677" fmla="*/ 400669 w 9619874"/>
              <a:gd name="connsiteY1677" fmla="*/ 152035 h 534108"/>
              <a:gd name="connsiteX1678" fmla="*/ 439223 w 9619874"/>
              <a:gd name="connsiteY1678" fmla="*/ 190589 h 534108"/>
              <a:gd name="connsiteX1679" fmla="*/ 477777 w 9619874"/>
              <a:gd name="connsiteY1679" fmla="*/ 152035 h 534108"/>
              <a:gd name="connsiteX1680" fmla="*/ 2049490 w 9619874"/>
              <a:gd name="connsiteY1680" fmla="*/ 113481 h 534108"/>
              <a:gd name="connsiteX1681" fmla="*/ 2010936 w 9619874"/>
              <a:gd name="connsiteY1681" fmla="*/ 152035 h 534108"/>
              <a:gd name="connsiteX1682" fmla="*/ 2049490 w 9619874"/>
              <a:gd name="connsiteY1682" fmla="*/ 190589 h 534108"/>
              <a:gd name="connsiteX1683" fmla="*/ 2088044 w 9619874"/>
              <a:gd name="connsiteY1683" fmla="*/ 152035 h 534108"/>
              <a:gd name="connsiteX1684" fmla="*/ 669261 w 9619874"/>
              <a:gd name="connsiteY1684" fmla="*/ 113481 h 534108"/>
              <a:gd name="connsiteX1685" fmla="*/ 630707 w 9619874"/>
              <a:gd name="connsiteY1685" fmla="*/ 152035 h 534108"/>
              <a:gd name="connsiteX1686" fmla="*/ 669261 w 9619874"/>
              <a:gd name="connsiteY1686" fmla="*/ 190589 h 534108"/>
              <a:gd name="connsiteX1687" fmla="*/ 707815 w 9619874"/>
              <a:gd name="connsiteY1687" fmla="*/ 152035 h 534108"/>
              <a:gd name="connsiteX1688" fmla="*/ 4119827 w 9619874"/>
              <a:gd name="connsiteY1688" fmla="*/ 113481 h 534108"/>
              <a:gd name="connsiteX1689" fmla="*/ 4081272 w 9619874"/>
              <a:gd name="connsiteY1689" fmla="*/ 152035 h 534108"/>
              <a:gd name="connsiteX1690" fmla="*/ 4119828 w 9619874"/>
              <a:gd name="connsiteY1690" fmla="*/ 190591 h 534108"/>
              <a:gd name="connsiteX1691" fmla="*/ 4158381 w 9619874"/>
              <a:gd name="connsiteY1691" fmla="*/ 152036 h 534108"/>
              <a:gd name="connsiteX1692" fmla="*/ 2969640 w 9619874"/>
              <a:gd name="connsiteY1692" fmla="*/ 113481 h 534108"/>
              <a:gd name="connsiteX1693" fmla="*/ 2931086 w 9619874"/>
              <a:gd name="connsiteY1693" fmla="*/ 152034 h 534108"/>
              <a:gd name="connsiteX1694" fmla="*/ 2969640 w 9619874"/>
              <a:gd name="connsiteY1694" fmla="*/ 190588 h 534108"/>
              <a:gd name="connsiteX1695" fmla="*/ 3008193 w 9619874"/>
              <a:gd name="connsiteY1695" fmla="*/ 152034 h 534108"/>
              <a:gd name="connsiteX1696" fmla="*/ 3889791 w 9619874"/>
              <a:gd name="connsiteY1696" fmla="*/ 113480 h 534108"/>
              <a:gd name="connsiteX1697" fmla="*/ 3851237 w 9619874"/>
              <a:gd name="connsiteY1697" fmla="*/ 152034 h 534108"/>
              <a:gd name="connsiteX1698" fmla="*/ 3889791 w 9619874"/>
              <a:gd name="connsiteY1698" fmla="*/ 190588 h 534108"/>
              <a:gd name="connsiteX1699" fmla="*/ 3928345 w 9619874"/>
              <a:gd name="connsiteY1699" fmla="*/ 152034 h 534108"/>
              <a:gd name="connsiteX1700" fmla="*/ 3429715 w 9619874"/>
              <a:gd name="connsiteY1700" fmla="*/ 113480 h 534108"/>
              <a:gd name="connsiteX1701" fmla="*/ 3391161 w 9619874"/>
              <a:gd name="connsiteY1701" fmla="*/ 152034 h 534108"/>
              <a:gd name="connsiteX1702" fmla="*/ 3429715 w 9619874"/>
              <a:gd name="connsiteY1702" fmla="*/ 190588 h 534108"/>
              <a:gd name="connsiteX1703" fmla="*/ 3468269 w 9619874"/>
              <a:gd name="connsiteY1703" fmla="*/ 152034 h 534108"/>
              <a:gd name="connsiteX1704" fmla="*/ 2509564 w 9619874"/>
              <a:gd name="connsiteY1704" fmla="*/ 113480 h 534108"/>
              <a:gd name="connsiteX1705" fmla="*/ 2471010 w 9619874"/>
              <a:gd name="connsiteY1705" fmla="*/ 152034 h 534108"/>
              <a:gd name="connsiteX1706" fmla="*/ 2509564 w 9619874"/>
              <a:gd name="connsiteY1706" fmla="*/ 190588 h 534108"/>
              <a:gd name="connsiteX1707" fmla="*/ 2548118 w 9619874"/>
              <a:gd name="connsiteY1707" fmla="*/ 152034 h 534108"/>
              <a:gd name="connsiteX1708" fmla="*/ 9065638 w 9619874"/>
              <a:gd name="connsiteY1708" fmla="*/ 112768 h 534108"/>
              <a:gd name="connsiteX1709" fmla="*/ 9026370 w 9619874"/>
              <a:gd name="connsiteY1709" fmla="*/ 152035 h 534108"/>
              <a:gd name="connsiteX1710" fmla="*/ 9065643 w 9619874"/>
              <a:gd name="connsiteY1710" fmla="*/ 191309 h 534108"/>
              <a:gd name="connsiteX1711" fmla="*/ 9104911 w 9619874"/>
              <a:gd name="connsiteY1711" fmla="*/ 152041 h 534108"/>
              <a:gd name="connsiteX1712" fmla="*/ 2164508 w 9619874"/>
              <a:gd name="connsiteY1712" fmla="*/ 112764 h 534108"/>
              <a:gd name="connsiteX1713" fmla="*/ 2125236 w 9619874"/>
              <a:gd name="connsiteY1713" fmla="*/ 152035 h 534108"/>
              <a:gd name="connsiteX1714" fmla="*/ 2164509 w 9619874"/>
              <a:gd name="connsiteY1714" fmla="*/ 191308 h 534108"/>
              <a:gd name="connsiteX1715" fmla="*/ 2203780 w 9619874"/>
              <a:gd name="connsiteY1715" fmla="*/ 152036 h 534108"/>
              <a:gd name="connsiteX1716" fmla="*/ 4004809 w 9619874"/>
              <a:gd name="connsiteY1716" fmla="*/ 112763 h 534108"/>
              <a:gd name="connsiteX1717" fmla="*/ 3965537 w 9619874"/>
              <a:gd name="connsiteY1717" fmla="*/ 152034 h 534108"/>
              <a:gd name="connsiteX1718" fmla="*/ 4004811 w 9619874"/>
              <a:gd name="connsiteY1718" fmla="*/ 191308 h 534108"/>
              <a:gd name="connsiteX1719" fmla="*/ 4044081 w 9619874"/>
              <a:gd name="connsiteY1719" fmla="*/ 152036 h 534108"/>
              <a:gd name="connsiteX1720" fmla="*/ 3774774 w 9619874"/>
              <a:gd name="connsiteY1720" fmla="*/ 112763 h 534108"/>
              <a:gd name="connsiteX1721" fmla="*/ 3735499 w 9619874"/>
              <a:gd name="connsiteY1721" fmla="*/ 152037 h 534108"/>
              <a:gd name="connsiteX1722" fmla="*/ 3774771 w 9619874"/>
              <a:gd name="connsiteY1722" fmla="*/ 191309 h 534108"/>
              <a:gd name="connsiteX1723" fmla="*/ 3814045 w 9619874"/>
              <a:gd name="connsiteY1723" fmla="*/ 152034 h 534108"/>
              <a:gd name="connsiteX1724" fmla="*/ 3314698 w 9619874"/>
              <a:gd name="connsiteY1724" fmla="*/ 112763 h 534108"/>
              <a:gd name="connsiteX1725" fmla="*/ 3275423 w 9619874"/>
              <a:gd name="connsiteY1725" fmla="*/ 152037 h 534108"/>
              <a:gd name="connsiteX1726" fmla="*/ 3314695 w 9619874"/>
              <a:gd name="connsiteY1726" fmla="*/ 191309 h 534108"/>
              <a:gd name="connsiteX1727" fmla="*/ 3353969 w 9619874"/>
              <a:gd name="connsiteY1727" fmla="*/ 152034 h 534108"/>
              <a:gd name="connsiteX1728" fmla="*/ 3084658 w 9619874"/>
              <a:gd name="connsiteY1728" fmla="*/ 112763 h 534108"/>
              <a:gd name="connsiteX1729" fmla="*/ 3045386 w 9619874"/>
              <a:gd name="connsiteY1729" fmla="*/ 152034 h 534108"/>
              <a:gd name="connsiteX1730" fmla="*/ 3084661 w 9619874"/>
              <a:gd name="connsiteY1730" fmla="*/ 191309 h 534108"/>
              <a:gd name="connsiteX1731" fmla="*/ 3123932 w 9619874"/>
              <a:gd name="connsiteY1731" fmla="*/ 152037 h 534108"/>
              <a:gd name="connsiteX1732" fmla="*/ 2394547 w 9619874"/>
              <a:gd name="connsiteY1732" fmla="*/ 112763 h 534108"/>
              <a:gd name="connsiteX1733" fmla="*/ 2355272 w 9619874"/>
              <a:gd name="connsiteY1733" fmla="*/ 152037 h 534108"/>
              <a:gd name="connsiteX1734" fmla="*/ 2394544 w 9619874"/>
              <a:gd name="connsiteY1734" fmla="*/ 191309 h 534108"/>
              <a:gd name="connsiteX1735" fmla="*/ 2433818 w 9619874"/>
              <a:gd name="connsiteY1735" fmla="*/ 152034 h 534108"/>
              <a:gd name="connsiteX1736" fmla="*/ 2624582 w 9619874"/>
              <a:gd name="connsiteY1736" fmla="*/ 112763 h 534108"/>
              <a:gd name="connsiteX1737" fmla="*/ 2585310 w 9619874"/>
              <a:gd name="connsiteY1737" fmla="*/ 152034 h 534108"/>
              <a:gd name="connsiteX1738" fmla="*/ 2624585 w 9619874"/>
              <a:gd name="connsiteY1738" fmla="*/ 191309 h 534108"/>
              <a:gd name="connsiteX1739" fmla="*/ 2663856 w 9619874"/>
              <a:gd name="connsiteY1739" fmla="*/ 152037 h 534108"/>
              <a:gd name="connsiteX1740" fmla="*/ 1244356 w 9619874"/>
              <a:gd name="connsiteY1740" fmla="*/ 112763 h 534108"/>
              <a:gd name="connsiteX1741" fmla="*/ 1205083 w 9619874"/>
              <a:gd name="connsiteY1741" fmla="*/ 152035 h 534108"/>
              <a:gd name="connsiteX1742" fmla="*/ 1244356 w 9619874"/>
              <a:gd name="connsiteY1742" fmla="*/ 191308 h 534108"/>
              <a:gd name="connsiteX1743" fmla="*/ 1283628 w 9619874"/>
              <a:gd name="connsiteY1743" fmla="*/ 152035 h 534108"/>
              <a:gd name="connsiteX1744" fmla="*/ 784279 w 9619874"/>
              <a:gd name="connsiteY1744" fmla="*/ 112763 h 534108"/>
              <a:gd name="connsiteX1745" fmla="*/ 745007 w 9619874"/>
              <a:gd name="connsiteY1745" fmla="*/ 152035 h 534108"/>
              <a:gd name="connsiteX1746" fmla="*/ 784279 w 9619874"/>
              <a:gd name="connsiteY1746" fmla="*/ 191308 h 534108"/>
              <a:gd name="connsiteX1747" fmla="*/ 823552 w 9619874"/>
              <a:gd name="connsiteY1747" fmla="*/ 152035 h 534108"/>
              <a:gd name="connsiteX1748" fmla="*/ 3544733 w 9619874"/>
              <a:gd name="connsiteY1748" fmla="*/ 112762 h 534108"/>
              <a:gd name="connsiteX1749" fmla="*/ 3505461 w 9619874"/>
              <a:gd name="connsiteY1749" fmla="*/ 152034 h 534108"/>
              <a:gd name="connsiteX1750" fmla="*/ 3544735 w 9619874"/>
              <a:gd name="connsiteY1750" fmla="*/ 191308 h 534108"/>
              <a:gd name="connsiteX1751" fmla="*/ 3584007 w 9619874"/>
              <a:gd name="connsiteY1751" fmla="*/ 152036 h 534108"/>
              <a:gd name="connsiteX1752" fmla="*/ 2854621 w 9619874"/>
              <a:gd name="connsiteY1752" fmla="*/ 112762 h 534108"/>
              <a:gd name="connsiteX1753" fmla="*/ 2815347 w 9619874"/>
              <a:gd name="connsiteY1753" fmla="*/ 152036 h 534108"/>
              <a:gd name="connsiteX1754" fmla="*/ 2854619 w 9619874"/>
              <a:gd name="connsiteY1754" fmla="*/ 191308 h 534108"/>
              <a:gd name="connsiteX1755" fmla="*/ 2893893 w 9619874"/>
              <a:gd name="connsiteY1755" fmla="*/ 152034 h 534108"/>
              <a:gd name="connsiteX1756" fmla="*/ 8835605 w 9619874"/>
              <a:gd name="connsiteY1756" fmla="*/ 112762 h 534108"/>
              <a:gd name="connsiteX1757" fmla="*/ 8796332 w 9619874"/>
              <a:gd name="connsiteY1757" fmla="*/ 152035 h 534108"/>
              <a:gd name="connsiteX1758" fmla="*/ 8835605 w 9619874"/>
              <a:gd name="connsiteY1758" fmla="*/ 191308 h 534108"/>
              <a:gd name="connsiteX1759" fmla="*/ 8874878 w 9619874"/>
              <a:gd name="connsiteY1759" fmla="*/ 152035 h 534108"/>
              <a:gd name="connsiteX1760" fmla="*/ 8605567 w 9619874"/>
              <a:gd name="connsiteY1760" fmla="*/ 112762 h 534108"/>
              <a:gd name="connsiteX1761" fmla="*/ 8566294 w 9619874"/>
              <a:gd name="connsiteY1761" fmla="*/ 152035 h 534108"/>
              <a:gd name="connsiteX1762" fmla="*/ 8605567 w 9619874"/>
              <a:gd name="connsiteY1762" fmla="*/ 191308 h 534108"/>
              <a:gd name="connsiteX1763" fmla="*/ 8644840 w 9619874"/>
              <a:gd name="connsiteY1763" fmla="*/ 152035 h 534108"/>
              <a:gd name="connsiteX1764" fmla="*/ 8375529 w 9619874"/>
              <a:gd name="connsiteY1764" fmla="*/ 112762 h 534108"/>
              <a:gd name="connsiteX1765" fmla="*/ 8336256 w 9619874"/>
              <a:gd name="connsiteY1765" fmla="*/ 152035 h 534108"/>
              <a:gd name="connsiteX1766" fmla="*/ 8375529 w 9619874"/>
              <a:gd name="connsiteY1766" fmla="*/ 191308 h 534108"/>
              <a:gd name="connsiteX1767" fmla="*/ 8414802 w 9619874"/>
              <a:gd name="connsiteY1767" fmla="*/ 152035 h 534108"/>
              <a:gd name="connsiteX1768" fmla="*/ 8145491 w 9619874"/>
              <a:gd name="connsiteY1768" fmla="*/ 112762 h 534108"/>
              <a:gd name="connsiteX1769" fmla="*/ 8106218 w 9619874"/>
              <a:gd name="connsiteY1769" fmla="*/ 152035 h 534108"/>
              <a:gd name="connsiteX1770" fmla="*/ 8145491 w 9619874"/>
              <a:gd name="connsiteY1770" fmla="*/ 191308 h 534108"/>
              <a:gd name="connsiteX1771" fmla="*/ 8184764 w 9619874"/>
              <a:gd name="connsiteY1771" fmla="*/ 152035 h 534108"/>
              <a:gd name="connsiteX1772" fmla="*/ 7915453 w 9619874"/>
              <a:gd name="connsiteY1772" fmla="*/ 112762 h 534108"/>
              <a:gd name="connsiteX1773" fmla="*/ 7876180 w 9619874"/>
              <a:gd name="connsiteY1773" fmla="*/ 152035 h 534108"/>
              <a:gd name="connsiteX1774" fmla="*/ 7915453 w 9619874"/>
              <a:gd name="connsiteY1774" fmla="*/ 191308 h 534108"/>
              <a:gd name="connsiteX1775" fmla="*/ 7954726 w 9619874"/>
              <a:gd name="connsiteY1775" fmla="*/ 152035 h 534108"/>
              <a:gd name="connsiteX1776" fmla="*/ 7685415 w 9619874"/>
              <a:gd name="connsiteY1776" fmla="*/ 112762 h 534108"/>
              <a:gd name="connsiteX1777" fmla="*/ 7646142 w 9619874"/>
              <a:gd name="connsiteY1777" fmla="*/ 152035 h 534108"/>
              <a:gd name="connsiteX1778" fmla="*/ 7685415 w 9619874"/>
              <a:gd name="connsiteY1778" fmla="*/ 191308 h 534108"/>
              <a:gd name="connsiteX1779" fmla="*/ 7724688 w 9619874"/>
              <a:gd name="connsiteY1779" fmla="*/ 152035 h 534108"/>
              <a:gd name="connsiteX1780" fmla="*/ 7455377 w 9619874"/>
              <a:gd name="connsiteY1780" fmla="*/ 112762 h 534108"/>
              <a:gd name="connsiteX1781" fmla="*/ 7416104 w 9619874"/>
              <a:gd name="connsiteY1781" fmla="*/ 152035 h 534108"/>
              <a:gd name="connsiteX1782" fmla="*/ 7455377 w 9619874"/>
              <a:gd name="connsiteY1782" fmla="*/ 191308 h 534108"/>
              <a:gd name="connsiteX1783" fmla="*/ 7494650 w 9619874"/>
              <a:gd name="connsiteY1783" fmla="*/ 152035 h 534108"/>
              <a:gd name="connsiteX1784" fmla="*/ 7225339 w 9619874"/>
              <a:gd name="connsiteY1784" fmla="*/ 112762 h 534108"/>
              <a:gd name="connsiteX1785" fmla="*/ 7186066 w 9619874"/>
              <a:gd name="connsiteY1785" fmla="*/ 152035 h 534108"/>
              <a:gd name="connsiteX1786" fmla="*/ 7225339 w 9619874"/>
              <a:gd name="connsiteY1786" fmla="*/ 191308 h 534108"/>
              <a:gd name="connsiteX1787" fmla="*/ 7264612 w 9619874"/>
              <a:gd name="connsiteY1787" fmla="*/ 152035 h 534108"/>
              <a:gd name="connsiteX1788" fmla="*/ 6995301 w 9619874"/>
              <a:gd name="connsiteY1788" fmla="*/ 112762 h 534108"/>
              <a:gd name="connsiteX1789" fmla="*/ 6956028 w 9619874"/>
              <a:gd name="connsiteY1789" fmla="*/ 152035 h 534108"/>
              <a:gd name="connsiteX1790" fmla="*/ 6995301 w 9619874"/>
              <a:gd name="connsiteY1790" fmla="*/ 191308 h 534108"/>
              <a:gd name="connsiteX1791" fmla="*/ 7034574 w 9619874"/>
              <a:gd name="connsiteY1791" fmla="*/ 152035 h 534108"/>
              <a:gd name="connsiteX1792" fmla="*/ 6765263 w 9619874"/>
              <a:gd name="connsiteY1792" fmla="*/ 112762 h 534108"/>
              <a:gd name="connsiteX1793" fmla="*/ 6725990 w 9619874"/>
              <a:gd name="connsiteY1793" fmla="*/ 152035 h 534108"/>
              <a:gd name="connsiteX1794" fmla="*/ 6765263 w 9619874"/>
              <a:gd name="connsiteY1794" fmla="*/ 191308 h 534108"/>
              <a:gd name="connsiteX1795" fmla="*/ 6804536 w 9619874"/>
              <a:gd name="connsiteY1795" fmla="*/ 152035 h 534108"/>
              <a:gd name="connsiteX1796" fmla="*/ 6535225 w 9619874"/>
              <a:gd name="connsiteY1796" fmla="*/ 112762 h 534108"/>
              <a:gd name="connsiteX1797" fmla="*/ 6495952 w 9619874"/>
              <a:gd name="connsiteY1797" fmla="*/ 152035 h 534108"/>
              <a:gd name="connsiteX1798" fmla="*/ 6535225 w 9619874"/>
              <a:gd name="connsiteY1798" fmla="*/ 191308 h 534108"/>
              <a:gd name="connsiteX1799" fmla="*/ 6574498 w 9619874"/>
              <a:gd name="connsiteY1799" fmla="*/ 152035 h 534108"/>
              <a:gd name="connsiteX1800" fmla="*/ 6305187 w 9619874"/>
              <a:gd name="connsiteY1800" fmla="*/ 112762 h 534108"/>
              <a:gd name="connsiteX1801" fmla="*/ 6265914 w 9619874"/>
              <a:gd name="connsiteY1801" fmla="*/ 152035 h 534108"/>
              <a:gd name="connsiteX1802" fmla="*/ 6305187 w 9619874"/>
              <a:gd name="connsiteY1802" fmla="*/ 191308 h 534108"/>
              <a:gd name="connsiteX1803" fmla="*/ 6344460 w 9619874"/>
              <a:gd name="connsiteY1803" fmla="*/ 152035 h 534108"/>
              <a:gd name="connsiteX1804" fmla="*/ 6075149 w 9619874"/>
              <a:gd name="connsiteY1804" fmla="*/ 112762 h 534108"/>
              <a:gd name="connsiteX1805" fmla="*/ 6035876 w 9619874"/>
              <a:gd name="connsiteY1805" fmla="*/ 152035 h 534108"/>
              <a:gd name="connsiteX1806" fmla="*/ 6075149 w 9619874"/>
              <a:gd name="connsiteY1806" fmla="*/ 191308 h 534108"/>
              <a:gd name="connsiteX1807" fmla="*/ 6114422 w 9619874"/>
              <a:gd name="connsiteY1807" fmla="*/ 152035 h 534108"/>
              <a:gd name="connsiteX1808" fmla="*/ 5845111 w 9619874"/>
              <a:gd name="connsiteY1808" fmla="*/ 112762 h 534108"/>
              <a:gd name="connsiteX1809" fmla="*/ 5805838 w 9619874"/>
              <a:gd name="connsiteY1809" fmla="*/ 152035 h 534108"/>
              <a:gd name="connsiteX1810" fmla="*/ 5845111 w 9619874"/>
              <a:gd name="connsiteY1810" fmla="*/ 191308 h 534108"/>
              <a:gd name="connsiteX1811" fmla="*/ 5884384 w 9619874"/>
              <a:gd name="connsiteY1811" fmla="*/ 152035 h 534108"/>
              <a:gd name="connsiteX1812" fmla="*/ 5615073 w 9619874"/>
              <a:gd name="connsiteY1812" fmla="*/ 112762 h 534108"/>
              <a:gd name="connsiteX1813" fmla="*/ 5575800 w 9619874"/>
              <a:gd name="connsiteY1813" fmla="*/ 152035 h 534108"/>
              <a:gd name="connsiteX1814" fmla="*/ 5615073 w 9619874"/>
              <a:gd name="connsiteY1814" fmla="*/ 191308 h 534108"/>
              <a:gd name="connsiteX1815" fmla="*/ 5654346 w 9619874"/>
              <a:gd name="connsiteY1815" fmla="*/ 152035 h 534108"/>
              <a:gd name="connsiteX1816" fmla="*/ 5385035 w 9619874"/>
              <a:gd name="connsiteY1816" fmla="*/ 112762 h 534108"/>
              <a:gd name="connsiteX1817" fmla="*/ 5345762 w 9619874"/>
              <a:gd name="connsiteY1817" fmla="*/ 152035 h 534108"/>
              <a:gd name="connsiteX1818" fmla="*/ 5385035 w 9619874"/>
              <a:gd name="connsiteY1818" fmla="*/ 191308 h 534108"/>
              <a:gd name="connsiteX1819" fmla="*/ 5424308 w 9619874"/>
              <a:gd name="connsiteY1819" fmla="*/ 152035 h 534108"/>
              <a:gd name="connsiteX1820" fmla="*/ 5154997 w 9619874"/>
              <a:gd name="connsiteY1820" fmla="*/ 112762 h 534108"/>
              <a:gd name="connsiteX1821" fmla="*/ 5115724 w 9619874"/>
              <a:gd name="connsiteY1821" fmla="*/ 152035 h 534108"/>
              <a:gd name="connsiteX1822" fmla="*/ 5154997 w 9619874"/>
              <a:gd name="connsiteY1822" fmla="*/ 191308 h 534108"/>
              <a:gd name="connsiteX1823" fmla="*/ 5194270 w 9619874"/>
              <a:gd name="connsiteY1823" fmla="*/ 152035 h 534108"/>
              <a:gd name="connsiteX1824" fmla="*/ 4924959 w 9619874"/>
              <a:gd name="connsiteY1824" fmla="*/ 112762 h 534108"/>
              <a:gd name="connsiteX1825" fmla="*/ 4885686 w 9619874"/>
              <a:gd name="connsiteY1825" fmla="*/ 152035 h 534108"/>
              <a:gd name="connsiteX1826" fmla="*/ 4924959 w 9619874"/>
              <a:gd name="connsiteY1826" fmla="*/ 191308 h 534108"/>
              <a:gd name="connsiteX1827" fmla="*/ 4964232 w 9619874"/>
              <a:gd name="connsiteY1827" fmla="*/ 152035 h 534108"/>
              <a:gd name="connsiteX1828" fmla="*/ 4694921 w 9619874"/>
              <a:gd name="connsiteY1828" fmla="*/ 112762 h 534108"/>
              <a:gd name="connsiteX1829" fmla="*/ 4655648 w 9619874"/>
              <a:gd name="connsiteY1829" fmla="*/ 152035 h 534108"/>
              <a:gd name="connsiteX1830" fmla="*/ 4694921 w 9619874"/>
              <a:gd name="connsiteY1830" fmla="*/ 191308 h 534108"/>
              <a:gd name="connsiteX1831" fmla="*/ 4734194 w 9619874"/>
              <a:gd name="connsiteY1831" fmla="*/ 152035 h 534108"/>
              <a:gd name="connsiteX1832" fmla="*/ 4464883 w 9619874"/>
              <a:gd name="connsiteY1832" fmla="*/ 112762 h 534108"/>
              <a:gd name="connsiteX1833" fmla="*/ 4425610 w 9619874"/>
              <a:gd name="connsiteY1833" fmla="*/ 152035 h 534108"/>
              <a:gd name="connsiteX1834" fmla="*/ 4464883 w 9619874"/>
              <a:gd name="connsiteY1834" fmla="*/ 191308 h 534108"/>
              <a:gd name="connsiteX1835" fmla="*/ 4504156 w 9619874"/>
              <a:gd name="connsiteY1835" fmla="*/ 152035 h 534108"/>
              <a:gd name="connsiteX1836" fmla="*/ 4234845 w 9619874"/>
              <a:gd name="connsiteY1836" fmla="*/ 112762 h 534108"/>
              <a:gd name="connsiteX1837" fmla="*/ 4195572 w 9619874"/>
              <a:gd name="connsiteY1837" fmla="*/ 152035 h 534108"/>
              <a:gd name="connsiteX1838" fmla="*/ 4234845 w 9619874"/>
              <a:gd name="connsiteY1838" fmla="*/ 191308 h 534108"/>
              <a:gd name="connsiteX1839" fmla="*/ 4274118 w 9619874"/>
              <a:gd name="connsiteY1839" fmla="*/ 152035 h 534108"/>
              <a:gd name="connsiteX1840" fmla="*/ 1704432 w 9619874"/>
              <a:gd name="connsiteY1840" fmla="*/ 112762 h 534108"/>
              <a:gd name="connsiteX1841" fmla="*/ 1665159 w 9619874"/>
              <a:gd name="connsiteY1841" fmla="*/ 152035 h 534108"/>
              <a:gd name="connsiteX1842" fmla="*/ 1704432 w 9619874"/>
              <a:gd name="connsiteY1842" fmla="*/ 191308 h 534108"/>
              <a:gd name="connsiteX1843" fmla="*/ 1743705 w 9619874"/>
              <a:gd name="connsiteY1843" fmla="*/ 152035 h 534108"/>
              <a:gd name="connsiteX1844" fmla="*/ 1474394 w 9619874"/>
              <a:gd name="connsiteY1844" fmla="*/ 112762 h 534108"/>
              <a:gd name="connsiteX1845" fmla="*/ 1435121 w 9619874"/>
              <a:gd name="connsiteY1845" fmla="*/ 152035 h 534108"/>
              <a:gd name="connsiteX1846" fmla="*/ 1474394 w 9619874"/>
              <a:gd name="connsiteY1846" fmla="*/ 191308 h 534108"/>
              <a:gd name="connsiteX1847" fmla="*/ 1513667 w 9619874"/>
              <a:gd name="connsiteY1847" fmla="*/ 152035 h 534108"/>
              <a:gd name="connsiteX1848" fmla="*/ 1014318 w 9619874"/>
              <a:gd name="connsiteY1848" fmla="*/ 112762 h 534108"/>
              <a:gd name="connsiteX1849" fmla="*/ 975045 w 9619874"/>
              <a:gd name="connsiteY1849" fmla="*/ 152035 h 534108"/>
              <a:gd name="connsiteX1850" fmla="*/ 1014318 w 9619874"/>
              <a:gd name="connsiteY1850" fmla="*/ 191308 h 534108"/>
              <a:gd name="connsiteX1851" fmla="*/ 1053591 w 9619874"/>
              <a:gd name="connsiteY1851" fmla="*/ 152035 h 534108"/>
              <a:gd name="connsiteX1852" fmla="*/ 554242 w 9619874"/>
              <a:gd name="connsiteY1852" fmla="*/ 112762 h 534108"/>
              <a:gd name="connsiteX1853" fmla="*/ 514969 w 9619874"/>
              <a:gd name="connsiteY1853" fmla="*/ 152035 h 534108"/>
              <a:gd name="connsiteX1854" fmla="*/ 554242 w 9619874"/>
              <a:gd name="connsiteY1854" fmla="*/ 191308 h 534108"/>
              <a:gd name="connsiteX1855" fmla="*/ 593515 w 9619874"/>
              <a:gd name="connsiteY1855" fmla="*/ 152035 h 534108"/>
              <a:gd name="connsiteX1856" fmla="*/ 1934470 w 9619874"/>
              <a:gd name="connsiteY1856" fmla="*/ 112762 h 534108"/>
              <a:gd name="connsiteX1857" fmla="*/ 1895197 w 9619874"/>
              <a:gd name="connsiteY1857" fmla="*/ 152035 h 534108"/>
              <a:gd name="connsiteX1858" fmla="*/ 1934470 w 9619874"/>
              <a:gd name="connsiteY1858" fmla="*/ 191309 h 534108"/>
              <a:gd name="connsiteX1859" fmla="*/ 1973744 w 9619874"/>
              <a:gd name="connsiteY1859" fmla="*/ 152035 h 534108"/>
              <a:gd name="connsiteX1860" fmla="*/ 9122788 w 9619874"/>
              <a:gd name="connsiteY1860" fmla="*/ 55618 h 534108"/>
              <a:gd name="connsiteX1861" fmla="*/ 9084234 w 9619874"/>
              <a:gd name="connsiteY1861" fmla="*/ 94172 h 534108"/>
              <a:gd name="connsiteX1862" fmla="*/ 9123507 w 9619874"/>
              <a:gd name="connsiteY1862" fmla="*/ 133445 h 534108"/>
              <a:gd name="connsiteX1863" fmla="*/ 9162061 w 9619874"/>
              <a:gd name="connsiteY1863" fmla="*/ 94891 h 534108"/>
              <a:gd name="connsiteX1864" fmla="*/ 9008488 w 9619874"/>
              <a:gd name="connsiteY1864" fmla="*/ 55618 h 534108"/>
              <a:gd name="connsiteX1865" fmla="*/ 8969220 w 9619874"/>
              <a:gd name="connsiteY1865" fmla="*/ 94886 h 534108"/>
              <a:gd name="connsiteX1866" fmla="*/ 9007774 w 9619874"/>
              <a:gd name="connsiteY1866" fmla="*/ 133439 h 534108"/>
              <a:gd name="connsiteX1867" fmla="*/ 9047042 w 9619874"/>
              <a:gd name="connsiteY1867" fmla="*/ 94172 h 534108"/>
              <a:gd name="connsiteX1868" fmla="*/ 2221657 w 9619874"/>
              <a:gd name="connsiteY1868" fmla="*/ 55613 h 534108"/>
              <a:gd name="connsiteX1869" fmla="*/ 2183103 w 9619874"/>
              <a:gd name="connsiteY1869" fmla="*/ 94167 h 534108"/>
              <a:gd name="connsiteX1870" fmla="*/ 2222376 w 9619874"/>
              <a:gd name="connsiteY1870" fmla="*/ 133440 h 534108"/>
              <a:gd name="connsiteX1871" fmla="*/ 2260930 w 9619874"/>
              <a:gd name="connsiteY1871" fmla="*/ 94886 h 534108"/>
              <a:gd name="connsiteX1872" fmla="*/ 2107357 w 9619874"/>
              <a:gd name="connsiteY1872" fmla="*/ 55613 h 534108"/>
              <a:gd name="connsiteX1873" fmla="*/ 2068086 w 9619874"/>
              <a:gd name="connsiteY1873" fmla="*/ 94885 h 534108"/>
              <a:gd name="connsiteX1874" fmla="*/ 2106640 w 9619874"/>
              <a:gd name="connsiteY1874" fmla="*/ 133439 h 534108"/>
              <a:gd name="connsiteX1875" fmla="*/ 2145912 w 9619874"/>
              <a:gd name="connsiteY1875" fmla="*/ 94168 h 534108"/>
              <a:gd name="connsiteX1876" fmla="*/ 8892755 w 9619874"/>
              <a:gd name="connsiteY1876" fmla="*/ 55612 h 534108"/>
              <a:gd name="connsiteX1877" fmla="*/ 8854201 w 9619874"/>
              <a:gd name="connsiteY1877" fmla="*/ 94166 h 534108"/>
              <a:gd name="connsiteX1878" fmla="*/ 8893474 w 9619874"/>
              <a:gd name="connsiteY1878" fmla="*/ 133439 h 534108"/>
              <a:gd name="connsiteX1879" fmla="*/ 8932028 w 9619874"/>
              <a:gd name="connsiteY1879" fmla="*/ 94885 h 534108"/>
              <a:gd name="connsiteX1880" fmla="*/ 8778455 w 9619874"/>
              <a:gd name="connsiteY1880" fmla="*/ 55612 h 534108"/>
              <a:gd name="connsiteX1881" fmla="*/ 8739182 w 9619874"/>
              <a:gd name="connsiteY1881" fmla="*/ 94885 h 534108"/>
              <a:gd name="connsiteX1882" fmla="*/ 8777736 w 9619874"/>
              <a:gd name="connsiteY1882" fmla="*/ 133439 h 534108"/>
              <a:gd name="connsiteX1883" fmla="*/ 8817009 w 9619874"/>
              <a:gd name="connsiteY1883" fmla="*/ 94166 h 534108"/>
              <a:gd name="connsiteX1884" fmla="*/ 8662717 w 9619874"/>
              <a:gd name="connsiteY1884" fmla="*/ 55612 h 534108"/>
              <a:gd name="connsiteX1885" fmla="*/ 8624163 w 9619874"/>
              <a:gd name="connsiteY1885" fmla="*/ 94166 h 534108"/>
              <a:gd name="connsiteX1886" fmla="*/ 8663436 w 9619874"/>
              <a:gd name="connsiteY1886" fmla="*/ 133439 h 534108"/>
              <a:gd name="connsiteX1887" fmla="*/ 8701990 w 9619874"/>
              <a:gd name="connsiteY1887" fmla="*/ 94885 h 534108"/>
              <a:gd name="connsiteX1888" fmla="*/ 8548417 w 9619874"/>
              <a:gd name="connsiteY1888" fmla="*/ 55612 h 534108"/>
              <a:gd name="connsiteX1889" fmla="*/ 8509144 w 9619874"/>
              <a:gd name="connsiteY1889" fmla="*/ 94885 h 534108"/>
              <a:gd name="connsiteX1890" fmla="*/ 8547698 w 9619874"/>
              <a:gd name="connsiteY1890" fmla="*/ 133439 h 534108"/>
              <a:gd name="connsiteX1891" fmla="*/ 8586971 w 9619874"/>
              <a:gd name="connsiteY1891" fmla="*/ 94166 h 534108"/>
              <a:gd name="connsiteX1892" fmla="*/ 8432679 w 9619874"/>
              <a:gd name="connsiteY1892" fmla="*/ 55612 h 534108"/>
              <a:gd name="connsiteX1893" fmla="*/ 8394125 w 9619874"/>
              <a:gd name="connsiteY1893" fmla="*/ 94166 h 534108"/>
              <a:gd name="connsiteX1894" fmla="*/ 8433398 w 9619874"/>
              <a:gd name="connsiteY1894" fmla="*/ 133439 h 534108"/>
              <a:gd name="connsiteX1895" fmla="*/ 8471952 w 9619874"/>
              <a:gd name="connsiteY1895" fmla="*/ 94885 h 534108"/>
              <a:gd name="connsiteX1896" fmla="*/ 8318379 w 9619874"/>
              <a:gd name="connsiteY1896" fmla="*/ 55612 h 534108"/>
              <a:gd name="connsiteX1897" fmla="*/ 8279106 w 9619874"/>
              <a:gd name="connsiteY1897" fmla="*/ 94885 h 534108"/>
              <a:gd name="connsiteX1898" fmla="*/ 8317660 w 9619874"/>
              <a:gd name="connsiteY1898" fmla="*/ 133439 h 534108"/>
              <a:gd name="connsiteX1899" fmla="*/ 8356933 w 9619874"/>
              <a:gd name="connsiteY1899" fmla="*/ 94166 h 534108"/>
              <a:gd name="connsiteX1900" fmla="*/ 8202641 w 9619874"/>
              <a:gd name="connsiteY1900" fmla="*/ 55612 h 534108"/>
              <a:gd name="connsiteX1901" fmla="*/ 8164087 w 9619874"/>
              <a:gd name="connsiteY1901" fmla="*/ 94166 h 534108"/>
              <a:gd name="connsiteX1902" fmla="*/ 8203360 w 9619874"/>
              <a:gd name="connsiteY1902" fmla="*/ 133439 h 534108"/>
              <a:gd name="connsiteX1903" fmla="*/ 8241914 w 9619874"/>
              <a:gd name="connsiteY1903" fmla="*/ 94885 h 534108"/>
              <a:gd name="connsiteX1904" fmla="*/ 8088341 w 9619874"/>
              <a:gd name="connsiteY1904" fmla="*/ 55612 h 534108"/>
              <a:gd name="connsiteX1905" fmla="*/ 8049068 w 9619874"/>
              <a:gd name="connsiteY1905" fmla="*/ 94885 h 534108"/>
              <a:gd name="connsiteX1906" fmla="*/ 8087622 w 9619874"/>
              <a:gd name="connsiteY1906" fmla="*/ 133439 h 534108"/>
              <a:gd name="connsiteX1907" fmla="*/ 8126895 w 9619874"/>
              <a:gd name="connsiteY1907" fmla="*/ 94166 h 534108"/>
              <a:gd name="connsiteX1908" fmla="*/ 7972603 w 9619874"/>
              <a:gd name="connsiteY1908" fmla="*/ 55612 h 534108"/>
              <a:gd name="connsiteX1909" fmla="*/ 7934049 w 9619874"/>
              <a:gd name="connsiteY1909" fmla="*/ 94166 h 534108"/>
              <a:gd name="connsiteX1910" fmla="*/ 7973322 w 9619874"/>
              <a:gd name="connsiteY1910" fmla="*/ 133439 h 534108"/>
              <a:gd name="connsiteX1911" fmla="*/ 8011876 w 9619874"/>
              <a:gd name="connsiteY1911" fmla="*/ 94885 h 534108"/>
              <a:gd name="connsiteX1912" fmla="*/ 7858303 w 9619874"/>
              <a:gd name="connsiteY1912" fmla="*/ 55612 h 534108"/>
              <a:gd name="connsiteX1913" fmla="*/ 7819030 w 9619874"/>
              <a:gd name="connsiteY1913" fmla="*/ 94885 h 534108"/>
              <a:gd name="connsiteX1914" fmla="*/ 7857584 w 9619874"/>
              <a:gd name="connsiteY1914" fmla="*/ 133439 h 534108"/>
              <a:gd name="connsiteX1915" fmla="*/ 7896857 w 9619874"/>
              <a:gd name="connsiteY1915" fmla="*/ 94166 h 534108"/>
              <a:gd name="connsiteX1916" fmla="*/ 7742565 w 9619874"/>
              <a:gd name="connsiteY1916" fmla="*/ 55612 h 534108"/>
              <a:gd name="connsiteX1917" fmla="*/ 7704011 w 9619874"/>
              <a:gd name="connsiteY1917" fmla="*/ 94166 h 534108"/>
              <a:gd name="connsiteX1918" fmla="*/ 7743284 w 9619874"/>
              <a:gd name="connsiteY1918" fmla="*/ 133439 h 534108"/>
              <a:gd name="connsiteX1919" fmla="*/ 7781838 w 9619874"/>
              <a:gd name="connsiteY1919" fmla="*/ 94885 h 534108"/>
              <a:gd name="connsiteX1920" fmla="*/ 7628265 w 9619874"/>
              <a:gd name="connsiteY1920" fmla="*/ 55612 h 534108"/>
              <a:gd name="connsiteX1921" fmla="*/ 7588992 w 9619874"/>
              <a:gd name="connsiteY1921" fmla="*/ 94885 h 534108"/>
              <a:gd name="connsiteX1922" fmla="*/ 7627546 w 9619874"/>
              <a:gd name="connsiteY1922" fmla="*/ 133439 h 534108"/>
              <a:gd name="connsiteX1923" fmla="*/ 7666819 w 9619874"/>
              <a:gd name="connsiteY1923" fmla="*/ 94166 h 534108"/>
              <a:gd name="connsiteX1924" fmla="*/ 7512527 w 9619874"/>
              <a:gd name="connsiteY1924" fmla="*/ 55612 h 534108"/>
              <a:gd name="connsiteX1925" fmla="*/ 7473973 w 9619874"/>
              <a:gd name="connsiteY1925" fmla="*/ 94166 h 534108"/>
              <a:gd name="connsiteX1926" fmla="*/ 7513246 w 9619874"/>
              <a:gd name="connsiteY1926" fmla="*/ 133439 h 534108"/>
              <a:gd name="connsiteX1927" fmla="*/ 7551800 w 9619874"/>
              <a:gd name="connsiteY1927" fmla="*/ 94885 h 534108"/>
              <a:gd name="connsiteX1928" fmla="*/ 7398227 w 9619874"/>
              <a:gd name="connsiteY1928" fmla="*/ 55612 h 534108"/>
              <a:gd name="connsiteX1929" fmla="*/ 7358954 w 9619874"/>
              <a:gd name="connsiteY1929" fmla="*/ 94885 h 534108"/>
              <a:gd name="connsiteX1930" fmla="*/ 7397508 w 9619874"/>
              <a:gd name="connsiteY1930" fmla="*/ 133439 h 534108"/>
              <a:gd name="connsiteX1931" fmla="*/ 7436781 w 9619874"/>
              <a:gd name="connsiteY1931" fmla="*/ 94166 h 534108"/>
              <a:gd name="connsiteX1932" fmla="*/ 7282489 w 9619874"/>
              <a:gd name="connsiteY1932" fmla="*/ 55612 h 534108"/>
              <a:gd name="connsiteX1933" fmla="*/ 7243935 w 9619874"/>
              <a:gd name="connsiteY1933" fmla="*/ 94166 h 534108"/>
              <a:gd name="connsiteX1934" fmla="*/ 7283208 w 9619874"/>
              <a:gd name="connsiteY1934" fmla="*/ 133439 h 534108"/>
              <a:gd name="connsiteX1935" fmla="*/ 7321762 w 9619874"/>
              <a:gd name="connsiteY1935" fmla="*/ 94885 h 534108"/>
              <a:gd name="connsiteX1936" fmla="*/ 7168189 w 9619874"/>
              <a:gd name="connsiteY1936" fmla="*/ 55612 h 534108"/>
              <a:gd name="connsiteX1937" fmla="*/ 7128916 w 9619874"/>
              <a:gd name="connsiteY1937" fmla="*/ 94885 h 534108"/>
              <a:gd name="connsiteX1938" fmla="*/ 7167470 w 9619874"/>
              <a:gd name="connsiteY1938" fmla="*/ 133439 h 534108"/>
              <a:gd name="connsiteX1939" fmla="*/ 7206743 w 9619874"/>
              <a:gd name="connsiteY1939" fmla="*/ 94166 h 534108"/>
              <a:gd name="connsiteX1940" fmla="*/ 7052451 w 9619874"/>
              <a:gd name="connsiteY1940" fmla="*/ 55612 h 534108"/>
              <a:gd name="connsiteX1941" fmla="*/ 7013897 w 9619874"/>
              <a:gd name="connsiteY1941" fmla="*/ 94166 h 534108"/>
              <a:gd name="connsiteX1942" fmla="*/ 7053170 w 9619874"/>
              <a:gd name="connsiteY1942" fmla="*/ 133439 h 534108"/>
              <a:gd name="connsiteX1943" fmla="*/ 7091724 w 9619874"/>
              <a:gd name="connsiteY1943" fmla="*/ 94885 h 534108"/>
              <a:gd name="connsiteX1944" fmla="*/ 6938151 w 9619874"/>
              <a:gd name="connsiteY1944" fmla="*/ 55612 h 534108"/>
              <a:gd name="connsiteX1945" fmla="*/ 6898878 w 9619874"/>
              <a:gd name="connsiteY1945" fmla="*/ 94885 h 534108"/>
              <a:gd name="connsiteX1946" fmla="*/ 6937432 w 9619874"/>
              <a:gd name="connsiteY1946" fmla="*/ 133439 h 534108"/>
              <a:gd name="connsiteX1947" fmla="*/ 6976705 w 9619874"/>
              <a:gd name="connsiteY1947" fmla="*/ 94166 h 534108"/>
              <a:gd name="connsiteX1948" fmla="*/ 6822413 w 9619874"/>
              <a:gd name="connsiteY1948" fmla="*/ 55612 h 534108"/>
              <a:gd name="connsiteX1949" fmla="*/ 6783859 w 9619874"/>
              <a:gd name="connsiteY1949" fmla="*/ 94166 h 534108"/>
              <a:gd name="connsiteX1950" fmla="*/ 6823132 w 9619874"/>
              <a:gd name="connsiteY1950" fmla="*/ 133439 h 534108"/>
              <a:gd name="connsiteX1951" fmla="*/ 6861686 w 9619874"/>
              <a:gd name="connsiteY1951" fmla="*/ 94885 h 534108"/>
              <a:gd name="connsiteX1952" fmla="*/ 6708113 w 9619874"/>
              <a:gd name="connsiteY1952" fmla="*/ 55612 h 534108"/>
              <a:gd name="connsiteX1953" fmla="*/ 6668840 w 9619874"/>
              <a:gd name="connsiteY1953" fmla="*/ 94885 h 534108"/>
              <a:gd name="connsiteX1954" fmla="*/ 6707394 w 9619874"/>
              <a:gd name="connsiteY1954" fmla="*/ 133439 h 534108"/>
              <a:gd name="connsiteX1955" fmla="*/ 6746667 w 9619874"/>
              <a:gd name="connsiteY1955" fmla="*/ 94166 h 534108"/>
              <a:gd name="connsiteX1956" fmla="*/ 6592375 w 9619874"/>
              <a:gd name="connsiteY1956" fmla="*/ 55612 h 534108"/>
              <a:gd name="connsiteX1957" fmla="*/ 6553821 w 9619874"/>
              <a:gd name="connsiteY1957" fmla="*/ 94166 h 534108"/>
              <a:gd name="connsiteX1958" fmla="*/ 6593094 w 9619874"/>
              <a:gd name="connsiteY1958" fmla="*/ 133439 h 534108"/>
              <a:gd name="connsiteX1959" fmla="*/ 6631648 w 9619874"/>
              <a:gd name="connsiteY1959" fmla="*/ 94885 h 534108"/>
              <a:gd name="connsiteX1960" fmla="*/ 6478075 w 9619874"/>
              <a:gd name="connsiteY1960" fmla="*/ 55612 h 534108"/>
              <a:gd name="connsiteX1961" fmla="*/ 6438802 w 9619874"/>
              <a:gd name="connsiteY1961" fmla="*/ 94885 h 534108"/>
              <a:gd name="connsiteX1962" fmla="*/ 6477356 w 9619874"/>
              <a:gd name="connsiteY1962" fmla="*/ 133439 h 534108"/>
              <a:gd name="connsiteX1963" fmla="*/ 6516629 w 9619874"/>
              <a:gd name="connsiteY1963" fmla="*/ 94166 h 534108"/>
              <a:gd name="connsiteX1964" fmla="*/ 6362337 w 9619874"/>
              <a:gd name="connsiteY1964" fmla="*/ 55612 h 534108"/>
              <a:gd name="connsiteX1965" fmla="*/ 6323783 w 9619874"/>
              <a:gd name="connsiteY1965" fmla="*/ 94166 h 534108"/>
              <a:gd name="connsiteX1966" fmla="*/ 6363056 w 9619874"/>
              <a:gd name="connsiteY1966" fmla="*/ 133439 h 534108"/>
              <a:gd name="connsiteX1967" fmla="*/ 6401610 w 9619874"/>
              <a:gd name="connsiteY1967" fmla="*/ 94885 h 534108"/>
              <a:gd name="connsiteX1968" fmla="*/ 6248037 w 9619874"/>
              <a:gd name="connsiteY1968" fmla="*/ 55612 h 534108"/>
              <a:gd name="connsiteX1969" fmla="*/ 6208764 w 9619874"/>
              <a:gd name="connsiteY1969" fmla="*/ 94885 h 534108"/>
              <a:gd name="connsiteX1970" fmla="*/ 6247318 w 9619874"/>
              <a:gd name="connsiteY1970" fmla="*/ 133439 h 534108"/>
              <a:gd name="connsiteX1971" fmla="*/ 6286591 w 9619874"/>
              <a:gd name="connsiteY1971" fmla="*/ 94166 h 534108"/>
              <a:gd name="connsiteX1972" fmla="*/ 6132299 w 9619874"/>
              <a:gd name="connsiteY1972" fmla="*/ 55612 h 534108"/>
              <a:gd name="connsiteX1973" fmla="*/ 6093745 w 9619874"/>
              <a:gd name="connsiteY1973" fmla="*/ 94166 h 534108"/>
              <a:gd name="connsiteX1974" fmla="*/ 6133018 w 9619874"/>
              <a:gd name="connsiteY1974" fmla="*/ 133439 h 534108"/>
              <a:gd name="connsiteX1975" fmla="*/ 6171572 w 9619874"/>
              <a:gd name="connsiteY1975" fmla="*/ 94885 h 534108"/>
              <a:gd name="connsiteX1976" fmla="*/ 6017999 w 9619874"/>
              <a:gd name="connsiteY1976" fmla="*/ 55612 h 534108"/>
              <a:gd name="connsiteX1977" fmla="*/ 5978726 w 9619874"/>
              <a:gd name="connsiteY1977" fmla="*/ 94885 h 534108"/>
              <a:gd name="connsiteX1978" fmla="*/ 6017280 w 9619874"/>
              <a:gd name="connsiteY1978" fmla="*/ 133439 h 534108"/>
              <a:gd name="connsiteX1979" fmla="*/ 6056553 w 9619874"/>
              <a:gd name="connsiteY1979" fmla="*/ 94166 h 534108"/>
              <a:gd name="connsiteX1980" fmla="*/ 5902261 w 9619874"/>
              <a:gd name="connsiteY1980" fmla="*/ 55612 h 534108"/>
              <a:gd name="connsiteX1981" fmla="*/ 5863707 w 9619874"/>
              <a:gd name="connsiteY1981" fmla="*/ 94166 h 534108"/>
              <a:gd name="connsiteX1982" fmla="*/ 5902980 w 9619874"/>
              <a:gd name="connsiteY1982" fmla="*/ 133439 h 534108"/>
              <a:gd name="connsiteX1983" fmla="*/ 5941534 w 9619874"/>
              <a:gd name="connsiteY1983" fmla="*/ 94885 h 534108"/>
              <a:gd name="connsiteX1984" fmla="*/ 5787961 w 9619874"/>
              <a:gd name="connsiteY1984" fmla="*/ 55612 h 534108"/>
              <a:gd name="connsiteX1985" fmla="*/ 5748688 w 9619874"/>
              <a:gd name="connsiteY1985" fmla="*/ 94885 h 534108"/>
              <a:gd name="connsiteX1986" fmla="*/ 5787242 w 9619874"/>
              <a:gd name="connsiteY1986" fmla="*/ 133439 h 534108"/>
              <a:gd name="connsiteX1987" fmla="*/ 5826515 w 9619874"/>
              <a:gd name="connsiteY1987" fmla="*/ 94166 h 534108"/>
              <a:gd name="connsiteX1988" fmla="*/ 5672223 w 9619874"/>
              <a:gd name="connsiteY1988" fmla="*/ 55612 h 534108"/>
              <a:gd name="connsiteX1989" fmla="*/ 5633669 w 9619874"/>
              <a:gd name="connsiteY1989" fmla="*/ 94166 h 534108"/>
              <a:gd name="connsiteX1990" fmla="*/ 5672942 w 9619874"/>
              <a:gd name="connsiteY1990" fmla="*/ 133439 h 534108"/>
              <a:gd name="connsiteX1991" fmla="*/ 5711496 w 9619874"/>
              <a:gd name="connsiteY1991" fmla="*/ 94885 h 534108"/>
              <a:gd name="connsiteX1992" fmla="*/ 5557923 w 9619874"/>
              <a:gd name="connsiteY1992" fmla="*/ 55612 h 534108"/>
              <a:gd name="connsiteX1993" fmla="*/ 5518650 w 9619874"/>
              <a:gd name="connsiteY1993" fmla="*/ 94885 h 534108"/>
              <a:gd name="connsiteX1994" fmla="*/ 5557204 w 9619874"/>
              <a:gd name="connsiteY1994" fmla="*/ 133439 h 534108"/>
              <a:gd name="connsiteX1995" fmla="*/ 5596477 w 9619874"/>
              <a:gd name="connsiteY1995" fmla="*/ 94166 h 534108"/>
              <a:gd name="connsiteX1996" fmla="*/ 5442185 w 9619874"/>
              <a:gd name="connsiteY1996" fmla="*/ 55612 h 534108"/>
              <a:gd name="connsiteX1997" fmla="*/ 5403631 w 9619874"/>
              <a:gd name="connsiteY1997" fmla="*/ 94166 h 534108"/>
              <a:gd name="connsiteX1998" fmla="*/ 5442904 w 9619874"/>
              <a:gd name="connsiteY1998" fmla="*/ 133439 h 534108"/>
              <a:gd name="connsiteX1999" fmla="*/ 5481458 w 9619874"/>
              <a:gd name="connsiteY1999" fmla="*/ 94885 h 534108"/>
              <a:gd name="connsiteX2000" fmla="*/ 5327885 w 9619874"/>
              <a:gd name="connsiteY2000" fmla="*/ 55612 h 534108"/>
              <a:gd name="connsiteX2001" fmla="*/ 5288612 w 9619874"/>
              <a:gd name="connsiteY2001" fmla="*/ 94885 h 534108"/>
              <a:gd name="connsiteX2002" fmla="*/ 5327166 w 9619874"/>
              <a:gd name="connsiteY2002" fmla="*/ 133439 h 534108"/>
              <a:gd name="connsiteX2003" fmla="*/ 5366439 w 9619874"/>
              <a:gd name="connsiteY2003" fmla="*/ 94166 h 534108"/>
              <a:gd name="connsiteX2004" fmla="*/ 5212147 w 9619874"/>
              <a:gd name="connsiteY2004" fmla="*/ 55612 h 534108"/>
              <a:gd name="connsiteX2005" fmla="*/ 5173593 w 9619874"/>
              <a:gd name="connsiteY2005" fmla="*/ 94166 h 534108"/>
              <a:gd name="connsiteX2006" fmla="*/ 5212866 w 9619874"/>
              <a:gd name="connsiteY2006" fmla="*/ 133439 h 534108"/>
              <a:gd name="connsiteX2007" fmla="*/ 5251420 w 9619874"/>
              <a:gd name="connsiteY2007" fmla="*/ 94885 h 534108"/>
              <a:gd name="connsiteX2008" fmla="*/ 5097847 w 9619874"/>
              <a:gd name="connsiteY2008" fmla="*/ 55612 h 534108"/>
              <a:gd name="connsiteX2009" fmla="*/ 5058574 w 9619874"/>
              <a:gd name="connsiteY2009" fmla="*/ 94885 h 534108"/>
              <a:gd name="connsiteX2010" fmla="*/ 5097128 w 9619874"/>
              <a:gd name="connsiteY2010" fmla="*/ 133439 h 534108"/>
              <a:gd name="connsiteX2011" fmla="*/ 5136401 w 9619874"/>
              <a:gd name="connsiteY2011" fmla="*/ 94166 h 534108"/>
              <a:gd name="connsiteX2012" fmla="*/ 4982109 w 9619874"/>
              <a:gd name="connsiteY2012" fmla="*/ 55612 h 534108"/>
              <a:gd name="connsiteX2013" fmla="*/ 4943555 w 9619874"/>
              <a:gd name="connsiteY2013" fmla="*/ 94166 h 534108"/>
              <a:gd name="connsiteX2014" fmla="*/ 4982828 w 9619874"/>
              <a:gd name="connsiteY2014" fmla="*/ 133439 h 534108"/>
              <a:gd name="connsiteX2015" fmla="*/ 5021382 w 9619874"/>
              <a:gd name="connsiteY2015" fmla="*/ 94885 h 534108"/>
              <a:gd name="connsiteX2016" fmla="*/ 4867809 w 9619874"/>
              <a:gd name="connsiteY2016" fmla="*/ 55612 h 534108"/>
              <a:gd name="connsiteX2017" fmla="*/ 4828536 w 9619874"/>
              <a:gd name="connsiteY2017" fmla="*/ 94885 h 534108"/>
              <a:gd name="connsiteX2018" fmla="*/ 4867090 w 9619874"/>
              <a:gd name="connsiteY2018" fmla="*/ 133439 h 534108"/>
              <a:gd name="connsiteX2019" fmla="*/ 4906363 w 9619874"/>
              <a:gd name="connsiteY2019" fmla="*/ 94166 h 534108"/>
              <a:gd name="connsiteX2020" fmla="*/ 4752071 w 9619874"/>
              <a:gd name="connsiteY2020" fmla="*/ 55612 h 534108"/>
              <a:gd name="connsiteX2021" fmla="*/ 4713517 w 9619874"/>
              <a:gd name="connsiteY2021" fmla="*/ 94166 h 534108"/>
              <a:gd name="connsiteX2022" fmla="*/ 4752790 w 9619874"/>
              <a:gd name="connsiteY2022" fmla="*/ 133439 h 534108"/>
              <a:gd name="connsiteX2023" fmla="*/ 4791344 w 9619874"/>
              <a:gd name="connsiteY2023" fmla="*/ 94885 h 534108"/>
              <a:gd name="connsiteX2024" fmla="*/ 4637771 w 9619874"/>
              <a:gd name="connsiteY2024" fmla="*/ 55612 h 534108"/>
              <a:gd name="connsiteX2025" fmla="*/ 4598498 w 9619874"/>
              <a:gd name="connsiteY2025" fmla="*/ 94885 h 534108"/>
              <a:gd name="connsiteX2026" fmla="*/ 4637052 w 9619874"/>
              <a:gd name="connsiteY2026" fmla="*/ 133439 h 534108"/>
              <a:gd name="connsiteX2027" fmla="*/ 4676325 w 9619874"/>
              <a:gd name="connsiteY2027" fmla="*/ 94166 h 534108"/>
              <a:gd name="connsiteX2028" fmla="*/ 4522033 w 9619874"/>
              <a:gd name="connsiteY2028" fmla="*/ 55612 h 534108"/>
              <a:gd name="connsiteX2029" fmla="*/ 4483479 w 9619874"/>
              <a:gd name="connsiteY2029" fmla="*/ 94166 h 534108"/>
              <a:gd name="connsiteX2030" fmla="*/ 4522752 w 9619874"/>
              <a:gd name="connsiteY2030" fmla="*/ 133439 h 534108"/>
              <a:gd name="connsiteX2031" fmla="*/ 4561306 w 9619874"/>
              <a:gd name="connsiteY2031" fmla="*/ 94885 h 534108"/>
              <a:gd name="connsiteX2032" fmla="*/ 4407733 w 9619874"/>
              <a:gd name="connsiteY2032" fmla="*/ 55612 h 534108"/>
              <a:gd name="connsiteX2033" fmla="*/ 4368460 w 9619874"/>
              <a:gd name="connsiteY2033" fmla="*/ 94885 h 534108"/>
              <a:gd name="connsiteX2034" fmla="*/ 4407014 w 9619874"/>
              <a:gd name="connsiteY2034" fmla="*/ 133439 h 534108"/>
              <a:gd name="connsiteX2035" fmla="*/ 4446287 w 9619874"/>
              <a:gd name="connsiteY2035" fmla="*/ 94166 h 534108"/>
              <a:gd name="connsiteX2036" fmla="*/ 4291995 w 9619874"/>
              <a:gd name="connsiteY2036" fmla="*/ 55612 h 534108"/>
              <a:gd name="connsiteX2037" fmla="*/ 4253441 w 9619874"/>
              <a:gd name="connsiteY2037" fmla="*/ 94166 h 534108"/>
              <a:gd name="connsiteX2038" fmla="*/ 4292714 w 9619874"/>
              <a:gd name="connsiteY2038" fmla="*/ 133439 h 534108"/>
              <a:gd name="connsiteX2039" fmla="*/ 4331268 w 9619874"/>
              <a:gd name="connsiteY2039" fmla="*/ 94885 h 534108"/>
              <a:gd name="connsiteX2040" fmla="*/ 4177695 w 9619874"/>
              <a:gd name="connsiteY2040" fmla="*/ 55612 h 534108"/>
              <a:gd name="connsiteX2041" fmla="*/ 4138422 w 9619874"/>
              <a:gd name="connsiteY2041" fmla="*/ 94886 h 534108"/>
              <a:gd name="connsiteX2042" fmla="*/ 4176976 w 9619874"/>
              <a:gd name="connsiteY2042" fmla="*/ 133440 h 534108"/>
              <a:gd name="connsiteX2043" fmla="*/ 4216250 w 9619874"/>
              <a:gd name="connsiteY2043" fmla="*/ 94167 h 534108"/>
              <a:gd name="connsiteX2044" fmla="*/ 4061959 w 9619874"/>
              <a:gd name="connsiteY2044" fmla="*/ 55612 h 534108"/>
              <a:gd name="connsiteX2045" fmla="*/ 4023404 w 9619874"/>
              <a:gd name="connsiteY2045" fmla="*/ 94168 h 534108"/>
              <a:gd name="connsiteX2046" fmla="*/ 4062676 w 9619874"/>
              <a:gd name="connsiteY2046" fmla="*/ 133440 h 534108"/>
              <a:gd name="connsiteX2047" fmla="*/ 4101231 w 9619874"/>
              <a:gd name="connsiteY2047" fmla="*/ 94885 h 534108"/>
              <a:gd name="connsiteX2048" fmla="*/ 3947659 w 9619874"/>
              <a:gd name="connsiteY2048" fmla="*/ 55612 h 534108"/>
              <a:gd name="connsiteX2049" fmla="*/ 3908387 w 9619874"/>
              <a:gd name="connsiteY2049" fmla="*/ 94884 h 534108"/>
              <a:gd name="connsiteX2050" fmla="*/ 3946941 w 9619874"/>
              <a:gd name="connsiteY2050" fmla="*/ 133438 h 534108"/>
              <a:gd name="connsiteX2051" fmla="*/ 3986213 w 9619874"/>
              <a:gd name="connsiteY2051" fmla="*/ 94166 h 534108"/>
              <a:gd name="connsiteX2052" fmla="*/ 3831924 w 9619874"/>
              <a:gd name="connsiteY2052" fmla="*/ 55612 h 534108"/>
              <a:gd name="connsiteX2053" fmla="*/ 3793370 w 9619874"/>
              <a:gd name="connsiteY2053" fmla="*/ 94167 h 534108"/>
              <a:gd name="connsiteX2054" fmla="*/ 3832641 w 9619874"/>
              <a:gd name="connsiteY2054" fmla="*/ 133438 h 534108"/>
              <a:gd name="connsiteX2055" fmla="*/ 3871195 w 9619874"/>
              <a:gd name="connsiteY2055" fmla="*/ 94884 h 534108"/>
              <a:gd name="connsiteX2056" fmla="*/ 3717624 w 9619874"/>
              <a:gd name="connsiteY2056" fmla="*/ 55612 h 534108"/>
              <a:gd name="connsiteX2057" fmla="*/ 3678350 w 9619874"/>
              <a:gd name="connsiteY2057" fmla="*/ 94887 h 534108"/>
              <a:gd name="connsiteX2058" fmla="*/ 3716903 w 9619874"/>
              <a:gd name="connsiteY2058" fmla="*/ 133440 h 534108"/>
              <a:gd name="connsiteX2059" fmla="*/ 3756178 w 9619874"/>
              <a:gd name="connsiteY2059" fmla="*/ 94166 h 534108"/>
              <a:gd name="connsiteX2060" fmla="*/ 3601883 w 9619874"/>
              <a:gd name="connsiteY2060" fmla="*/ 55612 h 534108"/>
              <a:gd name="connsiteX2061" fmla="*/ 3563329 w 9619874"/>
              <a:gd name="connsiteY2061" fmla="*/ 94166 h 534108"/>
              <a:gd name="connsiteX2062" fmla="*/ 3602603 w 9619874"/>
              <a:gd name="connsiteY2062" fmla="*/ 133440 h 534108"/>
              <a:gd name="connsiteX2063" fmla="*/ 3641157 w 9619874"/>
              <a:gd name="connsiteY2063" fmla="*/ 94886 h 534108"/>
              <a:gd name="connsiteX2064" fmla="*/ 3487583 w 9619874"/>
              <a:gd name="connsiteY2064" fmla="*/ 55612 h 534108"/>
              <a:gd name="connsiteX2065" fmla="*/ 3448311 w 9619874"/>
              <a:gd name="connsiteY2065" fmla="*/ 94884 h 534108"/>
              <a:gd name="connsiteX2066" fmla="*/ 3486865 w 9619874"/>
              <a:gd name="connsiteY2066" fmla="*/ 133438 h 534108"/>
              <a:gd name="connsiteX2067" fmla="*/ 3526137 w 9619874"/>
              <a:gd name="connsiteY2067" fmla="*/ 94166 h 534108"/>
              <a:gd name="connsiteX2068" fmla="*/ 3371848 w 9619874"/>
              <a:gd name="connsiteY2068" fmla="*/ 55612 h 534108"/>
              <a:gd name="connsiteX2069" fmla="*/ 3333294 w 9619874"/>
              <a:gd name="connsiteY2069" fmla="*/ 94167 h 534108"/>
              <a:gd name="connsiteX2070" fmla="*/ 3372565 w 9619874"/>
              <a:gd name="connsiteY2070" fmla="*/ 133438 h 534108"/>
              <a:gd name="connsiteX2071" fmla="*/ 3411120 w 9619874"/>
              <a:gd name="connsiteY2071" fmla="*/ 94884 h 534108"/>
              <a:gd name="connsiteX2072" fmla="*/ 3257548 w 9619874"/>
              <a:gd name="connsiteY2072" fmla="*/ 55612 h 534108"/>
              <a:gd name="connsiteX2073" fmla="*/ 3218273 w 9619874"/>
              <a:gd name="connsiteY2073" fmla="*/ 94887 h 534108"/>
              <a:gd name="connsiteX2074" fmla="*/ 3256827 w 9619874"/>
              <a:gd name="connsiteY2074" fmla="*/ 133441 h 534108"/>
              <a:gd name="connsiteX2075" fmla="*/ 3296102 w 9619874"/>
              <a:gd name="connsiteY2075" fmla="*/ 94166 h 534108"/>
              <a:gd name="connsiteX2076" fmla="*/ 3141807 w 9619874"/>
              <a:gd name="connsiteY2076" fmla="*/ 55612 h 534108"/>
              <a:gd name="connsiteX2077" fmla="*/ 3103253 w 9619874"/>
              <a:gd name="connsiteY2077" fmla="*/ 94167 h 534108"/>
              <a:gd name="connsiteX2078" fmla="*/ 3142527 w 9619874"/>
              <a:gd name="connsiteY2078" fmla="*/ 133441 h 534108"/>
              <a:gd name="connsiteX2079" fmla="*/ 3181082 w 9619874"/>
              <a:gd name="connsiteY2079" fmla="*/ 94887 h 534108"/>
              <a:gd name="connsiteX2080" fmla="*/ 3027507 w 9619874"/>
              <a:gd name="connsiteY2080" fmla="*/ 55612 h 534108"/>
              <a:gd name="connsiteX2081" fmla="*/ 2988235 w 9619874"/>
              <a:gd name="connsiteY2081" fmla="*/ 94884 h 534108"/>
              <a:gd name="connsiteX2082" fmla="*/ 3026789 w 9619874"/>
              <a:gd name="connsiteY2082" fmla="*/ 133438 h 534108"/>
              <a:gd name="connsiteX2083" fmla="*/ 3066061 w 9619874"/>
              <a:gd name="connsiteY2083" fmla="*/ 94166 h 534108"/>
              <a:gd name="connsiteX2084" fmla="*/ 2911771 w 9619874"/>
              <a:gd name="connsiteY2084" fmla="*/ 55612 h 534108"/>
              <a:gd name="connsiteX2085" fmla="*/ 2873217 w 9619874"/>
              <a:gd name="connsiteY2085" fmla="*/ 94166 h 534108"/>
              <a:gd name="connsiteX2086" fmla="*/ 2912489 w 9619874"/>
              <a:gd name="connsiteY2086" fmla="*/ 133438 h 534108"/>
              <a:gd name="connsiteX2087" fmla="*/ 2951043 w 9619874"/>
              <a:gd name="connsiteY2087" fmla="*/ 94884 h 534108"/>
              <a:gd name="connsiteX2088" fmla="*/ 2797471 w 9619874"/>
              <a:gd name="connsiteY2088" fmla="*/ 55612 h 534108"/>
              <a:gd name="connsiteX2089" fmla="*/ 2758197 w 9619874"/>
              <a:gd name="connsiteY2089" fmla="*/ 94886 h 534108"/>
              <a:gd name="connsiteX2090" fmla="*/ 2796752 w 9619874"/>
              <a:gd name="connsiteY2090" fmla="*/ 133441 h 534108"/>
              <a:gd name="connsiteX2091" fmla="*/ 2836026 w 9619874"/>
              <a:gd name="connsiteY2091" fmla="*/ 94167 h 534108"/>
              <a:gd name="connsiteX2092" fmla="*/ 2681732 w 9619874"/>
              <a:gd name="connsiteY2092" fmla="*/ 55612 h 534108"/>
              <a:gd name="connsiteX2093" fmla="*/ 2643178 w 9619874"/>
              <a:gd name="connsiteY2093" fmla="*/ 94167 h 534108"/>
              <a:gd name="connsiteX2094" fmla="*/ 2682452 w 9619874"/>
              <a:gd name="connsiteY2094" fmla="*/ 133441 h 534108"/>
              <a:gd name="connsiteX2095" fmla="*/ 2721006 w 9619874"/>
              <a:gd name="connsiteY2095" fmla="*/ 94887 h 534108"/>
              <a:gd name="connsiteX2096" fmla="*/ 2567432 w 9619874"/>
              <a:gd name="connsiteY2096" fmla="*/ 55612 h 534108"/>
              <a:gd name="connsiteX2097" fmla="*/ 2528160 w 9619874"/>
              <a:gd name="connsiteY2097" fmla="*/ 94884 h 534108"/>
              <a:gd name="connsiteX2098" fmla="*/ 2566714 w 9619874"/>
              <a:gd name="connsiteY2098" fmla="*/ 133438 h 534108"/>
              <a:gd name="connsiteX2099" fmla="*/ 2605986 w 9619874"/>
              <a:gd name="connsiteY2099" fmla="*/ 94166 h 534108"/>
              <a:gd name="connsiteX2100" fmla="*/ 2451697 w 9619874"/>
              <a:gd name="connsiteY2100" fmla="*/ 55612 h 534108"/>
              <a:gd name="connsiteX2101" fmla="*/ 2413143 w 9619874"/>
              <a:gd name="connsiteY2101" fmla="*/ 94167 h 534108"/>
              <a:gd name="connsiteX2102" fmla="*/ 2452414 w 9619874"/>
              <a:gd name="connsiteY2102" fmla="*/ 133438 h 534108"/>
              <a:gd name="connsiteX2103" fmla="*/ 2490968 w 9619874"/>
              <a:gd name="connsiteY2103" fmla="*/ 94884 h 534108"/>
              <a:gd name="connsiteX2104" fmla="*/ 2337397 w 9619874"/>
              <a:gd name="connsiteY2104" fmla="*/ 55612 h 534108"/>
              <a:gd name="connsiteX2105" fmla="*/ 2298123 w 9619874"/>
              <a:gd name="connsiteY2105" fmla="*/ 94887 h 534108"/>
              <a:gd name="connsiteX2106" fmla="*/ 2336676 w 9619874"/>
              <a:gd name="connsiteY2106" fmla="*/ 133440 h 534108"/>
              <a:gd name="connsiteX2107" fmla="*/ 2375951 w 9619874"/>
              <a:gd name="connsiteY2107" fmla="*/ 94166 h 534108"/>
              <a:gd name="connsiteX2108" fmla="*/ 1991620 w 9619874"/>
              <a:gd name="connsiteY2108" fmla="*/ 55612 h 534108"/>
              <a:gd name="connsiteX2109" fmla="*/ 1953067 w 9619874"/>
              <a:gd name="connsiteY2109" fmla="*/ 94166 h 534108"/>
              <a:gd name="connsiteX2110" fmla="*/ 1992340 w 9619874"/>
              <a:gd name="connsiteY2110" fmla="*/ 133439 h 534108"/>
              <a:gd name="connsiteX2111" fmla="*/ 2030894 w 9619874"/>
              <a:gd name="connsiteY2111" fmla="*/ 94886 h 534108"/>
              <a:gd name="connsiteX2112" fmla="*/ 1877320 w 9619874"/>
              <a:gd name="connsiteY2112" fmla="*/ 55612 h 534108"/>
              <a:gd name="connsiteX2113" fmla="*/ 1838047 w 9619874"/>
              <a:gd name="connsiteY2113" fmla="*/ 94885 h 534108"/>
              <a:gd name="connsiteX2114" fmla="*/ 1876601 w 9619874"/>
              <a:gd name="connsiteY2114" fmla="*/ 133439 h 534108"/>
              <a:gd name="connsiteX2115" fmla="*/ 1915874 w 9619874"/>
              <a:gd name="connsiteY2115" fmla="*/ 94166 h 534108"/>
              <a:gd name="connsiteX2116" fmla="*/ 1761582 w 9619874"/>
              <a:gd name="connsiteY2116" fmla="*/ 55612 h 534108"/>
              <a:gd name="connsiteX2117" fmla="*/ 1723028 w 9619874"/>
              <a:gd name="connsiteY2117" fmla="*/ 94166 h 534108"/>
              <a:gd name="connsiteX2118" fmla="*/ 1762301 w 9619874"/>
              <a:gd name="connsiteY2118" fmla="*/ 133439 h 534108"/>
              <a:gd name="connsiteX2119" fmla="*/ 1800855 w 9619874"/>
              <a:gd name="connsiteY2119" fmla="*/ 94885 h 534108"/>
              <a:gd name="connsiteX2120" fmla="*/ 1647282 w 9619874"/>
              <a:gd name="connsiteY2120" fmla="*/ 55612 h 534108"/>
              <a:gd name="connsiteX2121" fmla="*/ 1608009 w 9619874"/>
              <a:gd name="connsiteY2121" fmla="*/ 94885 h 534108"/>
              <a:gd name="connsiteX2122" fmla="*/ 1646563 w 9619874"/>
              <a:gd name="connsiteY2122" fmla="*/ 133439 h 534108"/>
              <a:gd name="connsiteX2123" fmla="*/ 1685836 w 9619874"/>
              <a:gd name="connsiteY2123" fmla="*/ 94166 h 534108"/>
              <a:gd name="connsiteX2124" fmla="*/ 1531543 w 9619874"/>
              <a:gd name="connsiteY2124" fmla="*/ 55612 h 534108"/>
              <a:gd name="connsiteX2125" fmla="*/ 1492990 w 9619874"/>
              <a:gd name="connsiteY2125" fmla="*/ 94166 h 534108"/>
              <a:gd name="connsiteX2126" fmla="*/ 1532263 w 9619874"/>
              <a:gd name="connsiteY2126" fmla="*/ 133439 h 534108"/>
              <a:gd name="connsiteX2127" fmla="*/ 1570817 w 9619874"/>
              <a:gd name="connsiteY2127" fmla="*/ 94886 h 534108"/>
              <a:gd name="connsiteX2128" fmla="*/ 1417243 w 9619874"/>
              <a:gd name="connsiteY2128" fmla="*/ 55612 h 534108"/>
              <a:gd name="connsiteX2129" fmla="*/ 1377971 w 9619874"/>
              <a:gd name="connsiteY2129" fmla="*/ 94885 h 534108"/>
              <a:gd name="connsiteX2130" fmla="*/ 1416524 w 9619874"/>
              <a:gd name="connsiteY2130" fmla="*/ 133439 h 534108"/>
              <a:gd name="connsiteX2131" fmla="*/ 1455798 w 9619874"/>
              <a:gd name="connsiteY2131" fmla="*/ 94166 h 534108"/>
              <a:gd name="connsiteX2132" fmla="*/ 1301506 w 9619874"/>
              <a:gd name="connsiteY2132" fmla="*/ 55612 h 534108"/>
              <a:gd name="connsiteX2133" fmla="*/ 1262952 w 9619874"/>
              <a:gd name="connsiteY2133" fmla="*/ 94167 h 534108"/>
              <a:gd name="connsiteX2134" fmla="*/ 1302224 w 9619874"/>
              <a:gd name="connsiteY2134" fmla="*/ 133439 h 534108"/>
              <a:gd name="connsiteX2135" fmla="*/ 1340779 w 9619874"/>
              <a:gd name="connsiteY2135" fmla="*/ 94885 h 534108"/>
              <a:gd name="connsiteX2136" fmla="*/ 1187206 w 9619874"/>
              <a:gd name="connsiteY2136" fmla="*/ 55612 h 534108"/>
              <a:gd name="connsiteX2137" fmla="*/ 1147933 w 9619874"/>
              <a:gd name="connsiteY2137" fmla="*/ 94885 h 534108"/>
              <a:gd name="connsiteX2138" fmla="*/ 1186487 w 9619874"/>
              <a:gd name="connsiteY2138" fmla="*/ 133439 h 534108"/>
              <a:gd name="connsiteX2139" fmla="*/ 1225760 w 9619874"/>
              <a:gd name="connsiteY2139" fmla="*/ 94166 h 534108"/>
              <a:gd name="connsiteX2140" fmla="*/ 1071468 w 9619874"/>
              <a:gd name="connsiteY2140" fmla="*/ 55612 h 534108"/>
              <a:gd name="connsiteX2141" fmla="*/ 1032914 w 9619874"/>
              <a:gd name="connsiteY2141" fmla="*/ 94166 h 534108"/>
              <a:gd name="connsiteX2142" fmla="*/ 1072187 w 9619874"/>
              <a:gd name="connsiteY2142" fmla="*/ 133439 h 534108"/>
              <a:gd name="connsiteX2143" fmla="*/ 1110741 w 9619874"/>
              <a:gd name="connsiteY2143" fmla="*/ 94885 h 534108"/>
              <a:gd name="connsiteX2144" fmla="*/ 957168 w 9619874"/>
              <a:gd name="connsiteY2144" fmla="*/ 55612 h 534108"/>
              <a:gd name="connsiteX2145" fmla="*/ 917895 w 9619874"/>
              <a:gd name="connsiteY2145" fmla="*/ 94885 h 534108"/>
              <a:gd name="connsiteX2146" fmla="*/ 956449 w 9619874"/>
              <a:gd name="connsiteY2146" fmla="*/ 133439 h 534108"/>
              <a:gd name="connsiteX2147" fmla="*/ 995722 w 9619874"/>
              <a:gd name="connsiteY2147" fmla="*/ 94166 h 534108"/>
              <a:gd name="connsiteX2148" fmla="*/ 841429 w 9619874"/>
              <a:gd name="connsiteY2148" fmla="*/ 55612 h 534108"/>
              <a:gd name="connsiteX2149" fmla="*/ 802876 w 9619874"/>
              <a:gd name="connsiteY2149" fmla="*/ 94166 h 534108"/>
              <a:gd name="connsiteX2150" fmla="*/ 842149 w 9619874"/>
              <a:gd name="connsiteY2150" fmla="*/ 133439 h 534108"/>
              <a:gd name="connsiteX2151" fmla="*/ 880703 w 9619874"/>
              <a:gd name="connsiteY2151" fmla="*/ 94886 h 534108"/>
              <a:gd name="connsiteX2152" fmla="*/ 727129 w 9619874"/>
              <a:gd name="connsiteY2152" fmla="*/ 55612 h 534108"/>
              <a:gd name="connsiteX2153" fmla="*/ 687857 w 9619874"/>
              <a:gd name="connsiteY2153" fmla="*/ 94885 h 534108"/>
              <a:gd name="connsiteX2154" fmla="*/ 726410 w 9619874"/>
              <a:gd name="connsiteY2154" fmla="*/ 133439 h 534108"/>
              <a:gd name="connsiteX2155" fmla="*/ 765683 w 9619874"/>
              <a:gd name="connsiteY2155" fmla="*/ 94166 h 534108"/>
              <a:gd name="connsiteX2156" fmla="*/ 611392 w 9619874"/>
              <a:gd name="connsiteY2156" fmla="*/ 55612 h 534108"/>
              <a:gd name="connsiteX2157" fmla="*/ 572838 w 9619874"/>
              <a:gd name="connsiteY2157" fmla="*/ 94167 h 534108"/>
              <a:gd name="connsiteX2158" fmla="*/ 612110 w 9619874"/>
              <a:gd name="connsiteY2158" fmla="*/ 133439 h 534108"/>
              <a:gd name="connsiteX2159" fmla="*/ 650665 w 9619874"/>
              <a:gd name="connsiteY2159" fmla="*/ 94885 h 534108"/>
              <a:gd name="connsiteX2160" fmla="*/ 497092 w 9619874"/>
              <a:gd name="connsiteY2160" fmla="*/ 55612 h 534108"/>
              <a:gd name="connsiteX2161" fmla="*/ 457819 w 9619874"/>
              <a:gd name="connsiteY2161" fmla="*/ 94885 h 534108"/>
              <a:gd name="connsiteX2162" fmla="*/ 496373 w 9619874"/>
              <a:gd name="connsiteY2162" fmla="*/ 133439 h 534108"/>
              <a:gd name="connsiteX2163" fmla="*/ 535646 w 9619874"/>
              <a:gd name="connsiteY2163" fmla="*/ 94166 h 534108"/>
              <a:gd name="connsiteX2164" fmla="*/ 18596 w 9619874"/>
              <a:gd name="connsiteY2164" fmla="*/ 0 h 534108"/>
              <a:gd name="connsiteX2165" fmla="*/ 267054 w 9619874"/>
              <a:gd name="connsiteY2165" fmla="*/ 248458 h 534108"/>
              <a:gd name="connsiteX2166" fmla="*/ 305608 w 9619874"/>
              <a:gd name="connsiteY2166" fmla="*/ 209904 h 534108"/>
              <a:gd name="connsiteX2167" fmla="*/ 114300 w 9619874"/>
              <a:gd name="connsiteY2167" fmla="*/ 18596 h 534108"/>
              <a:gd name="connsiteX2168" fmla="*/ 132896 w 9619874"/>
              <a:gd name="connsiteY2168" fmla="*/ 0 h 534108"/>
              <a:gd name="connsiteX2169" fmla="*/ 324204 w 9619874"/>
              <a:gd name="connsiteY2169" fmla="*/ 191308 h 534108"/>
              <a:gd name="connsiteX2170" fmla="*/ 363477 w 9619874"/>
              <a:gd name="connsiteY2170" fmla="*/ 152035 h 534108"/>
              <a:gd name="connsiteX2171" fmla="*/ 230038 w 9619874"/>
              <a:gd name="connsiteY2171" fmla="*/ 18596 h 534108"/>
              <a:gd name="connsiteX2172" fmla="*/ 248634 w 9619874"/>
              <a:gd name="connsiteY2172" fmla="*/ 0 h 534108"/>
              <a:gd name="connsiteX2173" fmla="*/ 382073 w 9619874"/>
              <a:gd name="connsiteY2173" fmla="*/ 133439 h 534108"/>
              <a:gd name="connsiteX2174" fmla="*/ 420627 w 9619874"/>
              <a:gd name="connsiteY2174" fmla="*/ 94885 h 534108"/>
              <a:gd name="connsiteX2175" fmla="*/ 344338 w 9619874"/>
              <a:gd name="connsiteY2175" fmla="*/ 18596 h 534108"/>
              <a:gd name="connsiteX2176" fmla="*/ 362934 w 9619874"/>
              <a:gd name="connsiteY2176" fmla="*/ 0 h 534108"/>
              <a:gd name="connsiteX2177" fmla="*/ 439223 w 9619874"/>
              <a:gd name="connsiteY2177" fmla="*/ 76289 h 534108"/>
              <a:gd name="connsiteX2178" fmla="*/ 478496 w 9619874"/>
              <a:gd name="connsiteY2178" fmla="*/ 37016 h 534108"/>
              <a:gd name="connsiteX2179" fmla="*/ 460076 w 9619874"/>
              <a:gd name="connsiteY2179" fmla="*/ 18596 h 534108"/>
              <a:gd name="connsiteX2180" fmla="*/ 478672 w 9619874"/>
              <a:gd name="connsiteY2180" fmla="*/ 0 h 534108"/>
              <a:gd name="connsiteX2181" fmla="*/ 497092 w 9619874"/>
              <a:gd name="connsiteY2181" fmla="*/ 18420 h 534108"/>
              <a:gd name="connsiteX2182" fmla="*/ 515512 w 9619874"/>
              <a:gd name="connsiteY2182" fmla="*/ 0 h 534108"/>
              <a:gd name="connsiteX2183" fmla="*/ 534108 w 9619874"/>
              <a:gd name="connsiteY2183" fmla="*/ 18596 h 534108"/>
              <a:gd name="connsiteX2184" fmla="*/ 515688 w 9619874"/>
              <a:gd name="connsiteY2184" fmla="*/ 37016 h 534108"/>
              <a:gd name="connsiteX2185" fmla="*/ 554242 w 9619874"/>
              <a:gd name="connsiteY2185" fmla="*/ 75570 h 534108"/>
              <a:gd name="connsiteX2186" fmla="*/ 592796 w 9619874"/>
              <a:gd name="connsiteY2186" fmla="*/ 37016 h 534108"/>
              <a:gd name="connsiteX2187" fmla="*/ 574376 w 9619874"/>
              <a:gd name="connsiteY2187" fmla="*/ 18596 h 534108"/>
              <a:gd name="connsiteX2188" fmla="*/ 592972 w 9619874"/>
              <a:gd name="connsiteY2188" fmla="*/ 0 h 534108"/>
              <a:gd name="connsiteX2189" fmla="*/ 611392 w 9619874"/>
              <a:gd name="connsiteY2189" fmla="*/ 18420 h 534108"/>
              <a:gd name="connsiteX2190" fmla="*/ 629812 w 9619874"/>
              <a:gd name="connsiteY2190" fmla="*/ 0 h 534108"/>
              <a:gd name="connsiteX2191" fmla="*/ 648408 w 9619874"/>
              <a:gd name="connsiteY2191" fmla="*/ 18596 h 534108"/>
              <a:gd name="connsiteX2192" fmla="*/ 629988 w 9619874"/>
              <a:gd name="connsiteY2192" fmla="*/ 37016 h 534108"/>
              <a:gd name="connsiteX2193" fmla="*/ 669260 w 9619874"/>
              <a:gd name="connsiteY2193" fmla="*/ 76289 h 534108"/>
              <a:gd name="connsiteX2194" fmla="*/ 708533 w 9619874"/>
              <a:gd name="connsiteY2194" fmla="*/ 37016 h 534108"/>
              <a:gd name="connsiteX2195" fmla="*/ 690113 w 9619874"/>
              <a:gd name="connsiteY2195" fmla="*/ 18596 h 534108"/>
              <a:gd name="connsiteX2196" fmla="*/ 708710 w 9619874"/>
              <a:gd name="connsiteY2196" fmla="*/ 0 h 534108"/>
              <a:gd name="connsiteX2197" fmla="*/ 727129 w 9619874"/>
              <a:gd name="connsiteY2197" fmla="*/ 18420 h 534108"/>
              <a:gd name="connsiteX2198" fmla="*/ 745550 w 9619874"/>
              <a:gd name="connsiteY2198" fmla="*/ 0 h 534108"/>
              <a:gd name="connsiteX2199" fmla="*/ 764146 w 9619874"/>
              <a:gd name="connsiteY2199" fmla="*/ 18596 h 534108"/>
              <a:gd name="connsiteX2200" fmla="*/ 745726 w 9619874"/>
              <a:gd name="connsiteY2200" fmla="*/ 37016 h 534108"/>
              <a:gd name="connsiteX2201" fmla="*/ 784280 w 9619874"/>
              <a:gd name="connsiteY2201" fmla="*/ 75570 h 534108"/>
              <a:gd name="connsiteX2202" fmla="*/ 822833 w 9619874"/>
              <a:gd name="connsiteY2202" fmla="*/ 37016 h 534108"/>
              <a:gd name="connsiteX2203" fmla="*/ 804413 w 9619874"/>
              <a:gd name="connsiteY2203" fmla="*/ 18596 h 534108"/>
              <a:gd name="connsiteX2204" fmla="*/ 823010 w 9619874"/>
              <a:gd name="connsiteY2204" fmla="*/ 0 h 534108"/>
              <a:gd name="connsiteX2205" fmla="*/ 841429 w 9619874"/>
              <a:gd name="connsiteY2205" fmla="*/ 18420 h 534108"/>
              <a:gd name="connsiteX2206" fmla="*/ 859850 w 9619874"/>
              <a:gd name="connsiteY2206" fmla="*/ 0 h 534108"/>
              <a:gd name="connsiteX2207" fmla="*/ 878446 w 9619874"/>
              <a:gd name="connsiteY2207" fmla="*/ 18596 h 534108"/>
              <a:gd name="connsiteX2208" fmla="*/ 860026 w 9619874"/>
              <a:gd name="connsiteY2208" fmla="*/ 37016 h 534108"/>
              <a:gd name="connsiteX2209" fmla="*/ 899299 w 9619874"/>
              <a:gd name="connsiteY2209" fmla="*/ 76289 h 534108"/>
              <a:gd name="connsiteX2210" fmla="*/ 938572 w 9619874"/>
              <a:gd name="connsiteY2210" fmla="*/ 37016 h 534108"/>
              <a:gd name="connsiteX2211" fmla="*/ 920151 w 9619874"/>
              <a:gd name="connsiteY2211" fmla="*/ 18596 h 534108"/>
              <a:gd name="connsiteX2212" fmla="*/ 938747 w 9619874"/>
              <a:gd name="connsiteY2212" fmla="*/ 0 h 534108"/>
              <a:gd name="connsiteX2213" fmla="*/ 957168 w 9619874"/>
              <a:gd name="connsiteY2213" fmla="*/ 18420 h 534108"/>
              <a:gd name="connsiteX2214" fmla="*/ 975588 w 9619874"/>
              <a:gd name="connsiteY2214" fmla="*/ 0 h 534108"/>
              <a:gd name="connsiteX2215" fmla="*/ 994184 w 9619874"/>
              <a:gd name="connsiteY2215" fmla="*/ 18596 h 534108"/>
              <a:gd name="connsiteX2216" fmla="*/ 975763 w 9619874"/>
              <a:gd name="connsiteY2216" fmla="*/ 37016 h 534108"/>
              <a:gd name="connsiteX2217" fmla="*/ 1014318 w 9619874"/>
              <a:gd name="connsiteY2217" fmla="*/ 75571 h 534108"/>
              <a:gd name="connsiteX2218" fmla="*/ 1052872 w 9619874"/>
              <a:gd name="connsiteY2218" fmla="*/ 37016 h 534108"/>
              <a:gd name="connsiteX2219" fmla="*/ 1034451 w 9619874"/>
              <a:gd name="connsiteY2219" fmla="*/ 18596 h 534108"/>
              <a:gd name="connsiteX2220" fmla="*/ 1053047 w 9619874"/>
              <a:gd name="connsiteY2220" fmla="*/ 0 h 534108"/>
              <a:gd name="connsiteX2221" fmla="*/ 1071468 w 9619874"/>
              <a:gd name="connsiteY2221" fmla="*/ 18420 h 534108"/>
              <a:gd name="connsiteX2222" fmla="*/ 1089888 w 9619874"/>
              <a:gd name="connsiteY2222" fmla="*/ 0 h 534108"/>
              <a:gd name="connsiteX2223" fmla="*/ 1108484 w 9619874"/>
              <a:gd name="connsiteY2223" fmla="*/ 18596 h 534108"/>
              <a:gd name="connsiteX2224" fmla="*/ 1090063 w 9619874"/>
              <a:gd name="connsiteY2224" fmla="*/ 37016 h 534108"/>
              <a:gd name="connsiteX2225" fmla="*/ 1129337 w 9619874"/>
              <a:gd name="connsiteY2225" fmla="*/ 76290 h 534108"/>
              <a:gd name="connsiteX2226" fmla="*/ 1168610 w 9619874"/>
              <a:gd name="connsiteY2226" fmla="*/ 37016 h 534108"/>
              <a:gd name="connsiteX2227" fmla="*/ 1150189 w 9619874"/>
              <a:gd name="connsiteY2227" fmla="*/ 18596 h 534108"/>
              <a:gd name="connsiteX2228" fmla="*/ 1168786 w 9619874"/>
              <a:gd name="connsiteY2228" fmla="*/ 0 h 534108"/>
              <a:gd name="connsiteX2229" fmla="*/ 1187206 w 9619874"/>
              <a:gd name="connsiteY2229" fmla="*/ 18420 h 534108"/>
              <a:gd name="connsiteX2230" fmla="*/ 1205626 w 9619874"/>
              <a:gd name="connsiteY2230" fmla="*/ 0 h 534108"/>
              <a:gd name="connsiteX2231" fmla="*/ 1224222 w 9619874"/>
              <a:gd name="connsiteY2231" fmla="*/ 18596 h 534108"/>
              <a:gd name="connsiteX2232" fmla="*/ 1205802 w 9619874"/>
              <a:gd name="connsiteY2232" fmla="*/ 37016 h 534108"/>
              <a:gd name="connsiteX2233" fmla="*/ 1244356 w 9619874"/>
              <a:gd name="connsiteY2233" fmla="*/ 75570 h 534108"/>
              <a:gd name="connsiteX2234" fmla="*/ 1282910 w 9619874"/>
              <a:gd name="connsiteY2234" fmla="*/ 37016 h 534108"/>
              <a:gd name="connsiteX2235" fmla="*/ 1264489 w 9619874"/>
              <a:gd name="connsiteY2235" fmla="*/ 18596 h 534108"/>
              <a:gd name="connsiteX2236" fmla="*/ 1283086 w 9619874"/>
              <a:gd name="connsiteY2236" fmla="*/ 0 h 534108"/>
              <a:gd name="connsiteX2237" fmla="*/ 1301506 w 9619874"/>
              <a:gd name="connsiteY2237" fmla="*/ 18420 h 534108"/>
              <a:gd name="connsiteX2238" fmla="*/ 1319926 w 9619874"/>
              <a:gd name="connsiteY2238" fmla="*/ 0 h 534108"/>
              <a:gd name="connsiteX2239" fmla="*/ 1338522 w 9619874"/>
              <a:gd name="connsiteY2239" fmla="*/ 18596 h 534108"/>
              <a:gd name="connsiteX2240" fmla="*/ 1320102 w 9619874"/>
              <a:gd name="connsiteY2240" fmla="*/ 37016 h 534108"/>
              <a:gd name="connsiteX2241" fmla="*/ 1359375 w 9619874"/>
              <a:gd name="connsiteY2241" fmla="*/ 76289 h 534108"/>
              <a:gd name="connsiteX2242" fmla="*/ 1398648 w 9619874"/>
              <a:gd name="connsiteY2242" fmla="*/ 37016 h 534108"/>
              <a:gd name="connsiteX2243" fmla="*/ 1380227 w 9619874"/>
              <a:gd name="connsiteY2243" fmla="*/ 18596 h 534108"/>
              <a:gd name="connsiteX2244" fmla="*/ 1398823 w 9619874"/>
              <a:gd name="connsiteY2244" fmla="*/ 0 h 534108"/>
              <a:gd name="connsiteX2245" fmla="*/ 1417243 w 9619874"/>
              <a:gd name="connsiteY2245" fmla="*/ 18420 h 534108"/>
              <a:gd name="connsiteX2246" fmla="*/ 1435664 w 9619874"/>
              <a:gd name="connsiteY2246" fmla="*/ 0 h 534108"/>
              <a:gd name="connsiteX2247" fmla="*/ 1454260 w 9619874"/>
              <a:gd name="connsiteY2247" fmla="*/ 18596 h 534108"/>
              <a:gd name="connsiteX2248" fmla="*/ 1435839 w 9619874"/>
              <a:gd name="connsiteY2248" fmla="*/ 37016 h 534108"/>
              <a:gd name="connsiteX2249" fmla="*/ 1474394 w 9619874"/>
              <a:gd name="connsiteY2249" fmla="*/ 75570 h 534108"/>
              <a:gd name="connsiteX2250" fmla="*/ 1512948 w 9619874"/>
              <a:gd name="connsiteY2250" fmla="*/ 37016 h 534108"/>
              <a:gd name="connsiteX2251" fmla="*/ 1494527 w 9619874"/>
              <a:gd name="connsiteY2251" fmla="*/ 18596 h 534108"/>
              <a:gd name="connsiteX2252" fmla="*/ 1513123 w 9619874"/>
              <a:gd name="connsiteY2252" fmla="*/ 0 h 534108"/>
              <a:gd name="connsiteX2253" fmla="*/ 1531543 w 9619874"/>
              <a:gd name="connsiteY2253" fmla="*/ 18420 h 534108"/>
              <a:gd name="connsiteX2254" fmla="*/ 1549964 w 9619874"/>
              <a:gd name="connsiteY2254" fmla="*/ 0 h 534108"/>
              <a:gd name="connsiteX2255" fmla="*/ 1568560 w 9619874"/>
              <a:gd name="connsiteY2255" fmla="*/ 18596 h 534108"/>
              <a:gd name="connsiteX2256" fmla="*/ 1550139 w 9619874"/>
              <a:gd name="connsiteY2256" fmla="*/ 37016 h 534108"/>
              <a:gd name="connsiteX2257" fmla="*/ 1589413 w 9619874"/>
              <a:gd name="connsiteY2257" fmla="*/ 76290 h 534108"/>
              <a:gd name="connsiteX2258" fmla="*/ 1628686 w 9619874"/>
              <a:gd name="connsiteY2258" fmla="*/ 37016 h 534108"/>
              <a:gd name="connsiteX2259" fmla="*/ 1610266 w 9619874"/>
              <a:gd name="connsiteY2259" fmla="*/ 18596 h 534108"/>
              <a:gd name="connsiteX2260" fmla="*/ 1628862 w 9619874"/>
              <a:gd name="connsiteY2260" fmla="*/ 0 h 534108"/>
              <a:gd name="connsiteX2261" fmla="*/ 1647282 w 9619874"/>
              <a:gd name="connsiteY2261" fmla="*/ 18420 h 534108"/>
              <a:gd name="connsiteX2262" fmla="*/ 1665702 w 9619874"/>
              <a:gd name="connsiteY2262" fmla="*/ 0 h 534108"/>
              <a:gd name="connsiteX2263" fmla="*/ 1684298 w 9619874"/>
              <a:gd name="connsiteY2263" fmla="*/ 18596 h 534108"/>
              <a:gd name="connsiteX2264" fmla="*/ 1665878 w 9619874"/>
              <a:gd name="connsiteY2264" fmla="*/ 37016 h 534108"/>
              <a:gd name="connsiteX2265" fmla="*/ 1704432 w 9619874"/>
              <a:gd name="connsiteY2265" fmla="*/ 75570 h 534108"/>
              <a:gd name="connsiteX2266" fmla="*/ 1742986 w 9619874"/>
              <a:gd name="connsiteY2266" fmla="*/ 37016 h 534108"/>
              <a:gd name="connsiteX2267" fmla="*/ 1724566 w 9619874"/>
              <a:gd name="connsiteY2267" fmla="*/ 18596 h 534108"/>
              <a:gd name="connsiteX2268" fmla="*/ 1743162 w 9619874"/>
              <a:gd name="connsiteY2268" fmla="*/ 0 h 534108"/>
              <a:gd name="connsiteX2269" fmla="*/ 1761582 w 9619874"/>
              <a:gd name="connsiteY2269" fmla="*/ 18420 h 534108"/>
              <a:gd name="connsiteX2270" fmla="*/ 1780002 w 9619874"/>
              <a:gd name="connsiteY2270" fmla="*/ 0 h 534108"/>
              <a:gd name="connsiteX2271" fmla="*/ 1798598 w 9619874"/>
              <a:gd name="connsiteY2271" fmla="*/ 18596 h 534108"/>
              <a:gd name="connsiteX2272" fmla="*/ 1780178 w 9619874"/>
              <a:gd name="connsiteY2272" fmla="*/ 37016 h 534108"/>
              <a:gd name="connsiteX2273" fmla="*/ 1819451 w 9619874"/>
              <a:gd name="connsiteY2273" fmla="*/ 76289 h 534108"/>
              <a:gd name="connsiteX2274" fmla="*/ 1858724 w 9619874"/>
              <a:gd name="connsiteY2274" fmla="*/ 37016 h 534108"/>
              <a:gd name="connsiteX2275" fmla="*/ 1840304 w 9619874"/>
              <a:gd name="connsiteY2275" fmla="*/ 18596 h 534108"/>
              <a:gd name="connsiteX2276" fmla="*/ 1858901 w 9619874"/>
              <a:gd name="connsiteY2276" fmla="*/ 0 h 534108"/>
              <a:gd name="connsiteX2277" fmla="*/ 1877320 w 9619874"/>
              <a:gd name="connsiteY2277" fmla="*/ 18420 h 534108"/>
              <a:gd name="connsiteX2278" fmla="*/ 1895742 w 9619874"/>
              <a:gd name="connsiteY2278" fmla="*/ 0 h 534108"/>
              <a:gd name="connsiteX2279" fmla="*/ 1914336 w 9619874"/>
              <a:gd name="connsiteY2279" fmla="*/ 18596 h 534108"/>
              <a:gd name="connsiteX2280" fmla="*/ 1895917 w 9619874"/>
              <a:gd name="connsiteY2280" fmla="*/ 37016 h 534108"/>
              <a:gd name="connsiteX2281" fmla="*/ 1934471 w 9619874"/>
              <a:gd name="connsiteY2281" fmla="*/ 75570 h 534108"/>
              <a:gd name="connsiteX2282" fmla="*/ 1973024 w 9619874"/>
              <a:gd name="connsiteY2282" fmla="*/ 37016 h 534108"/>
              <a:gd name="connsiteX2283" fmla="*/ 1954604 w 9619874"/>
              <a:gd name="connsiteY2283" fmla="*/ 18596 h 534108"/>
              <a:gd name="connsiteX2284" fmla="*/ 1973201 w 9619874"/>
              <a:gd name="connsiteY2284" fmla="*/ 0 h 534108"/>
              <a:gd name="connsiteX2285" fmla="*/ 1991620 w 9619874"/>
              <a:gd name="connsiteY2285" fmla="*/ 18420 h 534108"/>
              <a:gd name="connsiteX2286" fmla="*/ 2010042 w 9619874"/>
              <a:gd name="connsiteY2286" fmla="*/ 0 h 534108"/>
              <a:gd name="connsiteX2287" fmla="*/ 2028636 w 9619874"/>
              <a:gd name="connsiteY2287" fmla="*/ 18596 h 534108"/>
              <a:gd name="connsiteX2288" fmla="*/ 2010217 w 9619874"/>
              <a:gd name="connsiteY2288" fmla="*/ 37016 h 534108"/>
              <a:gd name="connsiteX2289" fmla="*/ 2049490 w 9619874"/>
              <a:gd name="connsiteY2289" fmla="*/ 76289 h 534108"/>
              <a:gd name="connsiteX2290" fmla="*/ 2088761 w 9619874"/>
              <a:gd name="connsiteY2290" fmla="*/ 37018 h 534108"/>
              <a:gd name="connsiteX2291" fmla="*/ 2070340 w 9619874"/>
              <a:gd name="connsiteY2291" fmla="*/ 18596 h 534108"/>
              <a:gd name="connsiteX2292" fmla="*/ 2088936 w 9619874"/>
              <a:gd name="connsiteY2292" fmla="*/ 0 h 534108"/>
              <a:gd name="connsiteX2293" fmla="*/ 2107357 w 9619874"/>
              <a:gd name="connsiteY2293" fmla="*/ 18422 h 534108"/>
              <a:gd name="connsiteX2294" fmla="*/ 2125779 w 9619874"/>
              <a:gd name="connsiteY2294" fmla="*/ 0 h 534108"/>
              <a:gd name="connsiteX2295" fmla="*/ 2144375 w 9619874"/>
              <a:gd name="connsiteY2295" fmla="*/ 18596 h 534108"/>
              <a:gd name="connsiteX2296" fmla="*/ 2125953 w 9619874"/>
              <a:gd name="connsiteY2296" fmla="*/ 37017 h 534108"/>
              <a:gd name="connsiteX2297" fmla="*/ 2164508 w 9619874"/>
              <a:gd name="connsiteY2297" fmla="*/ 75572 h 534108"/>
              <a:gd name="connsiteX2298" fmla="*/ 2203061 w 9619874"/>
              <a:gd name="connsiteY2298" fmla="*/ 37018 h 534108"/>
              <a:gd name="connsiteX2299" fmla="*/ 2184640 w 9619874"/>
              <a:gd name="connsiteY2299" fmla="*/ 18596 h 534108"/>
              <a:gd name="connsiteX2300" fmla="*/ 2203236 w 9619874"/>
              <a:gd name="connsiteY2300" fmla="*/ 0 h 534108"/>
              <a:gd name="connsiteX2301" fmla="*/ 2221657 w 9619874"/>
              <a:gd name="connsiteY2301" fmla="*/ 18422 h 534108"/>
              <a:gd name="connsiteX2302" fmla="*/ 2240079 w 9619874"/>
              <a:gd name="connsiteY2302" fmla="*/ 0 h 534108"/>
              <a:gd name="connsiteX2303" fmla="*/ 2258675 w 9619874"/>
              <a:gd name="connsiteY2303" fmla="*/ 18596 h 534108"/>
              <a:gd name="connsiteX2304" fmla="*/ 2240253 w 9619874"/>
              <a:gd name="connsiteY2304" fmla="*/ 37017 h 534108"/>
              <a:gd name="connsiteX2305" fmla="*/ 2279527 w 9619874"/>
              <a:gd name="connsiteY2305" fmla="*/ 76291 h 534108"/>
              <a:gd name="connsiteX2306" fmla="*/ 2318801 w 9619874"/>
              <a:gd name="connsiteY2306" fmla="*/ 37016 h 534108"/>
              <a:gd name="connsiteX2307" fmla="*/ 2300381 w 9619874"/>
              <a:gd name="connsiteY2307" fmla="*/ 18596 h 534108"/>
              <a:gd name="connsiteX2308" fmla="*/ 2318976 w 9619874"/>
              <a:gd name="connsiteY2308" fmla="*/ 0 h 534108"/>
              <a:gd name="connsiteX2309" fmla="*/ 2337397 w 9619874"/>
              <a:gd name="connsiteY2309" fmla="*/ 18420 h 534108"/>
              <a:gd name="connsiteX2310" fmla="*/ 2355816 w 9619874"/>
              <a:gd name="connsiteY2310" fmla="*/ 0 h 534108"/>
              <a:gd name="connsiteX2311" fmla="*/ 2374413 w 9619874"/>
              <a:gd name="connsiteY2311" fmla="*/ 18596 h 534108"/>
              <a:gd name="connsiteX2312" fmla="*/ 2355992 w 9619874"/>
              <a:gd name="connsiteY2312" fmla="*/ 37016 h 534108"/>
              <a:gd name="connsiteX2313" fmla="*/ 2394547 w 9619874"/>
              <a:gd name="connsiteY2313" fmla="*/ 75571 h 534108"/>
              <a:gd name="connsiteX2314" fmla="*/ 2433101 w 9619874"/>
              <a:gd name="connsiteY2314" fmla="*/ 37016 h 534108"/>
              <a:gd name="connsiteX2315" fmla="*/ 2414681 w 9619874"/>
              <a:gd name="connsiteY2315" fmla="*/ 18596 h 534108"/>
              <a:gd name="connsiteX2316" fmla="*/ 2433276 w 9619874"/>
              <a:gd name="connsiteY2316" fmla="*/ 0 h 534108"/>
              <a:gd name="connsiteX2317" fmla="*/ 2451697 w 9619874"/>
              <a:gd name="connsiteY2317" fmla="*/ 18420 h 534108"/>
              <a:gd name="connsiteX2318" fmla="*/ 2470116 w 9619874"/>
              <a:gd name="connsiteY2318" fmla="*/ 0 h 534108"/>
              <a:gd name="connsiteX2319" fmla="*/ 2488713 w 9619874"/>
              <a:gd name="connsiteY2319" fmla="*/ 18596 h 534108"/>
              <a:gd name="connsiteX2320" fmla="*/ 2470292 w 9619874"/>
              <a:gd name="connsiteY2320" fmla="*/ 37016 h 534108"/>
              <a:gd name="connsiteX2321" fmla="*/ 2509564 w 9619874"/>
              <a:gd name="connsiteY2321" fmla="*/ 76288 h 534108"/>
              <a:gd name="connsiteX2322" fmla="*/ 2548835 w 9619874"/>
              <a:gd name="connsiteY2322" fmla="*/ 37016 h 534108"/>
              <a:gd name="connsiteX2323" fmla="*/ 2530416 w 9619874"/>
              <a:gd name="connsiteY2323" fmla="*/ 18596 h 534108"/>
              <a:gd name="connsiteX2324" fmla="*/ 2549011 w 9619874"/>
              <a:gd name="connsiteY2324" fmla="*/ 0 h 534108"/>
              <a:gd name="connsiteX2325" fmla="*/ 2567432 w 9619874"/>
              <a:gd name="connsiteY2325" fmla="*/ 18420 h 534108"/>
              <a:gd name="connsiteX2326" fmla="*/ 2585852 w 9619874"/>
              <a:gd name="connsiteY2326" fmla="*/ 0 h 534108"/>
              <a:gd name="connsiteX2327" fmla="*/ 2604447 w 9619874"/>
              <a:gd name="connsiteY2327" fmla="*/ 18596 h 534108"/>
              <a:gd name="connsiteX2328" fmla="*/ 2586027 w 9619874"/>
              <a:gd name="connsiteY2328" fmla="*/ 37016 h 534108"/>
              <a:gd name="connsiteX2329" fmla="*/ 2624581 w 9619874"/>
              <a:gd name="connsiteY2329" fmla="*/ 75570 h 534108"/>
              <a:gd name="connsiteX2330" fmla="*/ 2663135 w 9619874"/>
              <a:gd name="connsiteY2330" fmla="*/ 37016 h 534108"/>
              <a:gd name="connsiteX2331" fmla="*/ 2644716 w 9619874"/>
              <a:gd name="connsiteY2331" fmla="*/ 18596 h 534108"/>
              <a:gd name="connsiteX2332" fmla="*/ 2663311 w 9619874"/>
              <a:gd name="connsiteY2332" fmla="*/ 0 h 534108"/>
              <a:gd name="connsiteX2333" fmla="*/ 2681732 w 9619874"/>
              <a:gd name="connsiteY2333" fmla="*/ 18420 h 534108"/>
              <a:gd name="connsiteX2334" fmla="*/ 2700152 w 9619874"/>
              <a:gd name="connsiteY2334" fmla="*/ 0 h 534108"/>
              <a:gd name="connsiteX2335" fmla="*/ 2718747 w 9619874"/>
              <a:gd name="connsiteY2335" fmla="*/ 18596 h 534108"/>
              <a:gd name="connsiteX2336" fmla="*/ 2700327 w 9619874"/>
              <a:gd name="connsiteY2336" fmla="*/ 37016 h 534108"/>
              <a:gd name="connsiteX2337" fmla="*/ 2739602 w 9619874"/>
              <a:gd name="connsiteY2337" fmla="*/ 76291 h 534108"/>
              <a:gd name="connsiteX2338" fmla="*/ 2778876 w 9619874"/>
              <a:gd name="connsiteY2338" fmla="*/ 37016 h 534108"/>
              <a:gd name="connsiteX2339" fmla="*/ 2760456 w 9619874"/>
              <a:gd name="connsiteY2339" fmla="*/ 18596 h 534108"/>
              <a:gd name="connsiteX2340" fmla="*/ 2779051 w 9619874"/>
              <a:gd name="connsiteY2340" fmla="*/ 0 h 534108"/>
              <a:gd name="connsiteX2341" fmla="*/ 2797471 w 9619874"/>
              <a:gd name="connsiteY2341" fmla="*/ 18420 h 534108"/>
              <a:gd name="connsiteX2342" fmla="*/ 2815891 w 9619874"/>
              <a:gd name="connsiteY2342" fmla="*/ 0 h 534108"/>
              <a:gd name="connsiteX2343" fmla="*/ 2834488 w 9619874"/>
              <a:gd name="connsiteY2343" fmla="*/ 18596 h 534108"/>
              <a:gd name="connsiteX2344" fmla="*/ 2816067 w 9619874"/>
              <a:gd name="connsiteY2344" fmla="*/ 37016 h 534108"/>
              <a:gd name="connsiteX2345" fmla="*/ 2854622 w 9619874"/>
              <a:gd name="connsiteY2345" fmla="*/ 75571 h 534108"/>
              <a:gd name="connsiteX2346" fmla="*/ 2893176 w 9619874"/>
              <a:gd name="connsiteY2346" fmla="*/ 37016 h 534108"/>
              <a:gd name="connsiteX2347" fmla="*/ 2874756 w 9619874"/>
              <a:gd name="connsiteY2347" fmla="*/ 18596 h 534108"/>
              <a:gd name="connsiteX2348" fmla="*/ 2893351 w 9619874"/>
              <a:gd name="connsiteY2348" fmla="*/ 0 h 534108"/>
              <a:gd name="connsiteX2349" fmla="*/ 2911771 w 9619874"/>
              <a:gd name="connsiteY2349" fmla="*/ 18420 h 534108"/>
              <a:gd name="connsiteX2350" fmla="*/ 2930191 w 9619874"/>
              <a:gd name="connsiteY2350" fmla="*/ 0 h 534108"/>
              <a:gd name="connsiteX2351" fmla="*/ 2948788 w 9619874"/>
              <a:gd name="connsiteY2351" fmla="*/ 18596 h 534108"/>
              <a:gd name="connsiteX2352" fmla="*/ 2930367 w 9619874"/>
              <a:gd name="connsiteY2352" fmla="*/ 37016 h 534108"/>
              <a:gd name="connsiteX2353" fmla="*/ 2969639 w 9619874"/>
              <a:gd name="connsiteY2353" fmla="*/ 76288 h 534108"/>
              <a:gd name="connsiteX2354" fmla="*/ 3008911 w 9619874"/>
              <a:gd name="connsiteY2354" fmla="*/ 37016 h 534108"/>
              <a:gd name="connsiteX2355" fmla="*/ 2990491 w 9619874"/>
              <a:gd name="connsiteY2355" fmla="*/ 18596 h 534108"/>
              <a:gd name="connsiteX2356" fmla="*/ 3009087 w 9619874"/>
              <a:gd name="connsiteY2356" fmla="*/ 0 h 534108"/>
              <a:gd name="connsiteX2357" fmla="*/ 3027507 w 9619874"/>
              <a:gd name="connsiteY2357" fmla="*/ 18420 h 534108"/>
              <a:gd name="connsiteX2358" fmla="*/ 3045927 w 9619874"/>
              <a:gd name="connsiteY2358" fmla="*/ 0 h 534108"/>
              <a:gd name="connsiteX2359" fmla="*/ 3064523 w 9619874"/>
              <a:gd name="connsiteY2359" fmla="*/ 18596 h 534108"/>
              <a:gd name="connsiteX2360" fmla="*/ 3046103 w 9619874"/>
              <a:gd name="connsiteY2360" fmla="*/ 37016 h 534108"/>
              <a:gd name="connsiteX2361" fmla="*/ 3084657 w 9619874"/>
              <a:gd name="connsiteY2361" fmla="*/ 75570 h 534108"/>
              <a:gd name="connsiteX2362" fmla="*/ 3123211 w 9619874"/>
              <a:gd name="connsiteY2362" fmla="*/ 37016 h 534108"/>
              <a:gd name="connsiteX2363" fmla="*/ 3104791 w 9619874"/>
              <a:gd name="connsiteY2363" fmla="*/ 18596 h 534108"/>
              <a:gd name="connsiteX2364" fmla="*/ 3123387 w 9619874"/>
              <a:gd name="connsiteY2364" fmla="*/ 0 h 534108"/>
              <a:gd name="connsiteX2365" fmla="*/ 3141807 w 9619874"/>
              <a:gd name="connsiteY2365" fmla="*/ 18420 h 534108"/>
              <a:gd name="connsiteX2366" fmla="*/ 3160227 w 9619874"/>
              <a:gd name="connsiteY2366" fmla="*/ 0 h 534108"/>
              <a:gd name="connsiteX2367" fmla="*/ 3178823 w 9619874"/>
              <a:gd name="connsiteY2367" fmla="*/ 18596 h 534108"/>
              <a:gd name="connsiteX2368" fmla="*/ 3160403 w 9619874"/>
              <a:gd name="connsiteY2368" fmla="*/ 37016 h 534108"/>
              <a:gd name="connsiteX2369" fmla="*/ 3199678 w 9619874"/>
              <a:gd name="connsiteY2369" fmla="*/ 76291 h 534108"/>
              <a:gd name="connsiteX2370" fmla="*/ 3238952 w 9619874"/>
              <a:gd name="connsiteY2370" fmla="*/ 37016 h 534108"/>
              <a:gd name="connsiteX2371" fmla="*/ 3220531 w 9619874"/>
              <a:gd name="connsiteY2371" fmla="*/ 18596 h 534108"/>
              <a:gd name="connsiteX2372" fmla="*/ 3239128 w 9619874"/>
              <a:gd name="connsiteY2372" fmla="*/ 0 h 534108"/>
              <a:gd name="connsiteX2373" fmla="*/ 3257548 w 9619874"/>
              <a:gd name="connsiteY2373" fmla="*/ 18420 h 534108"/>
              <a:gd name="connsiteX2374" fmla="*/ 3275967 w 9619874"/>
              <a:gd name="connsiteY2374" fmla="*/ 0 h 534108"/>
              <a:gd name="connsiteX2375" fmla="*/ 3294564 w 9619874"/>
              <a:gd name="connsiteY2375" fmla="*/ 18596 h 534108"/>
              <a:gd name="connsiteX2376" fmla="*/ 3276143 w 9619874"/>
              <a:gd name="connsiteY2376" fmla="*/ 37016 h 534108"/>
              <a:gd name="connsiteX2377" fmla="*/ 3314698 w 9619874"/>
              <a:gd name="connsiteY2377" fmla="*/ 75571 h 534108"/>
              <a:gd name="connsiteX2378" fmla="*/ 3353252 w 9619874"/>
              <a:gd name="connsiteY2378" fmla="*/ 37016 h 534108"/>
              <a:gd name="connsiteX2379" fmla="*/ 3334831 w 9619874"/>
              <a:gd name="connsiteY2379" fmla="*/ 18596 h 534108"/>
              <a:gd name="connsiteX2380" fmla="*/ 3353428 w 9619874"/>
              <a:gd name="connsiteY2380" fmla="*/ 0 h 534108"/>
              <a:gd name="connsiteX2381" fmla="*/ 3371848 w 9619874"/>
              <a:gd name="connsiteY2381" fmla="*/ 18420 h 534108"/>
              <a:gd name="connsiteX2382" fmla="*/ 3390267 w 9619874"/>
              <a:gd name="connsiteY2382" fmla="*/ 0 h 534108"/>
              <a:gd name="connsiteX2383" fmla="*/ 3408864 w 9619874"/>
              <a:gd name="connsiteY2383" fmla="*/ 18596 h 534108"/>
              <a:gd name="connsiteX2384" fmla="*/ 3390443 w 9619874"/>
              <a:gd name="connsiteY2384" fmla="*/ 37016 h 534108"/>
              <a:gd name="connsiteX2385" fmla="*/ 3429715 w 9619874"/>
              <a:gd name="connsiteY2385" fmla="*/ 76288 h 534108"/>
              <a:gd name="connsiteX2386" fmla="*/ 3468987 w 9619874"/>
              <a:gd name="connsiteY2386" fmla="*/ 37016 h 534108"/>
              <a:gd name="connsiteX2387" fmla="*/ 3450567 w 9619874"/>
              <a:gd name="connsiteY2387" fmla="*/ 18596 h 534108"/>
              <a:gd name="connsiteX2388" fmla="*/ 3469163 w 9619874"/>
              <a:gd name="connsiteY2388" fmla="*/ 0 h 534108"/>
              <a:gd name="connsiteX2389" fmla="*/ 3487583 w 9619874"/>
              <a:gd name="connsiteY2389" fmla="*/ 18420 h 534108"/>
              <a:gd name="connsiteX2390" fmla="*/ 3506003 w 9619874"/>
              <a:gd name="connsiteY2390" fmla="*/ 0 h 534108"/>
              <a:gd name="connsiteX2391" fmla="*/ 3524599 w 9619874"/>
              <a:gd name="connsiteY2391" fmla="*/ 18596 h 534108"/>
              <a:gd name="connsiteX2392" fmla="*/ 3506179 w 9619874"/>
              <a:gd name="connsiteY2392" fmla="*/ 37016 h 534108"/>
              <a:gd name="connsiteX2393" fmla="*/ 3544733 w 9619874"/>
              <a:gd name="connsiteY2393" fmla="*/ 75570 h 534108"/>
              <a:gd name="connsiteX2394" fmla="*/ 3583287 w 9619874"/>
              <a:gd name="connsiteY2394" fmla="*/ 37016 h 534108"/>
              <a:gd name="connsiteX2395" fmla="*/ 3564867 w 9619874"/>
              <a:gd name="connsiteY2395" fmla="*/ 18596 h 534108"/>
              <a:gd name="connsiteX2396" fmla="*/ 3583463 w 9619874"/>
              <a:gd name="connsiteY2396" fmla="*/ 0 h 534108"/>
              <a:gd name="connsiteX2397" fmla="*/ 3601883 w 9619874"/>
              <a:gd name="connsiteY2397" fmla="*/ 18420 h 534108"/>
              <a:gd name="connsiteX2398" fmla="*/ 3620303 w 9619874"/>
              <a:gd name="connsiteY2398" fmla="*/ 0 h 534108"/>
              <a:gd name="connsiteX2399" fmla="*/ 3638899 w 9619874"/>
              <a:gd name="connsiteY2399" fmla="*/ 18596 h 534108"/>
              <a:gd name="connsiteX2400" fmla="*/ 3620479 w 9619874"/>
              <a:gd name="connsiteY2400" fmla="*/ 37016 h 534108"/>
              <a:gd name="connsiteX2401" fmla="*/ 3659753 w 9619874"/>
              <a:gd name="connsiteY2401" fmla="*/ 76290 h 534108"/>
              <a:gd name="connsiteX2402" fmla="*/ 3699027 w 9619874"/>
              <a:gd name="connsiteY2402" fmla="*/ 37016 h 534108"/>
              <a:gd name="connsiteX2403" fmla="*/ 3680607 w 9619874"/>
              <a:gd name="connsiteY2403" fmla="*/ 18596 h 534108"/>
              <a:gd name="connsiteX2404" fmla="*/ 3699203 w 9619874"/>
              <a:gd name="connsiteY2404" fmla="*/ 0 h 534108"/>
              <a:gd name="connsiteX2405" fmla="*/ 3717624 w 9619874"/>
              <a:gd name="connsiteY2405" fmla="*/ 18420 h 534108"/>
              <a:gd name="connsiteX2406" fmla="*/ 3736043 w 9619874"/>
              <a:gd name="connsiteY2406" fmla="*/ 0 h 534108"/>
              <a:gd name="connsiteX2407" fmla="*/ 3754640 w 9619874"/>
              <a:gd name="connsiteY2407" fmla="*/ 18596 h 534108"/>
              <a:gd name="connsiteX2408" fmla="*/ 3736219 w 9619874"/>
              <a:gd name="connsiteY2408" fmla="*/ 37016 h 534108"/>
              <a:gd name="connsiteX2409" fmla="*/ 3774773 w 9619874"/>
              <a:gd name="connsiteY2409" fmla="*/ 75570 h 534108"/>
              <a:gd name="connsiteX2410" fmla="*/ 3813327 w 9619874"/>
              <a:gd name="connsiteY2410" fmla="*/ 37016 h 534108"/>
              <a:gd name="connsiteX2411" fmla="*/ 3794907 w 9619874"/>
              <a:gd name="connsiteY2411" fmla="*/ 18596 h 534108"/>
              <a:gd name="connsiteX2412" fmla="*/ 3813503 w 9619874"/>
              <a:gd name="connsiteY2412" fmla="*/ 0 h 534108"/>
              <a:gd name="connsiteX2413" fmla="*/ 3831924 w 9619874"/>
              <a:gd name="connsiteY2413" fmla="*/ 18420 h 534108"/>
              <a:gd name="connsiteX2414" fmla="*/ 3850343 w 9619874"/>
              <a:gd name="connsiteY2414" fmla="*/ 0 h 534108"/>
              <a:gd name="connsiteX2415" fmla="*/ 3868940 w 9619874"/>
              <a:gd name="connsiteY2415" fmla="*/ 18596 h 534108"/>
              <a:gd name="connsiteX2416" fmla="*/ 3850519 w 9619874"/>
              <a:gd name="connsiteY2416" fmla="*/ 37016 h 534108"/>
              <a:gd name="connsiteX2417" fmla="*/ 3889791 w 9619874"/>
              <a:gd name="connsiteY2417" fmla="*/ 76288 h 534108"/>
              <a:gd name="connsiteX2418" fmla="*/ 3929062 w 9619874"/>
              <a:gd name="connsiteY2418" fmla="*/ 37016 h 534108"/>
              <a:gd name="connsiteX2419" fmla="*/ 3910643 w 9619874"/>
              <a:gd name="connsiteY2419" fmla="*/ 18596 h 534108"/>
              <a:gd name="connsiteX2420" fmla="*/ 3929239 w 9619874"/>
              <a:gd name="connsiteY2420" fmla="*/ 0 h 534108"/>
              <a:gd name="connsiteX2421" fmla="*/ 3947659 w 9619874"/>
              <a:gd name="connsiteY2421" fmla="*/ 18420 h 534108"/>
              <a:gd name="connsiteX2422" fmla="*/ 3966077 w 9619874"/>
              <a:gd name="connsiteY2422" fmla="*/ 0 h 534108"/>
              <a:gd name="connsiteX2423" fmla="*/ 3984673 w 9619874"/>
              <a:gd name="connsiteY2423" fmla="*/ 18596 h 534108"/>
              <a:gd name="connsiteX2424" fmla="*/ 3966253 w 9619874"/>
              <a:gd name="connsiteY2424" fmla="*/ 37016 h 534108"/>
              <a:gd name="connsiteX2425" fmla="*/ 4004808 w 9619874"/>
              <a:gd name="connsiteY2425" fmla="*/ 75571 h 534108"/>
              <a:gd name="connsiteX2426" fmla="*/ 4043362 w 9619874"/>
              <a:gd name="connsiteY2426" fmla="*/ 37016 h 534108"/>
              <a:gd name="connsiteX2427" fmla="*/ 4024943 w 9619874"/>
              <a:gd name="connsiteY2427" fmla="*/ 18596 h 534108"/>
              <a:gd name="connsiteX2428" fmla="*/ 4043539 w 9619874"/>
              <a:gd name="connsiteY2428" fmla="*/ 0 h 534108"/>
              <a:gd name="connsiteX2429" fmla="*/ 4061959 w 9619874"/>
              <a:gd name="connsiteY2429" fmla="*/ 18420 h 534108"/>
              <a:gd name="connsiteX2430" fmla="*/ 4080377 w 9619874"/>
              <a:gd name="connsiteY2430" fmla="*/ 0 h 534108"/>
              <a:gd name="connsiteX2431" fmla="*/ 4098973 w 9619874"/>
              <a:gd name="connsiteY2431" fmla="*/ 18596 h 534108"/>
              <a:gd name="connsiteX2432" fmla="*/ 4080553 w 9619874"/>
              <a:gd name="connsiteY2432" fmla="*/ 37016 h 534108"/>
              <a:gd name="connsiteX2433" fmla="*/ 4119826 w 9619874"/>
              <a:gd name="connsiteY2433" fmla="*/ 76290 h 534108"/>
              <a:gd name="connsiteX2434" fmla="*/ 4159099 w 9619874"/>
              <a:gd name="connsiteY2434" fmla="*/ 37016 h 534108"/>
              <a:gd name="connsiteX2435" fmla="*/ 4140679 w 9619874"/>
              <a:gd name="connsiteY2435" fmla="*/ 18596 h 534108"/>
              <a:gd name="connsiteX2436" fmla="*/ 4159275 w 9619874"/>
              <a:gd name="connsiteY2436" fmla="*/ 0 h 534108"/>
              <a:gd name="connsiteX2437" fmla="*/ 4177695 w 9619874"/>
              <a:gd name="connsiteY2437" fmla="*/ 18420 h 534108"/>
              <a:gd name="connsiteX2438" fmla="*/ 4196115 w 9619874"/>
              <a:gd name="connsiteY2438" fmla="*/ 0 h 534108"/>
              <a:gd name="connsiteX2439" fmla="*/ 4214711 w 9619874"/>
              <a:gd name="connsiteY2439" fmla="*/ 18596 h 534108"/>
              <a:gd name="connsiteX2440" fmla="*/ 4196291 w 9619874"/>
              <a:gd name="connsiteY2440" fmla="*/ 37016 h 534108"/>
              <a:gd name="connsiteX2441" fmla="*/ 4234846 w 9619874"/>
              <a:gd name="connsiteY2441" fmla="*/ 75570 h 534108"/>
              <a:gd name="connsiteX2442" fmla="*/ 4273399 w 9619874"/>
              <a:gd name="connsiteY2442" fmla="*/ 37016 h 534108"/>
              <a:gd name="connsiteX2443" fmla="*/ 4254979 w 9619874"/>
              <a:gd name="connsiteY2443" fmla="*/ 18596 h 534108"/>
              <a:gd name="connsiteX2444" fmla="*/ 4273575 w 9619874"/>
              <a:gd name="connsiteY2444" fmla="*/ 0 h 534108"/>
              <a:gd name="connsiteX2445" fmla="*/ 4291995 w 9619874"/>
              <a:gd name="connsiteY2445" fmla="*/ 18420 h 534108"/>
              <a:gd name="connsiteX2446" fmla="*/ 4310415 w 9619874"/>
              <a:gd name="connsiteY2446" fmla="*/ 0 h 534108"/>
              <a:gd name="connsiteX2447" fmla="*/ 4329011 w 9619874"/>
              <a:gd name="connsiteY2447" fmla="*/ 18596 h 534108"/>
              <a:gd name="connsiteX2448" fmla="*/ 4310591 w 9619874"/>
              <a:gd name="connsiteY2448" fmla="*/ 37016 h 534108"/>
              <a:gd name="connsiteX2449" fmla="*/ 4349864 w 9619874"/>
              <a:gd name="connsiteY2449" fmla="*/ 76289 h 534108"/>
              <a:gd name="connsiteX2450" fmla="*/ 4389137 w 9619874"/>
              <a:gd name="connsiteY2450" fmla="*/ 37016 h 534108"/>
              <a:gd name="connsiteX2451" fmla="*/ 4370717 w 9619874"/>
              <a:gd name="connsiteY2451" fmla="*/ 18596 h 534108"/>
              <a:gd name="connsiteX2452" fmla="*/ 4389313 w 9619874"/>
              <a:gd name="connsiteY2452" fmla="*/ 0 h 534108"/>
              <a:gd name="connsiteX2453" fmla="*/ 4407733 w 9619874"/>
              <a:gd name="connsiteY2453" fmla="*/ 18420 h 534108"/>
              <a:gd name="connsiteX2454" fmla="*/ 4426153 w 9619874"/>
              <a:gd name="connsiteY2454" fmla="*/ 0 h 534108"/>
              <a:gd name="connsiteX2455" fmla="*/ 4444749 w 9619874"/>
              <a:gd name="connsiteY2455" fmla="*/ 18596 h 534108"/>
              <a:gd name="connsiteX2456" fmla="*/ 4426329 w 9619874"/>
              <a:gd name="connsiteY2456" fmla="*/ 37016 h 534108"/>
              <a:gd name="connsiteX2457" fmla="*/ 4464883 w 9619874"/>
              <a:gd name="connsiteY2457" fmla="*/ 75570 h 534108"/>
              <a:gd name="connsiteX2458" fmla="*/ 4503437 w 9619874"/>
              <a:gd name="connsiteY2458" fmla="*/ 37016 h 534108"/>
              <a:gd name="connsiteX2459" fmla="*/ 4485017 w 9619874"/>
              <a:gd name="connsiteY2459" fmla="*/ 18596 h 534108"/>
              <a:gd name="connsiteX2460" fmla="*/ 4503613 w 9619874"/>
              <a:gd name="connsiteY2460" fmla="*/ 0 h 534108"/>
              <a:gd name="connsiteX2461" fmla="*/ 4522033 w 9619874"/>
              <a:gd name="connsiteY2461" fmla="*/ 18420 h 534108"/>
              <a:gd name="connsiteX2462" fmla="*/ 4540453 w 9619874"/>
              <a:gd name="connsiteY2462" fmla="*/ 0 h 534108"/>
              <a:gd name="connsiteX2463" fmla="*/ 4559049 w 9619874"/>
              <a:gd name="connsiteY2463" fmla="*/ 18596 h 534108"/>
              <a:gd name="connsiteX2464" fmla="*/ 4540629 w 9619874"/>
              <a:gd name="connsiteY2464" fmla="*/ 37016 h 534108"/>
              <a:gd name="connsiteX2465" fmla="*/ 4579902 w 9619874"/>
              <a:gd name="connsiteY2465" fmla="*/ 76289 h 534108"/>
              <a:gd name="connsiteX2466" fmla="*/ 4619175 w 9619874"/>
              <a:gd name="connsiteY2466" fmla="*/ 37016 h 534108"/>
              <a:gd name="connsiteX2467" fmla="*/ 4600755 w 9619874"/>
              <a:gd name="connsiteY2467" fmla="*/ 18596 h 534108"/>
              <a:gd name="connsiteX2468" fmla="*/ 4619351 w 9619874"/>
              <a:gd name="connsiteY2468" fmla="*/ 0 h 534108"/>
              <a:gd name="connsiteX2469" fmla="*/ 4637771 w 9619874"/>
              <a:gd name="connsiteY2469" fmla="*/ 18420 h 534108"/>
              <a:gd name="connsiteX2470" fmla="*/ 4656191 w 9619874"/>
              <a:gd name="connsiteY2470" fmla="*/ 0 h 534108"/>
              <a:gd name="connsiteX2471" fmla="*/ 4674787 w 9619874"/>
              <a:gd name="connsiteY2471" fmla="*/ 18596 h 534108"/>
              <a:gd name="connsiteX2472" fmla="*/ 4656367 w 9619874"/>
              <a:gd name="connsiteY2472" fmla="*/ 37016 h 534108"/>
              <a:gd name="connsiteX2473" fmla="*/ 4694921 w 9619874"/>
              <a:gd name="connsiteY2473" fmla="*/ 75570 h 534108"/>
              <a:gd name="connsiteX2474" fmla="*/ 4733475 w 9619874"/>
              <a:gd name="connsiteY2474" fmla="*/ 37016 h 534108"/>
              <a:gd name="connsiteX2475" fmla="*/ 4715055 w 9619874"/>
              <a:gd name="connsiteY2475" fmla="*/ 18596 h 534108"/>
              <a:gd name="connsiteX2476" fmla="*/ 4733651 w 9619874"/>
              <a:gd name="connsiteY2476" fmla="*/ 0 h 534108"/>
              <a:gd name="connsiteX2477" fmla="*/ 4752071 w 9619874"/>
              <a:gd name="connsiteY2477" fmla="*/ 18420 h 534108"/>
              <a:gd name="connsiteX2478" fmla="*/ 4770491 w 9619874"/>
              <a:gd name="connsiteY2478" fmla="*/ 0 h 534108"/>
              <a:gd name="connsiteX2479" fmla="*/ 4789087 w 9619874"/>
              <a:gd name="connsiteY2479" fmla="*/ 18596 h 534108"/>
              <a:gd name="connsiteX2480" fmla="*/ 4770667 w 9619874"/>
              <a:gd name="connsiteY2480" fmla="*/ 37016 h 534108"/>
              <a:gd name="connsiteX2481" fmla="*/ 4809940 w 9619874"/>
              <a:gd name="connsiteY2481" fmla="*/ 76289 h 534108"/>
              <a:gd name="connsiteX2482" fmla="*/ 4849213 w 9619874"/>
              <a:gd name="connsiteY2482" fmla="*/ 37016 h 534108"/>
              <a:gd name="connsiteX2483" fmla="*/ 4830793 w 9619874"/>
              <a:gd name="connsiteY2483" fmla="*/ 18596 h 534108"/>
              <a:gd name="connsiteX2484" fmla="*/ 4849389 w 9619874"/>
              <a:gd name="connsiteY2484" fmla="*/ 0 h 534108"/>
              <a:gd name="connsiteX2485" fmla="*/ 4867809 w 9619874"/>
              <a:gd name="connsiteY2485" fmla="*/ 18420 h 534108"/>
              <a:gd name="connsiteX2486" fmla="*/ 4886229 w 9619874"/>
              <a:gd name="connsiteY2486" fmla="*/ 0 h 534108"/>
              <a:gd name="connsiteX2487" fmla="*/ 4904825 w 9619874"/>
              <a:gd name="connsiteY2487" fmla="*/ 18596 h 534108"/>
              <a:gd name="connsiteX2488" fmla="*/ 4886405 w 9619874"/>
              <a:gd name="connsiteY2488" fmla="*/ 37016 h 534108"/>
              <a:gd name="connsiteX2489" fmla="*/ 4924959 w 9619874"/>
              <a:gd name="connsiteY2489" fmla="*/ 75570 h 534108"/>
              <a:gd name="connsiteX2490" fmla="*/ 4963513 w 9619874"/>
              <a:gd name="connsiteY2490" fmla="*/ 37016 h 534108"/>
              <a:gd name="connsiteX2491" fmla="*/ 4945093 w 9619874"/>
              <a:gd name="connsiteY2491" fmla="*/ 18596 h 534108"/>
              <a:gd name="connsiteX2492" fmla="*/ 4963689 w 9619874"/>
              <a:gd name="connsiteY2492" fmla="*/ 0 h 534108"/>
              <a:gd name="connsiteX2493" fmla="*/ 4982109 w 9619874"/>
              <a:gd name="connsiteY2493" fmla="*/ 18420 h 534108"/>
              <a:gd name="connsiteX2494" fmla="*/ 5000529 w 9619874"/>
              <a:gd name="connsiteY2494" fmla="*/ 0 h 534108"/>
              <a:gd name="connsiteX2495" fmla="*/ 5019125 w 9619874"/>
              <a:gd name="connsiteY2495" fmla="*/ 18596 h 534108"/>
              <a:gd name="connsiteX2496" fmla="*/ 5000705 w 9619874"/>
              <a:gd name="connsiteY2496" fmla="*/ 37016 h 534108"/>
              <a:gd name="connsiteX2497" fmla="*/ 5039978 w 9619874"/>
              <a:gd name="connsiteY2497" fmla="*/ 76289 h 534108"/>
              <a:gd name="connsiteX2498" fmla="*/ 5079251 w 9619874"/>
              <a:gd name="connsiteY2498" fmla="*/ 37016 h 534108"/>
              <a:gd name="connsiteX2499" fmla="*/ 5060831 w 9619874"/>
              <a:gd name="connsiteY2499" fmla="*/ 18596 h 534108"/>
              <a:gd name="connsiteX2500" fmla="*/ 5079427 w 9619874"/>
              <a:gd name="connsiteY2500" fmla="*/ 0 h 534108"/>
              <a:gd name="connsiteX2501" fmla="*/ 5097847 w 9619874"/>
              <a:gd name="connsiteY2501" fmla="*/ 18420 h 534108"/>
              <a:gd name="connsiteX2502" fmla="*/ 5116267 w 9619874"/>
              <a:gd name="connsiteY2502" fmla="*/ 0 h 534108"/>
              <a:gd name="connsiteX2503" fmla="*/ 5134863 w 9619874"/>
              <a:gd name="connsiteY2503" fmla="*/ 18596 h 534108"/>
              <a:gd name="connsiteX2504" fmla="*/ 5116443 w 9619874"/>
              <a:gd name="connsiteY2504" fmla="*/ 37016 h 534108"/>
              <a:gd name="connsiteX2505" fmla="*/ 5154997 w 9619874"/>
              <a:gd name="connsiteY2505" fmla="*/ 75570 h 534108"/>
              <a:gd name="connsiteX2506" fmla="*/ 5193551 w 9619874"/>
              <a:gd name="connsiteY2506" fmla="*/ 37016 h 534108"/>
              <a:gd name="connsiteX2507" fmla="*/ 5175131 w 9619874"/>
              <a:gd name="connsiteY2507" fmla="*/ 18596 h 534108"/>
              <a:gd name="connsiteX2508" fmla="*/ 5193727 w 9619874"/>
              <a:gd name="connsiteY2508" fmla="*/ 0 h 534108"/>
              <a:gd name="connsiteX2509" fmla="*/ 5212147 w 9619874"/>
              <a:gd name="connsiteY2509" fmla="*/ 18420 h 534108"/>
              <a:gd name="connsiteX2510" fmla="*/ 5230567 w 9619874"/>
              <a:gd name="connsiteY2510" fmla="*/ 0 h 534108"/>
              <a:gd name="connsiteX2511" fmla="*/ 5249163 w 9619874"/>
              <a:gd name="connsiteY2511" fmla="*/ 18596 h 534108"/>
              <a:gd name="connsiteX2512" fmla="*/ 5230743 w 9619874"/>
              <a:gd name="connsiteY2512" fmla="*/ 37016 h 534108"/>
              <a:gd name="connsiteX2513" fmla="*/ 5270016 w 9619874"/>
              <a:gd name="connsiteY2513" fmla="*/ 76289 h 534108"/>
              <a:gd name="connsiteX2514" fmla="*/ 5309289 w 9619874"/>
              <a:gd name="connsiteY2514" fmla="*/ 37016 h 534108"/>
              <a:gd name="connsiteX2515" fmla="*/ 5290869 w 9619874"/>
              <a:gd name="connsiteY2515" fmla="*/ 18596 h 534108"/>
              <a:gd name="connsiteX2516" fmla="*/ 5309465 w 9619874"/>
              <a:gd name="connsiteY2516" fmla="*/ 0 h 534108"/>
              <a:gd name="connsiteX2517" fmla="*/ 5327885 w 9619874"/>
              <a:gd name="connsiteY2517" fmla="*/ 18420 h 534108"/>
              <a:gd name="connsiteX2518" fmla="*/ 5346305 w 9619874"/>
              <a:gd name="connsiteY2518" fmla="*/ 0 h 534108"/>
              <a:gd name="connsiteX2519" fmla="*/ 5364901 w 9619874"/>
              <a:gd name="connsiteY2519" fmla="*/ 18596 h 534108"/>
              <a:gd name="connsiteX2520" fmla="*/ 5346481 w 9619874"/>
              <a:gd name="connsiteY2520" fmla="*/ 37016 h 534108"/>
              <a:gd name="connsiteX2521" fmla="*/ 5385035 w 9619874"/>
              <a:gd name="connsiteY2521" fmla="*/ 75570 h 534108"/>
              <a:gd name="connsiteX2522" fmla="*/ 5423589 w 9619874"/>
              <a:gd name="connsiteY2522" fmla="*/ 37016 h 534108"/>
              <a:gd name="connsiteX2523" fmla="*/ 5405169 w 9619874"/>
              <a:gd name="connsiteY2523" fmla="*/ 18596 h 534108"/>
              <a:gd name="connsiteX2524" fmla="*/ 5423765 w 9619874"/>
              <a:gd name="connsiteY2524" fmla="*/ 0 h 534108"/>
              <a:gd name="connsiteX2525" fmla="*/ 5442185 w 9619874"/>
              <a:gd name="connsiteY2525" fmla="*/ 18420 h 534108"/>
              <a:gd name="connsiteX2526" fmla="*/ 5460605 w 9619874"/>
              <a:gd name="connsiteY2526" fmla="*/ 0 h 534108"/>
              <a:gd name="connsiteX2527" fmla="*/ 5479201 w 9619874"/>
              <a:gd name="connsiteY2527" fmla="*/ 18596 h 534108"/>
              <a:gd name="connsiteX2528" fmla="*/ 5460781 w 9619874"/>
              <a:gd name="connsiteY2528" fmla="*/ 37016 h 534108"/>
              <a:gd name="connsiteX2529" fmla="*/ 5500054 w 9619874"/>
              <a:gd name="connsiteY2529" fmla="*/ 76289 h 534108"/>
              <a:gd name="connsiteX2530" fmla="*/ 5539327 w 9619874"/>
              <a:gd name="connsiteY2530" fmla="*/ 37016 h 534108"/>
              <a:gd name="connsiteX2531" fmla="*/ 5520907 w 9619874"/>
              <a:gd name="connsiteY2531" fmla="*/ 18596 h 534108"/>
              <a:gd name="connsiteX2532" fmla="*/ 5539503 w 9619874"/>
              <a:gd name="connsiteY2532" fmla="*/ 0 h 534108"/>
              <a:gd name="connsiteX2533" fmla="*/ 5557923 w 9619874"/>
              <a:gd name="connsiteY2533" fmla="*/ 18420 h 534108"/>
              <a:gd name="connsiteX2534" fmla="*/ 5576343 w 9619874"/>
              <a:gd name="connsiteY2534" fmla="*/ 0 h 534108"/>
              <a:gd name="connsiteX2535" fmla="*/ 5594939 w 9619874"/>
              <a:gd name="connsiteY2535" fmla="*/ 18596 h 534108"/>
              <a:gd name="connsiteX2536" fmla="*/ 5576519 w 9619874"/>
              <a:gd name="connsiteY2536" fmla="*/ 37016 h 534108"/>
              <a:gd name="connsiteX2537" fmla="*/ 5615073 w 9619874"/>
              <a:gd name="connsiteY2537" fmla="*/ 75570 h 534108"/>
              <a:gd name="connsiteX2538" fmla="*/ 5653627 w 9619874"/>
              <a:gd name="connsiteY2538" fmla="*/ 37016 h 534108"/>
              <a:gd name="connsiteX2539" fmla="*/ 5635207 w 9619874"/>
              <a:gd name="connsiteY2539" fmla="*/ 18596 h 534108"/>
              <a:gd name="connsiteX2540" fmla="*/ 5653803 w 9619874"/>
              <a:gd name="connsiteY2540" fmla="*/ 0 h 534108"/>
              <a:gd name="connsiteX2541" fmla="*/ 5672223 w 9619874"/>
              <a:gd name="connsiteY2541" fmla="*/ 18420 h 534108"/>
              <a:gd name="connsiteX2542" fmla="*/ 5690643 w 9619874"/>
              <a:gd name="connsiteY2542" fmla="*/ 0 h 534108"/>
              <a:gd name="connsiteX2543" fmla="*/ 5709239 w 9619874"/>
              <a:gd name="connsiteY2543" fmla="*/ 18596 h 534108"/>
              <a:gd name="connsiteX2544" fmla="*/ 5690819 w 9619874"/>
              <a:gd name="connsiteY2544" fmla="*/ 37016 h 534108"/>
              <a:gd name="connsiteX2545" fmla="*/ 5730092 w 9619874"/>
              <a:gd name="connsiteY2545" fmla="*/ 76289 h 534108"/>
              <a:gd name="connsiteX2546" fmla="*/ 5769365 w 9619874"/>
              <a:gd name="connsiteY2546" fmla="*/ 37016 h 534108"/>
              <a:gd name="connsiteX2547" fmla="*/ 5750945 w 9619874"/>
              <a:gd name="connsiteY2547" fmla="*/ 18596 h 534108"/>
              <a:gd name="connsiteX2548" fmla="*/ 5769541 w 9619874"/>
              <a:gd name="connsiteY2548" fmla="*/ 0 h 534108"/>
              <a:gd name="connsiteX2549" fmla="*/ 5787961 w 9619874"/>
              <a:gd name="connsiteY2549" fmla="*/ 18420 h 534108"/>
              <a:gd name="connsiteX2550" fmla="*/ 5806381 w 9619874"/>
              <a:gd name="connsiteY2550" fmla="*/ 0 h 534108"/>
              <a:gd name="connsiteX2551" fmla="*/ 5824977 w 9619874"/>
              <a:gd name="connsiteY2551" fmla="*/ 18596 h 534108"/>
              <a:gd name="connsiteX2552" fmla="*/ 5806557 w 9619874"/>
              <a:gd name="connsiteY2552" fmla="*/ 37016 h 534108"/>
              <a:gd name="connsiteX2553" fmla="*/ 5845111 w 9619874"/>
              <a:gd name="connsiteY2553" fmla="*/ 75570 h 534108"/>
              <a:gd name="connsiteX2554" fmla="*/ 5883665 w 9619874"/>
              <a:gd name="connsiteY2554" fmla="*/ 37016 h 534108"/>
              <a:gd name="connsiteX2555" fmla="*/ 5865245 w 9619874"/>
              <a:gd name="connsiteY2555" fmla="*/ 18596 h 534108"/>
              <a:gd name="connsiteX2556" fmla="*/ 5883841 w 9619874"/>
              <a:gd name="connsiteY2556" fmla="*/ 0 h 534108"/>
              <a:gd name="connsiteX2557" fmla="*/ 5902261 w 9619874"/>
              <a:gd name="connsiteY2557" fmla="*/ 18420 h 534108"/>
              <a:gd name="connsiteX2558" fmla="*/ 5920681 w 9619874"/>
              <a:gd name="connsiteY2558" fmla="*/ 0 h 534108"/>
              <a:gd name="connsiteX2559" fmla="*/ 5939277 w 9619874"/>
              <a:gd name="connsiteY2559" fmla="*/ 18596 h 534108"/>
              <a:gd name="connsiteX2560" fmla="*/ 5920857 w 9619874"/>
              <a:gd name="connsiteY2560" fmla="*/ 37016 h 534108"/>
              <a:gd name="connsiteX2561" fmla="*/ 5960130 w 9619874"/>
              <a:gd name="connsiteY2561" fmla="*/ 76289 h 534108"/>
              <a:gd name="connsiteX2562" fmla="*/ 5999403 w 9619874"/>
              <a:gd name="connsiteY2562" fmla="*/ 37016 h 534108"/>
              <a:gd name="connsiteX2563" fmla="*/ 5980983 w 9619874"/>
              <a:gd name="connsiteY2563" fmla="*/ 18596 h 534108"/>
              <a:gd name="connsiteX2564" fmla="*/ 5999579 w 9619874"/>
              <a:gd name="connsiteY2564" fmla="*/ 0 h 534108"/>
              <a:gd name="connsiteX2565" fmla="*/ 6017999 w 9619874"/>
              <a:gd name="connsiteY2565" fmla="*/ 18420 h 534108"/>
              <a:gd name="connsiteX2566" fmla="*/ 6036419 w 9619874"/>
              <a:gd name="connsiteY2566" fmla="*/ 0 h 534108"/>
              <a:gd name="connsiteX2567" fmla="*/ 6055015 w 9619874"/>
              <a:gd name="connsiteY2567" fmla="*/ 18596 h 534108"/>
              <a:gd name="connsiteX2568" fmla="*/ 6036595 w 9619874"/>
              <a:gd name="connsiteY2568" fmla="*/ 37016 h 534108"/>
              <a:gd name="connsiteX2569" fmla="*/ 6075149 w 9619874"/>
              <a:gd name="connsiteY2569" fmla="*/ 75570 h 534108"/>
              <a:gd name="connsiteX2570" fmla="*/ 6113703 w 9619874"/>
              <a:gd name="connsiteY2570" fmla="*/ 37016 h 534108"/>
              <a:gd name="connsiteX2571" fmla="*/ 6095283 w 9619874"/>
              <a:gd name="connsiteY2571" fmla="*/ 18596 h 534108"/>
              <a:gd name="connsiteX2572" fmla="*/ 6113879 w 9619874"/>
              <a:gd name="connsiteY2572" fmla="*/ 0 h 534108"/>
              <a:gd name="connsiteX2573" fmla="*/ 6132299 w 9619874"/>
              <a:gd name="connsiteY2573" fmla="*/ 18420 h 534108"/>
              <a:gd name="connsiteX2574" fmla="*/ 6150719 w 9619874"/>
              <a:gd name="connsiteY2574" fmla="*/ 0 h 534108"/>
              <a:gd name="connsiteX2575" fmla="*/ 6169315 w 9619874"/>
              <a:gd name="connsiteY2575" fmla="*/ 18596 h 534108"/>
              <a:gd name="connsiteX2576" fmla="*/ 6150895 w 9619874"/>
              <a:gd name="connsiteY2576" fmla="*/ 37016 h 534108"/>
              <a:gd name="connsiteX2577" fmla="*/ 6190168 w 9619874"/>
              <a:gd name="connsiteY2577" fmla="*/ 76289 h 534108"/>
              <a:gd name="connsiteX2578" fmla="*/ 6229441 w 9619874"/>
              <a:gd name="connsiteY2578" fmla="*/ 37016 h 534108"/>
              <a:gd name="connsiteX2579" fmla="*/ 6211021 w 9619874"/>
              <a:gd name="connsiteY2579" fmla="*/ 18596 h 534108"/>
              <a:gd name="connsiteX2580" fmla="*/ 6229617 w 9619874"/>
              <a:gd name="connsiteY2580" fmla="*/ 0 h 534108"/>
              <a:gd name="connsiteX2581" fmla="*/ 6248037 w 9619874"/>
              <a:gd name="connsiteY2581" fmla="*/ 18420 h 534108"/>
              <a:gd name="connsiteX2582" fmla="*/ 6266457 w 9619874"/>
              <a:gd name="connsiteY2582" fmla="*/ 0 h 534108"/>
              <a:gd name="connsiteX2583" fmla="*/ 6285053 w 9619874"/>
              <a:gd name="connsiteY2583" fmla="*/ 18596 h 534108"/>
              <a:gd name="connsiteX2584" fmla="*/ 6266633 w 9619874"/>
              <a:gd name="connsiteY2584" fmla="*/ 37016 h 534108"/>
              <a:gd name="connsiteX2585" fmla="*/ 6305187 w 9619874"/>
              <a:gd name="connsiteY2585" fmla="*/ 75570 h 534108"/>
              <a:gd name="connsiteX2586" fmla="*/ 6343741 w 9619874"/>
              <a:gd name="connsiteY2586" fmla="*/ 37016 h 534108"/>
              <a:gd name="connsiteX2587" fmla="*/ 6325321 w 9619874"/>
              <a:gd name="connsiteY2587" fmla="*/ 18596 h 534108"/>
              <a:gd name="connsiteX2588" fmla="*/ 6343917 w 9619874"/>
              <a:gd name="connsiteY2588" fmla="*/ 0 h 534108"/>
              <a:gd name="connsiteX2589" fmla="*/ 6362337 w 9619874"/>
              <a:gd name="connsiteY2589" fmla="*/ 18420 h 534108"/>
              <a:gd name="connsiteX2590" fmla="*/ 6380757 w 9619874"/>
              <a:gd name="connsiteY2590" fmla="*/ 0 h 534108"/>
              <a:gd name="connsiteX2591" fmla="*/ 6399353 w 9619874"/>
              <a:gd name="connsiteY2591" fmla="*/ 18596 h 534108"/>
              <a:gd name="connsiteX2592" fmla="*/ 6380933 w 9619874"/>
              <a:gd name="connsiteY2592" fmla="*/ 37016 h 534108"/>
              <a:gd name="connsiteX2593" fmla="*/ 6420206 w 9619874"/>
              <a:gd name="connsiteY2593" fmla="*/ 76289 h 534108"/>
              <a:gd name="connsiteX2594" fmla="*/ 6459479 w 9619874"/>
              <a:gd name="connsiteY2594" fmla="*/ 37016 h 534108"/>
              <a:gd name="connsiteX2595" fmla="*/ 6441059 w 9619874"/>
              <a:gd name="connsiteY2595" fmla="*/ 18596 h 534108"/>
              <a:gd name="connsiteX2596" fmla="*/ 6459655 w 9619874"/>
              <a:gd name="connsiteY2596" fmla="*/ 0 h 534108"/>
              <a:gd name="connsiteX2597" fmla="*/ 6478075 w 9619874"/>
              <a:gd name="connsiteY2597" fmla="*/ 18420 h 534108"/>
              <a:gd name="connsiteX2598" fmla="*/ 6496495 w 9619874"/>
              <a:gd name="connsiteY2598" fmla="*/ 0 h 534108"/>
              <a:gd name="connsiteX2599" fmla="*/ 6515091 w 9619874"/>
              <a:gd name="connsiteY2599" fmla="*/ 18596 h 534108"/>
              <a:gd name="connsiteX2600" fmla="*/ 6496671 w 9619874"/>
              <a:gd name="connsiteY2600" fmla="*/ 37016 h 534108"/>
              <a:gd name="connsiteX2601" fmla="*/ 6535225 w 9619874"/>
              <a:gd name="connsiteY2601" fmla="*/ 75570 h 534108"/>
              <a:gd name="connsiteX2602" fmla="*/ 6573779 w 9619874"/>
              <a:gd name="connsiteY2602" fmla="*/ 37016 h 534108"/>
              <a:gd name="connsiteX2603" fmla="*/ 6555359 w 9619874"/>
              <a:gd name="connsiteY2603" fmla="*/ 18596 h 534108"/>
              <a:gd name="connsiteX2604" fmla="*/ 6573955 w 9619874"/>
              <a:gd name="connsiteY2604" fmla="*/ 0 h 534108"/>
              <a:gd name="connsiteX2605" fmla="*/ 6592375 w 9619874"/>
              <a:gd name="connsiteY2605" fmla="*/ 18420 h 534108"/>
              <a:gd name="connsiteX2606" fmla="*/ 6610795 w 9619874"/>
              <a:gd name="connsiteY2606" fmla="*/ 0 h 534108"/>
              <a:gd name="connsiteX2607" fmla="*/ 6629391 w 9619874"/>
              <a:gd name="connsiteY2607" fmla="*/ 18596 h 534108"/>
              <a:gd name="connsiteX2608" fmla="*/ 6610971 w 9619874"/>
              <a:gd name="connsiteY2608" fmla="*/ 37016 h 534108"/>
              <a:gd name="connsiteX2609" fmla="*/ 6650244 w 9619874"/>
              <a:gd name="connsiteY2609" fmla="*/ 76289 h 534108"/>
              <a:gd name="connsiteX2610" fmla="*/ 6689517 w 9619874"/>
              <a:gd name="connsiteY2610" fmla="*/ 37016 h 534108"/>
              <a:gd name="connsiteX2611" fmla="*/ 6671097 w 9619874"/>
              <a:gd name="connsiteY2611" fmla="*/ 18596 h 534108"/>
              <a:gd name="connsiteX2612" fmla="*/ 6689693 w 9619874"/>
              <a:gd name="connsiteY2612" fmla="*/ 0 h 534108"/>
              <a:gd name="connsiteX2613" fmla="*/ 6708113 w 9619874"/>
              <a:gd name="connsiteY2613" fmla="*/ 18420 h 534108"/>
              <a:gd name="connsiteX2614" fmla="*/ 6726533 w 9619874"/>
              <a:gd name="connsiteY2614" fmla="*/ 0 h 534108"/>
              <a:gd name="connsiteX2615" fmla="*/ 6745129 w 9619874"/>
              <a:gd name="connsiteY2615" fmla="*/ 18596 h 534108"/>
              <a:gd name="connsiteX2616" fmla="*/ 6726709 w 9619874"/>
              <a:gd name="connsiteY2616" fmla="*/ 37016 h 534108"/>
              <a:gd name="connsiteX2617" fmla="*/ 6765263 w 9619874"/>
              <a:gd name="connsiteY2617" fmla="*/ 75570 h 534108"/>
              <a:gd name="connsiteX2618" fmla="*/ 6803817 w 9619874"/>
              <a:gd name="connsiteY2618" fmla="*/ 37016 h 534108"/>
              <a:gd name="connsiteX2619" fmla="*/ 6785397 w 9619874"/>
              <a:gd name="connsiteY2619" fmla="*/ 18596 h 534108"/>
              <a:gd name="connsiteX2620" fmla="*/ 6803993 w 9619874"/>
              <a:gd name="connsiteY2620" fmla="*/ 0 h 534108"/>
              <a:gd name="connsiteX2621" fmla="*/ 6822413 w 9619874"/>
              <a:gd name="connsiteY2621" fmla="*/ 18420 h 534108"/>
              <a:gd name="connsiteX2622" fmla="*/ 6840833 w 9619874"/>
              <a:gd name="connsiteY2622" fmla="*/ 0 h 534108"/>
              <a:gd name="connsiteX2623" fmla="*/ 6859429 w 9619874"/>
              <a:gd name="connsiteY2623" fmla="*/ 18596 h 534108"/>
              <a:gd name="connsiteX2624" fmla="*/ 6841009 w 9619874"/>
              <a:gd name="connsiteY2624" fmla="*/ 37016 h 534108"/>
              <a:gd name="connsiteX2625" fmla="*/ 6880282 w 9619874"/>
              <a:gd name="connsiteY2625" fmla="*/ 76289 h 534108"/>
              <a:gd name="connsiteX2626" fmla="*/ 6919555 w 9619874"/>
              <a:gd name="connsiteY2626" fmla="*/ 37016 h 534108"/>
              <a:gd name="connsiteX2627" fmla="*/ 6901135 w 9619874"/>
              <a:gd name="connsiteY2627" fmla="*/ 18596 h 534108"/>
              <a:gd name="connsiteX2628" fmla="*/ 6919731 w 9619874"/>
              <a:gd name="connsiteY2628" fmla="*/ 0 h 534108"/>
              <a:gd name="connsiteX2629" fmla="*/ 6938151 w 9619874"/>
              <a:gd name="connsiteY2629" fmla="*/ 18420 h 534108"/>
              <a:gd name="connsiteX2630" fmla="*/ 6956571 w 9619874"/>
              <a:gd name="connsiteY2630" fmla="*/ 0 h 534108"/>
              <a:gd name="connsiteX2631" fmla="*/ 6975167 w 9619874"/>
              <a:gd name="connsiteY2631" fmla="*/ 18596 h 534108"/>
              <a:gd name="connsiteX2632" fmla="*/ 6956747 w 9619874"/>
              <a:gd name="connsiteY2632" fmla="*/ 37016 h 534108"/>
              <a:gd name="connsiteX2633" fmla="*/ 6995301 w 9619874"/>
              <a:gd name="connsiteY2633" fmla="*/ 75570 h 534108"/>
              <a:gd name="connsiteX2634" fmla="*/ 7033855 w 9619874"/>
              <a:gd name="connsiteY2634" fmla="*/ 37016 h 534108"/>
              <a:gd name="connsiteX2635" fmla="*/ 7015435 w 9619874"/>
              <a:gd name="connsiteY2635" fmla="*/ 18596 h 534108"/>
              <a:gd name="connsiteX2636" fmla="*/ 7034031 w 9619874"/>
              <a:gd name="connsiteY2636" fmla="*/ 0 h 534108"/>
              <a:gd name="connsiteX2637" fmla="*/ 7052451 w 9619874"/>
              <a:gd name="connsiteY2637" fmla="*/ 18420 h 534108"/>
              <a:gd name="connsiteX2638" fmla="*/ 7070871 w 9619874"/>
              <a:gd name="connsiteY2638" fmla="*/ 0 h 534108"/>
              <a:gd name="connsiteX2639" fmla="*/ 7089467 w 9619874"/>
              <a:gd name="connsiteY2639" fmla="*/ 18596 h 534108"/>
              <a:gd name="connsiteX2640" fmla="*/ 7071047 w 9619874"/>
              <a:gd name="connsiteY2640" fmla="*/ 37016 h 534108"/>
              <a:gd name="connsiteX2641" fmla="*/ 7110320 w 9619874"/>
              <a:gd name="connsiteY2641" fmla="*/ 76289 h 534108"/>
              <a:gd name="connsiteX2642" fmla="*/ 7149593 w 9619874"/>
              <a:gd name="connsiteY2642" fmla="*/ 37016 h 534108"/>
              <a:gd name="connsiteX2643" fmla="*/ 7131173 w 9619874"/>
              <a:gd name="connsiteY2643" fmla="*/ 18596 h 534108"/>
              <a:gd name="connsiteX2644" fmla="*/ 7149769 w 9619874"/>
              <a:gd name="connsiteY2644" fmla="*/ 0 h 534108"/>
              <a:gd name="connsiteX2645" fmla="*/ 7168189 w 9619874"/>
              <a:gd name="connsiteY2645" fmla="*/ 18420 h 534108"/>
              <a:gd name="connsiteX2646" fmla="*/ 7186609 w 9619874"/>
              <a:gd name="connsiteY2646" fmla="*/ 0 h 534108"/>
              <a:gd name="connsiteX2647" fmla="*/ 7205205 w 9619874"/>
              <a:gd name="connsiteY2647" fmla="*/ 18596 h 534108"/>
              <a:gd name="connsiteX2648" fmla="*/ 7186785 w 9619874"/>
              <a:gd name="connsiteY2648" fmla="*/ 37016 h 534108"/>
              <a:gd name="connsiteX2649" fmla="*/ 7225339 w 9619874"/>
              <a:gd name="connsiteY2649" fmla="*/ 75570 h 534108"/>
              <a:gd name="connsiteX2650" fmla="*/ 7263893 w 9619874"/>
              <a:gd name="connsiteY2650" fmla="*/ 37016 h 534108"/>
              <a:gd name="connsiteX2651" fmla="*/ 7245473 w 9619874"/>
              <a:gd name="connsiteY2651" fmla="*/ 18596 h 534108"/>
              <a:gd name="connsiteX2652" fmla="*/ 7264069 w 9619874"/>
              <a:gd name="connsiteY2652" fmla="*/ 0 h 534108"/>
              <a:gd name="connsiteX2653" fmla="*/ 7282489 w 9619874"/>
              <a:gd name="connsiteY2653" fmla="*/ 18420 h 534108"/>
              <a:gd name="connsiteX2654" fmla="*/ 7300909 w 9619874"/>
              <a:gd name="connsiteY2654" fmla="*/ 0 h 534108"/>
              <a:gd name="connsiteX2655" fmla="*/ 7319505 w 9619874"/>
              <a:gd name="connsiteY2655" fmla="*/ 18596 h 534108"/>
              <a:gd name="connsiteX2656" fmla="*/ 7301085 w 9619874"/>
              <a:gd name="connsiteY2656" fmla="*/ 37016 h 534108"/>
              <a:gd name="connsiteX2657" fmla="*/ 7340358 w 9619874"/>
              <a:gd name="connsiteY2657" fmla="*/ 76289 h 534108"/>
              <a:gd name="connsiteX2658" fmla="*/ 7379631 w 9619874"/>
              <a:gd name="connsiteY2658" fmla="*/ 37016 h 534108"/>
              <a:gd name="connsiteX2659" fmla="*/ 7361211 w 9619874"/>
              <a:gd name="connsiteY2659" fmla="*/ 18596 h 534108"/>
              <a:gd name="connsiteX2660" fmla="*/ 7379807 w 9619874"/>
              <a:gd name="connsiteY2660" fmla="*/ 0 h 534108"/>
              <a:gd name="connsiteX2661" fmla="*/ 7398227 w 9619874"/>
              <a:gd name="connsiteY2661" fmla="*/ 18420 h 534108"/>
              <a:gd name="connsiteX2662" fmla="*/ 7416647 w 9619874"/>
              <a:gd name="connsiteY2662" fmla="*/ 0 h 534108"/>
              <a:gd name="connsiteX2663" fmla="*/ 7435243 w 9619874"/>
              <a:gd name="connsiteY2663" fmla="*/ 18596 h 534108"/>
              <a:gd name="connsiteX2664" fmla="*/ 7416823 w 9619874"/>
              <a:gd name="connsiteY2664" fmla="*/ 37016 h 534108"/>
              <a:gd name="connsiteX2665" fmla="*/ 7455377 w 9619874"/>
              <a:gd name="connsiteY2665" fmla="*/ 75570 h 534108"/>
              <a:gd name="connsiteX2666" fmla="*/ 7493931 w 9619874"/>
              <a:gd name="connsiteY2666" fmla="*/ 37016 h 534108"/>
              <a:gd name="connsiteX2667" fmla="*/ 7475511 w 9619874"/>
              <a:gd name="connsiteY2667" fmla="*/ 18596 h 534108"/>
              <a:gd name="connsiteX2668" fmla="*/ 7494107 w 9619874"/>
              <a:gd name="connsiteY2668" fmla="*/ 0 h 534108"/>
              <a:gd name="connsiteX2669" fmla="*/ 7512527 w 9619874"/>
              <a:gd name="connsiteY2669" fmla="*/ 18420 h 534108"/>
              <a:gd name="connsiteX2670" fmla="*/ 7530947 w 9619874"/>
              <a:gd name="connsiteY2670" fmla="*/ 0 h 534108"/>
              <a:gd name="connsiteX2671" fmla="*/ 7549543 w 9619874"/>
              <a:gd name="connsiteY2671" fmla="*/ 18596 h 534108"/>
              <a:gd name="connsiteX2672" fmla="*/ 7531123 w 9619874"/>
              <a:gd name="connsiteY2672" fmla="*/ 37016 h 534108"/>
              <a:gd name="connsiteX2673" fmla="*/ 7570396 w 9619874"/>
              <a:gd name="connsiteY2673" fmla="*/ 76289 h 534108"/>
              <a:gd name="connsiteX2674" fmla="*/ 7609669 w 9619874"/>
              <a:gd name="connsiteY2674" fmla="*/ 37016 h 534108"/>
              <a:gd name="connsiteX2675" fmla="*/ 7591249 w 9619874"/>
              <a:gd name="connsiteY2675" fmla="*/ 18596 h 534108"/>
              <a:gd name="connsiteX2676" fmla="*/ 7609845 w 9619874"/>
              <a:gd name="connsiteY2676" fmla="*/ 0 h 534108"/>
              <a:gd name="connsiteX2677" fmla="*/ 7628265 w 9619874"/>
              <a:gd name="connsiteY2677" fmla="*/ 18420 h 534108"/>
              <a:gd name="connsiteX2678" fmla="*/ 7646685 w 9619874"/>
              <a:gd name="connsiteY2678" fmla="*/ 0 h 534108"/>
              <a:gd name="connsiteX2679" fmla="*/ 7665281 w 9619874"/>
              <a:gd name="connsiteY2679" fmla="*/ 18596 h 534108"/>
              <a:gd name="connsiteX2680" fmla="*/ 7646861 w 9619874"/>
              <a:gd name="connsiteY2680" fmla="*/ 37016 h 534108"/>
              <a:gd name="connsiteX2681" fmla="*/ 7685415 w 9619874"/>
              <a:gd name="connsiteY2681" fmla="*/ 75570 h 534108"/>
              <a:gd name="connsiteX2682" fmla="*/ 7723969 w 9619874"/>
              <a:gd name="connsiteY2682" fmla="*/ 37016 h 534108"/>
              <a:gd name="connsiteX2683" fmla="*/ 7705549 w 9619874"/>
              <a:gd name="connsiteY2683" fmla="*/ 18596 h 534108"/>
              <a:gd name="connsiteX2684" fmla="*/ 7724145 w 9619874"/>
              <a:gd name="connsiteY2684" fmla="*/ 0 h 534108"/>
              <a:gd name="connsiteX2685" fmla="*/ 7742565 w 9619874"/>
              <a:gd name="connsiteY2685" fmla="*/ 18420 h 534108"/>
              <a:gd name="connsiteX2686" fmla="*/ 7760985 w 9619874"/>
              <a:gd name="connsiteY2686" fmla="*/ 0 h 534108"/>
              <a:gd name="connsiteX2687" fmla="*/ 7779581 w 9619874"/>
              <a:gd name="connsiteY2687" fmla="*/ 18596 h 534108"/>
              <a:gd name="connsiteX2688" fmla="*/ 7761161 w 9619874"/>
              <a:gd name="connsiteY2688" fmla="*/ 37016 h 534108"/>
              <a:gd name="connsiteX2689" fmla="*/ 7800434 w 9619874"/>
              <a:gd name="connsiteY2689" fmla="*/ 76289 h 534108"/>
              <a:gd name="connsiteX2690" fmla="*/ 7839707 w 9619874"/>
              <a:gd name="connsiteY2690" fmla="*/ 37016 h 534108"/>
              <a:gd name="connsiteX2691" fmla="*/ 7821287 w 9619874"/>
              <a:gd name="connsiteY2691" fmla="*/ 18596 h 534108"/>
              <a:gd name="connsiteX2692" fmla="*/ 7839883 w 9619874"/>
              <a:gd name="connsiteY2692" fmla="*/ 0 h 534108"/>
              <a:gd name="connsiteX2693" fmla="*/ 7858303 w 9619874"/>
              <a:gd name="connsiteY2693" fmla="*/ 18420 h 534108"/>
              <a:gd name="connsiteX2694" fmla="*/ 7876723 w 9619874"/>
              <a:gd name="connsiteY2694" fmla="*/ 0 h 534108"/>
              <a:gd name="connsiteX2695" fmla="*/ 7895319 w 9619874"/>
              <a:gd name="connsiteY2695" fmla="*/ 18596 h 534108"/>
              <a:gd name="connsiteX2696" fmla="*/ 7876899 w 9619874"/>
              <a:gd name="connsiteY2696" fmla="*/ 37016 h 534108"/>
              <a:gd name="connsiteX2697" fmla="*/ 7915453 w 9619874"/>
              <a:gd name="connsiteY2697" fmla="*/ 75570 h 534108"/>
              <a:gd name="connsiteX2698" fmla="*/ 7954007 w 9619874"/>
              <a:gd name="connsiteY2698" fmla="*/ 37016 h 534108"/>
              <a:gd name="connsiteX2699" fmla="*/ 7935587 w 9619874"/>
              <a:gd name="connsiteY2699" fmla="*/ 18596 h 534108"/>
              <a:gd name="connsiteX2700" fmla="*/ 7954183 w 9619874"/>
              <a:gd name="connsiteY2700" fmla="*/ 0 h 534108"/>
              <a:gd name="connsiteX2701" fmla="*/ 7972603 w 9619874"/>
              <a:gd name="connsiteY2701" fmla="*/ 18420 h 534108"/>
              <a:gd name="connsiteX2702" fmla="*/ 7991023 w 9619874"/>
              <a:gd name="connsiteY2702" fmla="*/ 0 h 534108"/>
              <a:gd name="connsiteX2703" fmla="*/ 8009619 w 9619874"/>
              <a:gd name="connsiteY2703" fmla="*/ 18596 h 534108"/>
              <a:gd name="connsiteX2704" fmla="*/ 7991199 w 9619874"/>
              <a:gd name="connsiteY2704" fmla="*/ 37016 h 534108"/>
              <a:gd name="connsiteX2705" fmla="*/ 8030472 w 9619874"/>
              <a:gd name="connsiteY2705" fmla="*/ 76289 h 534108"/>
              <a:gd name="connsiteX2706" fmla="*/ 8069745 w 9619874"/>
              <a:gd name="connsiteY2706" fmla="*/ 37016 h 534108"/>
              <a:gd name="connsiteX2707" fmla="*/ 8051325 w 9619874"/>
              <a:gd name="connsiteY2707" fmla="*/ 18596 h 534108"/>
              <a:gd name="connsiteX2708" fmla="*/ 8069921 w 9619874"/>
              <a:gd name="connsiteY2708" fmla="*/ 0 h 534108"/>
              <a:gd name="connsiteX2709" fmla="*/ 8088341 w 9619874"/>
              <a:gd name="connsiteY2709" fmla="*/ 18420 h 534108"/>
              <a:gd name="connsiteX2710" fmla="*/ 8106761 w 9619874"/>
              <a:gd name="connsiteY2710" fmla="*/ 0 h 534108"/>
              <a:gd name="connsiteX2711" fmla="*/ 8125357 w 9619874"/>
              <a:gd name="connsiteY2711" fmla="*/ 18596 h 534108"/>
              <a:gd name="connsiteX2712" fmla="*/ 8106937 w 9619874"/>
              <a:gd name="connsiteY2712" fmla="*/ 37016 h 534108"/>
              <a:gd name="connsiteX2713" fmla="*/ 8145491 w 9619874"/>
              <a:gd name="connsiteY2713" fmla="*/ 75570 h 534108"/>
              <a:gd name="connsiteX2714" fmla="*/ 8184045 w 9619874"/>
              <a:gd name="connsiteY2714" fmla="*/ 37016 h 534108"/>
              <a:gd name="connsiteX2715" fmla="*/ 8165625 w 9619874"/>
              <a:gd name="connsiteY2715" fmla="*/ 18596 h 534108"/>
              <a:gd name="connsiteX2716" fmla="*/ 8184221 w 9619874"/>
              <a:gd name="connsiteY2716" fmla="*/ 0 h 534108"/>
              <a:gd name="connsiteX2717" fmla="*/ 8202641 w 9619874"/>
              <a:gd name="connsiteY2717" fmla="*/ 18420 h 534108"/>
              <a:gd name="connsiteX2718" fmla="*/ 8221061 w 9619874"/>
              <a:gd name="connsiteY2718" fmla="*/ 0 h 534108"/>
              <a:gd name="connsiteX2719" fmla="*/ 8239657 w 9619874"/>
              <a:gd name="connsiteY2719" fmla="*/ 18596 h 534108"/>
              <a:gd name="connsiteX2720" fmla="*/ 8221237 w 9619874"/>
              <a:gd name="connsiteY2720" fmla="*/ 37016 h 534108"/>
              <a:gd name="connsiteX2721" fmla="*/ 8260510 w 9619874"/>
              <a:gd name="connsiteY2721" fmla="*/ 76289 h 534108"/>
              <a:gd name="connsiteX2722" fmla="*/ 8299783 w 9619874"/>
              <a:gd name="connsiteY2722" fmla="*/ 37016 h 534108"/>
              <a:gd name="connsiteX2723" fmla="*/ 8281363 w 9619874"/>
              <a:gd name="connsiteY2723" fmla="*/ 18596 h 534108"/>
              <a:gd name="connsiteX2724" fmla="*/ 8299959 w 9619874"/>
              <a:gd name="connsiteY2724" fmla="*/ 0 h 534108"/>
              <a:gd name="connsiteX2725" fmla="*/ 8318379 w 9619874"/>
              <a:gd name="connsiteY2725" fmla="*/ 18420 h 534108"/>
              <a:gd name="connsiteX2726" fmla="*/ 8336799 w 9619874"/>
              <a:gd name="connsiteY2726" fmla="*/ 0 h 534108"/>
              <a:gd name="connsiteX2727" fmla="*/ 8355395 w 9619874"/>
              <a:gd name="connsiteY2727" fmla="*/ 18596 h 534108"/>
              <a:gd name="connsiteX2728" fmla="*/ 8336975 w 9619874"/>
              <a:gd name="connsiteY2728" fmla="*/ 37016 h 534108"/>
              <a:gd name="connsiteX2729" fmla="*/ 8375529 w 9619874"/>
              <a:gd name="connsiteY2729" fmla="*/ 75570 h 534108"/>
              <a:gd name="connsiteX2730" fmla="*/ 8414083 w 9619874"/>
              <a:gd name="connsiteY2730" fmla="*/ 37016 h 534108"/>
              <a:gd name="connsiteX2731" fmla="*/ 8395663 w 9619874"/>
              <a:gd name="connsiteY2731" fmla="*/ 18596 h 534108"/>
              <a:gd name="connsiteX2732" fmla="*/ 8414259 w 9619874"/>
              <a:gd name="connsiteY2732" fmla="*/ 0 h 534108"/>
              <a:gd name="connsiteX2733" fmla="*/ 8432679 w 9619874"/>
              <a:gd name="connsiteY2733" fmla="*/ 18420 h 534108"/>
              <a:gd name="connsiteX2734" fmla="*/ 8451099 w 9619874"/>
              <a:gd name="connsiteY2734" fmla="*/ 0 h 534108"/>
              <a:gd name="connsiteX2735" fmla="*/ 8469695 w 9619874"/>
              <a:gd name="connsiteY2735" fmla="*/ 18596 h 534108"/>
              <a:gd name="connsiteX2736" fmla="*/ 8451275 w 9619874"/>
              <a:gd name="connsiteY2736" fmla="*/ 37016 h 534108"/>
              <a:gd name="connsiteX2737" fmla="*/ 8490548 w 9619874"/>
              <a:gd name="connsiteY2737" fmla="*/ 76289 h 534108"/>
              <a:gd name="connsiteX2738" fmla="*/ 8529821 w 9619874"/>
              <a:gd name="connsiteY2738" fmla="*/ 37016 h 534108"/>
              <a:gd name="connsiteX2739" fmla="*/ 8511401 w 9619874"/>
              <a:gd name="connsiteY2739" fmla="*/ 18596 h 534108"/>
              <a:gd name="connsiteX2740" fmla="*/ 8529997 w 9619874"/>
              <a:gd name="connsiteY2740" fmla="*/ 0 h 534108"/>
              <a:gd name="connsiteX2741" fmla="*/ 8548417 w 9619874"/>
              <a:gd name="connsiteY2741" fmla="*/ 18420 h 534108"/>
              <a:gd name="connsiteX2742" fmla="*/ 8566837 w 9619874"/>
              <a:gd name="connsiteY2742" fmla="*/ 0 h 534108"/>
              <a:gd name="connsiteX2743" fmla="*/ 8585433 w 9619874"/>
              <a:gd name="connsiteY2743" fmla="*/ 18596 h 534108"/>
              <a:gd name="connsiteX2744" fmla="*/ 8567013 w 9619874"/>
              <a:gd name="connsiteY2744" fmla="*/ 37016 h 534108"/>
              <a:gd name="connsiteX2745" fmla="*/ 8605567 w 9619874"/>
              <a:gd name="connsiteY2745" fmla="*/ 75570 h 534108"/>
              <a:gd name="connsiteX2746" fmla="*/ 8644121 w 9619874"/>
              <a:gd name="connsiteY2746" fmla="*/ 37016 h 534108"/>
              <a:gd name="connsiteX2747" fmla="*/ 8625701 w 9619874"/>
              <a:gd name="connsiteY2747" fmla="*/ 18596 h 534108"/>
              <a:gd name="connsiteX2748" fmla="*/ 8644297 w 9619874"/>
              <a:gd name="connsiteY2748" fmla="*/ 0 h 534108"/>
              <a:gd name="connsiteX2749" fmla="*/ 8662717 w 9619874"/>
              <a:gd name="connsiteY2749" fmla="*/ 18420 h 534108"/>
              <a:gd name="connsiteX2750" fmla="*/ 8681137 w 9619874"/>
              <a:gd name="connsiteY2750" fmla="*/ 0 h 534108"/>
              <a:gd name="connsiteX2751" fmla="*/ 8699733 w 9619874"/>
              <a:gd name="connsiteY2751" fmla="*/ 18596 h 534108"/>
              <a:gd name="connsiteX2752" fmla="*/ 8681313 w 9619874"/>
              <a:gd name="connsiteY2752" fmla="*/ 37016 h 534108"/>
              <a:gd name="connsiteX2753" fmla="*/ 8720586 w 9619874"/>
              <a:gd name="connsiteY2753" fmla="*/ 76289 h 534108"/>
              <a:gd name="connsiteX2754" fmla="*/ 8759859 w 9619874"/>
              <a:gd name="connsiteY2754" fmla="*/ 37016 h 534108"/>
              <a:gd name="connsiteX2755" fmla="*/ 8741439 w 9619874"/>
              <a:gd name="connsiteY2755" fmla="*/ 18596 h 534108"/>
              <a:gd name="connsiteX2756" fmla="*/ 8760035 w 9619874"/>
              <a:gd name="connsiteY2756" fmla="*/ 0 h 534108"/>
              <a:gd name="connsiteX2757" fmla="*/ 8778455 w 9619874"/>
              <a:gd name="connsiteY2757" fmla="*/ 18420 h 534108"/>
              <a:gd name="connsiteX2758" fmla="*/ 8796875 w 9619874"/>
              <a:gd name="connsiteY2758" fmla="*/ 0 h 534108"/>
              <a:gd name="connsiteX2759" fmla="*/ 8815471 w 9619874"/>
              <a:gd name="connsiteY2759" fmla="*/ 18596 h 534108"/>
              <a:gd name="connsiteX2760" fmla="*/ 8797051 w 9619874"/>
              <a:gd name="connsiteY2760" fmla="*/ 37016 h 534108"/>
              <a:gd name="connsiteX2761" fmla="*/ 8835605 w 9619874"/>
              <a:gd name="connsiteY2761" fmla="*/ 75570 h 534108"/>
              <a:gd name="connsiteX2762" fmla="*/ 8874159 w 9619874"/>
              <a:gd name="connsiteY2762" fmla="*/ 37016 h 534108"/>
              <a:gd name="connsiteX2763" fmla="*/ 8855739 w 9619874"/>
              <a:gd name="connsiteY2763" fmla="*/ 18596 h 534108"/>
              <a:gd name="connsiteX2764" fmla="*/ 8874335 w 9619874"/>
              <a:gd name="connsiteY2764" fmla="*/ 0 h 534108"/>
              <a:gd name="connsiteX2765" fmla="*/ 8892755 w 9619874"/>
              <a:gd name="connsiteY2765" fmla="*/ 18420 h 534108"/>
              <a:gd name="connsiteX2766" fmla="*/ 8911175 w 9619874"/>
              <a:gd name="connsiteY2766" fmla="*/ 0 h 534108"/>
              <a:gd name="connsiteX2767" fmla="*/ 8929771 w 9619874"/>
              <a:gd name="connsiteY2767" fmla="*/ 18596 h 534108"/>
              <a:gd name="connsiteX2768" fmla="*/ 8911351 w 9619874"/>
              <a:gd name="connsiteY2768" fmla="*/ 37016 h 534108"/>
              <a:gd name="connsiteX2769" fmla="*/ 8950624 w 9619874"/>
              <a:gd name="connsiteY2769" fmla="*/ 76290 h 534108"/>
              <a:gd name="connsiteX2770" fmla="*/ 8989892 w 9619874"/>
              <a:gd name="connsiteY2770" fmla="*/ 37022 h 534108"/>
              <a:gd name="connsiteX2771" fmla="*/ 8971466 w 9619874"/>
              <a:gd name="connsiteY2771" fmla="*/ 18596 h 534108"/>
              <a:gd name="connsiteX2772" fmla="*/ 8990062 w 9619874"/>
              <a:gd name="connsiteY2772" fmla="*/ 0 h 534108"/>
              <a:gd name="connsiteX2773" fmla="*/ 9008488 w 9619874"/>
              <a:gd name="connsiteY2773" fmla="*/ 18426 h 534108"/>
              <a:gd name="connsiteX2774" fmla="*/ 9026913 w 9619874"/>
              <a:gd name="connsiteY2774" fmla="*/ 0 h 534108"/>
              <a:gd name="connsiteX2775" fmla="*/ 9045509 w 9619874"/>
              <a:gd name="connsiteY2775" fmla="*/ 18596 h 534108"/>
              <a:gd name="connsiteX2776" fmla="*/ 9027084 w 9619874"/>
              <a:gd name="connsiteY2776" fmla="*/ 37022 h 534108"/>
              <a:gd name="connsiteX2777" fmla="*/ 9065638 w 9619874"/>
              <a:gd name="connsiteY2777" fmla="*/ 75576 h 534108"/>
              <a:gd name="connsiteX2778" fmla="*/ 9104192 w 9619874"/>
              <a:gd name="connsiteY2778" fmla="*/ 37022 h 534108"/>
              <a:gd name="connsiteX2779" fmla="*/ 9085766 w 9619874"/>
              <a:gd name="connsiteY2779" fmla="*/ 18596 h 534108"/>
              <a:gd name="connsiteX2780" fmla="*/ 9104362 w 9619874"/>
              <a:gd name="connsiteY2780" fmla="*/ 0 h 534108"/>
              <a:gd name="connsiteX2781" fmla="*/ 9122788 w 9619874"/>
              <a:gd name="connsiteY2781" fmla="*/ 18426 h 534108"/>
              <a:gd name="connsiteX2782" fmla="*/ 9141213 w 9619874"/>
              <a:gd name="connsiteY2782" fmla="*/ 0 h 534108"/>
              <a:gd name="connsiteX2783" fmla="*/ 9159809 w 9619874"/>
              <a:gd name="connsiteY2783" fmla="*/ 18596 h 534108"/>
              <a:gd name="connsiteX2784" fmla="*/ 9141384 w 9619874"/>
              <a:gd name="connsiteY2784" fmla="*/ 37022 h 534108"/>
              <a:gd name="connsiteX2785" fmla="*/ 9180657 w 9619874"/>
              <a:gd name="connsiteY2785" fmla="*/ 76295 h 534108"/>
              <a:gd name="connsiteX2786" fmla="*/ 9256951 w 9619874"/>
              <a:gd name="connsiteY2786" fmla="*/ 0 h 534108"/>
              <a:gd name="connsiteX2787" fmla="*/ 9275547 w 9619874"/>
              <a:gd name="connsiteY2787" fmla="*/ 18596 h 534108"/>
              <a:gd name="connsiteX2788" fmla="*/ 9199253 w 9619874"/>
              <a:gd name="connsiteY2788" fmla="*/ 94891 h 534108"/>
              <a:gd name="connsiteX2789" fmla="*/ 9237807 w 9619874"/>
              <a:gd name="connsiteY2789" fmla="*/ 133445 h 534108"/>
              <a:gd name="connsiteX2790" fmla="*/ 9371251 w 9619874"/>
              <a:gd name="connsiteY2790" fmla="*/ 0 h 534108"/>
              <a:gd name="connsiteX2791" fmla="*/ 9389847 w 9619874"/>
              <a:gd name="connsiteY2791" fmla="*/ 18596 h 534108"/>
              <a:gd name="connsiteX2792" fmla="*/ 9256402 w 9619874"/>
              <a:gd name="connsiteY2792" fmla="*/ 152041 h 534108"/>
              <a:gd name="connsiteX2793" fmla="*/ 9295670 w 9619874"/>
              <a:gd name="connsiteY2793" fmla="*/ 191309 h 534108"/>
              <a:gd name="connsiteX2794" fmla="*/ 9486978 w 9619874"/>
              <a:gd name="connsiteY2794" fmla="*/ 0 h 534108"/>
              <a:gd name="connsiteX2795" fmla="*/ 9505574 w 9619874"/>
              <a:gd name="connsiteY2795" fmla="*/ 18596 h 534108"/>
              <a:gd name="connsiteX2796" fmla="*/ 9314266 w 9619874"/>
              <a:gd name="connsiteY2796" fmla="*/ 209904 h 534108"/>
              <a:gd name="connsiteX2797" fmla="*/ 9352820 w 9619874"/>
              <a:gd name="connsiteY2797" fmla="*/ 248458 h 534108"/>
              <a:gd name="connsiteX2798" fmla="*/ 9601278 w 9619874"/>
              <a:gd name="connsiteY2798" fmla="*/ 0 h 534108"/>
              <a:gd name="connsiteX2799" fmla="*/ 9619874 w 9619874"/>
              <a:gd name="connsiteY2799" fmla="*/ 18596 h 534108"/>
              <a:gd name="connsiteX2800" fmla="*/ 9371416 w 9619874"/>
              <a:gd name="connsiteY2800" fmla="*/ 267054 h 534108"/>
              <a:gd name="connsiteX2801" fmla="*/ 9619874 w 9619874"/>
              <a:gd name="connsiteY2801" fmla="*/ 515512 h 534108"/>
              <a:gd name="connsiteX2802" fmla="*/ 9601278 w 9619874"/>
              <a:gd name="connsiteY2802" fmla="*/ 534108 h 534108"/>
              <a:gd name="connsiteX2803" fmla="*/ 9352820 w 9619874"/>
              <a:gd name="connsiteY2803" fmla="*/ 285650 h 534108"/>
              <a:gd name="connsiteX2804" fmla="*/ 9314266 w 9619874"/>
              <a:gd name="connsiteY2804" fmla="*/ 324204 h 534108"/>
              <a:gd name="connsiteX2805" fmla="*/ 9505574 w 9619874"/>
              <a:gd name="connsiteY2805" fmla="*/ 515512 h 534108"/>
              <a:gd name="connsiteX2806" fmla="*/ 9486978 w 9619874"/>
              <a:gd name="connsiteY2806" fmla="*/ 534108 h 534108"/>
              <a:gd name="connsiteX2807" fmla="*/ 9295670 w 9619874"/>
              <a:gd name="connsiteY2807" fmla="*/ 342801 h 534108"/>
              <a:gd name="connsiteX2808" fmla="*/ 9256403 w 9619874"/>
              <a:gd name="connsiteY2808" fmla="*/ 382068 h 534108"/>
              <a:gd name="connsiteX2809" fmla="*/ 9389847 w 9619874"/>
              <a:gd name="connsiteY2809" fmla="*/ 515512 h 534108"/>
              <a:gd name="connsiteX2810" fmla="*/ 9371251 w 9619874"/>
              <a:gd name="connsiteY2810" fmla="*/ 534108 h 534108"/>
              <a:gd name="connsiteX2811" fmla="*/ 9237807 w 9619874"/>
              <a:gd name="connsiteY2811" fmla="*/ 400664 h 534108"/>
              <a:gd name="connsiteX2812" fmla="*/ 9199253 w 9619874"/>
              <a:gd name="connsiteY2812" fmla="*/ 439218 h 534108"/>
              <a:gd name="connsiteX2813" fmla="*/ 9275547 w 9619874"/>
              <a:gd name="connsiteY2813" fmla="*/ 515512 h 534108"/>
              <a:gd name="connsiteX2814" fmla="*/ 9256951 w 9619874"/>
              <a:gd name="connsiteY2814" fmla="*/ 534108 h 534108"/>
              <a:gd name="connsiteX2815" fmla="*/ 9180657 w 9619874"/>
              <a:gd name="connsiteY2815" fmla="*/ 457814 h 534108"/>
              <a:gd name="connsiteX2816" fmla="*/ 9141384 w 9619874"/>
              <a:gd name="connsiteY2816" fmla="*/ 497087 h 534108"/>
              <a:gd name="connsiteX2817" fmla="*/ 9159809 w 9619874"/>
              <a:gd name="connsiteY2817" fmla="*/ 515512 h 534108"/>
              <a:gd name="connsiteX2818" fmla="*/ 9141213 w 9619874"/>
              <a:gd name="connsiteY2818" fmla="*/ 534108 h 534108"/>
              <a:gd name="connsiteX2819" fmla="*/ 9122788 w 9619874"/>
              <a:gd name="connsiteY2819" fmla="*/ 515683 h 534108"/>
              <a:gd name="connsiteX2820" fmla="*/ 9104362 w 9619874"/>
              <a:gd name="connsiteY2820" fmla="*/ 534108 h 534108"/>
              <a:gd name="connsiteX2821" fmla="*/ 9085766 w 9619874"/>
              <a:gd name="connsiteY2821" fmla="*/ 515512 h 534108"/>
              <a:gd name="connsiteX2822" fmla="*/ 9104192 w 9619874"/>
              <a:gd name="connsiteY2822" fmla="*/ 497087 h 534108"/>
              <a:gd name="connsiteX2823" fmla="*/ 9065638 w 9619874"/>
              <a:gd name="connsiteY2823" fmla="*/ 458533 h 534108"/>
              <a:gd name="connsiteX2824" fmla="*/ 9027084 w 9619874"/>
              <a:gd name="connsiteY2824" fmla="*/ 497087 h 534108"/>
              <a:gd name="connsiteX2825" fmla="*/ 9045509 w 9619874"/>
              <a:gd name="connsiteY2825" fmla="*/ 515512 h 534108"/>
              <a:gd name="connsiteX2826" fmla="*/ 9026913 w 9619874"/>
              <a:gd name="connsiteY2826" fmla="*/ 534108 h 534108"/>
              <a:gd name="connsiteX2827" fmla="*/ 9008488 w 9619874"/>
              <a:gd name="connsiteY2827" fmla="*/ 515683 h 534108"/>
              <a:gd name="connsiteX2828" fmla="*/ 8990062 w 9619874"/>
              <a:gd name="connsiteY2828" fmla="*/ 534108 h 534108"/>
              <a:gd name="connsiteX2829" fmla="*/ 8971466 w 9619874"/>
              <a:gd name="connsiteY2829" fmla="*/ 515512 h 534108"/>
              <a:gd name="connsiteX2830" fmla="*/ 8989892 w 9619874"/>
              <a:gd name="connsiteY2830" fmla="*/ 497087 h 534108"/>
              <a:gd name="connsiteX2831" fmla="*/ 8950624 w 9619874"/>
              <a:gd name="connsiteY2831" fmla="*/ 457819 h 534108"/>
              <a:gd name="connsiteX2832" fmla="*/ 8911351 w 9619874"/>
              <a:gd name="connsiteY2832" fmla="*/ 497092 h 534108"/>
              <a:gd name="connsiteX2833" fmla="*/ 8929771 w 9619874"/>
              <a:gd name="connsiteY2833" fmla="*/ 515512 h 534108"/>
              <a:gd name="connsiteX2834" fmla="*/ 8911175 w 9619874"/>
              <a:gd name="connsiteY2834" fmla="*/ 534108 h 534108"/>
              <a:gd name="connsiteX2835" fmla="*/ 8892755 w 9619874"/>
              <a:gd name="connsiteY2835" fmla="*/ 515688 h 534108"/>
              <a:gd name="connsiteX2836" fmla="*/ 8874335 w 9619874"/>
              <a:gd name="connsiteY2836" fmla="*/ 534108 h 534108"/>
              <a:gd name="connsiteX2837" fmla="*/ 8855739 w 9619874"/>
              <a:gd name="connsiteY2837" fmla="*/ 515512 h 534108"/>
              <a:gd name="connsiteX2838" fmla="*/ 8874159 w 9619874"/>
              <a:gd name="connsiteY2838" fmla="*/ 497092 h 534108"/>
              <a:gd name="connsiteX2839" fmla="*/ 8835605 w 9619874"/>
              <a:gd name="connsiteY2839" fmla="*/ 458538 h 534108"/>
              <a:gd name="connsiteX2840" fmla="*/ 8797051 w 9619874"/>
              <a:gd name="connsiteY2840" fmla="*/ 497092 h 534108"/>
              <a:gd name="connsiteX2841" fmla="*/ 8815471 w 9619874"/>
              <a:gd name="connsiteY2841" fmla="*/ 515512 h 534108"/>
              <a:gd name="connsiteX2842" fmla="*/ 8796875 w 9619874"/>
              <a:gd name="connsiteY2842" fmla="*/ 534108 h 534108"/>
              <a:gd name="connsiteX2843" fmla="*/ 8778455 w 9619874"/>
              <a:gd name="connsiteY2843" fmla="*/ 515688 h 534108"/>
              <a:gd name="connsiteX2844" fmla="*/ 8760035 w 9619874"/>
              <a:gd name="connsiteY2844" fmla="*/ 534108 h 534108"/>
              <a:gd name="connsiteX2845" fmla="*/ 8741439 w 9619874"/>
              <a:gd name="connsiteY2845" fmla="*/ 515512 h 534108"/>
              <a:gd name="connsiteX2846" fmla="*/ 8759859 w 9619874"/>
              <a:gd name="connsiteY2846" fmla="*/ 497092 h 534108"/>
              <a:gd name="connsiteX2847" fmla="*/ 8720586 w 9619874"/>
              <a:gd name="connsiteY2847" fmla="*/ 457819 h 534108"/>
              <a:gd name="connsiteX2848" fmla="*/ 8681313 w 9619874"/>
              <a:gd name="connsiteY2848" fmla="*/ 497092 h 534108"/>
              <a:gd name="connsiteX2849" fmla="*/ 8699733 w 9619874"/>
              <a:gd name="connsiteY2849" fmla="*/ 515512 h 534108"/>
              <a:gd name="connsiteX2850" fmla="*/ 8681137 w 9619874"/>
              <a:gd name="connsiteY2850" fmla="*/ 534108 h 534108"/>
              <a:gd name="connsiteX2851" fmla="*/ 8662717 w 9619874"/>
              <a:gd name="connsiteY2851" fmla="*/ 515688 h 534108"/>
              <a:gd name="connsiteX2852" fmla="*/ 8644297 w 9619874"/>
              <a:gd name="connsiteY2852" fmla="*/ 534108 h 534108"/>
              <a:gd name="connsiteX2853" fmla="*/ 8625701 w 9619874"/>
              <a:gd name="connsiteY2853" fmla="*/ 515512 h 534108"/>
              <a:gd name="connsiteX2854" fmla="*/ 8644121 w 9619874"/>
              <a:gd name="connsiteY2854" fmla="*/ 497092 h 534108"/>
              <a:gd name="connsiteX2855" fmla="*/ 8605567 w 9619874"/>
              <a:gd name="connsiteY2855" fmla="*/ 458538 h 534108"/>
              <a:gd name="connsiteX2856" fmla="*/ 8567013 w 9619874"/>
              <a:gd name="connsiteY2856" fmla="*/ 497092 h 534108"/>
              <a:gd name="connsiteX2857" fmla="*/ 8585433 w 9619874"/>
              <a:gd name="connsiteY2857" fmla="*/ 515512 h 534108"/>
              <a:gd name="connsiteX2858" fmla="*/ 8566837 w 9619874"/>
              <a:gd name="connsiteY2858" fmla="*/ 534108 h 534108"/>
              <a:gd name="connsiteX2859" fmla="*/ 8548417 w 9619874"/>
              <a:gd name="connsiteY2859" fmla="*/ 515688 h 534108"/>
              <a:gd name="connsiteX2860" fmla="*/ 8529997 w 9619874"/>
              <a:gd name="connsiteY2860" fmla="*/ 534108 h 534108"/>
              <a:gd name="connsiteX2861" fmla="*/ 8511401 w 9619874"/>
              <a:gd name="connsiteY2861" fmla="*/ 515512 h 534108"/>
              <a:gd name="connsiteX2862" fmla="*/ 8529821 w 9619874"/>
              <a:gd name="connsiteY2862" fmla="*/ 497092 h 534108"/>
              <a:gd name="connsiteX2863" fmla="*/ 8490548 w 9619874"/>
              <a:gd name="connsiteY2863" fmla="*/ 457819 h 534108"/>
              <a:gd name="connsiteX2864" fmla="*/ 8451275 w 9619874"/>
              <a:gd name="connsiteY2864" fmla="*/ 497092 h 534108"/>
              <a:gd name="connsiteX2865" fmla="*/ 8469695 w 9619874"/>
              <a:gd name="connsiteY2865" fmla="*/ 515512 h 534108"/>
              <a:gd name="connsiteX2866" fmla="*/ 8451099 w 9619874"/>
              <a:gd name="connsiteY2866" fmla="*/ 534108 h 534108"/>
              <a:gd name="connsiteX2867" fmla="*/ 8432679 w 9619874"/>
              <a:gd name="connsiteY2867" fmla="*/ 515688 h 534108"/>
              <a:gd name="connsiteX2868" fmla="*/ 8414259 w 9619874"/>
              <a:gd name="connsiteY2868" fmla="*/ 534108 h 534108"/>
              <a:gd name="connsiteX2869" fmla="*/ 8395663 w 9619874"/>
              <a:gd name="connsiteY2869" fmla="*/ 515512 h 534108"/>
              <a:gd name="connsiteX2870" fmla="*/ 8414083 w 9619874"/>
              <a:gd name="connsiteY2870" fmla="*/ 497092 h 534108"/>
              <a:gd name="connsiteX2871" fmla="*/ 8375529 w 9619874"/>
              <a:gd name="connsiteY2871" fmla="*/ 458538 h 534108"/>
              <a:gd name="connsiteX2872" fmla="*/ 8336975 w 9619874"/>
              <a:gd name="connsiteY2872" fmla="*/ 497092 h 534108"/>
              <a:gd name="connsiteX2873" fmla="*/ 8355395 w 9619874"/>
              <a:gd name="connsiteY2873" fmla="*/ 515512 h 534108"/>
              <a:gd name="connsiteX2874" fmla="*/ 8336799 w 9619874"/>
              <a:gd name="connsiteY2874" fmla="*/ 534108 h 534108"/>
              <a:gd name="connsiteX2875" fmla="*/ 8318379 w 9619874"/>
              <a:gd name="connsiteY2875" fmla="*/ 515688 h 534108"/>
              <a:gd name="connsiteX2876" fmla="*/ 8299959 w 9619874"/>
              <a:gd name="connsiteY2876" fmla="*/ 534108 h 534108"/>
              <a:gd name="connsiteX2877" fmla="*/ 8281363 w 9619874"/>
              <a:gd name="connsiteY2877" fmla="*/ 515512 h 534108"/>
              <a:gd name="connsiteX2878" fmla="*/ 8299783 w 9619874"/>
              <a:gd name="connsiteY2878" fmla="*/ 497092 h 534108"/>
              <a:gd name="connsiteX2879" fmla="*/ 8260510 w 9619874"/>
              <a:gd name="connsiteY2879" fmla="*/ 457819 h 534108"/>
              <a:gd name="connsiteX2880" fmla="*/ 8221237 w 9619874"/>
              <a:gd name="connsiteY2880" fmla="*/ 497092 h 534108"/>
              <a:gd name="connsiteX2881" fmla="*/ 8239657 w 9619874"/>
              <a:gd name="connsiteY2881" fmla="*/ 515512 h 534108"/>
              <a:gd name="connsiteX2882" fmla="*/ 8221061 w 9619874"/>
              <a:gd name="connsiteY2882" fmla="*/ 534108 h 534108"/>
              <a:gd name="connsiteX2883" fmla="*/ 8202641 w 9619874"/>
              <a:gd name="connsiteY2883" fmla="*/ 515688 h 534108"/>
              <a:gd name="connsiteX2884" fmla="*/ 8184221 w 9619874"/>
              <a:gd name="connsiteY2884" fmla="*/ 534108 h 534108"/>
              <a:gd name="connsiteX2885" fmla="*/ 8165625 w 9619874"/>
              <a:gd name="connsiteY2885" fmla="*/ 515512 h 534108"/>
              <a:gd name="connsiteX2886" fmla="*/ 8184045 w 9619874"/>
              <a:gd name="connsiteY2886" fmla="*/ 497092 h 534108"/>
              <a:gd name="connsiteX2887" fmla="*/ 8145491 w 9619874"/>
              <a:gd name="connsiteY2887" fmla="*/ 458538 h 534108"/>
              <a:gd name="connsiteX2888" fmla="*/ 8106937 w 9619874"/>
              <a:gd name="connsiteY2888" fmla="*/ 497092 h 534108"/>
              <a:gd name="connsiteX2889" fmla="*/ 8125357 w 9619874"/>
              <a:gd name="connsiteY2889" fmla="*/ 515512 h 534108"/>
              <a:gd name="connsiteX2890" fmla="*/ 8106761 w 9619874"/>
              <a:gd name="connsiteY2890" fmla="*/ 534108 h 534108"/>
              <a:gd name="connsiteX2891" fmla="*/ 8088341 w 9619874"/>
              <a:gd name="connsiteY2891" fmla="*/ 515688 h 534108"/>
              <a:gd name="connsiteX2892" fmla="*/ 8069921 w 9619874"/>
              <a:gd name="connsiteY2892" fmla="*/ 534108 h 534108"/>
              <a:gd name="connsiteX2893" fmla="*/ 8051325 w 9619874"/>
              <a:gd name="connsiteY2893" fmla="*/ 515512 h 534108"/>
              <a:gd name="connsiteX2894" fmla="*/ 8069745 w 9619874"/>
              <a:gd name="connsiteY2894" fmla="*/ 497092 h 534108"/>
              <a:gd name="connsiteX2895" fmla="*/ 8030472 w 9619874"/>
              <a:gd name="connsiteY2895" fmla="*/ 457819 h 534108"/>
              <a:gd name="connsiteX2896" fmla="*/ 7991199 w 9619874"/>
              <a:gd name="connsiteY2896" fmla="*/ 497092 h 534108"/>
              <a:gd name="connsiteX2897" fmla="*/ 8009619 w 9619874"/>
              <a:gd name="connsiteY2897" fmla="*/ 515512 h 534108"/>
              <a:gd name="connsiteX2898" fmla="*/ 7991023 w 9619874"/>
              <a:gd name="connsiteY2898" fmla="*/ 534108 h 534108"/>
              <a:gd name="connsiteX2899" fmla="*/ 7972603 w 9619874"/>
              <a:gd name="connsiteY2899" fmla="*/ 515688 h 534108"/>
              <a:gd name="connsiteX2900" fmla="*/ 7954183 w 9619874"/>
              <a:gd name="connsiteY2900" fmla="*/ 534108 h 534108"/>
              <a:gd name="connsiteX2901" fmla="*/ 7935587 w 9619874"/>
              <a:gd name="connsiteY2901" fmla="*/ 515512 h 534108"/>
              <a:gd name="connsiteX2902" fmla="*/ 7954007 w 9619874"/>
              <a:gd name="connsiteY2902" fmla="*/ 497092 h 534108"/>
              <a:gd name="connsiteX2903" fmla="*/ 7915453 w 9619874"/>
              <a:gd name="connsiteY2903" fmla="*/ 458538 h 534108"/>
              <a:gd name="connsiteX2904" fmla="*/ 7876899 w 9619874"/>
              <a:gd name="connsiteY2904" fmla="*/ 497092 h 534108"/>
              <a:gd name="connsiteX2905" fmla="*/ 7895319 w 9619874"/>
              <a:gd name="connsiteY2905" fmla="*/ 515512 h 534108"/>
              <a:gd name="connsiteX2906" fmla="*/ 7876723 w 9619874"/>
              <a:gd name="connsiteY2906" fmla="*/ 534108 h 534108"/>
              <a:gd name="connsiteX2907" fmla="*/ 7858303 w 9619874"/>
              <a:gd name="connsiteY2907" fmla="*/ 515688 h 534108"/>
              <a:gd name="connsiteX2908" fmla="*/ 7839883 w 9619874"/>
              <a:gd name="connsiteY2908" fmla="*/ 534108 h 534108"/>
              <a:gd name="connsiteX2909" fmla="*/ 7821287 w 9619874"/>
              <a:gd name="connsiteY2909" fmla="*/ 515512 h 534108"/>
              <a:gd name="connsiteX2910" fmla="*/ 7839707 w 9619874"/>
              <a:gd name="connsiteY2910" fmla="*/ 497092 h 534108"/>
              <a:gd name="connsiteX2911" fmla="*/ 7800434 w 9619874"/>
              <a:gd name="connsiteY2911" fmla="*/ 457819 h 534108"/>
              <a:gd name="connsiteX2912" fmla="*/ 7761161 w 9619874"/>
              <a:gd name="connsiteY2912" fmla="*/ 497092 h 534108"/>
              <a:gd name="connsiteX2913" fmla="*/ 7779581 w 9619874"/>
              <a:gd name="connsiteY2913" fmla="*/ 515512 h 534108"/>
              <a:gd name="connsiteX2914" fmla="*/ 7760985 w 9619874"/>
              <a:gd name="connsiteY2914" fmla="*/ 534108 h 534108"/>
              <a:gd name="connsiteX2915" fmla="*/ 7742565 w 9619874"/>
              <a:gd name="connsiteY2915" fmla="*/ 515688 h 534108"/>
              <a:gd name="connsiteX2916" fmla="*/ 7724145 w 9619874"/>
              <a:gd name="connsiteY2916" fmla="*/ 534108 h 534108"/>
              <a:gd name="connsiteX2917" fmla="*/ 7705549 w 9619874"/>
              <a:gd name="connsiteY2917" fmla="*/ 515512 h 534108"/>
              <a:gd name="connsiteX2918" fmla="*/ 7723969 w 9619874"/>
              <a:gd name="connsiteY2918" fmla="*/ 497092 h 534108"/>
              <a:gd name="connsiteX2919" fmla="*/ 7685415 w 9619874"/>
              <a:gd name="connsiteY2919" fmla="*/ 458538 h 534108"/>
              <a:gd name="connsiteX2920" fmla="*/ 7646861 w 9619874"/>
              <a:gd name="connsiteY2920" fmla="*/ 497092 h 534108"/>
              <a:gd name="connsiteX2921" fmla="*/ 7665281 w 9619874"/>
              <a:gd name="connsiteY2921" fmla="*/ 515512 h 534108"/>
              <a:gd name="connsiteX2922" fmla="*/ 7646685 w 9619874"/>
              <a:gd name="connsiteY2922" fmla="*/ 534108 h 534108"/>
              <a:gd name="connsiteX2923" fmla="*/ 7628265 w 9619874"/>
              <a:gd name="connsiteY2923" fmla="*/ 515688 h 534108"/>
              <a:gd name="connsiteX2924" fmla="*/ 7609845 w 9619874"/>
              <a:gd name="connsiteY2924" fmla="*/ 534108 h 534108"/>
              <a:gd name="connsiteX2925" fmla="*/ 7591249 w 9619874"/>
              <a:gd name="connsiteY2925" fmla="*/ 515512 h 534108"/>
              <a:gd name="connsiteX2926" fmla="*/ 7609669 w 9619874"/>
              <a:gd name="connsiteY2926" fmla="*/ 497092 h 534108"/>
              <a:gd name="connsiteX2927" fmla="*/ 7570396 w 9619874"/>
              <a:gd name="connsiteY2927" fmla="*/ 457819 h 534108"/>
              <a:gd name="connsiteX2928" fmla="*/ 7531123 w 9619874"/>
              <a:gd name="connsiteY2928" fmla="*/ 497092 h 534108"/>
              <a:gd name="connsiteX2929" fmla="*/ 7549543 w 9619874"/>
              <a:gd name="connsiteY2929" fmla="*/ 515512 h 534108"/>
              <a:gd name="connsiteX2930" fmla="*/ 7530947 w 9619874"/>
              <a:gd name="connsiteY2930" fmla="*/ 534108 h 534108"/>
              <a:gd name="connsiteX2931" fmla="*/ 7512527 w 9619874"/>
              <a:gd name="connsiteY2931" fmla="*/ 515688 h 534108"/>
              <a:gd name="connsiteX2932" fmla="*/ 7494107 w 9619874"/>
              <a:gd name="connsiteY2932" fmla="*/ 534108 h 534108"/>
              <a:gd name="connsiteX2933" fmla="*/ 7475511 w 9619874"/>
              <a:gd name="connsiteY2933" fmla="*/ 515512 h 534108"/>
              <a:gd name="connsiteX2934" fmla="*/ 7493931 w 9619874"/>
              <a:gd name="connsiteY2934" fmla="*/ 497092 h 534108"/>
              <a:gd name="connsiteX2935" fmla="*/ 7455377 w 9619874"/>
              <a:gd name="connsiteY2935" fmla="*/ 458538 h 534108"/>
              <a:gd name="connsiteX2936" fmla="*/ 7416823 w 9619874"/>
              <a:gd name="connsiteY2936" fmla="*/ 497092 h 534108"/>
              <a:gd name="connsiteX2937" fmla="*/ 7435243 w 9619874"/>
              <a:gd name="connsiteY2937" fmla="*/ 515512 h 534108"/>
              <a:gd name="connsiteX2938" fmla="*/ 7416647 w 9619874"/>
              <a:gd name="connsiteY2938" fmla="*/ 534108 h 534108"/>
              <a:gd name="connsiteX2939" fmla="*/ 7398227 w 9619874"/>
              <a:gd name="connsiteY2939" fmla="*/ 515688 h 534108"/>
              <a:gd name="connsiteX2940" fmla="*/ 7379807 w 9619874"/>
              <a:gd name="connsiteY2940" fmla="*/ 534108 h 534108"/>
              <a:gd name="connsiteX2941" fmla="*/ 7361211 w 9619874"/>
              <a:gd name="connsiteY2941" fmla="*/ 515512 h 534108"/>
              <a:gd name="connsiteX2942" fmla="*/ 7379631 w 9619874"/>
              <a:gd name="connsiteY2942" fmla="*/ 497092 h 534108"/>
              <a:gd name="connsiteX2943" fmla="*/ 7340358 w 9619874"/>
              <a:gd name="connsiteY2943" fmla="*/ 457819 h 534108"/>
              <a:gd name="connsiteX2944" fmla="*/ 7301085 w 9619874"/>
              <a:gd name="connsiteY2944" fmla="*/ 497092 h 534108"/>
              <a:gd name="connsiteX2945" fmla="*/ 7319505 w 9619874"/>
              <a:gd name="connsiteY2945" fmla="*/ 515512 h 534108"/>
              <a:gd name="connsiteX2946" fmla="*/ 7300909 w 9619874"/>
              <a:gd name="connsiteY2946" fmla="*/ 534108 h 534108"/>
              <a:gd name="connsiteX2947" fmla="*/ 7282489 w 9619874"/>
              <a:gd name="connsiteY2947" fmla="*/ 515688 h 534108"/>
              <a:gd name="connsiteX2948" fmla="*/ 7264069 w 9619874"/>
              <a:gd name="connsiteY2948" fmla="*/ 534108 h 534108"/>
              <a:gd name="connsiteX2949" fmla="*/ 7245473 w 9619874"/>
              <a:gd name="connsiteY2949" fmla="*/ 515512 h 534108"/>
              <a:gd name="connsiteX2950" fmla="*/ 7263893 w 9619874"/>
              <a:gd name="connsiteY2950" fmla="*/ 497092 h 534108"/>
              <a:gd name="connsiteX2951" fmla="*/ 7225339 w 9619874"/>
              <a:gd name="connsiteY2951" fmla="*/ 458538 h 534108"/>
              <a:gd name="connsiteX2952" fmla="*/ 7186785 w 9619874"/>
              <a:gd name="connsiteY2952" fmla="*/ 497092 h 534108"/>
              <a:gd name="connsiteX2953" fmla="*/ 7205205 w 9619874"/>
              <a:gd name="connsiteY2953" fmla="*/ 515512 h 534108"/>
              <a:gd name="connsiteX2954" fmla="*/ 7186609 w 9619874"/>
              <a:gd name="connsiteY2954" fmla="*/ 534108 h 534108"/>
              <a:gd name="connsiteX2955" fmla="*/ 7168189 w 9619874"/>
              <a:gd name="connsiteY2955" fmla="*/ 515688 h 534108"/>
              <a:gd name="connsiteX2956" fmla="*/ 7149769 w 9619874"/>
              <a:gd name="connsiteY2956" fmla="*/ 534108 h 534108"/>
              <a:gd name="connsiteX2957" fmla="*/ 7131173 w 9619874"/>
              <a:gd name="connsiteY2957" fmla="*/ 515512 h 534108"/>
              <a:gd name="connsiteX2958" fmla="*/ 7149593 w 9619874"/>
              <a:gd name="connsiteY2958" fmla="*/ 497092 h 534108"/>
              <a:gd name="connsiteX2959" fmla="*/ 7110320 w 9619874"/>
              <a:gd name="connsiteY2959" fmla="*/ 457819 h 534108"/>
              <a:gd name="connsiteX2960" fmla="*/ 7071047 w 9619874"/>
              <a:gd name="connsiteY2960" fmla="*/ 497092 h 534108"/>
              <a:gd name="connsiteX2961" fmla="*/ 7089467 w 9619874"/>
              <a:gd name="connsiteY2961" fmla="*/ 515512 h 534108"/>
              <a:gd name="connsiteX2962" fmla="*/ 7070871 w 9619874"/>
              <a:gd name="connsiteY2962" fmla="*/ 534108 h 534108"/>
              <a:gd name="connsiteX2963" fmla="*/ 7052451 w 9619874"/>
              <a:gd name="connsiteY2963" fmla="*/ 515688 h 534108"/>
              <a:gd name="connsiteX2964" fmla="*/ 7034031 w 9619874"/>
              <a:gd name="connsiteY2964" fmla="*/ 534108 h 534108"/>
              <a:gd name="connsiteX2965" fmla="*/ 7015435 w 9619874"/>
              <a:gd name="connsiteY2965" fmla="*/ 515512 h 534108"/>
              <a:gd name="connsiteX2966" fmla="*/ 7033855 w 9619874"/>
              <a:gd name="connsiteY2966" fmla="*/ 497092 h 534108"/>
              <a:gd name="connsiteX2967" fmla="*/ 6995301 w 9619874"/>
              <a:gd name="connsiteY2967" fmla="*/ 458538 h 534108"/>
              <a:gd name="connsiteX2968" fmla="*/ 6956747 w 9619874"/>
              <a:gd name="connsiteY2968" fmla="*/ 497092 h 534108"/>
              <a:gd name="connsiteX2969" fmla="*/ 6975167 w 9619874"/>
              <a:gd name="connsiteY2969" fmla="*/ 515512 h 534108"/>
              <a:gd name="connsiteX2970" fmla="*/ 6956571 w 9619874"/>
              <a:gd name="connsiteY2970" fmla="*/ 534108 h 534108"/>
              <a:gd name="connsiteX2971" fmla="*/ 6938151 w 9619874"/>
              <a:gd name="connsiteY2971" fmla="*/ 515688 h 534108"/>
              <a:gd name="connsiteX2972" fmla="*/ 6919731 w 9619874"/>
              <a:gd name="connsiteY2972" fmla="*/ 534108 h 534108"/>
              <a:gd name="connsiteX2973" fmla="*/ 6901135 w 9619874"/>
              <a:gd name="connsiteY2973" fmla="*/ 515512 h 534108"/>
              <a:gd name="connsiteX2974" fmla="*/ 6919555 w 9619874"/>
              <a:gd name="connsiteY2974" fmla="*/ 497092 h 534108"/>
              <a:gd name="connsiteX2975" fmla="*/ 6880282 w 9619874"/>
              <a:gd name="connsiteY2975" fmla="*/ 457819 h 534108"/>
              <a:gd name="connsiteX2976" fmla="*/ 6841009 w 9619874"/>
              <a:gd name="connsiteY2976" fmla="*/ 497092 h 534108"/>
              <a:gd name="connsiteX2977" fmla="*/ 6859429 w 9619874"/>
              <a:gd name="connsiteY2977" fmla="*/ 515512 h 534108"/>
              <a:gd name="connsiteX2978" fmla="*/ 6840833 w 9619874"/>
              <a:gd name="connsiteY2978" fmla="*/ 534108 h 534108"/>
              <a:gd name="connsiteX2979" fmla="*/ 6822413 w 9619874"/>
              <a:gd name="connsiteY2979" fmla="*/ 515688 h 534108"/>
              <a:gd name="connsiteX2980" fmla="*/ 6803993 w 9619874"/>
              <a:gd name="connsiteY2980" fmla="*/ 534108 h 534108"/>
              <a:gd name="connsiteX2981" fmla="*/ 6785397 w 9619874"/>
              <a:gd name="connsiteY2981" fmla="*/ 515512 h 534108"/>
              <a:gd name="connsiteX2982" fmla="*/ 6803817 w 9619874"/>
              <a:gd name="connsiteY2982" fmla="*/ 497092 h 534108"/>
              <a:gd name="connsiteX2983" fmla="*/ 6765263 w 9619874"/>
              <a:gd name="connsiteY2983" fmla="*/ 458538 h 534108"/>
              <a:gd name="connsiteX2984" fmla="*/ 6726709 w 9619874"/>
              <a:gd name="connsiteY2984" fmla="*/ 497092 h 534108"/>
              <a:gd name="connsiteX2985" fmla="*/ 6745129 w 9619874"/>
              <a:gd name="connsiteY2985" fmla="*/ 515512 h 534108"/>
              <a:gd name="connsiteX2986" fmla="*/ 6726533 w 9619874"/>
              <a:gd name="connsiteY2986" fmla="*/ 534108 h 534108"/>
              <a:gd name="connsiteX2987" fmla="*/ 6708113 w 9619874"/>
              <a:gd name="connsiteY2987" fmla="*/ 515688 h 534108"/>
              <a:gd name="connsiteX2988" fmla="*/ 6689693 w 9619874"/>
              <a:gd name="connsiteY2988" fmla="*/ 534108 h 534108"/>
              <a:gd name="connsiteX2989" fmla="*/ 6671097 w 9619874"/>
              <a:gd name="connsiteY2989" fmla="*/ 515512 h 534108"/>
              <a:gd name="connsiteX2990" fmla="*/ 6689517 w 9619874"/>
              <a:gd name="connsiteY2990" fmla="*/ 497092 h 534108"/>
              <a:gd name="connsiteX2991" fmla="*/ 6650244 w 9619874"/>
              <a:gd name="connsiteY2991" fmla="*/ 457819 h 534108"/>
              <a:gd name="connsiteX2992" fmla="*/ 6610971 w 9619874"/>
              <a:gd name="connsiteY2992" fmla="*/ 497092 h 534108"/>
              <a:gd name="connsiteX2993" fmla="*/ 6629391 w 9619874"/>
              <a:gd name="connsiteY2993" fmla="*/ 515512 h 534108"/>
              <a:gd name="connsiteX2994" fmla="*/ 6610795 w 9619874"/>
              <a:gd name="connsiteY2994" fmla="*/ 534108 h 534108"/>
              <a:gd name="connsiteX2995" fmla="*/ 6592375 w 9619874"/>
              <a:gd name="connsiteY2995" fmla="*/ 515688 h 534108"/>
              <a:gd name="connsiteX2996" fmla="*/ 6573955 w 9619874"/>
              <a:gd name="connsiteY2996" fmla="*/ 534108 h 534108"/>
              <a:gd name="connsiteX2997" fmla="*/ 6555359 w 9619874"/>
              <a:gd name="connsiteY2997" fmla="*/ 515512 h 534108"/>
              <a:gd name="connsiteX2998" fmla="*/ 6573779 w 9619874"/>
              <a:gd name="connsiteY2998" fmla="*/ 497092 h 534108"/>
              <a:gd name="connsiteX2999" fmla="*/ 6535225 w 9619874"/>
              <a:gd name="connsiteY2999" fmla="*/ 458538 h 534108"/>
              <a:gd name="connsiteX3000" fmla="*/ 6496671 w 9619874"/>
              <a:gd name="connsiteY3000" fmla="*/ 497092 h 534108"/>
              <a:gd name="connsiteX3001" fmla="*/ 6515091 w 9619874"/>
              <a:gd name="connsiteY3001" fmla="*/ 515512 h 534108"/>
              <a:gd name="connsiteX3002" fmla="*/ 6496495 w 9619874"/>
              <a:gd name="connsiteY3002" fmla="*/ 534108 h 534108"/>
              <a:gd name="connsiteX3003" fmla="*/ 6478075 w 9619874"/>
              <a:gd name="connsiteY3003" fmla="*/ 515688 h 534108"/>
              <a:gd name="connsiteX3004" fmla="*/ 6459655 w 9619874"/>
              <a:gd name="connsiteY3004" fmla="*/ 534108 h 534108"/>
              <a:gd name="connsiteX3005" fmla="*/ 6441059 w 9619874"/>
              <a:gd name="connsiteY3005" fmla="*/ 515512 h 534108"/>
              <a:gd name="connsiteX3006" fmla="*/ 6459479 w 9619874"/>
              <a:gd name="connsiteY3006" fmla="*/ 497092 h 534108"/>
              <a:gd name="connsiteX3007" fmla="*/ 6420206 w 9619874"/>
              <a:gd name="connsiteY3007" fmla="*/ 457819 h 534108"/>
              <a:gd name="connsiteX3008" fmla="*/ 6380933 w 9619874"/>
              <a:gd name="connsiteY3008" fmla="*/ 497092 h 534108"/>
              <a:gd name="connsiteX3009" fmla="*/ 6399353 w 9619874"/>
              <a:gd name="connsiteY3009" fmla="*/ 515512 h 534108"/>
              <a:gd name="connsiteX3010" fmla="*/ 6380757 w 9619874"/>
              <a:gd name="connsiteY3010" fmla="*/ 534108 h 534108"/>
              <a:gd name="connsiteX3011" fmla="*/ 6362337 w 9619874"/>
              <a:gd name="connsiteY3011" fmla="*/ 515688 h 534108"/>
              <a:gd name="connsiteX3012" fmla="*/ 6343917 w 9619874"/>
              <a:gd name="connsiteY3012" fmla="*/ 534108 h 534108"/>
              <a:gd name="connsiteX3013" fmla="*/ 6325321 w 9619874"/>
              <a:gd name="connsiteY3013" fmla="*/ 515512 h 534108"/>
              <a:gd name="connsiteX3014" fmla="*/ 6343741 w 9619874"/>
              <a:gd name="connsiteY3014" fmla="*/ 497092 h 534108"/>
              <a:gd name="connsiteX3015" fmla="*/ 6305187 w 9619874"/>
              <a:gd name="connsiteY3015" fmla="*/ 458538 h 534108"/>
              <a:gd name="connsiteX3016" fmla="*/ 6266633 w 9619874"/>
              <a:gd name="connsiteY3016" fmla="*/ 497092 h 534108"/>
              <a:gd name="connsiteX3017" fmla="*/ 6285053 w 9619874"/>
              <a:gd name="connsiteY3017" fmla="*/ 515512 h 534108"/>
              <a:gd name="connsiteX3018" fmla="*/ 6266457 w 9619874"/>
              <a:gd name="connsiteY3018" fmla="*/ 534108 h 534108"/>
              <a:gd name="connsiteX3019" fmla="*/ 6248037 w 9619874"/>
              <a:gd name="connsiteY3019" fmla="*/ 515688 h 534108"/>
              <a:gd name="connsiteX3020" fmla="*/ 6229617 w 9619874"/>
              <a:gd name="connsiteY3020" fmla="*/ 534108 h 534108"/>
              <a:gd name="connsiteX3021" fmla="*/ 6211021 w 9619874"/>
              <a:gd name="connsiteY3021" fmla="*/ 515512 h 534108"/>
              <a:gd name="connsiteX3022" fmla="*/ 6229441 w 9619874"/>
              <a:gd name="connsiteY3022" fmla="*/ 497092 h 534108"/>
              <a:gd name="connsiteX3023" fmla="*/ 6190168 w 9619874"/>
              <a:gd name="connsiteY3023" fmla="*/ 457819 h 534108"/>
              <a:gd name="connsiteX3024" fmla="*/ 6150895 w 9619874"/>
              <a:gd name="connsiteY3024" fmla="*/ 497092 h 534108"/>
              <a:gd name="connsiteX3025" fmla="*/ 6169315 w 9619874"/>
              <a:gd name="connsiteY3025" fmla="*/ 515512 h 534108"/>
              <a:gd name="connsiteX3026" fmla="*/ 6150719 w 9619874"/>
              <a:gd name="connsiteY3026" fmla="*/ 534108 h 534108"/>
              <a:gd name="connsiteX3027" fmla="*/ 6132299 w 9619874"/>
              <a:gd name="connsiteY3027" fmla="*/ 515688 h 534108"/>
              <a:gd name="connsiteX3028" fmla="*/ 6113879 w 9619874"/>
              <a:gd name="connsiteY3028" fmla="*/ 534108 h 534108"/>
              <a:gd name="connsiteX3029" fmla="*/ 6095283 w 9619874"/>
              <a:gd name="connsiteY3029" fmla="*/ 515512 h 534108"/>
              <a:gd name="connsiteX3030" fmla="*/ 6113703 w 9619874"/>
              <a:gd name="connsiteY3030" fmla="*/ 497092 h 534108"/>
              <a:gd name="connsiteX3031" fmla="*/ 6075149 w 9619874"/>
              <a:gd name="connsiteY3031" fmla="*/ 458538 h 534108"/>
              <a:gd name="connsiteX3032" fmla="*/ 6036595 w 9619874"/>
              <a:gd name="connsiteY3032" fmla="*/ 497092 h 534108"/>
              <a:gd name="connsiteX3033" fmla="*/ 6055015 w 9619874"/>
              <a:gd name="connsiteY3033" fmla="*/ 515512 h 534108"/>
              <a:gd name="connsiteX3034" fmla="*/ 6036419 w 9619874"/>
              <a:gd name="connsiteY3034" fmla="*/ 534108 h 534108"/>
              <a:gd name="connsiteX3035" fmla="*/ 6017999 w 9619874"/>
              <a:gd name="connsiteY3035" fmla="*/ 515688 h 534108"/>
              <a:gd name="connsiteX3036" fmla="*/ 5999579 w 9619874"/>
              <a:gd name="connsiteY3036" fmla="*/ 534108 h 534108"/>
              <a:gd name="connsiteX3037" fmla="*/ 5980983 w 9619874"/>
              <a:gd name="connsiteY3037" fmla="*/ 515512 h 534108"/>
              <a:gd name="connsiteX3038" fmla="*/ 5999403 w 9619874"/>
              <a:gd name="connsiteY3038" fmla="*/ 497092 h 534108"/>
              <a:gd name="connsiteX3039" fmla="*/ 5960130 w 9619874"/>
              <a:gd name="connsiteY3039" fmla="*/ 457819 h 534108"/>
              <a:gd name="connsiteX3040" fmla="*/ 5920857 w 9619874"/>
              <a:gd name="connsiteY3040" fmla="*/ 497092 h 534108"/>
              <a:gd name="connsiteX3041" fmla="*/ 5939277 w 9619874"/>
              <a:gd name="connsiteY3041" fmla="*/ 515512 h 534108"/>
              <a:gd name="connsiteX3042" fmla="*/ 5920681 w 9619874"/>
              <a:gd name="connsiteY3042" fmla="*/ 534108 h 534108"/>
              <a:gd name="connsiteX3043" fmla="*/ 5902261 w 9619874"/>
              <a:gd name="connsiteY3043" fmla="*/ 515688 h 534108"/>
              <a:gd name="connsiteX3044" fmla="*/ 5883841 w 9619874"/>
              <a:gd name="connsiteY3044" fmla="*/ 534108 h 534108"/>
              <a:gd name="connsiteX3045" fmla="*/ 5865245 w 9619874"/>
              <a:gd name="connsiteY3045" fmla="*/ 515512 h 534108"/>
              <a:gd name="connsiteX3046" fmla="*/ 5883665 w 9619874"/>
              <a:gd name="connsiteY3046" fmla="*/ 497092 h 534108"/>
              <a:gd name="connsiteX3047" fmla="*/ 5845111 w 9619874"/>
              <a:gd name="connsiteY3047" fmla="*/ 458538 h 534108"/>
              <a:gd name="connsiteX3048" fmla="*/ 5806557 w 9619874"/>
              <a:gd name="connsiteY3048" fmla="*/ 497092 h 534108"/>
              <a:gd name="connsiteX3049" fmla="*/ 5824977 w 9619874"/>
              <a:gd name="connsiteY3049" fmla="*/ 515512 h 534108"/>
              <a:gd name="connsiteX3050" fmla="*/ 5806381 w 9619874"/>
              <a:gd name="connsiteY3050" fmla="*/ 534108 h 534108"/>
              <a:gd name="connsiteX3051" fmla="*/ 5787961 w 9619874"/>
              <a:gd name="connsiteY3051" fmla="*/ 515688 h 534108"/>
              <a:gd name="connsiteX3052" fmla="*/ 5769541 w 9619874"/>
              <a:gd name="connsiteY3052" fmla="*/ 534108 h 534108"/>
              <a:gd name="connsiteX3053" fmla="*/ 5750945 w 9619874"/>
              <a:gd name="connsiteY3053" fmla="*/ 515512 h 534108"/>
              <a:gd name="connsiteX3054" fmla="*/ 5769365 w 9619874"/>
              <a:gd name="connsiteY3054" fmla="*/ 497092 h 534108"/>
              <a:gd name="connsiteX3055" fmla="*/ 5730092 w 9619874"/>
              <a:gd name="connsiteY3055" fmla="*/ 457819 h 534108"/>
              <a:gd name="connsiteX3056" fmla="*/ 5690819 w 9619874"/>
              <a:gd name="connsiteY3056" fmla="*/ 497092 h 534108"/>
              <a:gd name="connsiteX3057" fmla="*/ 5709239 w 9619874"/>
              <a:gd name="connsiteY3057" fmla="*/ 515512 h 534108"/>
              <a:gd name="connsiteX3058" fmla="*/ 5690643 w 9619874"/>
              <a:gd name="connsiteY3058" fmla="*/ 534108 h 534108"/>
              <a:gd name="connsiteX3059" fmla="*/ 5672223 w 9619874"/>
              <a:gd name="connsiteY3059" fmla="*/ 515688 h 534108"/>
              <a:gd name="connsiteX3060" fmla="*/ 5653803 w 9619874"/>
              <a:gd name="connsiteY3060" fmla="*/ 534108 h 534108"/>
              <a:gd name="connsiteX3061" fmla="*/ 5635207 w 9619874"/>
              <a:gd name="connsiteY3061" fmla="*/ 515512 h 534108"/>
              <a:gd name="connsiteX3062" fmla="*/ 5653627 w 9619874"/>
              <a:gd name="connsiteY3062" fmla="*/ 497092 h 534108"/>
              <a:gd name="connsiteX3063" fmla="*/ 5615073 w 9619874"/>
              <a:gd name="connsiteY3063" fmla="*/ 458538 h 534108"/>
              <a:gd name="connsiteX3064" fmla="*/ 5576519 w 9619874"/>
              <a:gd name="connsiteY3064" fmla="*/ 497092 h 534108"/>
              <a:gd name="connsiteX3065" fmla="*/ 5594939 w 9619874"/>
              <a:gd name="connsiteY3065" fmla="*/ 515512 h 534108"/>
              <a:gd name="connsiteX3066" fmla="*/ 5576343 w 9619874"/>
              <a:gd name="connsiteY3066" fmla="*/ 534108 h 534108"/>
              <a:gd name="connsiteX3067" fmla="*/ 5557923 w 9619874"/>
              <a:gd name="connsiteY3067" fmla="*/ 515688 h 534108"/>
              <a:gd name="connsiteX3068" fmla="*/ 5539503 w 9619874"/>
              <a:gd name="connsiteY3068" fmla="*/ 534108 h 534108"/>
              <a:gd name="connsiteX3069" fmla="*/ 5520907 w 9619874"/>
              <a:gd name="connsiteY3069" fmla="*/ 515512 h 534108"/>
              <a:gd name="connsiteX3070" fmla="*/ 5539327 w 9619874"/>
              <a:gd name="connsiteY3070" fmla="*/ 497092 h 534108"/>
              <a:gd name="connsiteX3071" fmla="*/ 5500054 w 9619874"/>
              <a:gd name="connsiteY3071" fmla="*/ 457819 h 534108"/>
              <a:gd name="connsiteX3072" fmla="*/ 5460781 w 9619874"/>
              <a:gd name="connsiteY3072" fmla="*/ 497092 h 534108"/>
              <a:gd name="connsiteX3073" fmla="*/ 5479201 w 9619874"/>
              <a:gd name="connsiteY3073" fmla="*/ 515512 h 534108"/>
              <a:gd name="connsiteX3074" fmla="*/ 5460605 w 9619874"/>
              <a:gd name="connsiteY3074" fmla="*/ 534108 h 534108"/>
              <a:gd name="connsiteX3075" fmla="*/ 5442185 w 9619874"/>
              <a:gd name="connsiteY3075" fmla="*/ 515688 h 534108"/>
              <a:gd name="connsiteX3076" fmla="*/ 5423765 w 9619874"/>
              <a:gd name="connsiteY3076" fmla="*/ 534108 h 534108"/>
              <a:gd name="connsiteX3077" fmla="*/ 5405169 w 9619874"/>
              <a:gd name="connsiteY3077" fmla="*/ 515512 h 534108"/>
              <a:gd name="connsiteX3078" fmla="*/ 5423589 w 9619874"/>
              <a:gd name="connsiteY3078" fmla="*/ 497092 h 534108"/>
              <a:gd name="connsiteX3079" fmla="*/ 5385035 w 9619874"/>
              <a:gd name="connsiteY3079" fmla="*/ 458538 h 534108"/>
              <a:gd name="connsiteX3080" fmla="*/ 5346481 w 9619874"/>
              <a:gd name="connsiteY3080" fmla="*/ 497092 h 534108"/>
              <a:gd name="connsiteX3081" fmla="*/ 5364901 w 9619874"/>
              <a:gd name="connsiteY3081" fmla="*/ 515512 h 534108"/>
              <a:gd name="connsiteX3082" fmla="*/ 5346305 w 9619874"/>
              <a:gd name="connsiteY3082" fmla="*/ 534108 h 534108"/>
              <a:gd name="connsiteX3083" fmla="*/ 5327885 w 9619874"/>
              <a:gd name="connsiteY3083" fmla="*/ 515688 h 534108"/>
              <a:gd name="connsiteX3084" fmla="*/ 5309465 w 9619874"/>
              <a:gd name="connsiteY3084" fmla="*/ 534108 h 534108"/>
              <a:gd name="connsiteX3085" fmla="*/ 5290869 w 9619874"/>
              <a:gd name="connsiteY3085" fmla="*/ 515512 h 534108"/>
              <a:gd name="connsiteX3086" fmla="*/ 5309289 w 9619874"/>
              <a:gd name="connsiteY3086" fmla="*/ 497092 h 534108"/>
              <a:gd name="connsiteX3087" fmla="*/ 5270016 w 9619874"/>
              <a:gd name="connsiteY3087" fmla="*/ 457819 h 534108"/>
              <a:gd name="connsiteX3088" fmla="*/ 5230743 w 9619874"/>
              <a:gd name="connsiteY3088" fmla="*/ 497092 h 534108"/>
              <a:gd name="connsiteX3089" fmla="*/ 5249163 w 9619874"/>
              <a:gd name="connsiteY3089" fmla="*/ 515512 h 534108"/>
              <a:gd name="connsiteX3090" fmla="*/ 5230567 w 9619874"/>
              <a:gd name="connsiteY3090" fmla="*/ 534108 h 534108"/>
              <a:gd name="connsiteX3091" fmla="*/ 5212147 w 9619874"/>
              <a:gd name="connsiteY3091" fmla="*/ 515688 h 534108"/>
              <a:gd name="connsiteX3092" fmla="*/ 5193727 w 9619874"/>
              <a:gd name="connsiteY3092" fmla="*/ 534108 h 534108"/>
              <a:gd name="connsiteX3093" fmla="*/ 5175131 w 9619874"/>
              <a:gd name="connsiteY3093" fmla="*/ 515512 h 534108"/>
              <a:gd name="connsiteX3094" fmla="*/ 5193551 w 9619874"/>
              <a:gd name="connsiteY3094" fmla="*/ 497092 h 534108"/>
              <a:gd name="connsiteX3095" fmla="*/ 5154997 w 9619874"/>
              <a:gd name="connsiteY3095" fmla="*/ 458538 h 534108"/>
              <a:gd name="connsiteX3096" fmla="*/ 5116443 w 9619874"/>
              <a:gd name="connsiteY3096" fmla="*/ 497092 h 534108"/>
              <a:gd name="connsiteX3097" fmla="*/ 5134863 w 9619874"/>
              <a:gd name="connsiteY3097" fmla="*/ 515512 h 534108"/>
              <a:gd name="connsiteX3098" fmla="*/ 5116267 w 9619874"/>
              <a:gd name="connsiteY3098" fmla="*/ 534108 h 534108"/>
              <a:gd name="connsiteX3099" fmla="*/ 5097847 w 9619874"/>
              <a:gd name="connsiteY3099" fmla="*/ 515688 h 534108"/>
              <a:gd name="connsiteX3100" fmla="*/ 5079427 w 9619874"/>
              <a:gd name="connsiteY3100" fmla="*/ 534108 h 534108"/>
              <a:gd name="connsiteX3101" fmla="*/ 5060831 w 9619874"/>
              <a:gd name="connsiteY3101" fmla="*/ 515512 h 534108"/>
              <a:gd name="connsiteX3102" fmla="*/ 5079251 w 9619874"/>
              <a:gd name="connsiteY3102" fmla="*/ 497092 h 534108"/>
              <a:gd name="connsiteX3103" fmla="*/ 5039978 w 9619874"/>
              <a:gd name="connsiteY3103" fmla="*/ 457819 h 534108"/>
              <a:gd name="connsiteX3104" fmla="*/ 5000705 w 9619874"/>
              <a:gd name="connsiteY3104" fmla="*/ 497092 h 534108"/>
              <a:gd name="connsiteX3105" fmla="*/ 5019125 w 9619874"/>
              <a:gd name="connsiteY3105" fmla="*/ 515512 h 534108"/>
              <a:gd name="connsiteX3106" fmla="*/ 5000529 w 9619874"/>
              <a:gd name="connsiteY3106" fmla="*/ 534108 h 534108"/>
              <a:gd name="connsiteX3107" fmla="*/ 4982109 w 9619874"/>
              <a:gd name="connsiteY3107" fmla="*/ 515688 h 534108"/>
              <a:gd name="connsiteX3108" fmla="*/ 4963689 w 9619874"/>
              <a:gd name="connsiteY3108" fmla="*/ 534108 h 534108"/>
              <a:gd name="connsiteX3109" fmla="*/ 4945093 w 9619874"/>
              <a:gd name="connsiteY3109" fmla="*/ 515512 h 534108"/>
              <a:gd name="connsiteX3110" fmla="*/ 4963513 w 9619874"/>
              <a:gd name="connsiteY3110" fmla="*/ 497092 h 534108"/>
              <a:gd name="connsiteX3111" fmla="*/ 4924959 w 9619874"/>
              <a:gd name="connsiteY3111" fmla="*/ 458538 h 534108"/>
              <a:gd name="connsiteX3112" fmla="*/ 4886405 w 9619874"/>
              <a:gd name="connsiteY3112" fmla="*/ 497092 h 534108"/>
              <a:gd name="connsiteX3113" fmla="*/ 4904825 w 9619874"/>
              <a:gd name="connsiteY3113" fmla="*/ 515512 h 534108"/>
              <a:gd name="connsiteX3114" fmla="*/ 4886229 w 9619874"/>
              <a:gd name="connsiteY3114" fmla="*/ 534108 h 534108"/>
              <a:gd name="connsiteX3115" fmla="*/ 4867809 w 9619874"/>
              <a:gd name="connsiteY3115" fmla="*/ 515688 h 534108"/>
              <a:gd name="connsiteX3116" fmla="*/ 4849389 w 9619874"/>
              <a:gd name="connsiteY3116" fmla="*/ 534108 h 534108"/>
              <a:gd name="connsiteX3117" fmla="*/ 4830793 w 9619874"/>
              <a:gd name="connsiteY3117" fmla="*/ 515512 h 534108"/>
              <a:gd name="connsiteX3118" fmla="*/ 4849213 w 9619874"/>
              <a:gd name="connsiteY3118" fmla="*/ 497092 h 534108"/>
              <a:gd name="connsiteX3119" fmla="*/ 4809940 w 9619874"/>
              <a:gd name="connsiteY3119" fmla="*/ 457819 h 534108"/>
              <a:gd name="connsiteX3120" fmla="*/ 4770667 w 9619874"/>
              <a:gd name="connsiteY3120" fmla="*/ 497092 h 534108"/>
              <a:gd name="connsiteX3121" fmla="*/ 4789087 w 9619874"/>
              <a:gd name="connsiteY3121" fmla="*/ 515512 h 534108"/>
              <a:gd name="connsiteX3122" fmla="*/ 4770491 w 9619874"/>
              <a:gd name="connsiteY3122" fmla="*/ 534108 h 534108"/>
              <a:gd name="connsiteX3123" fmla="*/ 4752071 w 9619874"/>
              <a:gd name="connsiteY3123" fmla="*/ 515688 h 534108"/>
              <a:gd name="connsiteX3124" fmla="*/ 4733651 w 9619874"/>
              <a:gd name="connsiteY3124" fmla="*/ 534108 h 534108"/>
              <a:gd name="connsiteX3125" fmla="*/ 4715055 w 9619874"/>
              <a:gd name="connsiteY3125" fmla="*/ 515512 h 534108"/>
              <a:gd name="connsiteX3126" fmla="*/ 4733475 w 9619874"/>
              <a:gd name="connsiteY3126" fmla="*/ 497092 h 534108"/>
              <a:gd name="connsiteX3127" fmla="*/ 4694921 w 9619874"/>
              <a:gd name="connsiteY3127" fmla="*/ 458538 h 534108"/>
              <a:gd name="connsiteX3128" fmla="*/ 4656367 w 9619874"/>
              <a:gd name="connsiteY3128" fmla="*/ 497092 h 534108"/>
              <a:gd name="connsiteX3129" fmla="*/ 4674787 w 9619874"/>
              <a:gd name="connsiteY3129" fmla="*/ 515512 h 534108"/>
              <a:gd name="connsiteX3130" fmla="*/ 4656191 w 9619874"/>
              <a:gd name="connsiteY3130" fmla="*/ 534108 h 534108"/>
              <a:gd name="connsiteX3131" fmla="*/ 4637771 w 9619874"/>
              <a:gd name="connsiteY3131" fmla="*/ 515688 h 534108"/>
              <a:gd name="connsiteX3132" fmla="*/ 4619351 w 9619874"/>
              <a:gd name="connsiteY3132" fmla="*/ 534108 h 534108"/>
              <a:gd name="connsiteX3133" fmla="*/ 4600755 w 9619874"/>
              <a:gd name="connsiteY3133" fmla="*/ 515512 h 534108"/>
              <a:gd name="connsiteX3134" fmla="*/ 4619175 w 9619874"/>
              <a:gd name="connsiteY3134" fmla="*/ 497092 h 534108"/>
              <a:gd name="connsiteX3135" fmla="*/ 4579902 w 9619874"/>
              <a:gd name="connsiteY3135" fmla="*/ 457819 h 534108"/>
              <a:gd name="connsiteX3136" fmla="*/ 4540629 w 9619874"/>
              <a:gd name="connsiteY3136" fmla="*/ 497092 h 534108"/>
              <a:gd name="connsiteX3137" fmla="*/ 4559049 w 9619874"/>
              <a:gd name="connsiteY3137" fmla="*/ 515512 h 534108"/>
              <a:gd name="connsiteX3138" fmla="*/ 4540453 w 9619874"/>
              <a:gd name="connsiteY3138" fmla="*/ 534108 h 534108"/>
              <a:gd name="connsiteX3139" fmla="*/ 4522033 w 9619874"/>
              <a:gd name="connsiteY3139" fmla="*/ 515688 h 534108"/>
              <a:gd name="connsiteX3140" fmla="*/ 4503613 w 9619874"/>
              <a:gd name="connsiteY3140" fmla="*/ 534108 h 534108"/>
              <a:gd name="connsiteX3141" fmla="*/ 4485017 w 9619874"/>
              <a:gd name="connsiteY3141" fmla="*/ 515512 h 534108"/>
              <a:gd name="connsiteX3142" fmla="*/ 4503437 w 9619874"/>
              <a:gd name="connsiteY3142" fmla="*/ 497092 h 534108"/>
              <a:gd name="connsiteX3143" fmla="*/ 4464883 w 9619874"/>
              <a:gd name="connsiteY3143" fmla="*/ 458538 h 534108"/>
              <a:gd name="connsiteX3144" fmla="*/ 4426329 w 9619874"/>
              <a:gd name="connsiteY3144" fmla="*/ 497092 h 534108"/>
              <a:gd name="connsiteX3145" fmla="*/ 4444749 w 9619874"/>
              <a:gd name="connsiteY3145" fmla="*/ 515512 h 534108"/>
              <a:gd name="connsiteX3146" fmla="*/ 4426153 w 9619874"/>
              <a:gd name="connsiteY3146" fmla="*/ 534108 h 534108"/>
              <a:gd name="connsiteX3147" fmla="*/ 4407733 w 9619874"/>
              <a:gd name="connsiteY3147" fmla="*/ 515688 h 534108"/>
              <a:gd name="connsiteX3148" fmla="*/ 4389313 w 9619874"/>
              <a:gd name="connsiteY3148" fmla="*/ 534108 h 534108"/>
              <a:gd name="connsiteX3149" fmla="*/ 4370717 w 9619874"/>
              <a:gd name="connsiteY3149" fmla="*/ 515512 h 534108"/>
              <a:gd name="connsiteX3150" fmla="*/ 4389137 w 9619874"/>
              <a:gd name="connsiteY3150" fmla="*/ 497092 h 534108"/>
              <a:gd name="connsiteX3151" fmla="*/ 4349864 w 9619874"/>
              <a:gd name="connsiteY3151" fmla="*/ 457819 h 534108"/>
              <a:gd name="connsiteX3152" fmla="*/ 4310591 w 9619874"/>
              <a:gd name="connsiteY3152" fmla="*/ 497092 h 534108"/>
              <a:gd name="connsiteX3153" fmla="*/ 4329011 w 9619874"/>
              <a:gd name="connsiteY3153" fmla="*/ 515512 h 534108"/>
              <a:gd name="connsiteX3154" fmla="*/ 4310415 w 9619874"/>
              <a:gd name="connsiteY3154" fmla="*/ 534108 h 534108"/>
              <a:gd name="connsiteX3155" fmla="*/ 4291995 w 9619874"/>
              <a:gd name="connsiteY3155" fmla="*/ 515688 h 534108"/>
              <a:gd name="connsiteX3156" fmla="*/ 4273575 w 9619874"/>
              <a:gd name="connsiteY3156" fmla="*/ 534108 h 534108"/>
              <a:gd name="connsiteX3157" fmla="*/ 4254979 w 9619874"/>
              <a:gd name="connsiteY3157" fmla="*/ 515512 h 534108"/>
              <a:gd name="connsiteX3158" fmla="*/ 4273399 w 9619874"/>
              <a:gd name="connsiteY3158" fmla="*/ 497092 h 534108"/>
              <a:gd name="connsiteX3159" fmla="*/ 4234845 w 9619874"/>
              <a:gd name="connsiteY3159" fmla="*/ 458538 h 534108"/>
              <a:gd name="connsiteX3160" fmla="*/ 4196291 w 9619874"/>
              <a:gd name="connsiteY3160" fmla="*/ 497092 h 534108"/>
              <a:gd name="connsiteX3161" fmla="*/ 4214711 w 9619874"/>
              <a:gd name="connsiteY3161" fmla="*/ 515512 h 534108"/>
              <a:gd name="connsiteX3162" fmla="*/ 4196115 w 9619874"/>
              <a:gd name="connsiteY3162" fmla="*/ 534108 h 534108"/>
              <a:gd name="connsiteX3163" fmla="*/ 4177695 w 9619874"/>
              <a:gd name="connsiteY3163" fmla="*/ 515688 h 534108"/>
              <a:gd name="connsiteX3164" fmla="*/ 4159275 w 9619874"/>
              <a:gd name="connsiteY3164" fmla="*/ 534108 h 534108"/>
              <a:gd name="connsiteX3165" fmla="*/ 4140679 w 9619874"/>
              <a:gd name="connsiteY3165" fmla="*/ 515512 h 534108"/>
              <a:gd name="connsiteX3166" fmla="*/ 4159099 w 9619874"/>
              <a:gd name="connsiteY3166" fmla="*/ 497092 h 534108"/>
              <a:gd name="connsiteX3167" fmla="*/ 4119826 w 9619874"/>
              <a:gd name="connsiteY3167" fmla="*/ 457819 h 534108"/>
              <a:gd name="connsiteX3168" fmla="*/ 4080553 w 9619874"/>
              <a:gd name="connsiteY3168" fmla="*/ 497092 h 534108"/>
              <a:gd name="connsiteX3169" fmla="*/ 4098973 w 9619874"/>
              <a:gd name="connsiteY3169" fmla="*/ 515512 h 534108"/>
              <a:gd name="connsiteX3170" fmla="*/ 4080377 w 9619874"/>
              <a:gd name="connsiteY3170" fmla="*/ 534108 h 534108"/>
              <a:gd name="connsiteX3171" fmla="*/ 4061959 w 9619874"/>
              <a:gd name="connsiteY3171" fmla="*/ 515688 h 534108"/>
              <a:gd name="connsiteX3172" fmla="*/ 4043539 w 9619874"/>
              <a:gd name="connsiteY3172" fmla="*/ 534108 h 534108"/>
              <a:gd name="connsiteX3173" fmla="*/ 4024943 w 9619874"/>
              <a:gd name="connsiteY3173" fmla="*/ 515512 h 534108"/>
              <a:gd name="connsiteX3174" fmla="*/ 4043362 w 9619874"/>
              <a:gd name="connsiteY3174" fmla="*/ 497092 h 534108"/>
              <a:gd name="connsiteX3175" fmla="*/ 4004808 w 9619874"/>
              <a:gd name="connsiteY3175" fmla="*/ 458538 h 534108"/>
              <a:gd name="connsiteX3176" fmla="*/ 3966253 w 9619874"/>
              <a:gd name="connsiteY3176" fmla="*/ 497092 h 534108"/>
              <a:gd name="connsiteX3177" fmla="*/ 3984673 w 9619874"/>
              <a:gd name="connsiteY3177" fmla="*/ 515512 h 534108"/>
              <a:gd name="connsiteX3178" fmla="*/ 3966077 w 9619874"/>
              <a:gd name="connsiteY3178" fmla="*/ 534108 h 534108"/>
              <a:gd name="connsiteX3179" fmla="*/ 3947659 w 9619874"/>
              <a:gd name="connsiteY3179" fmla="*/ 515688 h 534108"/>
              <a:gd name="connsiteX3180" fmla="*/ 3929239 w 9619874"/>
              <a:gd name="connsiteY3180" fmla="*/ 534108 h 534108"/>
              <a:gd name="connsiteX3181" fmla="*/ 3910643 w 9619874"/>
              <a:gd name="connsiteY3181" fmla="*/ 515512 h 534108"/>
              <a:gd name="connsiteX3182" fmla="*/ 3929062 w 9619874"/>
              <a:gd name="connsiteY3182" fmla="*/ 497092 h 534108"/>
              <a:gd name="connsiteX3183" fmla="*/ 3889791 w 9619874"/>
              <a:gd name="connsiteY3183" fmla="*/ 457821 h 534108"/>
              <a:gd name="connsiteX3184" fmla="*/ 3850519 w 9619874"/>
              <a:gd name="connsiteY3184" fmla="*/ 497092 h 534108"/>
              <a:gd name="connsiteX3185" fmla="*/ 3868940 w 9619874"/>
              <a:gd name="connsiteY3185" fmla="*/ 515512 h 534108"/>
              <a:gd name="connsiteX3186" fmla="*/ 3850343 w 9619874"/>
              <a:gd name="connsiteY3186" fmla="*/ 534108 h 534108"/>
              <a:gd name="connsiteX3187" fmla="*/ 3831924 w 9619874"/>
              <a:gd name="connsiteY3187" fmla="*/ 515688 h 534108"/>
              <a:gd name="connsiteX3188" fmla="*/ 3813503 w 9619874"/>
              <a:gd name="connsiteY3188" fmla="*/ 534108 h 534108"/>
              <a:gd name="connsiteX3189" fmla="*/ 3794907 w 9619874"/>
              <a:gd name="connsiteY3189" fmla="*/ 515512 h 534108"/>
              <a:gd name="connsiteX3190" fmla="*/ 3813327 w 9619874"/>
              <a:gd name="connsiteY3190" fmla="*/ 497092 h 534108"/>
              <a:gd name="connsiteX3191" fmla="*/ 3774773 w 9619874"/>
              <a:gd name="connsiteY3191" fmla="*/ 458538 h 534108"/>
              <a:gd name="connsiteX3192" fmla="*/ 3736219 w 9619874"/>
              <a:gd name="connsiteY3192" fmla="*/ 497092 h 534108"/>
              <a:gd name="connsiteX3193" fmla="*/ 3754640 w 9619874"/>
              <a:gd name="connsiteY3193" fmla="*/ 515512 h 534108"/>
              <a:gd name="connsiteX3194" fmla="*/ 3736043 w 9619874"/>
              <a:gd name="connsiteY3194" fmla="*/ 534108 h 534108"/>
              <a:gd name="connsiteX3195" fmla="*/ 3717624 w 9619874"/>
              <a:gd name="connsiteY3195" fmla="*/ 515688 h 534108"/>
              <a:gd name="connsiteX3196" fmla="*/ 3699203 w 9619874"/>
              <a:gd name="connsiteY3196" fmla="*/ 534108 h 534108"/>
              <a:gd name="connsiteX3197" fmla="*/ 3680607 w 9619874"/>
              <a:gd name="connsiteY3197" fmla="*/ 515512 h 534108"/>
              <a:gd name="connsiteX3198" fmla="*/ 3699027 w 9619874"/>
              <a:gd name="connsiteY3198" fmla="*/ 497092 h 534108"/>
              <a:gd name="connsiteX3199" fmla="*/ 3659753 w 9619874"/>
              <a:gd name="connsiteY3199" fmla="*/ 457818 h 534108"/>
              <a:gd name="connsiteX3200" fmla="*/ 3620479 w 9619874"/>
              <a:gd name="connsiteY3200" fmla="*/ 497092 h 534108"/>
              <a:gd name="connsiteX3201" fmla="*/ 3638899 w 9619874"/>
              <a:gd name="connsiteY3201" fmla="*/ 515512 h 534108"/>
              <a:gd name="connsiteX3202" fmla="*/ 3620303 w 9619874"/>
              <a:gd name="connsiteY3202" fmla="*/ 534108 h 534108"/>
              <a:gd name="connsiteX3203" fmla="*/ 3601883 w 9619874"/>
              <a:gd name="connsiteY3203" fmla="*/ 515688 h 534108"/>
              <a:gd name="connsiteX3204" fmla="*/ 3583463 w 9619874"/>
              <a:gd name="connsiteY3204" fmla="*/ 534108 h 534108"/>
              <a:gd name="connsiteX3205" fmla="*/ 3564867 w 9619874"/>
              <a:gd name="connsiteY3205" fmla="*/ 515512 h 534108"/>
              <a:gd name="connsiteX3206" fmla="*/ 3583287 w 9619874"/>
              <a:gd name="connsiteY3206" fmla="*/ 497092 h 534108"/>
              <a:gd name="connsiteX3207" fmla="*/ 3544733 w 9619874"/>
              <a:gd name="connsiteY3207" fmla="*/ 458538 h 534108"/>
              <a:gd name="connsiteX3208" fmla="*/ 3506179 w 9619874"/>
              <a:gd name="connsiteY3208" fmla="*/ 497092 h 534108"/>
              <a:gd name="connsiteX3209" fmla="*/ 3524599 w 9619874"/>
              <a:gd name="connsiteY3209" fmla="*/ 515512 h 534108"/>
              <a:gd name="connsiteX3210" fmla="*/ 3506003 w 9619874"/>
              <a:gd name="connsiteY3210" fmla="*/ 534108 h 534108"/>
              <a:gd name="connsiteX3211" fmla="*/ 3487583 w 9619874"/>
              <a:gd name="connsiteY3211" fmla="*/ 515688 h 534108"/>
              <a:gd name="connsiteX3212" fmla="*/ 3469163 w 9619874"/>
              <a:gd name="connsiteY3212" fmla="*/ 534108 h 534108"/>
              <a:gd name="connsiteX3213" fmla="*/ 3450567 w 9619874"/>
              <a:gd name="connsiteY3213" fmla="*/ 515512 h 534108"/>
              <a:gd name="connsiteX3214" fmla="*/ 3468987 w 9619874"/>
              <a:gd name="connsiteY3214" fmla="*/ 497092 h 534108"/>
              <a:gd name="connsiteX3215" fmla="*/ 3429715 w 9619874"/>
              <a:gd name="connsiteY3215" fmla="*/ 457820 h 534108"/>
              <a:gd name="connsiteX3216" fmla="*/ 3390443 w 9619874"/>
              <a:gd name="connsiteY3216" fmla="*/ 497092 h 534108"/>
              <a:gd name="connsiteX3217" fmla="*/ 3408864 w 9619874"/>
              <a:gd name="connsiteY3217" fmla="*/ 515512 h 534108"/>
              <a:gd name="connsiteX3218" fmla="*/ 3390267 w 9619874"/>
              <a:gd name="connsiteY3218" fmla="*/ 534108 h 534108"/>
              <a:gd name="connsiteX3219" fmla="*/ 3371848 w 9619874"/>
              <a:gd name="connsiteY3219" fmla="*/ 515688 h 534108"/>
              <a:gd name="connsiteX3220" fmla="*/ 3353428 w 9619874"/>
              <a:gd name="connsiteY3220" fmla="*/ 534108 h 534108"/>
              <a:gd name="connsiteX3221" fmla="*/ 3334831 w 9619874"/>
              <a:gd name="connsiteY3221" fmla="*/ 515512 h 534108"/>
              <a:gd name="connsiteX3222" fmla="*/ 3353252 w 9619874"/>
              <a:gd name="connsiteY3222" fmla="*/ 497092 h 534108"/>
              <a:gd name="connsiteX3223" fmla="*/ 3314698 w 9619874"/>
              <a:gd name="connsiteY3223" fmla="*/ 458538 h 534108"/>
              <a:gd name="connsiteX3224" fmla="*/ 3276143 w 9619874"/>
              <a:gd name="connsiteY3224" fmla="*/ 497092 h 534108"/>
              <a:gd name="connsiteX3225" fmla="*/ 3294564 w 9619874"/>
              <a:gd name="connsiteY3225" fmla="*/ 515512 h 534108"/>
              <a:gd name="connsiteX3226" fmla="*/ 3275967 w 9619874"/>
              <a:gd name="connsiteY3226" fmla="*/ 534108 h 534108"/>
              <a:gd name="connsiteX3227" fmla="*/ 3257548 w 9619874"/>
              <a:gd name="connsiteY3227" fmla="*/ 515688 h 534108"/>
              <a:gd name="connsiteX3228" fmla="*/ 3239128 w 9619874"/>
              <a:gd name="connsiteY3228" fmla="*/ 534108 h 534108"/>
              <a:gd name="connsiteX3229" fmla="*/ 3220531 w 9619874"/>
              <a:gd name="connsiteY3229" fmla="*/ 515512 h 534108"/>
              <a:gd name="connsiteX3230" fmla="*/ 3238952 w 9619874"/>
              <a:gd name="connsiteY3230" fmla="*/ 497092 h 534108"/>
              <a:gd name="connsiteX3231" fmla="*/ 3199678 w 9619874"/>
              <a:gd name="connsiteY3231" fmla="*/ 457818 h 534108"/>
              <a:gd name="connsiteX3232" fmla="*/ 3160403 w 9619874"/>
              <a:gd name="connsiteY3232" fmla="*/ 497092 h 534108"/>
              <a:gd name="connsiteX3233" fmla="*/ 3178823 w 9619874"/>
              <a:gd name="connsiteY3233" fmla="*/ 515512 h 534108"/>
              <a:gd name="connsiteX3234" fmla="*/ 3160227 w 9619874"/>
              <a:gd name="connsiteY3234" fmla="*/ 534108 h 534108"/>
              <a:gd name="connsiteX3235" fmla="*/ 3141807 w 9619874"/>
              <a:gd name="connsiteY3235" fmla="*/ 515688 h 534108"/>
              <a:gd name="connsiteX3236" fmla="*/ 3123387 w 9619874"/>
              <a:gd name="connsiteY3236" fmla="*/ 534108 h 534108"/>
              <a:gd name="connsiteX3237" fmla="*/ 3104791 w 9619874"/>
              <a:gd name="connsiteY3237" fmla="*/ 515512 h 534108"/>
              <a:gd name="connsiteX3238" fmla="*/ 3123211 w 9619874"/>
              <a:gd name="connsiteY3238" fmla="*/ 497092 h 534108"/>
              <a:gd name="connsiteX3239" fmla="*/ 3084657 w 9619874"/>
              <a:gd name="connsiteY3239" fmla="*/ 458538 h 534108"/>
              <a:gd name="connsiteX3240" fmla="*/ 3046103 w 9619874"/>
              <a:gd name="connsiteY3240" fmla="*/ 497092 h 534108"/>
              <a:gd name="connsiteX3241" fmla="*/ 3064523 w 9619874"/>
              <a:gd name="connsiteY3241" fmla="*/ 515512 h 534108"/>
              <a:gd name="connsiteX3242" fmla="*/ 3045927 w 9619874"/>
              <a:gd name="connsiteY3242" fmla="*/ 534108 h 534108"/>
              <a:gd name="connsiteX3243" fmla="*/ 3027507 w 9619874"/>
              <a:gd name="connsiteY3243" fmla="*/ 515688 h 534108"/>
              <a:gd name="connsiteX3244" fmla="*/ 3009087 w 9619874"/>
              <a:gd name="connsiteY3244" fmla="*/ 534108 h 534108"/>
              <a:gd name="connsiteX3245" fmla="*/ 2990491 w 9619874"/>
              <a:gd name="connsiteY3245" fmla="*/ 515512 h 534108"/>
              <a:gd name="connsiteX3246" fmla="*/ 3008911 w 9619874"/>
              <a:gd name="connsiteY3246" fmla="*/ 497092 h 534108"/>
              <a:gd name="connsiteX3247" fmla="*/ 2969639 w 9619874"/>
              <a:gd name="connsiteY3247" fmla="*/ 457820 h 534108"/>
              <a:gd name="connsiteX3248" fmla="*/ 2930367 w 9619874"/>
              <a:gd name="connsiteY3248" fmla="*/ 497092 h 534108"/>
              <a:gd name="connsiteX3249" fmla="*/ 2948788 w 9619874"/>
              <a:gd name="connsiteY3249" fmla="*/ 515512 h 534108"/>
              <a:gd name="connsiteX3250" fmla="*/ 2930191 w 9619874"/>
              <a:gd name="connsiteY3250" fmla="*/ 534108 h 534108"/>
              <a:gd name="connsiteX3251" fmla="*/ 2911771 w 9619874"/>
              <a:gd name="connsiteY3251" fmla="*/ 515688 h 534108"/>
              <a:gd name="connsiteX3252" fmla="*/ 2893351 w 9619874"/>
              <a:gd name="connsiteY3252" fmla="*/ 534108 h 534108"/>
              <a:gd name="connsiteX3253" fmla="*/ 2874756 w 9619874"/>
              <a:gd name="connsiteY3253" fmla="*/ 515512 h 534108"/>
              <a:gd name="connsiteX3254" fmla="*/ 2893176 w 9619874"/>
              <a:gd name="connsiteY3254" fmla="*/ 497092 h 534108"/>
              <a:gd name="connsiteX3255" fmla="*/ 2854622 w 9619874"/>
              <a:gd name="connsiteY3255" fmla="*/ 458538 h 534108"/>
              <a:gd name="connsiteX3256" fmla="*/ 2816067 w 9619874"/>
              <a:gd name="connsiteY3256" fmla="*/ 497092 h 534108"/>
              <a:gd name="connsiteX3257" fmla="*/ 2834488 w 9619874"/>
              <a:gd name="connsiteY3257" fmla="*/ 515512 h 534108"/>
              <a:gd name="connsiteX3258" fmla="*/ 2815891 w 9619874"/>
              <a:gd name="connsiteY3258" fmla="*/ 534108 h 534108"/>
              <a:gd name="connsiteX3259" fmla="*/ 2797471 w 9619874"/>
              <a:gd name="connsiteY3259" fmla="*/ 515688 h 534108"/>
              <a:gd name="connsiteX3260" fmla="*/ 2779051 w 9619874"/>
              <a:gd name="connsiteY3260" fmla="*/ 534108 h 534108"/>
              <a:gd name="connsiteX3261" fmla="*/ 2760456 w 9619874"/>
              <a:gd name="connsiteY3261" fmla="*/ 515512 h 534108"/>
              <a:gd name="connsiteX3262" fmla="*/ 2778876 w 9619874"/>
              <a:gd name="connsiteY3262" fmla="*/ 497092 h 534108"/>
              <a:gd name="connsiteX3263" fmla="*/ 2739602 w 9619874"/>
              <a:gd name="connsiteY3263" fmla="*/ 457818 h 534108"/>
              <a:gd name="connsiteX3264" fmla="*/ 2700327 w 9619874"/>
              <a:gd name="connsiteY3264" fmla="*/ 497092 h 534108"/>
              <a:gd name="connsiteX3265" fmla="*/ 2718747 w 9619874"/>
              <a:gd name="connsiteY3265" fmla="*/ 515512 h 534108"/>
              <a:gd name="connsiteX3266" fmla="*/ 2700152 w 9619874"/>
              <a:gd name="connsiteY3266" fmla="*/ 534108 h 534108"/>
              <a:gd name="connsiteX3267" fmla="*/ 2681732 w 9619874"/>
              <a:gd name="connsiteY3267" fmla="*/ 515688 h 534108"/>
              <a:gd name="connsiteX3268" fmla="*/ 2663311 w 9619874"/>
              <a:gd name="connsiteY3268" fmla="*/ 534108 h 534108"/>
              <a:gd name="connsiteX3269" fmla="*/ 2644716 w 9619874"/>
              <a:gd name="connsiteY3269" fmla="*/ 515512 h 534108"/>
              <a:gd name="connsiteX3270" fmla="*/ 2663135 w 9619874"/>
              <a:gd name="connsiteY3270" fmla="*/ 497092 h 534108"/>
              <a:gd name="connsiteX3271" fmla="*/ 2624582 w 9619874"/>
              <a:gd name="connsiteY3271" fmla="*/ 458538 h 534108"/>
              <a:gd name="connsiteX3272" fmla="*/ 2586027 w 9619874"/>
              <a:gd name="connsiteY3272" fmla="*/ 497092 h 534108"/>
              <a:gd name="connsiteX3273" fmla="*/ 2604447 w 9619874"/>
              <a:gd name="connsiteY3273" fmla="*/ 515512 h 534108"/>
              <a:gd name="connsiteX3274" fmla="*/ 2585852 w 9619874"/>
              <a:gd name="connsiteY3274" fmla="*/ 534108 h 534108"/>
              <a:gd name="connsiteX3275" fmla="*/ 2567432 w 9619874"/>
              <a:gd name="connsiteY3275" fmla="*/ 515688 h 534108"/>
              <a:gd name="connsiteX3276" fmla="*/ 2549011 w 9619874"/>
              <a:gd name="connsiteY3276" fmla="*/ 534108 h 534108"/>
              <a:gd name="connsiteX3277" fmla="*/ 2530416 w 9619874"/>
              <a:gd name="connsiteY3277" fmla="*/ 515512 h 534108"/>
              <a:gd name="connsiteX3278" fmla="*/ 2548835 w 9619874"/>
              <a:gd name="connsiteY3278" fmla="*/ 497092 h 534108"/>
              <a:gd name="connsiteX3279" fmla="*/ 2509564 w 9619874"/>
              <a:gd name="connsiteY3279" fmla="*/ 457821 h 534108"/>
              <a:gd name="connsiteX3280" fmla="*/ 2470292 w 9619874"/>
              <a:gd name="connsiteY3280" fmla="*/ 497092 h 534108"/>
              <a:gd name="connsiteX3281" fmla="*/ 2488713 w 9619874"/>
              <a:gd name="connsiteY3281" fmla="*/ 515512 h 534108"/>
              <a:gd name="connsiteX3282" fmla="*/ 2470116 w 9619874"/>
              <a:gd name="connsiteY3282" fmla="*/ 534108 h 534108"/>
              <a:gd name="connsiteX3283" fmla="*/ 2451697 w 9619874"/>
              <a:gd name="connsiteY3283" fmla="*/ 515688 h 534108"/>
              <a:gd name="connsiteX3284" fmla="*/ 2433276 w 9619874"/>
              <a:gd name="connsiteY3284" fmla="*/ 534108 h 534108"/>
              <a:gd name="connsiteX3285" fmla="*/ 2414681 w 9619874"/>
              <a:gd name="connsiteY3285" fmla="*/ 515512 h 534108"/>
              <a:gd name="connsiteX3286" fmla="*/ 2433101 w 9619874"/>
              <a:gd name="connsiteY3286" fmla="*/ 497092 h 534108"/>
              <a:gd name="connsiteX3287" fmla="*/ 2394547 w 9619874"/>
              <a:gd name="connsiteY3287" fmla="*/ 458538 h 534108"/>
              <a:gd name="connsiteX3288" fmla="*/ 2355992 w 9619874"/>
              <a:gd name="connsiteY3288" fmla="*/ 497092 h 534108"/>
              <a:gd name="connsiteX3289" fmla="*/ 2374413 w 9619874"/>
              <a:gd name="connsiteY3289" fmla="*/ 515512 h 534108"/>
              <a:gd name="connsiteX3290" fmla="*/ 2355816 w 9619874"/>
              <a:gd name="connsiteY3290" fmla="*/ 534108 h 534108"/>
              <a:gd name="connsiteX3291" fmla="*/ 2337397 w 9619874"/>
              <a:gd name="connsiteY3291" fmla="*/ 515688 h 534108"/>
              <a:gd name="connsiteX3292" fmla="*/ 2318976 w 9619874"/>
              <a:gd name="connsiteY3292" fmla="*/ 534108 h 534108"/>
              <a:gd name="connsiteX3293" fmla="*/ 2300381 w 9619874"/>
              <a:gd name="connsiteY3293" fmla="*/ 515512 h 534108"/>
              <a:gd name="connsiteX3294" fmla="*/ 2318801 w 9619874"/>
              <a:gd name="connsiteY3294" fmla="*/ 497092 h 534108"/>
              <a:gd name="connsiteX3295" fmla="*/ 2279527 w 9619874"/>
              <a:gd name="connsiteY3295" fmla="*/ 457818 h 534108"/>
              <a:gd name="connsiteX3296" fmla="*/ 2240253 w 9619874"/>
              <a:gd name="connsiteY3296" fmla="*/ 497091 h 534108"/>
              <a:gd name="connsiteX3297" fmla="*/ 2258675 w 9619874"/>
              <a:gd name="connsiteY3297" fmla="*/ 515512 h 534108"/>
              <a:gd name="connsiteX3298" fmla="*/ 2240079 w 9619874"/>
              <a:gd name="connsiteY3298" fmla="*/ 534108 h 534108"/>
              <a:gd name="connsiteX3299" fmla="*/ 2221657 w 9619874"/>
              <a:gd name="connsiteY3299" fmla="*/ 515687 h 534108"/>
              <a:gd name="connsiteX3300" fmla="*/ 2203236 w 9619874"/>
              <a:gd name="connsiteY3300" fmla="*/ 534108 h 534108"/>
              <a:gd name="connsiteX3301" fmla="*/ 2184640 w 9619874"/>
              <a:gd name="connsiteY3301" fmla="*/ 515512 h 534108"/>
              <a:gd name="connsiteX3302" fmla="*/ 2203061 w 9619874"/>
              <a:gd name="connsiteY3302" fmla="*/ 497091 h 534108"/>
              <a:gd name="connsiteX3303" fmla="*/ 2164507 w 9619874"/>
              <a:gd name="connsiteY3303" fmla="*/ 458537 h 534108"/>
              <a:gd name="connsiteX3304" fmla="*/ 2125953 w 9619874"/>
              <a:gd name="connsiteY3304" fmla="*/ 497091 h 534108"/>
              <a:gd name="connsiteX3305" fmla="*/ 2144375 w 9619874"/>
              <a:gd name="connsiteY3305" fmla="*/ 515512 h 534108"/>
              <a:gd name="connsiteX3306" fmla="*/ 2125779 w 9619874"/>
              <a:gd name="connsiteY3306" fmla="*/ 534108 h 534108"/>
              <a:gd name="connsiteX3307" fmla="*/ 2107357 w 9619874"/>
              <a:gd name="connsiteY3307" fmla="*/ 515687 h 534108"/>
              <a:gd name="connsiteX3308" fmla="*/ 2088936 w 9619874"/>
              <a:gd name="connsiteY3308" fmla="*/ 534108 h 534108"/>
              <a:gd name="connsiteX3309" fmla="*/ 2070340 w 9619874"/>
              <a:gd name="connsiteY3309" fmla="*/ 515512 h 534108"/>
              <a:gd name="connsiteX3310" fmla="*/ 2088761 w 9619874"/>
              <a:gd name="connsiteY3310" fmla="*/ 497091 h 534108"/>
              <a:gd name="connsiteX3311" fmla="*/ 2049490 w 9619874"/>
              <a:gd name="connsiteY3311" fmla="*/ 457820 h 534108"/>
              <a:gd name="connsiteX3312" fmla="*/ 2010217 w 9619874"/>
              <a:gd name="connsiteY3312" fmla="*/ 497092 h 534108"/>
              <a:gd name="connsiteX3313" fmla="*/ 2028636 w 9619874"/>
              <a:gd name="connsiteY3313" fmla="*/ 515512 h 534108"/>
              <a:gd name="connsiteX3314" fmla="*/ 2010042 w 9619874"/>
              <a:gd name="connsiteY3314" fmla="*/ 534108 h 534108"/>
              <a:gd name="connsiteX3315" fmla="*/ 1991620 w 9619874"/>
              <a:gd name="connsiteY3315" fmla="*/ 515688 h 534108"/>
              <a:gd name="connsiteX3316" fmla="*/ 1973201 w 9619874"/>
              <a:gd name="connsiteY3316" fmla="*/ 534108 h 534108"/>
              <a:gd name="connsiteX3317" fmla="*/ 1954604 w 9619874"/>
              <a:gd name="connsiteY3317" fmla="*/ 515512 h 534108"/>
              <a:gd name="connsiteX3318" fmla="*/ 1973024 w 9619874"/>
              <a:gd name="connsiteY3318" fmla="*/ 497092 h 534108"/>
              <a:gd name="connsiteX3319" fmla="*/ 1934471 w 9619874"/>
              <a:gd name="connsiteY3319" fmla="*/ 458539 h 534108"/>
              <a:gd name="connsiteX3320" fmla="*/ 1895917 w 9619874"/>
              <a:gd name="connsiteY3320" fmla="*/ 497092 h 534108"/>
              <a:gd name="connsiteX3321" fmla="*/ 1914336 w 9619874"/>
              <a:gd name="connsiteY3321" fmla="*/ 515512 h 534108"/>
              <a:gd name="connsiteX3322" fmla="*/ 1895742 w 9619874"/>
              <a:gd name="connsiteY3322" fmla="*/ 534108 h 534108"/>
              <a:gd name="connsiteX3323" fmla="*/ 1877320 w 9619874"/>
              <a:gd name="connsiteY3323" fmla="*/ 515688 h 534108"/>
              <a:gd name="connsiteX3324" fmla="*/ 1858901 w 9619874"/>
              <a:gd name="connsiteY3324" fmla="*/ 534108 h 534108"/>
              <a:gd name="connsiteX3325" fmla="*/ 1840304 w 9619874"/>
              <a:gd name="connsiteY3325" fmla="*/ 515512 h 534108"/>
              <a:gd name="connsiteX3326" fmla="*/ 1858724 w 9619874"/>
              <a:gd name="connsiteY3326" fmla="*/ 497092 h 534108"/>
              <a:gd name="connsiteX3327" fmla="*/ 1819451 w 9619874"/>
              <a:gd name="connsiteY3327" fmla="*/ 457819 h 534108"/>
              <a:gd name="connsiteX3328" fmla="*/ 1780178 w 9619874"/>
              <a:gd name="connsiteY3328" fmla="*/ 497092 h 534108"/>
              <a:gd name="connsiteX3329" fmla="*/ 1798598 w 9619874"/>
              <a:gd name="connsiteY3329" fmla="*/ 515512 h 534108"/>
              <a:gd name="connsiteX3330" fmla="*/ 1780002 w 9619874"/>
              <a:gd name="connsiteY3330" fmla="*/ 534108 h 534108"/>
              <a:gd name="connsiteX3331" fmla="*/ 1761582 w 9619874"/>
              <a:gd name="connsiteY3331" fmla="*/ 515688 h 534108"/>
              <a:gd name="connsiteX3332" fmla="*/ 1743162 w 9619874"/>
              <a:gd name="connsiteY3332" fmla="*/ 534108 h 534108"/>
              <a:gd name="connsiteX3333" fmla="*/ 1724566 w 9619874"/>
              <a:gd name="connsiteY3333" fmla="*/ 515512 h 534108"/>
              <a:gd name="connsiteX3334" fmla="*/ 1742986 w 9619874"/>
              <a:gd name="connsiteY3334" fmla="*/ 497092 h 534108"/>
              <a:gd name="connsiteX3335" fmla="*/ 1704432 w 9619874"/>
              <a:gd name="connsiteY3335" fmla="*/ 458538 h 534108"/>
              <a:gd name="connsiteX3336" fmla="*/ 1665878 w 9619874"/>
              <a:gd name="connsiteY3336" fmla="*/ 497092 h 534108"/>
              <a:gd name="connsiteX3337" fmla="*/ 1684298 w 9619874"/>
              <a:gd name="connsiteY3337" fmla="*/ 515512 h 534108"/>
              <a:gd name="connsiteX3338" fmla="*/ 1665702 w 9619874"/>
              <a:gd name="connsiteY3338" fmla="*/ 534108 h 534108"/>
              <a:gd name="connsiteX3339" fmla="*/ 1647282 w 9619874"/>
              <a:gd name="connsiteY3339" fmla="*/ 515688 h 534108"/>
              <a:gd name="connsiteX3340" fmla="*/ 1628862 w 9619874"/>
              <a:gd name="connsiteY3340" fmla="*/ 534108 h 534108"/>
              <a:gd name="connsiteX3341" fmla="*/ 1610266 w 9619874"/>
              <a:gd name="connsiteY3341" fmla="*/ 515512 h 534108"/>
              <a:gd name="connsiteX3342" fmla="*/ 1628686 w 9619874"/>
              <a:gd name="connsiteY3342" fmla="*/ 497092 h 534108"/>
              <a:gd name="connsiteX3343" fmla="*/ 1589413 w 9619874"/>
              <a:gd name="connsiteY3343" fmla="*/ 457819 h 534108"/>
              <a:gd name="connsiteX3344" fmla="*/ 1550139 w 9619874"/>
              <a:gd name="connsiteY3344" fmla="*/ 497092 h 534108"/>
              <a:gd name="connsiteX3345" fmla="*/ 1568560 w 9619874"/>
              <a:gd name="connsiteY3345" fmla="*/ 515512 h 534108"/>
              <a:gd name="connsiteX3346" fmla="*/ 1549964 w 9619874"/>
              <a:gd name="connsiteY3346" fmla="*/ 534108 h 534108"/>
              <a:gd name="connsiteX3347" fmla="*/ 1531543 w 9619874"/>
              <a:gd name="connsiteY3347" fmla="*/ 515688 h 534108"/>
              <a:gd name="connsiteX3348" fmla="*/ 1513123 w 9619874"/>
              <a:gd name="connsiteY3348" fmla="*/ 534108 h 534108"/>
              <a:gd name="connsiteX3349" fmla="*/ 1494527 w 9619874"/>
              <a:gd name="connsiteY3349" fmla="*/ 515512 h 534108"/>
              <a:gd name="connsiteX3350" fmla="*/ 1512948 w 9619874"/>
              <a:gd name="connsiteY3350" fmla="*/ 497092 h 534108"/>
              <a:gd name="connsiteX3351" fmla="*/ 1474394 w 9619874"/>
              <a:gd name="connsiteY3351" fmla="*/ 458538 h 534108"/>
              <a:gd name="connsiteX3352" fmla="*/ 1435839 w 9619874"/>
              <a:gd name="connsiteY3352" fmla="*/ 497092 h 534108"/>
              <a:gd name="connsiteX3353" fmla="*/ 1454260 w 9619874"/>
              <a:gd name="connsiteY3353" fmla="*/ 515512 h 534108"/>
              <a:gd name="connsiteX3354" fmla="*/ 1435664 w 9619874"/>
              <a:gd name="connsiteY3354" fmla="*/ 534108 h 534108"/>
              <a:gd name="connsiteX3355" fmla="*/ 1417243 w 9619874"/>
              <a:gd name="connsiteY3355" fmla="*/ 515688 h 534108"/>
              <a:gd name="connsiteX3356" fmla="*/ 1398823 w 9619874"/>
              <a:gd name="connsiteY3356" fmla="*/ 534108 h 534108"/>
              <a:gd name="connsiteX3357" fmla="*/ 1380227 w 9619874"/>
              <a:gd name="connsiteY3357" fmla="*/ 515512 h 534108"/>
              <a:gd name="connsiteX3358" fmla="*/ 1398648 w 9619874"/>
              <a:gd name="connsiteY3358" fmla="*/ 497092 h 534108"/>
              <a:gd name="connsiteX3359" fmla="*/ 1359375 w 9619874"/>
              <a:gd name="connsiteY3359" fmla="*/ 457819 h 534108"/>
              <a:gd name="connsiteX3360" fmla="*/ 1320102 w 9619874"/>
              <a:gd name="connsiteY3360" fmla="*/ 497092 h 534108"/>
              <a:gd name="connsiteX3361" fmla="*/ 1338522 w 9619874"/>
              <a:gd name="connsiteY3361" fmla="*/ 515512 h 534108"/>
              <a:gd name="connsiteX3362" fmla="*/ 1319926 w 9619874"/>
              <a:gd name="connsiteY3362" fmla="*/ 534108 h 534108"/>
              <a:gd name="connsiteX3363" fmla="*/ 1301506 w 9619874"/>
              <a:gd name="connsiteY3363" fmla="*/ 515688 h 534108"/>
              <a:gd name="connsiteX3364" fmla="*/ 1283086 w 9619874"/>
              <a:gd name="connsiteY3364" fmla="*/ 534108 h 534108"/>
              <a:gd name="connsiteX3365" fmla="*/ 1264489 w 9619874"/>
              <a:gd name="connsiteY3365" fmla="*/ 515512 h 534108"/>
              <a:gd name="connsiteX3366" fmla="*/ 1282910 w 9619874"/>
              <a:gd name="connsiteY3366" fmla="*/ 497092 h 534108"/>
              <a:gd name="connsiteX3367" fmla="*/ 1244356 w 9619874"/>
              <a:gd name="connsiteY3367" fmla="*/ 458538 h 534108"/>
              <a:gd name="connsiteX3368" fmla="*/ 1205802 w 9619874"/>
              <a:gd name="connsiteY3368" fmla="*/ 497092 h 534108"/>
              <a:gd name="connsiteX3369" fmla="*/ 1224222 w 9619874"/>
              <a:gd name="connsiteY3369" fmla="*/ 515512 h 534108"/>
              <a:gd name="connsiteX3370" fmla="*/ 1205626 w 9619874"/>
              <a:gd name="connsiteY3370" fmla="*/ 534108 h 534108"/>
              <a:gd name="connsiteX3371" fmla="*/ 1187206 w 9619874"/>
              <a:gd name="connsiteY3371" fmla="*/ 515688 h 534108"/>
              <a:gd name="connsiteX3372" fmla="*/ 1168786 w 9619874"/>
              <a:gd name="connsiteY3372" fmla="*/ 534108 h 534108"/>
              <a:gd name="connsiteX3373" fmla="*/ 1150189 w 9619874"/>
              <a:gd name="connsiteY3373" fmla="*/ 515512 h 534108"/>
              <a:gd name="connsiteX3374" fmla="*/ 1168610 w 9619874"/>
              <a:gd name="connsiteY3374" fmla="*/ 497092 h 534108"/>
              <a:gd name="connsiteX3375" fmla="*/ 1129337 w 9619874"/>
              <a:gd name="connsiteY3375" fmla="*/ 457819 h 534108"/>
              <a:gd name="connsiteX3376" fmla="*/ 1090063 w 9619874"/>
              <a:gd name="connsiteY3376" fmla="*/ 497092 h 534108"/>
              <a:gd name="connsiteX3377" fmla="*/ 1108484 w 9619874"/>
              <a:gd name="connsiteY3377" fmla="*/ 515512 h 534108"/>
              <a:gd name="connsiteX3378" fmla="*/ 1089888 w 9619874"/>
              <a:gd name="connsiteY3378" fmla="*/ 534108 h 534108"/>
              <a:gd name="connsiteX3379" fmla="*/ 1071468 w 9619874"/>
              <a:gd name="connsiteY3379" fmla="*/ 515688 h 534108"/>
              <a:gd name="connsiteX3380" fmla="*/ 1053047 w 9619874"/>
              <a:gd name="connsiteY3380" fmla="*/ 534108 h 534108"/>
              <a:gd name="connsiteX3381" fmla="*/ 1034451 w 9619874"/>
              <a:gd name="connsiteY3381" fmla="*/ 515512 h 534108"/>
              <a:gd name="connsiteX3382" fmla="*/ 1052872 w 9619874"/>
              <a:gd name="connsiteY3382" fmla="*/ 497092 h 534108"/>
              <a:gd name="connsiteX3383" fmla="*/ 1014318 w 9619874"/>
              <a:gd name="connsiteY3383" fmla="*/ 458538 h 534108"/>
              <a:gd name="connsiteX3384" fmla="*/ 975763 w 9619874"/>
              <a:gd name="connsiteY3384" fmla="*/ 497092 h 534108"/>
              <a:gd name="connsiteX3385" fmla="*/ 994184 w 9619874"/>
              <a:gd name="connsiteY3385" fmla="*/ 515512 h 534108"/>
              <a:gd name="connsiteX3386" fmla="*/ 975588 w 9619874"/>
              <a:gd name="connsiteY3386" fmla="*/ 534108 h 534108"/>
              <a:gd name="connsiteX3387" fmla="*/ 957168 w 9619874"/>
              <a:gd name="connsiteY3387" fmla="*/ 515688 h 534108"/>
              <a:gd name="connsiteX3388" fmla="*/ 938747 w 9619874"/>
              <a:gd name="connsiteY3388" fmla="*/ 534108 h 534108"/>
              <a:gd name="connsiteX3389" fmla="*/ 920151 w 9619874"/>
              <a:gd name="connsiteY3389" fmla="*/ 515512 h 534108"/>
              <a:gd name="connsiteX3390" fmla="*/ 938572 w 9619874"/>
              <a:gd name="connsiteY3390" fmla="*/ 497092 h 534108"/>
              <a:gd name="connsiteX3391" fmla="*/ 899299 w 9619874"/>
              <a:gd name="connsiteY3391" fmla="*/ 457819 h 534108"/>
              <a:gd name="connsiteX3392" fmla="*/ 860026 w 9619874"/>
              <a:gd name="connsiteY3392" fmla="*/ 497092 h 534108"/>
              <a:gd name="connsiteX3393" fmla="*/ 878446 w 9619874"/>
              <a:gd name="connsiteY3393" fmla="*/ 515512 h 534108"/>
              <a:gd name="connsiteX3394" fmla="*/ 859850 w 9619874"/>
              <a:gd name="connsiteY3394" fmla="*/ 534108 h 534108"/>
              <a:gd name="connsiteX3395" fmla="*/ 841429 w 9619874"/>
              <a:gd name="connsiteY3395" fmla="*/ 515688 h 534108"/>
              <a:gd name="connsiteX3396" fmla="*/ 823010 w 9619874"/>
              <a:gd name="connsiteY3396" fmla="*/ 534108 h 534108"/>
              <a:gd name="connsiteX3397" fmla="*/ 804413 w 9619874"/>
              <a:gd name="connsiteY3397" fmla="*/ 515512 h 534108"/>
              <a:gd name="connsiteX3398" fmla="*/ 822833 w 9619874"/>
              <a:gd name="connsiteY3398" fmla="*/ 497092 h 534108"/>
              <a:gd name="connsiteX3399" fmla="*/ 784280 w 9619874"/>
              <a:gd name="connsiteY3399" fmla="*/ 458539 h 534108"/>
              <a:gd name="connsiteX3400" fmla="*/ 745726 w 9619874"/>
              <a:gd name="connsiteY3400" fmla="*/ 497092 h 534108"/>
              <a:gd name="connsiteX3401" fmla="*/ 764146 w 9619874"/>
              <a:gd name="connsiteY3401" fmla="*/ 515512 h 534108"/>
              <a:gd name="connsiteX3402" fmla="*/ 745550 w 9619874"/>
              <a:gd name="connsiteY3402" fmla="*/ 534108 h 534108"/>
              <a:gd name="connsiteX3403" fmla="*/ 727129 w 9619874"/>
              <a:gd name="connsiteY3403" fmla="*/ 515688 h 534108"/>
              <a:gd name="connsiteX3404" fmla="*/ 708710 w 9619874"/>
              <a:gd name="connsiteY3404" fmla="*/ 534108 h 534108"/>
              <a:gd name="connsiteX3405" fmla="*/ 690113 w 9619874"/>
              <a:gd name="connsiteY3405" fmla="*/ 515512 h 534108"/>
              <a:gd name="connsiteX3406" fmla="*/ 708533 w 9619874"/>
              <a:gd name="connsiteY3406" fmla="*/ 497092 h 534108"/>
              <a:gd name="connsiteX3407" fmla="*/ 669260 w 9619874"/>
              <a:gd name="connsiteY3407" fmla="*/ 457820 h 534108"/>
              <a:gd name="connsiteX3408" fmla="*/ 629988 w 9619874"/>
              <a:gd name="connsiteY3408" fmla="*/ 497092 h 534108"/>
              <a:gd name="connsiteX3409" fmla="*/ 648408 w 9619874"/>
              <a:gd name="connsiteY3409" fmla="*/ 515512 h 534108"/>
              <a:gd name="connsiteX3410" fmla="*/ 629812 w 9619874"/>
              <a:gd name="connsiteY3410" fmla="*/ 534108 h 534108"/>
              <a:gd name="connsiteX3411" fmla="*/ 611392 w 9619874"/>
              <a:gd name="connsiteY3411" fmla="*/ 515688 h 534108"/>
              <a:gd name="connsiteX3412" fmla="*/ 592972 w 9619874"/>
              <a:gd name="connsiteY3412" fmla="*/ 534108 h 534108"/>
              <a:gd name="connsiteX3413" fmla="*/ 574376 w 9619874"/>
              <a:gd name="connsiteY3413" fmla="*/ 515512 h 534108"/>
              <a:gd name="connsiteX3414" fmla="*/ 592796 w 9619874"/>
              <a:gd name="connsiteY3414" fmla="*/ 497092 h 534108"/>
              <a:gd name="connsiteX3415" fmla="*/ 554242 w 9619874"/>
              <a:gd name="connsiteY3415" fmla="*/ 458538 h 534108"/>
              <a:gd name="connsiteX3416" fmla="*/ 515688 w 9619874"/>
              <a:gd name="connsiteY3416" fmla="*/ 497092 h 534108"/>
              <a:gd name="connsiteX3417" fmla="*/ 534108 w 9619874"/>
              <a:gd name="connsiteY3417" fmla="*/ 515512 h 534108"/>
              <a:gd name="connsiteX3418" fmla="*/ 515512 w 9619874"/>
              <a:gd name="connsiteY3418" fmla="*/ 534108 h 534108"/>
              <a:gd name="connsiteX3419" fmla="*/ 497092 w 9619874"/>
              <a:gd name="connsiteY3419" fmla="*/ 515688 h 534108"/>
              <a:gd name="connsiteX3420" fmla="*/ 478672 w 9619874"/>
              <a:gd name="connsiteY3420" fmla="*/ 534108 h 534108"/>
              <a:gd name="connsiteX3421" fmla="*/ 460076 w 9619874"/>
              <a:gd name="connsiteY3421" fmla="*/ 515512 h 534108"/>
              <a:gd name="connsiteX3422" fmla="*/ 478496 w 9619874"/>
              <a:gd name="connsiteY3422" fmla="*/ 497092 h 534108"/>
              <a:gd name="connsiteX3423" fmla="*/ 439223 w 9619874"/>
              <a:gd name="connsiteY3423" fmla="*/ 457819 h 534108"/>
              <a:gd name="connsiteX3424" fmla="*/ 362934 w 9619874"/>
              <a:gd name="connsiteY3424" fmla="*/ 534108 h 534108"/>
              <a:gd name="connsiteX3425" fmla="*/ 344338 w 9619874"/>
              <a:gd name="connsiteY3425" fmla="*/ 515512 h 534108"/>
              <a:gd name="connsiteX3426" fmla="*/ 420627 w 9619874"/>
              <a:gd name="connsiteY3426" fmla="*/ 439223 h 534108"/>
              <a:gd name="connsiteX3427" fmla="*/ 382073 w 9619874"/>
              <a:gd name="connsiteY3427" fmla="*/ 400669 h 534108"/>
              <a:gd name="connsiteX3428" fmla="*/ 248634 w 9619874"/>
              <a:gd name="connsiteY3428" fmla="*/ 534108 h 534108"/>
              <a:gd name="connsiteX3429" fmla="*/ 230038 w 9619874"/>
              <a:gd name="connsiteY3429" fmla="*/ 515512 h 534108"/>
              <a:gd name="connsiteX3430" fmla="*/ 363477 w 9619874"/>
              <a:gd name="connsiteY3430" fmla="*/ 382073 h 534108"/>
              <a:gd name="connsiteX3431" fmla="*/ 324204 w 9619874"/>
              <a:gd name="connsiteY3431" fmla="*/ 342800 h 534108"/>
              <a:gd name="connsiteX3432" fmla="*/ 132896 w 9619874"/>
              <a:gd name="connsiteY3432" fmla="*/ 534108 h 534108"/>
              <a:gd name="connsiteX3433" fmla="*/ 114300 w 9619874"/>
              <a:gd name="connsiteY3433" fmla="*/ 515512 h 534108"/>
              <a:gd name="connsiteX3434" fmla="*/ 305608 w 9619874"/>
              <a:gd name="connsiteY3434" fmla="*/ 324204 h 534108"/>
              <a:gd name="connsiteX3435" fmla="*/ 267054 w 9619874"/>
              <a:gd name="connsiteY3435" fmla="*/ 285650 h 534108"/>
              <a:gd name="connsiteX3436" fmla="*/ 18596 w 9619874"/>
              <a:gd name="connsiteY3436" fmla="*/ 534108 h 534108"/>
              <a:gd name="connsiteX3437" fmla="*/ 0 w 9619874"/>
              <a:gd name="connsiteY3437" fmla="*/ 515512 h 534108"/>
              <a:gd name="connsiteX3438" fmla="*/ 248458 w 9619874"/>
              <a:gd name="connsiteY3438" fmla="*/ 267054 h 534108"/>
              <a:gd name="connsiteX3439" fmla="*/ 0 w 9619874"/>
              <a:gd name="connsiteY3439" fmla="*/ 18596 h 53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</a:cxnLst>
            <a:rect l="l" t="t" r="r" b="b"/>
            <a:pathLst>
              <a:path w="9619874" h="534108">
                <a:moveTo>
                  <a:pt x="3946941" y="400670"/>
                </a:moveTo>
                <a:lnTo>
                  <a:pt x="3908387" y="439224"/>
                </a:lnTo>
                <a:lnTo>
                  <a:pt x="3947659" y="478496"/>
                </a:lnTo>
                <a:lnTo>
                  <a:pt x="3986213" y="439942"/>
                </a:lnTo>
                <a:close/>
                <a:moveTo>
                  <a:pt x="3832641" y="400670"/>
                </a:moveTo>
                <a:lnTo>
                  <a:pt x="3793370" y="439942"/>
                </a:lnTo>
                <a:lnTo>
                  <a:pt x="3831924" y="478496"/>
                </a:lnTo>
                <a:lnTo>
                  <a:pt x="3871195" y="439225"/>
                </a:lnTo>
                <a:close/>
                <a:moveTo>
                  <a:pt x="3486865" y="400670"/>
                </a:moveTo>
                <a:lnTo>
                  <a:pt x="3448311" y="439224"/>
                </a:lnTo>
                <a:lnTo>
                  <a:pt x="3487583" y="478496"/>
                </a:lnTo>
                <a:lnTo>
                  <a:pt x="3526137" y="439942"/>
                </a:lnTo>
                <a:close/>
                <a:moveTo>
                  <a:pt x="3372565" y="400670"/>
                </a:moveTo>
                <a:lnTo>
                  <a:pt x="3333294" y="439942"/>
                </a:lnTo>
                <a:lnTo>
                  <a:pt x="3371848" y="478496"/>
                </a:lnTo>
                <a:lnTo>
                  <a:pt x="3411120" y="439225"/>
                </a:lnTo>
                <a:close/>
                <a:moveTo>
                  <a:pt x="3026789" y="400670"/>
                </a:moveTo>
                <a:lnTo>
                  <a:pt x="2988235" y="439224"/>
                </a:lnTo>
                <a:lnTo>
                  <a:pt x="3027507" y="478496"/>
                </a:lnTo>
                <a:lnTo>
                  <a:pt x="3066061" y="439942"/>
                </a:lnTo>
                <a:close/>
                <a:moveTo>
                  <a:pt x="2912489" y="400670"/>
                </a:moveTo>
                <a:lnTo>
                  <a:pt x="2873217" y="439942"/>
                </a:lnTo>
                <a:lnTo>
                  <a:pt x="2911771" y="478496"/>
                </a:lnTo>
                <a:lnTo>
                  <a:pt x="2951043" y="439224"/>
                </a:lnTo>
                <a:close/>
                <a:moveTo>
                  <a:pt x="2566714" y="400670"/>
                </a:moveTo>
                <a:lnTo>
                  <a:pt x="2528160" y="439224"/>
                </a:lnTo>
                <a:lnTo>
                  <a:pt x="2567432" y="478496"/>
                </a:lnTo>
                <a:lnTo>
                  <a:pt x="2605986" y="439942"/>
                </a:lnTo>
                <a:close/>
                <a:moveTo>
                  <a:pt x="2452414" y="400670"/>
                </a:moveTo>
                <a:lnTo>
                  <a:pt x="2413143" y="439942"/>
                </a:lnTo>
                <a:lnTo>
                  <a:pt x="2451697" y="478496"/>
                </a:lnTo>
                <a:lnTo>
                  <a:pt x="2490969" y="439225"/>
                </a:lnTo>
                <a:close/>
                <a:moveTo>
                  <a:pt x="9007774" y="400669"/>
                </a:moveTo>
                <a:lnTo>
                  <a:pt x="8969220" y="439223"/>
                </a:lnTo>
                <a:lnTo>
                  <a:pt x="9008488" y="478491"/>
                </a:lnTo>
                <a:lnTo>
                  <a:pt x="9047042" y="439937"/>
                </a:lnTo>
                <a:close/>
                <a:moveTo>
                  <a:pt x="8893474" y="400669"/>
                </a:moveTo>
                <a:lnTo>
                  <a:pt x="8854201" y="439942"/>
                </a:lnTo>
                <a:lnTo>
                  <a:pt x="8892755" y="478496"/>
                </a:lnTo>
                <a:lnTo>
                  <a:pt x="8932028" y="439223"/>
                </a:lnTo>
                <a:close/>
                <a:moveTo>
                  <a:pt x="8777736" y="400669"/>
                </a:moveTo>
                <a:lnTo>
                  <a:pt x="8739182" y="439223"/>
                </a:lnTo>
                <a:lnTo>
                  <a:pt x="8778455" y="478496"/>
                </a:lnTo>
                <a:lnTo>
                  <a:pt x="8817009" y="439942"/>
                </a:lnTo>
                <a:close/>
                <a:moveTo>
                  <a:pt x="8663436" y="400669"/>
                </a:moveTo>
                <a:lnTo>
                  <a:pt x="8624163" y="439942"/>
                </a:lnTo>
                <a:lnTo>
                  <a:pt x="8662717" y="478496"/>
                </a:lnTo>
                <a:lnTo>
                  <a:pt x="8701990" y="439223"/>
                </a:lnTo>
                <a:close/>
                <a:moveTo>
                  <a:pt x="8547698" y="400669"/>
                </a:moveTo>
                <a:lnTo>
                  <a:pt x="8509144" y="439223"/>
                </a:lnTo>
                <a:lnTo>
                  <a:pt x="8548417" y="478496"/>
                </a:lnTo>
                <a:lnTo>
                  <a:pt x="8586971" y="439942"/>
                </a:lnTo>
                <a:close/>
                <a:moveTo>
                  <a:pt x="8433398" y="400669"/>
                </a:moveTo>
                <a:lnTo>
                  <a:pt x="8394125" y="439942"/>
                </a:lnTo>
                <a:lnTo>
                  <a:pt x="8432679" y="478496"/>
                </a:lnTo>
                <a:lnTo>
                  <a:pt x="8471952" y="439223"/>
                </a:lnTo>
                <a:close/>
                <a:moveTo>
                  <a:pt x="8317660" y="400669"/>
                </a:moveTo>
                <a:lnTo>
                  <a:pt x="8279106" y="439223"/>
                </a:lnTo>
                <a:lnTo>
                  <a:pt x="8318379" y="478496"/>
                </a:lnTo>
                <a:lnTo>
                  <a:pt x="8356933" y="439942"/>
                </a:lnTo>
                <a:close/>
                <a:moveTo>
                  <a:pt x="8203360" y="400669"/>
                </a:moveTo>
                <a:lnTo>
                  <a:pt x="8164087" y="439942"/>
                </a:lnTo>
                <a:lnTo>
                  <a:pt x="8202641" y="478496"/>
                </a:lnTo>
                <a:lnTo>
                  <a:pt x="8241914" y="439223"/>
                </a:lnTo>
                <a:close/>
                <a:moveTo>
                  <a:pt x="8087622" y="400669"/>
                </a:moveTo>
                <a:lnTo>
                  <a:pt x="8049068" y="439223"/>
                </a:lnTo>
                <a:lnTo>
                  <a:pt x="8088341" y="478496"/>
                </a:lnTo>
                <a:lnTo>
                  <a:pt x="8126895" y="439942"/>
                </a:lnTo>
                <a:close/>
                <a:moveTo>
                  <a:pt x="7973322" y="400669"/>
                </a:moveTo>
                <a:lnTo>
                  <a:pt x="7934049" y="439942"/>
                </a:lnTo>
                <a:lnTo>
                  <a:pt x="7972603" y="478496"/>
                </a:lnTo>
                <a:lnTo>
                  <a:pt x="8011876" y="439223"/>
                </a:lnTo>
                <a:close/>
                <a:moveTo>
                  <a:pt x="7857584" y="400669"/>
                </a:moveTo>
                <a:lnTo>
                  <a:pt x="7819030" y="439223"/>
                </a:lnTo>
                <a:lnTo>
                  <a:pt x="7858303" y="478496"/>
                </a:lnTo>
                <a:lnTo>
                  <a:pt x="7896857" y="439942"/>
                </a:lnTo>
                <a:close/>
                <a:moveTo>
                  <a:pt x="7743284" y="400669"/>
                </a:moveTo>
                <a:lnTo>
                  <a:pt x="7704011" y="439942"/>
                </a:lnTo>
                <a:lnTo>
                  <a:pt x="7742565" y="478496"/>
                </a:lnTo>
                <a:lnTo>
                  <a:pt x="7781838" y="439223"/>
                </a:lnTo>
                <a:close/>
                <a:moveTo>
                  <a:pt x="7627546" y="400669"/>
                </a:moveTo>
                <a:lnTo>
                  <a:pt x="7588992" y="439223"/>
                </a:lnTo>
                <a:lnTo>
                  <a:pt x="7628265" y="478496"/>
                </a:lnTo>
                <a:lnTo>
                  <a:pt x="7666819" y="439942"/>
                </a:lnTo>
                <a:close/>
                <a:moveTo>
                  <a:pt x="7513246" y="400669"/>
                </a:moveTo>
                <a:lnTo>
                  <a:pt x="7473973" y="439942"/>
                </a:lnTo>
                <a:lnTo>
                  <a:pt x="7512527" y="478496"/>
                </a:lnTo>
                <a:lnTo>
                  <a:pt x="7551800" y="439223"/>
                </a:lnTo>
                <a:close/>
                <a:moveTo>
                  <a:pt x="7397508" y="400669"/>
                </a:moveTo>
                <a:lnTo>
                  <a:pt x="7358954" y="439223"/>
                </a:lnTo>
                <a:lnTo>
                  <a:pt x="7398227" y="478496"/>
                </a:lnTo>
                <a:lnTo>
                  <a:pt x="7436781" y="439942"/>
                </a:lnTo>
                <a:close/>
                <a:moveTo>
                  <a:pt x="7283208" y="400669"/>
                </a:moveTo>
                <a:lnTo>
                  <a:pt x="7243935" y="439942"/>
                </a:lnTo>
                <a:lnTo>
                  <a:pt x="7282489" y="478496"/>
                </a:lnTo>
                <a:lnTo>
                  <a:pt x="7321762" y="439223"/>
                </a:lnTo>
                <a:close/>
                <a:moveTo>
                  <a:pt x="7167470" y="400669"/>
                </a:moveTo>
                <a:lnTo>
                  <a:pt x="7128916" y="439223"/>
                </a:lnTo>
                <a:lnTo>
                  <a:pt x="7168189" y="478496"/>
                </a:lnTo>
                <a:lnTo>
                  <a:pt x="7206743" y="439942"/>
                </a:lnTo>
                <a:close/>
                <a:moveTo>
                  <a:pt x="7053170" y="400669"/>
                </a:moveTo>
                <a:lnTo>
                  <a:pt x="7013897" y="439942"/>
                </a:lnTo>
                <a:lnTo>
                  <a:pt x="7052451" y="478496"/>
                </a:lnTo>
                <a:lnTo>
                  <a:pt x="7091724" y="439223"/>
                </a:lnTo>
                <a:close/>
                <a:moveTo>
                  <a:pt x="6937432" y="400669"/>
                </a:moveTo>
                <a:lnTo>
                  <a:pt x="6898878" y="439223"/>
                </a:lnTo>
                <a:lnTo>
                  <a:pt x="6938151" y="478496"/>
                </a:lnTo>
                <a:lnTo>
                  <a:pt x="6976705" y="439942"/>
                </a:lnTo>
                <a:close/>
                <a:moveTo>
                  <a:pt x="6823132" y="400669"/>
                </a:moveTo>
                <a:lnTo>
                  <a:pt x="6783859" y="439942"/>
                </a:lnTo>
                <a:lnTo>
                  <a:pt x="6822413" y="478496"/>
                </a:lnTo>
                <a:lnTo>
                  <a:pt x="6861686" y="439223"/>
                </a:lnTo>
                <a:close/>
                <a:moveTo>
                  <a:pt x="6707394" y="400669"/>
                </a:moveTo>
                <a:lnTo>
                  <a:pt x="6668840" y="439223"/>
                </a:lnTo>
                <a:lnTo>
                  <a:pt x="6708113" y="478496"/>
                </a:lnTo>
                <a:lnTo>
                  <a:pt x="6746667" y="439942"/>
                </a:lnTo>
                <a:close/>
                <a:moveTo>
                  <a:pt x="6593094" y="400669"/>
                </a:moveTo>
                <a:lnTo>
                  <a:pt x="6553821" y="439942"/>
                </a:lnTo>
                <a:lnTo>
                  <a:pt x="6592375" y="478496"/>
                </a:lnTo>
                <a:lnTo>
                  <a:pt x="6631648" y="439223"/>
                </a:lnTo>
                <a:close/>
                <a:moveTo>
                  <a:pt x="6477356" y="400669"/>
                </a:moveTo>
                <a:lnTo>
                  <a:pt x="6438802" y="439223"/>
                </a:lnTo>
                <a:lnTo>
                  <a:pt x="6478075" y="478496"/>
                </a:lnTo>
                <a:lnTo>
                  <a:pt x="6516629" y="439942"/>
                </a:lnTo>
                <a:close/>
                <a:moveTo>
                  <a:pt x="6363056" y="400669"/>
                </a:moveTo>
                <a:lnTo>
                  <a:pt x="6323783" y="439942"/>
                </a:lnTo>
                <a:lnTo>
                  <a:pt x="6362337" y="478496"/>
                </a:lnTo>
                <a:lnTo>
                  <a:pt x="6401610" y="439223"/>
                </a:lnTo>
                <a:close/>
                <a:moveTo>
                  <a:pt x="6247318" y="400669"/>
                </a:moveTo>
                <a:lnTo>
                  <a:pt x="6208764" y="439223"/>
                </a:lnTo>
                <a:lnTo>
                  <a:pt x="6248037" y="478496"/>
                </a:lnTo>
                <a:lnTo>
                  <a:pt x="6286591" y="439942"/>
                </a:lnTo>
                <a:close/>
                <a:moveTo>
                  <a:pt x="6133018" y="400669"/>
                </a:moveTo>
                <a:lnTo>
                  <a:pt x="6093745" y="439942"/>
                </a:lnTo>
                <a:lnTo>
                  <a:pt x="6132299" y="478496"/>
                </a:lnTo>
                <a:lnTo>
                  <a:pt x="6171572" y="439223"/>
                </a:lnTo>
                <a:close/>
                <a:moveTo>
                  <a:pt x="6017280" y="400669"/>
                </a:moveTo>
                <a:lnTo>
                  <a:pt x="5978726" y="439223"/>
                </a:lnTo>
                <a:lnTo>
                  <a:pt x="6017999" y="478496"/>
                </a:lnTo>
                <a:lnTo>
                  <a:pt x="6056553" y="439942"/>
                </a:lnTo>
                <a:close/>
                <a:moveTo>
                  <a:pt x="5902980" y="400669"/>
                </a:moveTo>
                <a:lnTo>
                  <a:pt x="5863707" y="439942"/>
                </a:lnTo>
                <a:lnTo>
                  <a:pt x="5902261" y="478496"/>
                </a:lnTo>
                <a:lnTo>
                  <a:pt x="5941534" y="439223"/>
                </a:lnTo>
                <a:close/>
                <a:moveTo>
                  <a:pt x="5787242" y="400669"/>
                </a:moveTo>
                <a:lnTo>
                  <a:pt x="5748688" y="439223"/>
                </a:lnTo>
                <a:lnTo>
                  <a:pt x="5787961" y="478496"/>
                </a:lnTo>
                <a:lnTo>
                  <a:pt x="5826515" y="439942"/>
                </a:lnTo>
                <a:close/>
                <a:moveTo>
                  <a:pt x="5672942" y="400669"/>
                </a:moveTo>
                <a:lnTo>
                  <a:pt x="5633669" y="439942"/>
                </a:lnTo>
                <a:lnTo>
                  <a:pt x="5672223" y="478496"/>
                </a:lnTo>
                <a:lnTo>
                  <a:pt x="5711496" y="439223"/>
                </a:lnTo>
                <a:close/>
                <a:moveTo>
                  <a:pt x="5557204" y="400669"/>
                </a:moveTo>
                <a:lnTo>
                  <a:pt x="5518650" y="439223"/>
                </a:lnTo>
                <a:lnTo>
                  <a:pt x="5557923" y="478496"/>
                </a:lnTo>
                <a:lnTo>
                  <a:pt x="5596477" y="439942"/>
                </a:lnTo>
                <a:close/>
                <a:moveTo>
                  <a:pt x="5442904" y="400669"/>
                </a:moveTo>
                <a:lnTo>
                  <a:pt x="5403631" y="439942"/>
                </a:lnTo>
                <a:lnTo>
                  <a:pt x="5442185" y="478496"/>
                </a:lnTo>
                <a:lnTo>
                  <a:pt x="5481458" y="439223"/>
                </a:lnTo>
                <a:close/>
                <a:moveTo>
                  <a:pt x="5327166" y="400669"/>
                </a:moveTo>
                <a:lnTo>
                  <a:pt x="5288612" y="439223"/>
                </a:lnTo>
                <a:lnTo>
                  <a:pt x="5327885" y="478496"/>
                </a:lnTo>
                <a:lnTo>
                  <a:pt x="5366439" y="439942"/>
                </a:lnTo>
                <a:close/>
                <a:moveTo>
                  <a:pt x="5212866" y="400669"/>
                </a:moveTo>
                <a:lnTo>
                  <a:pt x="5173593" y="439942"/>
                </a:lnTo>
                <a:lnTo>
                  <a:pt x="5212147" y="478496"/>
                </a:lnTo>
                <a:lnTo>
                  <a:pt x="5251420" y="439223"/>
                </a:lnTo>
                <a:close/>
                <a:moveTo>
                  <a:pt x="5097128" y="400669"/>
                </a:moveTo>
                <a:lnTo>
                  <a:pt x="5058574" y="439223"/>
                </a:lnTo>
                <a:lnTo>
                  <a:pt x="5097847" y="478496"/>
                </a:lnTo>
                <a:lnTo>
                  <a:pt x="5136401" y="439942"/>
                </a:lnTo>
                <a:close/>
                <a:moveTo>
                  <a:pt x="4982828" y="400669"/>
                </a:moveTo>
                <a:lnTo>
                  <a:pt x="4943555" y="439942"/>
                </a:lnTo>
                <a:lnTo>
                  <a:pt x="4982109" y="478496"/>
                </a:lnTo>
                <a:lnTo>
                  <a:pt x="5021382" y="439223"/>
                </a:lnTo>
                <a:close/>
                <a:moveTo>
                  <a:pt x="4867090" y="400669"/>
                </a:moveTo>
                <a:lnTo>
                  <a:pt x="4828536" y="439223"/>
                </a:lnTo>
                <a:lnTo>
                  <a:pt x="4867809" y="478496"/>
                </a:lnTo>
                <a:lnTo>
                  <a:pt x="4906363" y="439942"/>
                </a:lnTo>
                <a:close/>
                <a:moveTo>
                  <a:pt x="4752790" y="400669"/>
                </a:moveTo>
                <a:lnTo>
                  <a:pt x="4713517" y="439942"/>
                </a:lnTo>
                <a:lnTo>
                  <a:pt x="4752071" y="478496"/>
                </a:lnTo>
                <a:lnTo>
                  <a:pt x="4791344" y="439223"/>
                </a:lnTo>
                <a:close/>
                <a:moveTo>
                  <a:pt x="4637052" y="400669"/>
                </a:moveTo>
                <a:lnTo>
                  <a:pt x="4598498" y="439223"/>
                </a:lnTo>
                <a:lnTo>
                  <a:pt x="4637771" y="478496"/>
                </a:lnTo>
                <a:lnTo>
                  <a:pt x="4676325" y="439942"/>
                </a:lnTo>
                <a:close/>
                <a:moveTo>
                  <a:pt x="4522752" y="400669"/>
                </a:moveTo>
                <a:lnTo>
                  <a:pt x="4483479" y="439942"/>
                </a:lnTo>
                <a:lnTo>
                  <a:pt x="4522033" y="478496"/>
                </a:lnTo>
                <a:lnTo>
                  <a:pt x="4561306" y="439223"/>
                </a:lnTo>
                <a:close/>
                <a:moveTo>
                  <a:pt x="4407014" y="400669"/>
                </a:moveTo>
                <a:lnTo>
                  <a:pt x="4368460" y="439223"/>
                </a:lnTo>
                <a:lnTo>
                  <a:pt x="4407733" y="478496"/>
                </a:lnTo>
                <a:lnTo>
                  <a:pt x="4446287" y="439942"/>
                </a:lnTo>
                <a:close/>
                <a:moveTo>
                  <a:pt x="4292714" y="400669"/>
                </a:moveTo>
                <a:lnTo>
                  <a:pt x="4253441" y="439942"/>
                </a:lnTo>
                <a:lnTo>
                  <a:pt x="4291995" y="478496"/>
                </a:lnTo>
                <a:lnTo>
                  <a:pt x="4331268" y="439223"/>
                </a:lnTo>
                <a:close/>
                <a:moveTo>
                  <a:pt x="4176976" y="400669"/>
                </a:moveTo>
                <a:lnTo>
                  <a:pt x="4138422" y="439223"/>
                </a:lnTo>
                <a:lnTo>
                  <a:pt x="4177695" y="478496"/>
                </a:lnTo>
                <a:lnTo>
                  <a:pt x="4216249" y="439942"/>
                </a:lnTo>
                <a:close/>
                <a:moveTo>
                  <a:pt x="4062676" y="400669"/>
                </a:moveTo>
                <a:lnTo>
                  <a:pt x="4023404" y="439941"/>
                </a:lnTo>
                <a:lnTo>
                  <a:pt x="4061959" y="478496"/>
                </a:lnTo>
                <a:lnTo>
                  <a:pt x="4101231" y="439224"/>
                </a:lnTo>
                <a:close/>
                <a:moveTo>
                  <a:pt x="2106640" y="400669"/>
                </a:moveTo>
                <a:lnTo>
                  <a:pt x="2068086" y="439224"/>
                </a:lnTo>
                <a:lnTo>
                  <a:pt x="2107357" y="478495"/>
                </a:lnTo>
                <a:lnTo>
                  <a:pt x="2145912" y="439941"/>
                </a:lnTo>
                <a:close/>
                <a:moveTo>
                  <a:pt x="1992340" y="400669"/>
                </a:moveTo>
                <a:lnTo>
                  <a:pt x="1953067" y="439943"/>
                </a:lnTo>
                <a:lnTo>
                  <a:pt x="1991620" y="478496"/>
                </a:lnTo>
                <a:lnTo>
                  <a:pt x="2030894" y="439223"/>
                </a:lnTo>
                <a:close/>
                <a:moveTo>
                  <a:pt x="1876601" y="400669"/>
                </a:moveTo>
                <a:lnTo>
                  <a:pt x="1838047" y="439223"/>
                </a:lnTo>
                <a:lnTo>
                  <a:pt x="1877320" y="478496"/>
                </a:lnTo>
                <a:lnTo>
                  <a:pt x="1915874" y="439942"/>
                </a:lnTo>
                <a:close/>
                <a:moveTo>
                  <a:pt x="1762301" y="400669"/>
                </a:moveTo>
                <a:lnTo>
                  <a:pt x="1723028" y="439942"/>
                </a:lnTo>
                <a:lnTo>
                  <a:pt x="1761582" y="478496"/>
                </a:lnTo>
                <a:lnTo>
                  <a:pt x="1800855" y="439223"/>
                </a:lnTo>
                <a:close/>
                <a:moveTo>
                  <a:pt x="1646563" y="400669"/>
                </a:moveTo>
                <a:lnTo>
                  <a:pt x="1608009" y="439223"/>
                </a:lnTo>
                <a:lnTo>
                  <a:pt x="1647282" y="478496"/>
                </a:lnTo>
                <a:lnTo>
                  <a:pt x="1685836" y="439942"/>
                </a:lnTo>
                <a:close/>
                <a:moveTo>
                  <a:pt x="1532263" y="400669"/>
                </a:moveTo>
                <a:lnTo>
                  <a:pt x="1492990" y="439942"/>
                </a:lnTo>
                <a:lnTo>
                  <a:pt x="1531543" y="478496"/>
                </a:lnTo>
                <a:lnTo>
                  <a:pt x="1570817" y="439223"/>
                </a:lnTo>
                <a:close/>
                <a:moveTo>
                  <a:pt x="1416524" y="400669"/>
                </a:moveTo>
                <a:lnTo>
                  <a:pt x="1377971" y="439223"/>
                </a:lnTo>
                <a:lnTo>
                  <a:pt x="1417243" y="478496"/>
                </a:lnTo>
                <a:lnTo>
                  <a:pt x="1455798" y="439942"/>
                </a:lnTo>
                <a:close/>
                <a:moveTo>
                  <a:pt x="1302224" y="400669"/>
                </a:moveTo>
                <a:lnTo>
                  <a:pt x="1262952" y="439942"/>
                </a:lnTo>
                <a:lnTo>
                  <a:pt x="1301506" y="478496"/>
                </a:lnTo>
                <a:lnTo>
                  <a:pt x="1340779" y="439223"/>
                </a:lnTo>
                <a:close/>
                <a:moveTo>
                  <a:pt x="1186487" y="400669"/>
                </a:moveTo>
                <a:lnTo>
                  <a:pt x="1147933" y="439223"/>
                </a:lnTo>
                <a:lnTo>
                  <a:pt x="1187206" y="478496"/>
                </a:lnTo>
                <a:lnTo>
                  <a:pt x="1225760" y="439942"/>
                </a:lnTo>
                <a:close/>
                <a:moveTo>
                  <a:pt x="1072187" y="400669"/>
                </a:moveTo>
                <a:lnTo>
                  <a:pt x="1032914" y="439942"/>
                </a:lnTo>
                <a:lnTo>
                  <a:pt x="1071468" y="478496"/>
                </a:lnTo>
                <a:lnTo>
                  <a:pt x="1110741" y="439223"/>
                </a:lnTo>
                <a:close/>
                <a:moveTo>
                  <a:pt x="956449" y="400669"/>
                </a:moveTo>
                <a:lnTo>
                  <a:pt x="917895" y="439223"/>
                </a:lnTo>
                <a:lnTo>
                  <a:pt x="957168" y="478496"/>
                </a:lnTo>
                <a:lnTo>
                  <a:pt x="995722" y="439942"/>
                </a:lnTo>
                <a:close/>
                <a:moveTo>
                  <a:pt x="842149" y="400669"/>
                </a:moveTo>
                <a:lnTo>
                  <a:pt x="802876" y="439943"/>
                </a:lnTo>
                <a:lnTo>
                  <a:pt x="841429" y="478496"/>
                </a:lnTo>
                <a:lnTo>
                  <a:pt x="880703" y="439223"/>
                </a:lnTo>
                <a:close/>
                <a:moveTo>
                  <a:pt x="726410" y="400669"/>
                </a:moveTo>
                <a:lnTo>
                  <a:pt x="687857" y="439223"/>
                </a:lnTo>
                <a:lnTo>
                  <a:pt x="727129" y="478496"/>
                </a:lnTo>
                <a:lnTo>
                  <a:pt x="765683" y="439942"/>
                </a:lnTo>
                <a:close/>
                <a:moveTo>
                  <a:pt x="612110" y="400669"/>
                </a:moveTo>
                <a:lnTo>
                  <a:pt x="572838" y="439942"/>
                </a:lnTo>
                <a:lnTo>
                  <a:pt x="611392" y="478496"/>
                </a:lnTo>
                <a:lnTo>
                  <a:pt x="650665" y="439224"/>
                </a:lnTo>
                <a:close/>
                <a:moveTo>
                  <a:pt x="496373" y="400669"/>
                </a:moveTo>
                <a:lnTo>
                  <a:pt x="457819" y="439223"/>
                </a:lnTo>
                <a:lnTo>
                  <a:pt x="497092" y="478496"/>
                </a:lnTo>
                <a:lnTo>
                  <a:pt x="535646" y="439942"/>
                </a:lnTo>
                <a:close/>
                <a:moveTo>
                  <a:pt x="3716903" y="400668"/>
                </a:moveTo>
                <a:lnTo>
                  <a:pt x="3678350" y="439222"/>
                </a:lnTo>
                <a:lnTo>
                  <a:pt x="3717624" y="478496"/>
                </a:lnTo>
                <a:lnTo>
                  <a:pt x="3756178" y="439943"/>
                </a:lnTo>
                <a:close/>
                <a:moveTo>
                  <a:pt x="3602603" y="400668"/>
                </a:moveTo>
                <a:lnTo>
                  <a:pt x="3563329" y="439942"/>
                </a:lnTo>
                <a:lnTo>
                  <a:pt x="3601883" y="478496"/>
                </a:lnTo>
                <a:lnTo>
                  <a:pt x="3641157" y="439222"/>
                </a:lnTo>
                <a:close/>
                <a:moveTo>
                  <a:pt x="3256827" y="400668"/>
                </a:moveTo>
                <a:lnTo>
                  <a:pt x="3218274" y="439222"/>
                </a:lnTo>
                <a:lnTo>
                  <a:pt x="3257548" y="478496"/>
                </a:lnTo>
                <a:lnTo>
                  <a:pt x="3296102" y="439942"/>
                </a:lnTo>
                <a:close/>
                <a:moveTo>
                  <a:pt x="3142527" y="400668"/>
                </a:moveTo>
                <a:lnTo>
                  <a:pt x="3103253" y="439942"/>
                </a:lnTo>
                <a:lnTo>
                  <a:pt x="3141807" y="478496"/>
                </a:lnTo>
                <a:lnTo>
                  <a:pt x="3181082" y="439222"/>
                </a:lnTo>
                <a:close/>
                <a:moveTo>
                  <a:pt x="2796752" y="400668"/>
                </a:moveTo>
                <a:lnTo>
                  <a:pt x="2758198" y="439223"/>
                </a:lnTo>
                <a:lnTo>
                  <a:pt x="2797471" y="478496"/>
                </a:lnTo>
                <a:lnTo>
                  <a:pt x="2836026" y="439942"/>
                </a:lnTo>
                <a:close/>
                <a:moveTo>
                  <a:pt x="2682452" y="400668"/>
                </a:moveTo>
                <a:lnTo>
                  <a:pt x="2643178" y="439942"/>
                </a:lnTo>
                <a:lnTo>
                  <a:pt x="2681732" y="478496"/>
                </a:lnTo>
                <a:lnTo>
                  <a:pt x="2721006" y="439222"/>
                </a:lnTo>
                <a:close/>
                <a:moveTo>
                  <a:pt x="2336676" y="400668"/>
                </a:moveTo>
                <a:lnTo>
                  <a:pt x="2298123" y="439222"/>
                </a:lnTo>
                <a:lnTo>
                  <a:pt x="2337397" y="478496"/>
                </a:lnTo>
                <a:lnTo>
                  <a:pt x="2375951" y="439943"/>
                </a:lnTo>
                <a:close/>
                <a:moveTo>
                  <a:pt x="2222376" y="400668"/>
                </a:moveTo>
                <a:lnTo>
                  <a:pt x="2183103" y="439941"/>
                </a:lnTo>
                <a:lnTo>
                  <a:pt x="2221657" y="478495"/>
                </a:lnTo>
                <a:lnTo>
                  <a:pt x="2260930" y="439222"/>
                </a:lnTo>
                <a:close/>
                <a:moveTo>
                  <a:pt x="9123507" y="400664"/>
                </a:moveTo>
                <a:lnTo>
                  <a:pt x="9084234" y="439937"/>
                </a:lnTo>
                <a:lnTo>
                  <a:pt x="9122788" y="478491"/>
                </a:lnTo>
                <a:lnTo>
                  <a:pt x="9162061" y="439218"/>
                </a:lnTo>
                <a:close/>
                <a:moveTo>
                  <a:pt x="2969640" y="343521"/>
                </a:moveTo>
                <a:lnTo>
                  <a:pt x="2931086" y="382074"/>
                </a:lnTo>
                <a:lnTo>
                  <a:pt x="2969640" y="420628"/>
                </a:lnTo>
                <a:lnTo>
                  <a:pt x="3008193" y="382074"/>
                </a:lnTo>
                <a:close/>
                <a:moveTo>
                  <a:pt x="2509564" y="343521"/>
                </a:moveTo>
                <a:lnTo>
                  <a:pt x="2471010" y="382074"/>
                </a:lnTo>
                <a:lnTo>
                  <a:pt x="2509565" y="420629"/>
                </a:lnTo>
                <a:lnTo>
                  <a:pt x="2548118" y="382075"/>
                </a:lnTo>
                <a:close/>
                <a:moveTo>
                  <a:pt x="3889791" y="343520"/>
                </a:moveTo>
                <a:lnTo>
                  <a:pt x="3851237" y="382074"/>
                </a:lnTo>
                <a:lnTo>
                  <a:pt x="3889791" y="420628"/>
                </a:lnTo>
                <a:lnTo>
                  <a:pt x="3928345" y="382074"/>
                </a:lnTo>
                <a:close/>
                <a:moveTo>
                  <a:pt x="3429715" y="343520"/>
                </a:moveTo>
                <a:lnTo>
                  <a:pt x="3391161" y="382074"/>
                </a:lnTo>
                <a:lnTo>
                  <a:pt x="3429715" y="420628"/>
                </a:lnTo>
                <a:lnTo>
                  <a:pt x="3468269" y="382074"/>
                </a:lnTo>
                <a:close/>
                <a:moveTo>
                  <a:pt x="899299" y="343520"/>
                </a:moveTo>
                <a:lnTo>
                  <a:pt x="860745" y="382073"/>
                </a:lnTo>
                <a:lnTo>
                  <a:pt x="899299" y="420627"/>
                </a:lnTo>
                <a:lnTo>
                  <a:pt x="937852" y="382073"/>
                </a:lnTo>
                <a:close/>
                <a:moveTo>
                  <a:pt x="2049490" y="343519"/>
                </a:moveTo>
                <a:lnTo>
                  <a:pt x="2010936" y="382073"/>
                </a:lnTo>
                <a:lnTo>
                  <a:pt x="2049490" y="420627"/>
                </a:lnTo>
                <a:lnTo>
                  <a:pt x="2088044" y="382073"/>
                </a:lnTo>
                <a:close/>
                <a:moveTo>
                  <a:pt x="1589413" y="343519"/>
                </a:moveTo>
                <a:lnTo>
                  <a:pt x="1550859" y="382073"/>
                </a:lnTo>
                <a:lnTo>
                  <a:pt x="1589413" y="420627"/>
                </a:lnTo>
                <a:lnTo>
                  <a:pt x="1627967" y="382073"/>
                </a:lnTo>
                <a:close/>
                <a:moveTo>
                  <a:pt x="1359375" y="343519"/>
                </a:moveTo>
                <a:lnTo>
                  <a:pt x="1320821" y="382073"/>
                </a:lnTo>
                <a:lnTo>
                  <a:pt x="1359375" y="420627"/>
                </a:lnTo>
                <a:lnTo>
                  <a:pt x="1397928" y="382073"/>
                </a:lnTo>
                <a:close/>
                <a:moveTo>
                  <a:pt x="4809940" y="343519"/>
                </a:moveTo>
                <a:lnTo>
                  <a:pt x="4771386" y="382073"/>
                </a:lnTo>
                <a:lnTo>
                  <a:pt x="4809940" y="420627"/>
                </a:lnTo>
                <a:lnTo>
                  <a:pt x="4848494" y="382073"/>
                </a:lnTo>
                <a:close/>
                <a:moveTo>
                  <a:pt x="8950624" y="343519"/>
                </a:moveTo>
                <a:lnTo>
                  <a:pt x="8912070" y="382073"/>
                </a:lnTo>
                <a:lnTo>
                  <a:pt x="8950624" y="420627"/>
                </a:lnTo>
                <a:lnTo>
                  <a:pt x="8989178" y="382073"/>
                </a:lnTo>
                <a:close/>
                <a:moveTo>
                  <a:pt x="8720586" y="343519"/>
                </a:moveTo>
                <a:lnTo>
                  <a:pt x="8682032" y="382073"/>
                </a:lnTo>
                <a:lnTo>
                  <a:pt x="8720586" y="420627"/>
                </a:lnTo>
                <a:lnTo>
                  <a:pt x="8759140" y="382073"/>
                </a:lnTo>
                <a:close/>
                <a:moveTo>
                  <a:pt x="8490548" y="343519"/>
                </a:moveTo>
                <a:lnTo>
                  <a:pt x="8451994" y="382073"/>
                </a:lnTo>
                <a:lnTo>
                  <a:pt x="8490548" y="420627"/>
                </a:lnTo>
                <a:lnTo>
                  <a:pt x="8529102" y="382073"/>
                </a:lnTo>
                <a:close/>
                <a:moveTo>
                  <a:pt x="8260510" y="343519"/>
                </a:moveTo>
                <a:lnTo>
                  <a:pt x="8221956" y="382073"/>
                </a:lnTo>
                <a:lnTo>
                  <a:pt x="8260510" y="420627"/>
                </a:lnTo>
                <a:lnTo>
                  <a:pt x="8299064" y="382073"/>
                </a:lnTo>
                <a:close/>
                <a:moveTo>
                  <a:pt x="8030472" y="343519"/>
                </a:moveTo>
                <a:lnTo>
                  <a:pt x="7991918" y="382073"/>
                </a:lnTo>
                <a:lnTo>
                  <a:pt x="8030472" y="420627"/>
                </a:lnTo>
                <a:lnTo>
                  <a:pt x="8069026" y="382073"/>
                </a:lnTo>
                <a:close/>
                <a:moveTo>
                  <a:pt x="7800434" y="343519"/>
                </a:moveTo>
                <a:lnTo>
                  <a:pt x="7761880" y="382073"/>
                </a:lnTo>
                <a:lnTo>
                  <a:pt x="7800434" y="420627"/>
                </a:lnTo>
                <a:lnTo>
                  <a:pt x="7838988" y="382073"/>
                </a:lnTo>
                <a:close/>
                <a:moveTo>
                  <a:pt x="7570396" y="343519"/>
                </a:moveTo>
                <a:lnTo>
                  <a:pt x="7531842" y="382073"/>
                </a:lnTo>
                <a:lnTo>
                  <a:pt x="7570396" y="420627"/>
                </a:lnTo>
                <a:lnTo>
                  <a:pt x="7608950" y="382073"/>
                </a:lnTo>
                <a:close/>
                <a:moveTo>
                  <a:pt x="7340358" y="343519"/>
                </a:moveTo>
                <a:lnTo>
                  <a:pt x="7301804" y="382073"/>
                </a:lnTo>
                <a:lnTo>
                  <a:pt x="7340358" y="420627"/>
                </a:lnTo>
                <a:lnTo>
                  <a:pt x="7378912" y="382073"/>
                </a:lnTo>
                <a:close/>
                <a:moveTo>
                  <a:pt x="7110320" y="343519"/>
                </a:moveTo>
                <a:lnTo>
                  <a:pt x="7071766" y="382073"/>
                </a:lnTo>
                <a:lnTo>
                  <a:pt x="7110320" y="420627"/>
                </a:lnTo>
                <a:lnTo>
                  <a:pt x="7148874" y="382073"/>
                </a:lnTo>
                <a:close/>
                <a:moveTo>
                  <a:pt x="6880282" y="343519"/>
                </a:moveTo>
                <a:lnTo>
                  <a:pt x="6841728" y="382073"/>
                </a:lnTo>
                <a:lnTo>
                  <a:pt x="6880282" y="420627"/>
                </a:lnTo>
                <a:lnTo>
                  <a:pt x="6918836" y="382073"/>
                </a:lnTo>
                <a:close/>
                <a:moveTo>
                  <a:pt x="6650244" y="343519"/>
                </a:moveTo>
                <a:lnTo>
                  <a:pt x="6611690" y="382073"/>
                </a:lnTo>
                <a:lnTo>
                  <a:pt x="6650244" y="420627"/>
                </a:lnTo>
                <a:lnTo>
                  <a:pt x="6688798" y="382073"/>
                </a:lnTo>
                <a:close/>
                <a:moveTo>
                  <a:pt x="6420206" y="343519"/>
                </a:moveTo>
                <a:lnTo>
                  <a:pt x="6381652" y="382073"/>
                </a:lnTo>
                <a:lnTo>
                  <a:pt x="6420206" y="420627"/>
                </a:lnTo>
                <a:lnTo>
                  <a:pt x="6458760" y="382073"/>
                </a:lnTo>
                <a:close/>
                <a:moveTo>
                  <a:pt x="6190168" y="343519"/>
                </a:moveTo>
                <a:lnTo>
                  <a:pt x="6151614" y="382073"/>
                </a:lnTo>
                <a:lnTo>
                  <a:pt x="6190168" y="420627"/>
                </a:lnTo>
                <a:lnTo>
                  <a:pt x="6228722" y="382073"/>
                </a:lnTo>
                <a:close/>
                <a:moveTo>
                  <a:pt x="5960130" y="343519"/>
                </a:moveTo>
                <a:lnTo>
                  <a:pt x="5921576" y="382073"/>
                </a:lnTo>
                <a:lnTo>
                  <a:pt x="5960130" y="420627"/>
                </a:lnTo>
                <a:lnTo>
                  <a:pt x="5998684" y="382073"/>
                </a:lnTo>
                <a:close/>
                <a:moveTo>
                  <a:pt x="5730092" y="343519"/>
                </a:moveTo>
                <a:lnTo>
                  <a:pt x="5691538" y="382073"/>
                </a:lnTo>
                <a:lnTo>
                  <a:pt x="5730092" y="420627"/>
                </a:lnTo>
                <a:lnTo>
                  <a:pt x="5768646" y="382073"/>
                </a:lnTo>
                <a:close/>
                <a:moveTo>
                  <a:pt x="5500054" y="343519"/>
                </a:moveTo>
                <a:lnTo>
                  <a:pt x="5461500" y="382073"/>
                </a:lnTo>
                <a:lnTo>
                  <a:pt x="5500054" y="420627"/>
                </a:lnTo>
                <a:lnTo>
                  <a:pt x="5538608" y="382073"/>
                </a:lnTo>
                <a:close/>
                <a:moveTo>
                  <a:pt x="5270016" y="343519"/>
                </a:moveTo>
                <a:lnTo>
                  <a:pt x="5231462" y="382073"/>
                </a:lnTo>
                <a:lnTo>
                  <a:pt x="5270016" y="420627"/>
                </a:lnTo>
                <a:lnTo>
                  <a:pt x="5308570" y="382073"/>
                </a:lnTo>
                <a:close/>
                <a:moveTo>
                  <a:pt x="5039978" y="343519"/>
                </a:moveTo>
                <a:lnTo>
                  <a:pt x="5001424" y="382073"/>
                </a:lnTo>
                <a:lnTo>
                  <a:pt x="5039978" y="420627"/>
                </a:lnTo>
                <a:lnTo>
                  <a:pt x="5078532" y="382073"/>
                </a:lnTo>
                <a:close/>
                <a:moveTo>
                  <a:pt x="4579902" y="343519"/>
                </a:moveTo>
                <a:lnTo>
                  <a:pt x="4541348" y="382073"/>
                </a:lnTo>
                <a:lnTo>
                  <a:pt x="4579902" y="420627"/>
                </a:lnTo>
                <a:lnTo>
                  <a:pt x="4618456" y="382073"/>
                </a:lnTo>
                <a:close/>
                <a:moveTo>
                  <a:pt x="4349864" y="343519"/>
                </a:moveTo>
                <a:lnTo>
                  <a:pt x="4311310" y="382073"/>
                </a:lnTo>
                <a:lnTo>
                  <a:pt x="4349864" y="420627"/>
                </a:lnTo>
                <a:lnTo>
                  <a:pt x="4388418" y="382073"/>
                </a:lnTo>
                <a:close/>
                <a:moveTo>
                  <a:pt x="1819451" y="343519"/>
                </a:moveTo>
                <a:lnTo>
                  <a:pt x="1780897" y="382073"/>
                </a:lnTo>
                <a:lnTo>
                  <a:pt x="1819451" y="420627"/>
                </a:lnTo>
                <a:lnTo>
                  <a:pt x="1858005" y="382073"/>
                </a:lnTo>
                <a:close/>
                <a:moveTo>
                  <a:pt x="1129337" y="343519"/>
                </a:moveTo>
                <a:lnTo>
                  <a:pt x="1090783" y="382073"/>
                </a:lnTo>
                <a:lnTo>
                  <a:pt x="1129337" y="420627"/>
                </a:lnTo>
                <a:lnTo>
                  <a:pt x="1167891" y="382073"/>
                </a:lnTo>
                <a:close/>
                <a:moveTo>
                  <a:pt x="439223" y="343519"/>
                </a:moveTo>
                <a:lnTo>
                  <a:pt x="400669" y="382073"/>
                </a:lnTo>
                <a:lnTo>
                  <a:pt x="439223" y="420627"/>
                </a:lnTo>
                <a:lnTo>
                  <a:pt x="477777" y="382073"/>
                </a:lnTo>
                <a:close/>
                <a:moveTo>
                  <a:pt x="669261" y="343519"/>
                </a:moveTo>
                <a:lnTo>
                  <a:pt x="630707" y="382073"/>
                </a:lnTo>
                <a:lnTo>
                  <a:pt x="669261" y="420627"/>
                </a:lnTo>
                <a:lnTo>
                  <a:pt x="707815" y="382073"/>
                </a:lnTo>
                <a:close/>
                <a:moveTo>
                  <a:pt x="3659753" y="343518"/>
                </a:moveTo>
                <a:lnTo>
                  <a:pt x="3621199" y="382072"/>
                </a:lnTo>
                <a:lnTo>
                  <a:pt x="3659753" y="420626"/>
                </a:lnTo>
                <a:lnTo>
                  <a:pt x="3698307" y="382072"/>
                </a:lnTo>
                <a:close/>
                <a:moveTo>
                  <a:pt x="2279526" y="343518"/>
                </a:moveTo>
                <a:lnTo>
                  <a:pt x="2240972" y="382072"/>
                </a:lnTo>
                <a:lnTo>
                  <a:pt x="2279526" y="420626"/>
                </a:lnTo>
                <a:lnTo>
                  <a:pt x="2318080" y="382072"/>
                </a:lnTo>
                <a:close/>
                <a:moveTo>
                  <a:pt x="4119828" y="343518"/>
                </a:moveTo>
                <a:lnTo>
                  <a:pt x="4081272" y="382073"/>
                </a:lnTo>
                <a:lnTo>
                  <a:pt x="4119827" y="420628"/>
                </a:lnTo>
                <a:lnTo>
                  <a:pt x="4158381" y="382072"/>
                </a:lnTo>
                <a:close/>
                <a:moveTo>
                  <a:pt x="3199678" y="343518"/>
                </a:moveTo>
                <a:lnTo>
                  <a:pt x="3161123" y="382072"/>
                </a:lnTo>
                <a:lnTo>
                  <a:pt x="3199678" y="420626"/>
                </a:lnTo>
                <a:lnTo>
                  <a:pt x="3238232" y="382072"/>
                </a:lnTo>
                <a:close/>
                <a:moveTo>
                  <a:pt x="2739602" y="343518"/>
                </a:moveTo>
                <a:lnTo>
                  <a:pt x="2701047" y="382072"/>
                </a:lnTo>
                <a:lnTo>
                  <a:pt x="2739602" y="420627"/>
                </a:lnTo>
                <a:lnTo>
                  <a:pt x="2778156" y="382072"/>
                </a:lnTo>
                <a:close/>
                <a:moveTo>
                  <a:pt x="9180657" y="343514"/>
                </a:moveTo>
                <a:lnTo>
                  <a:pt x="9142103" y="382068"/>
                </a:lnTo>
                <a:lnTo>
                  <a:pt x="9180657" y="420622"/>
                </a:lnTo>
                <a:lnTo>
                  <a:pt x="9219211" y="382068"/>
                </a:lnTo>
                <a:close/>
                <a:moveTo>
                  <a:pt x="4004811" y="342801"/>
                </a:moveTo>
                <a:lnTo>
                  <a:pt x="3965537" y="382074"/>
                </a:lnTo>
                <a:lnTo>
                  <a:pt x="4004809" y="421346"/>
                </a:lnTo>
                <a:lnTo>
                  <a:pt x="4044081" y="382072"/>
                </a:lnTo>
                <a:close/>
                <a:moveTo>
                  <a:pt x="2164509" y="342801"/>
                </a:moveTo>
                <a:lnTo>
                  <a:pt x="2125236" y="382073"/>
                </a:lnTo>
                <a:lnTo>
                  <a:pt x="2164508" y="421345"/>
                </a:lnTo>
                <a:lnTo>
                  <a:pt x="2203780" y="382072"/>
                </a:lnTo>
                <a:close/>
                <a:moveTo>
                  <a:pt x="2394544" y="342801"/>
                </a:moveTo>
                <a:lnTo>
                  <a:pt x="2355272" y="382072"/>
                </a:lnTo>
                <a:lnTo>
                  <a:pt x="2394547" y="421347"/>
                </a:lnTo>
                <a:lnTo>
                  <a:pt x="2433818" y="382075"/>
                </a:lnTo>
                <a:close/>
                <a:moveTo>
                  <a:pt x="1244356" y="342801"/>
                </a:moveTo>
                <a:lnTo>
                  <a:pt x="1205083" y="382073"/>
                </a:lnTo>
                <a:lnTo>
                  <a:pt x="1244356" y="421346"/>
                </a:lnTo>
                <a:lnTo>
                  <a:pt x="1283628" y="382073"/>
                </a:lnTo>
                <a:close/>
                <a:moveTo>
                  <a:pt x="784279" y="342801"/>
                </a:moveTo>
                <a:lnTo>
                  <a:pt x="745007" y="382073"/>
                </a:lnTo>
                <a:lnTo>
                  <a:pt x="784279" y="421346"/>
                </a:lnTo>
                <a:lnTo>
                  <a:pt x="823552" y="382073"/>
                </a:lnTo>
                <a:close/>
                <a:moveTo>
                  <a:pt x="9065643" y="342800"/>
                </a:moveTo>
                <a:lnTo>
                  <a:pt x="9026370" y="382073"/>
                </a:lnTo>
                <a:lnTo>
                  <a:pt x="9065638" y="421341"/>
                </a:lnTo>
                <a:lnTo>
                  <a:pt x="9104911" y="382068"/>
                </a:lnTo>
                <a:close/>
                <a:moveTo>
                  <a:pt x="3774771" y="342800"/>
                </a:moveTo>
                <a:lnTo>
                  <a:pt x="3735499" y="382072"/>
                </a:lnTo>
                <a:lnTo>
                  <a:pt x="3774774" y="421346"/>
                </a:lnTo>
                <a:lnTo>
                  <a:pt x="3814045" y="382074"/>
                </a:lnTo>
                <a:close/>
                <a:moveTo>
                  <a:pt x="3544735" y="342800"/>
                </a:moveTo>
                <a:lnTo>
                  <a:pt x="3505461" y="382074"/>
                </a:lnTo>
                <a:lnTo>
                  <a:pt x="3544733" y="421346"/>
                </a:lnTo>
                <a:lnTo>
                  <a:pt x="3584007" y="382072"/>
                </a:lnTo>
                <a:close/>
                <a:moveTo>
                  <a:pt x="3314695" y="342800"/>
                </a:moveTo>
                <a:lnTo>
                  <a:pt x="3275423" y="382072"/>
                </a:lnTo>
                <a:lnTo>
                  <a:pt x="3314698" y="421346"/>
                </a:lnTo>
                <a:lnTo>
                  <a:pt x="3353969" y="382074"/>
                </a:lnTo>
                <a:close/>
                <a:moveTo>
                  <a:pt x="3084660" y="342800"/>
                </a:moveTo>
                <a:lnTo>
                  <a:pt x="3045386" y="382074"/>
                </a:lnTo>
                <a:lnTo>
                  <a:pt x="3084658" y="421346"/>
                </a:lnTo>
                <a:lnTo>
                  <a:pt x="3123932" y="382072"/>
                </a:lnTo>
                <a:close/>
                <a:moveTo>
                  <a:pt x="2854619" y="342800"/>
                </a:moveTo>
                <a:lnTo>
                  <a:pt x="2815347" y="382072"/>
                </a:lnTo>
                <a:lnTo>
                  <a:pt x="2854621" y="421346"/>
                </a:lnTo>
                <a:lnTo>
                  <a:pt x="2893893" y="382074"/>
                </a:lnTo>
                <a:close/>
                <a:moveTo>
                  <a:pt x="2624584" y="342800"/>
                </a:moveTo>
                <a:lnTo>
                  <a:pt x="2585310" y="382074"/>
                </a:lnTo>
                <a:lnTo>
                  <a:pt x="2624582" y="421346"/>
                </a:lnTo>
                <a:lnTo>
                  <a:pt x="2663856" y="382072"/>
                </a:lnTo>
                <a:close/>
                <a:moveTo>
                  <a:pt x="8835605" y="342800"/>
                </a:moveTo>
                <a:lnTo>
                  <a:pt x="8796332" y="382073"/>
                </a:lnTo>
                <a:lnTo>
                  <a:pt x="8835605" y="421346"/>
                </a:lnTo>
                <a:lnTo>
                  <a:pt x="8874878" y="382073"/>
                </a:lnTo>
                <a:close/>
                <a:moveTo>
                  <a:pt x="8605567" y="342800"/>
                </a:moveTo>
                <a:lnTo>
                  <a:pt x="8566294" y="382073"/>
                </a:lnTo>
                <a:lnTo>
                  <a:pt x="8605567" y="421346"/>
                </a:lnTo>
                <a:lnTo>
                  <a:pt x="8644840" y="382073"/>
                </a:lnTo>
                <a:close/>
                <a:moveTo>
                  <a:pt x="8375529" y="342800"/>
                </a:moveTo>
                <a:lnTo>
                  <a:pt x="8336256" y="382073"/>
                </a:lnTo>
                <a:lnTo>
                  <a:pt x="8375529" y="421346"/>
                </a:lnTo>
                <a:lnTo>
                  <a:pt x="8414802" y="382073"/>
                </a:lnTo>
                <a:close/>
                <a:moveTo>
                  <a:pt x="8145491" y="342800"/>
                </a:moveTo>
                <a:lnTo>
                  <a:pt x="8106218" y="382073"/>
                </a:lnTo>
                <a:lnTo>
                  <a:pt x="8145491" y="421346"/>
                </a:lnTo>
                <a:lnTo>
                  <a:pt x="8184764" y="382073"/>
                </a:lnTo>
                <a:close/>
                <a:moveTo>
                  <a:pt x="7915453" y="342800"/>
                </a:moveTo>
                <a:lnTo>
                  <a:pt x="7876180" y="382073"/>
                </a:lnTo>
                <a:lnTo>
                  <a:pt x="7915453" y="421346"/>
                </a:lnTo>
                <a:lnTo>
                  <a:pt x="7954726" y="382073"/>
                </a:lnTo>
                <a:close/>
                <a:moveTo>
                  <a:pt x="7685415" y="342800"/>
                </a:moveTo>
                <a:lnTo>
                  <a:pt x="7646142" y="382073"/>
                </a:lnTo>
                <a:lnTo>
                  <a:pt x="7685415" y="421346"/>
                </a:lnTo>
                <a:lnTo>
                  <a:pt x="7724688" y="382073"/>
                </a:lnTo>
                <a:close/>
                <a:moveTo>
                  <a:pt x="7455377" y="342800"/>
                </a:moveTo>
                <a:lnTo>
                  <a:pt x="7416104" y="382073"/>
                </a:lnTo>
                <a:lnTo>
                  <a:pt x="7455377" y="421346"/>
                </a:lnTo>
                <a:lnTo>
                  <a:pt x="7494650" y="382073"/>
                </a:lnTo>
                <a:close/>
                <a:moveTo>
                  <a:pt x="7225339" y="342800"/>
                </a:moveTo>
                <a:lnTo>
                  <a:pt x="7186066" y="382073"/>
                </a:lnTo>
                <a:lnTo>
                  <a:pt x="7225339" y="421346"/>
                </a:lnTo>
                <a:lnTo>
                  <a:pt x="7264612" y="382073"/>
                </a:lnTo>
                <a:close/>
                <a:moveTo>
                  <a:pt x="6995301" y="342800"/>
                </a:moveTo>
                <a:lnTo>
                  <a:pt x="6956028" y="382073"/>
                </a:lnTo>
                <a:lnTo>
                  <a:pt x="6995301" y="421346"/>
                </a:lnTo>
                <a:lnTo>
                  <a:pt x="7034574" y="382073"/>
                </a:lnTo>
                <a:close/>
                <a:moveTo>
                  <a:pt x="6765263" y="342800"/>
                </a:moveTo>
                <a:lnTo>
                  <a:pt x="6725990" y="382073"/>
                </a:lnTo>
                <a:lnTo>
                  <a:pt x="6765263" y="421346"/>
                </a:lnTo>
                <a:lnTo>
                  <a:pt x="6804536" y="382073"/>
                </a:lnTo>
                <a:close/>
                <a:moveTo>
                  <a:pt x="6535225" y="342800"/>
                </a:moveTo>
                <a:lnTo>
                  <a:pt x="6495952" y="382073"/>
                </a:lnTo>
                <a:lnTo>
                  <a:pt x="6535225" y="421346"/>
                </a:lnTo>
                <a:lnTo>
                  <a:pt x="6574498" y="382073"/>
                </a:lnTo>
                <a:close/>
                <a:moveTo>
                  <a:pt x="6305187" y="342800"/>
                </a:moveTo>
                <a:lnTo>
                  <a:pt x="6265914" y="382073"/>
                </a:lnTo>
                <a:lnTo>
                  <a:pt x="6305187" y="421346"/>
                </a:lnTo>
                <a:lnTo>
                  <a:pt x="6344460" y="382073"/>
                </a:lnTo>
                <a:close/>
                <a:moveTo>
                  <a:pt x="6075149" y="342800"/>
                </a:moveTo>
                <a:lnTo>
                  <a:pt x="6035876" y="382073"/>
                </a:lnTo>
                <a:lnTo>
                  <a:pt x="6075149" y="421346"/>
                </a:lnTo>
                <a:lnTo>
                  <a:pt x="6114422" y="382073"/>
                </a:lnTo>
                <a:close/>
                <a:moveTo>
                  <a:pt x="5845111" y="342800"/>
                </a:moveTo>
                <a:lnTo>
                  <a:pt x="5805838" y="382073"/>
                </a:lnTo>
                <a:lnTo>
                  <a:pt x="5845111" y="421346"/>
                </a:lnTo>
                <a:lnTo>
                  <a:pt x="5884384" y="382073"/>
                </a:lnTo>
                <a:close/>
                <a:moveTo>
                  <a:pt x="5615073" y="342800"/>
                </a:moveTo>
                <a:lnTo>
                  <a:pt x="5575800" y="382073"/>
                </a:lnTo>
                <a:lnTo>
                  <a:pt x="5615073" y="421346"/>
                </a:lnTo>
                <a:lnTo>
                  <a:pt x="5654346" y="382073"/>
                </a:lnTo>
                <a:close/>
                <a:moveTo>
                  <a:pt x="5385035" y="342800"/>
                </a:moveTo>
                <a:lnTo>
                  <a:pt x="5345762" y="382073"/>
                </a:lnTo>
                <a:lnTo>
                  <a:pt x="5385035" y="421346"/>
                </a:lnTo>
                <a:lnTo>
                  <a:pt x="5424308" y="382073"/>
                </a:lnTo>
                <a:close/>
                <a:moveTo>
                  <a:pt x="5154997" y="342800"/>
                </a:moveTo>
                <a:lnTo>
                  <a:pt x="5115724" y="382073"/>
                </a:lnTo>
                <a:lnTo>
                  <a:pt x="5154997" y="421346"/>
                </a:lnTo>
                <a:lnTo>
                  <a:pt x="5194270" y="382073"/>
                </a:lnTo>
                <a:close/>
                <a:moveTo>
                  <a:pt x="4924959" y="342800"/>
                </a:moveTo>
                <a:lnTo>
                  <a:pt x="4885686" y="382073"/>
                </a:lnTo>
                <a:lnTo>
                  <a:pt x="4924959" y="421346"/>
                </a:lnTo>
                <a:lnTo>
                  <a:pt x="4964232" y="382073"/>
                </a:lnTo>
                <a:close/>
                <a:moveTo>
                  <a:pt x="4694921" y="342800"/>
                </a:moveTo>
                <a:lnTo>
                  <a:pt x="4655648" y="382073"/>
                </a:lnTo>
                <a:lnTo>
                  <a:pt x="4694921" y="421346"/>
                </a:lnTo>
                <a:lnTo>
                  <a:pt x="4734194" y="382073"/>
                </a:lnTo>
                <a:close/>
                <a:moveTo>
                  <a:pt x="4464883" y="342800"/>
                </a:moveTo>
                <a:lnTo>
                  <a:pt x="4425610" y="382073"/>
                </a:lnTo>
                <a:lnTo>
                  <a:pt x="4464883" y="421346"/>
                </a:lnTo>
                <a:lnTo>
                  <a:pt x="4504156" y="382073"/>
                </a:lnTo>
                <a:close/>
                <a:moveTo>
                  <a:pt x="4234845" y="342800"/>
                </a:moveTo>
                <a:lnTo>
                  <a:pt x="4195572" y="382073"/>
                </a:lnTo>
                <a:lnTo>
                  <a:pt x="4234845" y="421346"/>
                </a:lnTo>
                <a:lnTo>
                  <a:pt x="4274118" y="382073"/>
                </a:lnTo>
                <a:close/>
                <a:moveTo>
                  <a:pt x="1704432" y="342800"/>
                </a:moveTo>
                <a:lnTo>
                  <a:pt x="1665159" y="382073"/>
                </a:lnTo>
                <a:lnTo>
                  <a:pt x="1704432" y="421346"/>
                </a:lnTo>
                <a:lnTo>
                  <a:pt x="1743705" y="382073"/>
                </a:lnTo>
                <a:close/>
                <a:moveTo>
                  <a:pt x="1474394" y="342800"/>
                </a:moveTo>
                <a:lnTo>
                  <a:pt x="1435121" y="382073"/>
                </a:lnTo>
                <a:lnTo>
                  <a:pt x="1474394" y="421346"/>
                </a:lnTo>
                <a:lnTo>
                  <a:pt x="1513667" y="382073"/>
                </a:lnTo>
                <a:close/>
                <a:moveTo>
                  <a:pt x="1014318" y="342800"/>
                </a:moveTo>
                <a:lnTo>
                  <a:pt x="975045" y="382073"/>
                </a:lnTo>
                <a:lnTo>
                  <a:pt x="1014318" y="421346"/>
                </a:lnTo>
                <a:lnTo>
                  <a:pt x="1053591" y="382073"/>
                </a:lnTo>
                <a:close/>
                <a:moveTo>
                  <a:pt x="554242" y="342800"/>
                </a:moveTo>
                <a:lnTo>
                  <a:pt x="514969" y="382073"/>
                </a:lnTo>
                <a:lnTo>
                  <a:pt x="554242" y="421346"/>
                </a:lnTo>
                <a:lnTo>
                  <a:pt x="593515" y="382073"/>
                </a:lnTo>
                <a:close/>
                <a:moveTo>
                  <a:pt x="1934470" y="342800"/>
                </a:moveTo>
                <a:lnTo>
                  <a:pt x="1895197" y="382073"/>
                </a:lnTo>
                <a:lnTo>
                  <a:pt x="1934470" y="421347"/>
                </a:lnTo>
                <a:lnTo>
                  <a:pt x="1973744" y="382073"/>
                </a:lnTo>
                <a:close/>
                <a:moveTo>
                  <a:pt x="9238520" y="285650"/>
                </a:moveTo>
                <a:lnTo>
                  <a:pt x="9199252" y="324918"/>
                </a:lnTo>
                <a:lnTo>
                  <a:pt x="9237806" y="363472"/>
                </a:lnTo>
                <a:lnTo>
                  <a:pt x="9277074" y="324204"/>
                </a:lnTo>
                <a:close/>
                <a:moveTo>
                  <a:pt x="9122793" y="285650"/>
                </a:moveTo>
                <a:lnTo>
                  <a:pt x="9084239" y="324205"/>
                </a:lnTo>
                <a:lnTo>
                  <a:pt x="9123506" y="363472"/>
                </a:lnTo>
                <a:lnTo>
                  <a:pt x="9162061" y="324918"/>
                </a:lnTo>
                <a:close/>
                <a:moveTo>
                  <a:pt x="9008493" y="285650"/>
                </a:moveTo>
                <a:lnTo>
                  <a:pt x="8969220" y="324923"/>
                </a:lnTo>
                <a:lnTo>
                  <a:pt x="9007774" y="363477"/>
                </a:lnTo>
                <a:lnTo>
                  <a:pt x="9047047" y="324204"/>
                </a:lnTo>
                <a:close/>
                <a:moveTo>
                  <a:pt x="8892755" y="285650"/>
                </a:moveTo>
                <a:lnTo>
                  <a:pt x="8854201" y="324204"/>
                </a:lnTo>
                <a:lnTo>
                  <a:pt x="8893474" y="363477"/>
                </a:lnTo>
                <a:lnTo>
                  <a:pt x="8932028" y="324923"/>
                </a:lnTo>
                <a:close/>
                <a:moveTo>
                  <a:pt x="8778455" y="285650"/>
                </a:moveTo>
                <a:lnTo>
                  <a:pt x="8739182" y="324923"/>
                </a:lnTo>
                <a:lnTo>
                  <a:pt x="8777736" y="363477"/>
                </a:lnTo>
                <a:lnTo>
                  <a:pt x="8817009" y="324204"/>
                </a:lnTo>
                <a:close/>
                <a:moveTo>
                  <a:pt x="8662717" y="285650"/>
                </a:moveTo>
                <a:lnTo>
                  <a:pt x="8624163" y="324204"/>
                </a:lnTo>
                <a:lnTo>
                  <a:pt x="8663436" y="363477"/>
                </a:lnTo>
                <a:lnTo>
                  <a:pt x="8701990" y="324923"/>
                </a:lnTo>
                <a:close/>
                <a:moveTo>
                  <a:pt x="8548417" y="285650"/>
                </a:moveTo>
                <a:lnTo>
                  <a:pt x="8509144" y="324923"/>
                </a:lnTo>
                <a:lnTo>
                  <a:pt x="8547698" y="363477"/>
                </a:lnTo>
                <a:lnTo>
                  <a:pt x="8586971" y="324204"/>
                </a:lnTo>
                <a:close/>
                <a:moveTo>
                  <a:pt x="8432679" y="285650"/>
                </a:moveTo>
                <a:lnTo>
                  <a:pt x="8394125" y="324204"/>
                </a:lnTo>
                <a:lnTo>
                  <a:pt x="8433398" y="363477"/>
                </a:lnTo>
                <a:lnTo>
                  <a:pt x="8471952" y="324923"/>
                </a:lnTo>
                <a:close/>
                <a:moveTo>
                  <a:pt x="8318379" y="285650"/>
                </a:moveTo>
                <a:lnTo>
                  <a:pt x="8279106" y="324923"/>
                </a:lnTo>
                <a:lnTo>
                  <a:pt x="8317660" y="363477"/>
                </a:lnTo>
                <a:lnTo>
                  <a:pt x="8356933" y="324204"/>
                </a:lnTo>
                <a:close/>
                <a:moveTo>
                  <a:pt x="8202641" y="285650"/>
                </a:moveTo>
                <a:lnTo>
                  <a:pt x="8164087" y="324204"/>
                </a:lnTo>
                <a:lnTo>
                  <a:pt x="8203360" y="363477"/>
                </a:lnTo>
                <a:lnTo>
                  <a:pt x="8241914" y="324923"/>
                </a:lnTo>
                <a:close/>
                <a:moveTo>
                  <a:pt x="8088341" y="285650"/>
                </a:moveTo>
                <a:lnTo>
                  <a:pt x="8049068" y="324923"/>
                </a:lnTo>
                <a:lnTo>
                  <a:pt x="8087622" y="363477"/>
                </a:lnTo>
                <a:lnTo>
                  <a:pt x="8126895" y="324204"/>
                </a:lnTo>
                <a:close/>
                <a:moveTo>
                  <a:pt x="7972603" y="285650"/>
                </a:moveTo>
                <a:lnTo>
                  <a:pt x="7934049" y="324204"/>
                </a:lnTo>
                <a:lnTo>
                  <a:pt x="7973322" y="363477"/>
                </a:lnTo>
                <a:lnTo>
                  <a:pt x="8011876" y="324923"/>
                </a:lnTo>
                <a:close/>
                <a:moveTo>
                  <a:pt x="7858303" y="285650"/>
                </a:moveTo>
                <a:lnTo>
                  <a:pt x="7819030" y="324923"/>
                </a:lnTo>
                <a:lnTo>
                  <a:pt x="7857584" y="363477"/>
                </a:lnTo>
                <a:lnTo>
                  <a:pt x="7896857" y="324204"/>
                </a:lnTo>
                <a:close/>
                <a:moveTo>
                  <a:pt x="7742565" y="285650"/>
                </a:moveTo>
                <a:lnTo>
                  <a:pt x="7704011" y="324204"/>
                </a:lnTo>
                <a:lnTo>
                  <a:pt x="7743284" y="363477"/>
                </a:lnTo>
                <a:lnTo>
                  <a:pt x="7781838" y="324923"/>
                </a:lnTo>
                <a:close/>
                <a:moveTo>
                  <a:pt x="7628265" y="285650"/>
                </a:moveTo>
                <a:lnTo>
                  <a:pt x="7588992" y="324923"/>
                </a:lnTo>
                <a:lnTo>
                  <a:pt x="7627546" y="363477"/>
                </a:lnTo>
                <a:lnTo>
                  <a:pt x="7666819" y="324204"/>
                </a:lnTo>
                <a:close/>
                <a:moveTo>
                  <a:pt x="7512527" y="285650"/>
                </a:moveTo>
                <a:lnTo>
                  <a:pt x="7473973" y="324204"/>
                </a:lnTo>
                <a:lnTo>
                  <a:pt x="7513246" y="363477"/>
                </a:lnTo>
                <a:lnTo>
                  <a:pt x="7551800" y="324923"/>
                </a:lnTo>
                <a:close/>
                <a:moveTo>
                  <a:pt x="7398227" y="285650"/>
                </a:moveTo>
                <a:lnTo>
                  <a:pt x="7358954" y="324923"/>
                </a:lnTo>
                <a:lnTo>
                  <a:pt x="7397508" y="363477"/>
                </a:lnTo>
                <a:lnTo>
                  <a:pt x="7436781" y="324204"/>
                </a:lnTo>
                <a:close/>
                <a:moveTo>
                  <a:pt x="7282489" y="285650"/>
                </a:moveTo>
                <a:lnTo>
                  <a:pt x="7243935" y="324204"/>
                </a:lnTo>
                <a:lnTo>
                  <a:pt x="7283208" y="363477"/>
                </a:lnTo>
                <a:lnTo>
                  <a:pt x="7321762" y="324923"/>
                </a:lnTo>
                <a:close/>
                <a:moveTo>
                  <a:pt x="7168189" y="285650"/>
                </a:moveTo>
                <a:lnTo>
                  <a:pt x="7128916" y="324923"/>
                </a:lnTo>
                <a:lnTo>
                  <a:pt x="7167470" y="363477"/>
                </a:lnTo>
                <a:lnTo>
                  <a:pt x="7206743" y="324204"/>
                </a:lnTo>
                <a:close/>
                <a:moveTo>
                  <a:pt x="7052451" y="285650"/>
                </a:moveTo>
                <a:lnTo>
                  <a:pt x="7013897" y="324204"/>
                </a:lnTo>
                <a:lnTo>
                  <a:pt x="7053170" y="363477"/>
                </a:lnTo>
                <a:lnTo>
                  <a:pt x="7091724" y="324923"/>
                </a:lnTo>
                <a:close/>
                <a:moveTo>
                  <a:pt x="6938151" y="285650"/>
                </a:moveTo>
                <a:lnTo>
                  <a:pt x="6898878" y="324923"/>
                </a:lnTo>
                <a:lnTo>
                  <a:pt x="6937432" y="363477"/>
                </a:lnTo>
                <a:lnTo>
                  <a:pt x="6976705" y="324204"/>
                </a:lnTo>
                <a:close/>
                <a:moveTo>
                  <a:pt x="6822413" y="285650"/>
                </a:moveTo>
                <a:lnTo>
                  <a:pt x="6783859" y="324204"/>
                </a:lnTo>
                <a:lnTo>
                  <a:pt x="6823132" y="363477"/>
                </a:lnTo>
                <a:lnTo>
                  <a:pt x="6861686" y="324923"/>
                </a:lnTo>
                <a:close/>
                <a:moveTo>
                  <a:pt x="6708113" y="285650"/>
                </a:moveTo>
                <a:lnTo>
                  <a:pt x="6668840" y="324923"/>
                </a:lnTo>
                <a:lnTo>
                  <a:pt x="6707394" y="363477"/>
                </a:lnTo>
                <a:lnTo>
                  <a:pt x="6746667" y="324204"/>
                </a:lnTo>
                <a:close/>
                <a:moveTo>
                  <a:pt x="6592375" y="285650"/>
                </a:moveTo>
                <a:lnTo>
                  <a:pt x="6553821" y="324204"/>
                </a:lnTo>
                <a:lnTo>
                  <a:pt x="6593094" y="363477"/>
                </a:lnTo>
                <a:lnTo>
                  <a:pt x="6631648" y="324923"/>
                </a:lnTo>
                <a:close/>
                <a:moveTo>
                  <a:pt x="6478075" y="285650"/>
                </a:moveTo>
                <a:lnTo>
                  <a:pt x="6438802" y="324923"/>
                </a:lnTo>
                <a:lnTo>
                  <a:pt x="6477356" y="363477"/>
                </a:lnTo>
                <a:lnTo>
                  <a:pt x="6516629" y="324204"/>
                </a:lnTo>
                <a:close/>
                <a:moveTo>
                  <a:pt x="6362337" y="285650"/>
                </a:moveTo>
                <a:lnTo>
                  <a:pt x="6323783" y="324204"/>
                </a:lnTo>
                <a:lnTo>
                  <a:pt x="6363056" y="363477"/>
                </a:lnTo>
                <a:lnTo>
                  <a:pt x="6401610" y="324923"/>
                </a:lnTo>
                <a:close/>
                <a:moveTo>
                  <a:pt x="6248037" y="285650"/>
                </a:moveTo>
                <a:lnTo>
                  <a:pt x="6208764" y="324923"/>
                </a:lnTo>
                <a:lnTo>
                  <a:pt x="6247318" y="363477"/>
                </a:lnTo>
                <a:lnTo>
                  <a:pt x="6286591" y="324204"/>
                </a:lnTo>
                <a:close/>
                <a:moveTo>
                  <a:pt x="6132299" y="285650"/>
                </a:moveTo>
                <a:lnTo>
                  <a:pt x="6093745" y="324204"/>
                </a:lnTo>
                <a:lnTo>
                  <a:pt x="6133018" y="363477"/>
                </a:lnTo>
                <a:lnTo>
                  <a:pt x="6171572" y="324923"/>
                </a:lnTo>
                <a:close/>
                <a:moveTo>
                  <a:pt x="6017999" y="285650"/>
                </a:moveTo>
                <a:lnTo>
                  <a:pt x="5978726" y="324923"/>
                </a:lnTo>
                <a:lnTo>
                  <a:pt x="6017280" y="363477"/>
                </a:lnTo>
                <a:lnTo>
                  <a:pt x="6056553" y="324204"/>
                </a:lnTo>
                <a:close/>
                <a:moveTo>
                  <a:pt x="5902261" y="285650"/>
                </a:moveTo>
                <a:lnTo>
                  <a:pt x="5863707" y="324204"/>
                </a:lnTo>
                <a:lnTo>
                  <a:pt x="5902980" y="363477"/>
                </a:lnTo>
                <a:lnTo>
                  <a:pt x="5941534" y="324923"/>
                </a:lnTo>
                <a:close/>
                <a:moveTo>
                  <a:pt x="5787961" y="285650"/>
                </a:moveTo>
                <a:lnTo>
                  <a:pt x="5748688" y="324923"/>
                </a:lnTo>
                <a:lnTo>
                  <a:pt x="5787242" y="363477"/>
                </a:lnTo>
                <a:lnTo>
                  <a:pt x="5826515" y="324204"/>
                </a:lnTo>
                <a:close/>
                <a:moveTo>
                  <a:pt x="5672223" y="285650"/>
                </a:moveTo>
                <a:lnTo>
                  <a:pt x="5633669" y="324204"/>
                </a:lnTo>
                <a:lnTo>
                  <a:pt x="5672942" y="363477"/>
                </a:lnTo>
                <a:lnTo>
                  <a:pt x="5711496" y="324923"/>
                </a:lnTo>
                <a:close/>
                <a:moveTo>
                  <a:pt x="5557923" y="285650"/>
                </a:moveTo>
                <a:lnTo>
                  <a:pt x="5518650" y="324923"/>
                </a:lnTo>
                <a:lnTo>
                  <a:pt x="5557204" y="363477"/>
                </a:lnTo>
                <a:lnTo>
                  <a:pt x="5596477" y="324204"/>
                </a:lnTo>
                <a:close/>
                <a:moveTo>
                  <a:pt x="5442185" y="285650"/>
                </a:moveTo>
                <a:lnTo>
                  <a:pt x="5403631" y="324204"/>
                </a:lnTo>
                <a:lnTo>
                  <a:pt x="5442904" y="363477"/>
                </a:lnTo>
                <a:lnTo>
                  <a:pt x="5481458" y="324923"/>
                </a:lnTo>
                <a:close/>
                <a:moveTo>
                  <a:pt x="5327885" y="285650"/>
                </a:moveTo>
                <a:lnTo>
                  <a:pt x="5288612" y="324923"/>
                </a:lnTo>
                <a:lnTo>
                  <a:pt x="5327166" y="363477"/>
                </a:lnTo>
                <a:lnTo>
                  <a:pt x="5366439" y="324204"/>
                </a:lnTo>
                <a:close/>
                <a:moveTo>
                  <a:pt x="5212147" y="285650"/>
                </a:moveTo>
                <a:lnTo>
                  <a:pt x="5173593" y="324204"/>
                </a:lnTo>
                <a:lnTo>
                  <a:pt x="5212866" y="363477"/>
                </a:lnTo>
                <a:lnTo>
                  <a:pt x="5251420" y="324923"/>
                </a:lnTo>
                <a:close/>
                <a:moveTo>
                  <a:pt x="5097847" y="285650"/>
                </a:moveTo>
                <a:lnTo>
                  <a:pt x="5058574" y="324923"/>
                </a:lnTo>
                <a:lnTo>
                  <a:pt x="5097128" y="363477"/>
                </a:lnTo>
                <a:lnTo>
                  <a:pt x="5136401" y="324204"/>
                </a:lnTo>
                <a:close/>
                <a:moveTo>
                  <a:pt x="4982109" y="285650"/>
                </a:moveTo>
                <a:lnTo>
                  <a:pt x="4943555" y="324204"/>
                </a:lnTo>
                <a:lnTo>
                  <a:pt x="4982828" y="363477"/>
                </a:lnTo>
                <a:lnTo>
                  <a:pt x="5021382" y="324923"/>
                </a:lnTo>
                <a:close/>
                <a:moveTo>
                  <a:pt x="4867809" y="285650"/>
                </a:moveTo>
                <a:lnTo>
                  <a:pt x="4828536" y="324923"/>
                </a:lnTo>
                <a:lnTo>
                  <a:pt x="4867090" y="363477"/>
                </a:lnTo>
                <a:lnTo>
                  <a:pt x="4906363" y="324204"/>
                </a:lnTo>
                <a:close/>
                <a:moveTo>
                  <a:pt x="4752071" y="285650"/>
                </a:moveTo>
                <a:lnTo>
                  <a:pt x="4713517" y="324204"/>
                </a:lnTo>
                <a:lnTo>
                  <a:pt x="4752790" y="363477"/>
                </a:lnTo>
                <a:lnTo>
                  <a:pt x="4791344" y="324923"/>
                </a:lnTo>
                <a:close/>
                <a:moveTo>
                  <a:pt x="4637771" y="285650"/>
                </a:moveTo>
                <a:lnTo>
                  <a:pt x="4598498" y="324923"/>
                </a:lnTo>
                <a:lnTo>
                  <a:pt x="4637052" y="363477"/>
                </a:lnTo>
                <a:lnTo>
                  <a:pt x="4676325" y="324204"/>
                </a:lnTo>
                <a:close/>
                <a:moveTo>
                  <a:pt x="4522033" y="285650"/>
                </a:moveTo>
                <a:lnTo>
                  <a:pt x="4483479" y="324204"/>
                </a:lnTo>
                <a:lnTo>
                  <a:pt x="4522752" y="363477"/>
                </a:lnTo>
                <a:lnTo>
                  <a:pt x="4561306" y="324923"/>
                </a:lnTo>
                <a:close/>
                <a:moveTo>
                  <a:pt x="4407733" y="285650"/>
                </a:moveTo>
                <a:lnTo>
                  <a:pt x="4368460" y="324923"/>
                </a:lnTo>
                <a:lnTo>
                  <a:pt x="4407014" y="363477"/>
                </a:lnTo>
                <a:lnTo>
                  <a:pt x="4446287" y="324204"/>
                </a:lnTo>
                <a:close/>
                <a:moveTo>
                  <a:pt x="4291995" y="285650"/>
                </a:moveTo>
                <a:lnTo>
                  <a:pt x="4253441" y="324204"/>
                </a:lnTo>
                <a:lnTo>
                  <a:pt x="4292714" y="363477"/>
                </a:lnTo>
                <a:lnTo>
                  <a:pt x="4331268" y="324923"/>
                </a:lnTo>
                <a:close/>
                <a:moveTo>
                  <a:pt x="4177695" y="285650"/>
                </a:moveTo>
                <a:lnTo>
                  <a:pt x="4138422" y="324923"/>
                </a:lnTo>
                <a:lnTo>
                  <a:pt x="4176976" y="363477"/>
                </a:lnTo>
                <a:lnTo>
                  <a:pt x="4216249" y="324204"/>
                </a:lnTo>
                <a:close/>
                <a:moveTo>
                  <a:pt x="4061961" y="285650"/>
                </a:moveTo>
                <a:lnTo>
                  <a:pt x="4023405" y="324206"/>
                </a:lnTo>
                <a:lnTo>
                  <a:pt x="4062676" y="363477"/>
                </a:lnTo>
                <a:lnTo>
                  <a:pt x="4101232" y="324922"/>
                </a:lnTo>
                <a:close/>
                <a:moveTo>
                  <a:pt x="3947661" y="285650"/>
                </a:moveTo>
                <a:lnTo>
                  <a:pt x="3908387" y="324924"/>
                </a:lnTo>
                <a:lnTo>
                  <a:pt x="3946941" y="363478"/>
                </a:lnTo>
                <a:lnTo>
                  <a:pt x="3986215" y="324205"/>
                </a:lnTo>
                <a:close/>
                <a:moveTo>
                  <a:pt x="3831921" y="285650"/>
                </a:moveTo>
                <a:lnTo>
                  <a:pt x="3793367" y="324204"/>
                </a:lnTo>
                <a:lnTo>
                  <a:pt x="3832641" y="363478"/>
                </a:lnTo>
                <a:lnTo>
                  <a:pt x="3871195" y="324924"/>
                </a:lnTo>
                <a:close/>
                <a:moveTo>
                  <a:pt x="3717621" y="285650"/>
                </a:moveTo>
                <a:lnTo>
                  <a:pt x="3678349" y="324922"/>
                </a:lnTo>
                <a:lnTo>
                  <a:pt x="3716903" y="363476"/>
                </a:lnTo>
                <a:lnTo>
                  <a:pt x="3756175" y="324204"/>
                </a:lnTo>
                <a:close/>
                <a:moveTo>
                  <a:pt x="3601885" y="285650"/>
                </a:moveTo>
                <a:lnTo>
                  <a:pt x="3563331" y="324204"/>
                </a:lnTo>
                <a:lnTo>
                  <a:pt x="3602603" y="363476"/>
                </a:lnTo>
                <a:lnTo>
                  <a:pt x="3641157" y="324922"/>
                </a:lnTo>
                <a:close/>
                <a:moveTo>
                  <a:pt x="3487585" y="285650"/>
                </a:moveTo>
                <a:lnTo>
                  <a:pt x="3448311" y="324924"/>
                </a:lnTo>
                <a:lnTo>
                  <a:pt x="3486865" y="363478"/>
                </a:lnTo>
                <a:lnTo>
                  <a:pt x="3526139" y="324204"/>
                </a:lnTo>
                <a:close/>
                <a:moveTo>
                  <a:pt x="3371845" y="285650"/>
                </a:moveTo>
                <a:lnTo>
                  <a:pt x="3333291" y="324204"/>
                </a:lnTo>
                <a:lnTo>
                  <a:pt x="3372565" y="363478"/>
                </a:lnTo>
                <a:lnTo>
                  <a:pt x="3411119" y="324924"/>
                </a:lnTo>
                <a:close/>
                <a:moveTo>
                  <a:pt x="3257545" y="285650"/>
                </a:moveTo>
                <a:lnTo>
                  <a:pt x="3218273" y="324922"/>
                </a:lnTo>
                <a:lnTo>
                  <a:pt x="3256827" y="363476"/>
                </a:lnTo>
                <a:lnTo>
                  <a:pt x="3296099" y="324204"/>
                </a:lnTo>
                <a:close/>
                <a:moveTo>
                  <a:pt x="3141810" y="285650"/>
                </a:moveTo>
                <a:lnTo>
                  <a:pt x="3103256" y="324205"/>
                </a:lnTo>
                <a:lnTo>
                  <a:pt x="3142527" y="363476"/>
                </a:lnTo>
                <a:lnTo>
                  <a:pt x="3181082" y="324922"/>
                </a:lnTo>
                <a:close/>
                <a:moveTo>
                  <a:pt x="3027510" y="285650"/>
                </a:moveTo>
                <a:lnTo>
                  <a:pt x="2988236" y="324925"/>
                </a:lnTo>
                <a:lnTo>
                  <a:pt x="3026789" y="363478"/>
                </a:lnTo>
                <a:lnTo>
                  <a:pt x="3066064" y="324204"/>
                </a:lnTo>
                <a:close/>
                <a:moveTo>
                  <a:pt x="2911769" y="285650"/>
                </a:moveTo>
                <a:lnTo>
                  <a:pt x="2873215" y="324204"/>
                </a:lnTo>
                <a:lnTo>
                  <a:pt x="2912489" y="363478"/>
                </a:lnTo>
                <a:lnTo>
                  <a:pt x="2951043" y="324924"/>
                </a:lnTo>
                <a:close/>
                <a:moveTo>
                  <a:pt x="2797469" y="285650"/>
                </a:moveTo>
                <a:lnTo>
                  <a:pt x="2758197" y="324922"/>
                </a:lnTo>
                <a:lnTo>
                  <a:pt x="2796751" y="363476"/>
                </a:lnTo>
                <a:lnTo>
                  <a:pt x="2836023" y="324204"/>
                </a:lnTo>
                <a:close/>
                <a:moveTo>
                  <a:pt x="2681734" y="285650"/>
                </a:moveTo>
                <a:lnTo>
                  <a:pt x="2643180" y="324205"/>
                </a:lnTo>
                <a:lnTo>
                  <a:pt x="2682451" y="363476"/>
                </a:lnTo>
                <a:lnTo>
                  <a:pt x="2721006" y="324922"/>
                </a:lnTo>
                <a:close/>
                <a:moveTo>
                  <a:pt x="2567434" y="285650"/>
                </a:moveTo>
                <a:lnTo>
                  <a:pt x="2528160" y="324924"/>
                </a:lnTo>
                <a:lnTo>
                  <a:pt x="2566714" y="363478"/>
                </a:lnTo>
                <a:lnTo>
                  <a:pt x="2605988" y="324204"/>
                </a:lnTo>
                <a:close/>
                <a:moveTo>
                  <a:pt x="2451694" y="285650"/>
                </a:moveTo>
                <a:lnTo>
                  <a:pt x="2413140" y="324204"/>
                </a:lnTo>
                <a:lnTo>
                  <a:pt x="2452414" y="363478"/>
                </a:lnTo>
                <a:lnTo>
                  <a:pt x="2490968" y="324924"/>
                </a:lnTo>
                <a:close/>
                <a:moveTo>
                  <a:pt x="2337394" y="285650"/>
                </a:moveTo>
                <a:lnTo>
                  <a:pt x="2298122" y="324922"/>
                </a:lnTo>
                <a:lnTo>
                  <a:pt x="2336676" y="363476"/>
                </a:lnTo>
                <a:lnTo>
                  <a:pt x="2375948" y="324204"/>
                </a:lnTo>
                <a:close/>
                <a:moveTo>
                  <a:pt x="2221659" y="285650"/>
                </a:moveTo>
                <a:lnTo>
                  <a:pt x="2183105" y="324205"/>
                </a:lnTo>
                <a:lnTo>
                  <a:pt x="2222376" y="363476"/>
                </a:lnTo>
                <a:lnTo>
                  <a:pt x="2260931" y="324922"/>
                </a:lnTo>
                <a:close/>
                <a:moveTo>
                  <a:pt x="2107359" y="285650"/>
                </a:moveTo>
                <a:lnTo>
                  <a:pt x="2068086" y="324923"/>
                </a:lnTo>
                <a:lnTo>
                  <a:pt x="2106640" y="363477"/>
                </a:lnTo>
                <a:lnTo>
                  <a:pt x="2145913" y="324204"/>
                </a:lnTo>
                <a:close/>
                <a:moveTo>
                  <a:pt x="1991620" y="285650"/>
                </a:moveTo>
                <a:lnTo>
                  <a:pt x="1953067" y="324204"/>
                </a:lnTo>
                <a:lnTo>
                  <a:pt x="1992340" y="363477"/>
                </a:lnTo>
                <a:lnTo>
                  <a:pt x="2030894" y="324923"/>
                </a:lnTo>
                <a:close/>
                <a:moveTo>
                  <a:pt x="1877320" y="285650"/>
                </a:moveTo>
                <a:lnTo>
                  <a:pt x="1838047" y="324923"/>
                </a:lnTo>
                <a:lnTo>
                  <a:pt x="1876601" y="363477"/>
                </a:lnTo>
                <a:lnTo>
                  <a:pt x="1915874" y="324204"/>
                </a:lnTo>
                <a:close/>
                <a:moveTo>
                  <a:pt x="1761582" y="285650"/>
                </a:moveTo>
                <a:lnTo>
                  <a:pt x="1723028" y="324204"/>
                </a:lnTo>
                <a:lnTo>
                  <a:pt x="1762301" y="363477"/>
                </a:lnTo>
                <a:lnTo>
                  <a:pt x="1800855" y="324923"/>
                </a:lnTo>
                <a:close/>
                <a:moveTo>
                  <a:pt x="1647282" y="285650"/>
                </a:moveTo>
                <a:lnTo>
                  <a:pt x="1608009" y="324923"/>
                </a:lnTo>
                <a:lnTo>
                  <a:pt x="1646563" y="363477"/>
                </a:lnTo>
                <a:lnTo>
                  <a:pt x="1685836" y="324204"/>
                </a:lnTo>
                <a:close/>
                <a:moveTo>
                  <a:pt x="1531543" y="285650"/>
                </a:moveTo>
                <a:lnTo>
                  <a:pt x="1492990" y="324204"/>
                </a:lnTo>
                <a:lnTo>
                  <a:pt x="1532263" y="363477"/>
                </a:lnTo>
                <a:lnTo>
                  <a:pt x="1570817" y="324924"/>
                </a:lnTo>
                <a:close/>
                <a:moveTo>
                  <a:pt x="1417243" y="285650"/>
                </a:moveTo>
                <a:lnTo>
                  <a:pt x="1377971" y="324923"/>
                </a:lnTo>
                <a:lnTo>
                  <a:pt x="1416524" y="363477"/>
                </a:lnTo>
                <a:lnTo>
                  <a:pt x="1455798" y="324204"/>
                </a:lnTo>
                <a:close/>
                <a:moveTo>
                  <a:pt x="1301506" y="285650"/>
                </a:moveTo>
                <a:lnTo>
                  <a:pt x="1262952" y="324205"/>
                </a:lnTo>
                <a:lnTo>
                  <a:pt x="1302224" y="363477"/>
                </a:lnTo>
                <a:lnTo>
                  <a:pt x="1340779" y="324923"/>
                </a:lnTo>
                <a:close/>
                <a:moveTo>
                  <a:pt x="1187206" y="285650"/>
                </a:moveTo>
                <a:lnTo>
                  <a:pt x="1147933" y="324923"/>
                </a:lnTo>
                <a:lnTo>
                  <a:pt x="1186487" y="363477"/>
                </a:lnTo>
                <a:lnTo>
                  <a:pt x="1225760" y="324204"/>
                </a:lnTo>
                <a:close/>
                <a:moveTo>
                  <a:pt x="1071468" y="285650"/>
                </a:moveTo>
                <a:lnTo>
                  <a:pt x="1032914" y="324204"/>
                </a:lnTo>
                <a:lnTo>
                  <a:pt x="1072187" y="363477"/>
                </a:lnTo>
                <a:lnTo>
                  <a:pt x="1110741" y="324923"/>
                </a:lnTo>
                <a:close/>
                <a:moveTo>
                  <a:pt x="957168" y="285650"/>
                </a:moveTo>
                <a:lnTo>
                  <a:pt x="917895" y="324923"/>
                </a:lnTo>
                <a:lnTo>
                  <a:pt x="956449" y="363477"/>
                </a:lnTo>
                <a:lnTo>
                  <a:pt x="995722" y="324204"/>
                </a:lnTo>
                <a:close/>
                <a:moveTo>
                  <a:pt x="841429" y="285650"/>
                </a:moveTo>
                <a:lnTo>
                  <a:pt x="802876" y="324204"/>
                </a:lnTo>
                <a:lnTo>
                  <a:pt x="842149" y="363477"/>
                </a:lnTo>
                <a:lnTo>
                  <a:pt x="880703" y="324924"/>
                </a:lnTo>
                <a:close/>
                <a:moveTo>
                  <a:pt x="727129" y="285650"/>
                </a:moveTo>
                <a:lnTo>
                  <a:pt x="687857" y="324923"/>
                </a:lnTo>
                <a:lnTo>
                  <a:pt x="726410" y="363477"/>
                </a:lnTo>
                <a:lnTo>
                  <a:pt x="765683" y="324204"/>
                </a:lnTo>
                <a:close/>
                <a:moveTo>
                  <a:pt x="611392" y="285650"/>
                </a:moveTo>
                <a:lnTo>
                  <a:pt x="572838" y="324205"/>
                </a:lnTo>
                <a:lnTo>
                  <a:pt x="612110" y="363477"/>
                </a:lnTo>
                <a:lnTo>
                  <a:pt x="650665" y="324923"/>
                </a:lnTo>
                <a:close/>
                <a:moveTo>
                  <a:pt x="497092" y="285650"/>
                </a:moveTo>
                <a:lnTo>
                  <a:pt x="457819" y="324923"/>
                </a:lnTo>
                <a:lnTo>
                  <a:pt x="496373" y="363477"/>
                </a:lnTo>
                <a:lnTo>
                  <a:pt x="535646" y="324204"/>
                </a:lnTo>
                <a:close/>
                <a:moveTo>
                  <a:pt x="381354" y="285650"/>
                </a:moveTo>
                <a:lnTo>
                  <a:pt x="342800" y="324204"/>
                </a:lnTo>
                <a:lnTo>
                  <a:pt x="382073" y="363477"/>
                </a:lnTo>
                <a:lnTo>
                  <a:pt x="420627" y="324923"/>
                </a:lnTo>
                <a:close/>
                <a:moveTo>
                  <a:pt x="1934471" y="228501"/>
                </a:moveTo>
                <a:lnTo>
                  <a:pt x="1895917" y="267054"/>
                </a:lnTo>
                <a:lnTo>
                  <a:pt x="1934471" y="305608"/>
                </a:lnTo>
                <a:lnTo>
                  <a:pt x="1973024" y="267054"/>
                </a:lnTo>
                <a:close/>
                <a:moveTo>
                  <a:pt x="784280" y="228501"/>
                </a:moveTo>
                <a:lnTo>
                  <a:pt x="745726" y="267054"/>
                </a:lnTo>
                <a:lnTo>
                  <a:pt x="784280" y="305608"/>
                </a:lnTo>
                <a:lnTo>
                  <a:pt x="822833" y="267054"/>
                </a:lnTo>
                <a:close/>
                <a:moveTo>
                  <a:pt x="3544736" y="228501"/>
                </a:moveTo>
                <a:lnTo>
                  <a:pt x="3506182" y="267054"/>
                </a:lnTo>
                <a:lnTo>
                  <a:pt x="3544736" y="305608"/>
                </a:lnTo>
                <a:lnTo>
                  <a:pt x="3583289" y="267054"/>
                </a:lnTo>
                <a:close/>
                <a:moveTo>
                  <a:pt x="3084660" y="228501"/>
                </a:moveTo>
                <a:lnTo>
                  <a:pt x="3046106" y="267054"/>
                </a:lnTo>
                <a:lnTo>
                  <a:pt x="3084660" y="305608"/>
                </a:lnTo>
                <a:lnTo>
                  <a:pt x="3123213" y="267054"/>
                </a:lnTo>
                <a:close/>
                <a:moveTo>
                  <a:pt x="3774771" y="228500"/>
                </a:moveTo>
                <a:lnTo>
                  <a:pt x="3736217" y="267054"/>
                </a:lnTo>
                <a:lnTo>
                  <a:pt x="3774771" y="305608"/>
                </a:lnTo>
                <a:lnTo>
                  <a:pt x="3813325" y="267054"/>
                </a:lnTo>
                <a:close/>
                <a:moveTo>
                  <a:pt x="3314695" y="228500"/>
                </a:moveTo>
                <a:lnTo>
                  <a:pt x="3276141" y="267054"/>
                </a:lnTo>
                <a:lnTo>
                  <a:pt x="3314695" y="305608"/>
                </a:lnTo>
                <a:lnTo>
                  <a:pt x="3353249" y="267054"/>
                </a:lnTo>
                <a:close/>
                <a:moveTo>
                  <a:pt x="2394544" y="228500"/>
                </a:moveTo>
                <a:lnTo>
                  <a:pt x="2355990" y="267054"/>
                </a:lnTo>
                <a:lnTo>
                  <a:pt x="2394544" y="305608"/>
                </a:lnTo>
                <a:lnTo>
                  <a:pt x="2433098" y="267054"/>
                </a:lnTo>
                <a:close/>
                <a:moveTo>
                  <a:pt x="9295670" y="228500"/>
                </a:moveTo>
                <a:lnTo>
                  <a:pt x="9257116" y="267054"/>
                </a:lnTo>
                <a:lnTo>
                  <a:pt x="9295670" y="305608"/>
                </a:lnTo>
                <a:lnTo>
                  <a:pt x="9334224" y="267054"/>
                </a:lnTo>
                <a:close/>
                <a:moveTo>
                  <a:pt x="324204" y="228500"/>
                </a:moveTo>
                <a:lnTo>
                  <a:pt x="285650" y="267054"/>
                </a:lnTo>
                <a:lnTo>
                  <a:pt x="324204" y="305608"/>
                </a:lnTo>
                <a:lnTo>
                  <a:pt x="362758" y="267054"/>
                </a:lnTo>
                <a:close/>
                <a:moveTo>
                  <a:pt x="8835605" y="228500"/>
                </a:moveTo>
                <a:lnTo>
                  <a:pt x="8797051" y="267054"/>
                </a:lnTo>
                <a:lnTo>
                  <a:pt x="8835605" y="305608"/>
                </a:lnTo>
                <a:lnTo>
                  <a:pt x="8874159" y="267054"/>
                </a:lnTo>
                <a:close/>
                <a:moveTo>
                  <a:pt x="8605567" y="228500"/>
                </a:moveTo>
                <a:lnTo>
                  <a:pt x="8567013" y="267054"/>
                </a:lnTo>
                <a:lnTo>
                  <a:pt x="8605567" y="305608"/>
                </a:lnTo>
                <a:lnTo>
                  <a:pt x="8644121" y="267054"/>
                </a:lnTo>
                <a:close/>
                <a:moveTo>
                  <a:pt x="8375529" y="228500"/>
                </a:moveTo>
                <a:lnTo>
                  <a:pt x="8336975" y="267054"/>
                </a:lnTo>
                <a:lnTo>
                  <a:pt x="8375529" y="305608"/>
                </a:lnTo>
                <a:lnTo>
                  <a:pt x="8414083" y="267054"/>
                </a:lnTo>
                <a:close/>
                <a:moveTo>
                  <a:pt x="8145491" y="228500"/>
                </a:moveTo>
                <a:lnTo>
                  <a:pt x="8106937" y="267054"/>
                </a:lnTo>
                <a:lnTo>
                  <a:pt x="8145491" y="305608"/>
                </a:lnTo>
                <a:lnTo>
                  <a:pt x="8184045" y="267054"/>
                </a:lnTo>
                <a:close/>
                <a:moveTo>
                  <a:pt x="7915453" y="228500"/>
                </a:moveTo>
                <a:lnTo>
                  <a:pt x="7876899" y="267054"/>
                </a:lnTo>
                <a:lnTo>
                  <a:pt x="7915453" y="305608"/>
                </a:lnTo>
                <a:lnTo>
                  <a:pt x="7954007" y="267054"/>
                </a:lnTo>
                <a:close/>
                <a:moveTo>
                  <a:pt x="7685415" y="228500"/>
                </a:moveTo>
                <a:lnTo>
                  <a:pt x="7646861" y="267054"/>
                </a:lnTo>
                <a:lnTo>
                  <a:pt x="7685415" y="305608"/>
                </a:lnTo>
                <a:lnTo>
                  <a:pt x="7723969" y="267054"/>
                </a:lnTo>
                <a:close/>
                <a:moveTo>
                  <a:pt x="7455377" y="228500"/>
                </a:moveTo>
                <a:lnTo>
                  <a:pt x="7416823" y="267054"/>
                </a:lnTo>
                <a:lnTo>
                  <a:pt x="7455377" y="305608"/>
                </a:lnTo>
                <a:lnTo>
                  <a:pt x="7493931" y="267054"/>
                </a:lnTo>
                <a:close/>
                <a:moveTo>
                  <a:pt x="7225339" y="228500"/>
                </a:moveTo>
                <a:lnTo>
                  <a:pt x="7186785" y="267054"/>
                </a:lnTo>
                <a:lnTo>
                  <a:pt x="7225339" y="305608"/>
                </a:lnTo>
                <a:lnTo>
                  <a:pt x="7263893" y="267054"/>
                </a:lnTo>
                <a:close/>
                <a:moveTo>
                  <a:pt x="6995301" y="228500"/>
                </a:moveTo>
                <a:lnTo>
                  <a:pt x="6956747" y="267054"/>
                </a:lnTo>
                <a:lnTo>
                  <a:pt x="6995301" y="305608"/>
                </a:lnTo>
                <a:lnTo>
                  <a:pt x="7033855" y="267054"/>
                </a:lnTo>
                <a:close/>
                <a:moveTo>
                  <a:pt x="6765263" y="228500"/>
                </a:moveTo>
                <a:lnTo>
                  <a:pt x="6726709" y="267054"/>
                </a:lnTo>
                <a:lnTo>
                  <a:pt x="6765263" y="305608"/>
                </a:lnTo>
                <a:lnTo>
                  <a:pt x="6803817" y="267054"/>
                </a:lnTo>
                <a:close/>
                <a:moveTo>
                  <a:pt x="6535225" y="228500"/>
                </a:moveTo>
                <a:lnTo>
                  <a:pt x="6496671" y="267054"/>
                </a:lnTo>
                <a:lnTo>
                  <a:pt x="6535225" y="305608"/>
                </a:lnTo>
                <a:lnTo>
                  <a:pt x="6573779" y="267054"/>
                </a:lnTo>
                <a:close/>
                <a:moveTo>
                  <a:pt x="6305187" y="228500"/>
                </a:moveTo>
                <a:lnTo>
                  <a:pt x="6266633" y="267054"/>
                </a:lnTo>
                <a:lnTo>
                  <a:pt x="6305187" y="305608"/>
                </a:lnTo>
                <a:lnTo>
                  <a:pt x="6343741" y="267054"/>
                </a:lnTo>
                <a:close/>
                <a:moveTo>
                  <a:pt x="6075149" y="228500"/>
                </a:moveTo>
                <a:lnTo>
                  <a:pt x="6036595" y="267054"/>
                </a:lnTo>
                <a:lnTo>
                  <a:pt x="6075149" y="305608"/>
                </a:lnTo>
                <a:lnTo>
                  <a:pt x="6113703" y="267054"/>
                </a:lnTo>
                <a:close/>
                <a:moveTo>
                  <a:pt x="5845111" y="228500"/>
                </a:moveTo>
                <a:lnTo>
                  <a:pt x="5806557" y="267054"/>
                </a:lnTo>
                <a:lnTo>
                  <a:pt x="5845111" y="305608"/>
                </a:lnTo>
                <a:lnTo>
                  <a:pt x="5883665" y="267054"/>
                </a:lnTo>
                <a:close/>
                <a:moveTo>
                  <a:pt x="5615073" y="228500"/>
                </a:moveTo>
                <a:lnTo>
                  <a:pt x="5576519" y="267054"/>
                </a:lnTo>
                <a:lnTo>
                  <a:pt x="5615073" y="305608"/>
                </a:lnTo>
                <a:lnTo>
                  <a:pt x="5653627" y="267054"/>
                </a:lnTo>
                <a:close/>
                <a:moveTo>
                  <a:pt x="5385035" y="228500"/>
                </a:moveTo>
                <a:lnTo>
                  <a:pt x="5346481" y="267054"/>
                </a:lnTo>
                <a:lnTo>
                  <a:pt x="5385035" y="305608"/>
                </a:lnTo>
                <a:lnTo>
                  <a:pt x="5423589" y="267054"/>
                </a:lnTo>
                <a:close/>
                <a:moveTo>
                  <a:pt x="5154997" y="228500"/>
                </a:moveTo>
                <a:lnTo>
                  <a:pt x="5116443" y="267054"/>
                </a:lnTo>
                <a:lnTo>
                  <a:pt x="5154997" y="305608"/>
                </a:lnTo>
                <a:lnTo>
                  <a:pt x="5193551" y="267054"/>
                </a:lnTo>
                <a:close/>
                <a:moveTo>
                  <a:pt x="4924959" y="228500"/>
                </a:moveTo>
                <a:lnTo>
                  <a:pt x="4886405" y="267054"/>
                </a:lnTo>
                <a:lnTo>
                  <a:pt x="4924959" y="305608"/>
                </a:lnTo>
                <a:lnTo>
                  <a:pt x="4963513" y="267054"/>
                </a:lnTo>
                <a:close/>
                <a:moveTo>
                  <a:pt x="4694921" y="228500"/>
                </a:moveTo>
                <a:lnTo>
                  <a:pt x="4656367" y="267054"/>
                </a:lnTo>
                <a:lnTo>
                  <a:pt x="4694921" y="305608"/>
                </a:lnTo>
                <a:lnTo>
                  <a:pt x="4733475" y="267054"/>
                </a:lnTo>
                <a:close/>
                <a:moveTo>
                  <a:pt x="4464883" y="228500"/>
                </a:moveTo>
                <a:lnTo>
                  <a:pt x="4426329" y="267054"/>
                </a:lnTo>
                <a:lnTo>
                  <a:pt x="4464883" y="305608"/>
                </a:lnTo>
                <a:lnTo>
                  <a:pt x="4503437" y="267054"/>
                </a:lnTo>
                <a:close/>
                <a:moveTo>
                  <a:pt x="4234845" y="228500"/>
                </a:moveTo>
                <a:lnTo>
                  <a:pt x="4196291" y="267054"/>
                </a:lnTo>
                <a:lnTo>
                  <a:pt x="4234845" y="305608"/>
                </a:lnTo>
                <a:lnTo>
                  <a:pt x="4273399" y="267054"/>
                </a:lnTo>
                <a:close/>
                <a:moveTo>
                  <a:pt x="1704432" y="228500"/>
                </a:moveTo>
                <a:lnTo>
                  <a:pt x="1665878" y="267054"/>
                </a:lnTo>
                <a:lnTo>
                  <a:pt x="1704432" y="305608"/>
                </a:lnTo>
                <a:lnTo>
                  <a:pt x="1742986" y="267054"/>
                </a:lnTo>
                <a:close/>
                <a:moveTo>
                  <a:pt x="2854619" y="228500"/>
                </a:moveTo>
                <a:lnTo>
                  <a:pt x="2816065" y="267054"/>
                </a:lnTo>
                <a:lnTo>
                  <a:pt x="2854619" y="305608"/>
                </a:lnTo>
                <a:lnTo>
                  <a:pt x="2893173" y="267054"/>
                </a:lnTo>
                <a:close/>
                <a:moveTo>
                  <a:pt x="2164509" y="228500"/>
                </a:moveTo>
                <a:lnTo>
                  <a:pt x="2125954" y="267054"/>
                </a:lnTo>
                <a:lnTo>
                  <a:pt x="2164508" y="305608"/>
                </a:lnTo>
                <a:lnTo>
                  <a:pt x="2203062" y="267054"/>
                </a:lnTo>
                <a:close/>
                <a:moveTo>
                  <a:pt x="9065643" y="228500"/>
                </a:moveTo>
                <a:lnTo>
                  <a:pt x="9027089" y="267054"/>
                </a:lnTo>
                <a:lnTo>
                  <a:pt x="9065643" y="305608"/>
                </a:lnTo>
                <a:lnTo>
                  <a:pt x="9104197" y="267054"/>
                </a:lnTo>
                <a:close/>
                <a:moveTo>
                  <a:pt x="1474394" y="228500"/>
                </a:moveTo>
                <a:lnTo>
                  <a:pt x="1435839" y="267054"/>
                </a:lnTo>
                <a:lnTo>
                  <a:pt x="1474394" y="305608"/>
                </a:lnTo>
                <a:lnTo>
                  <a:pt x="1512948" y="267054"/>
                </a:lnTo>
                <a:close/>
                <a:moveTo>
                  <a:pt x="1244356" y="228500"/>
                </a:moveTo>
                <a:lnTo>
                  <a:pt x="1205802" y="267054"/>
                </a:lnTo>
                <a:lnTo>
                  <a:pt x="1244356" y="305608"/>
                </a:lnTo>
                <a:lnTo>
                  <a:pt x="1282910" y="267054"/>
                </a:lnTo>
                <a:close/>
                <a:moveTo>
                  <a:pt x="554242" y="228500"/>
                </a:moveTo>
                <a:lnTo>
                  <a:pt x="515688" y="267054"/>
                </a:lnTo>
                <a:lnTo>
                  <a:pt x="554242" y="305608"/>
                </a:lnTo>
                <a:lnTo>
                  <a:pt x="592796" y="267054"/>
                </a:lnTo>
                <a:close/>
                <a:moveTo>
                  <a:pt x="2624584" y="228500"/>
                </a:moveTo>
                <a:lnTo>
                  <a:pt x="2586030" y="267054"/>
                </a:lnTo>
                <a:lnTo>
                  <a:pt x="2624584" y="305608"/>
                </a:lnTo>
                <a:lnTo>
                  <a:pt x="2663138" y="267054"/>
                </a:lnTo>
                <a:close/>
                <a:moveTo>
                  <a:pt x="1014318" y="228500"/>
                </a:moveTo>
                <a:lnTo>
                  <a:pt x="975763" y="267054"/>
                </a:lnTo>
                <a:lnTo>
                  <a:pt x="1014318" y="305609"/>
                </a:lnTo>
                <a:lnTo>
                  <a:pt x="1052872" y="267054"/>
                </a:lnTo>
                <a:close/>
                <a:moveTo>
                  <a:pt x="4004809" y="228498"/>
                </a:moveTo>
                <a:lnTo>
                  <a:pt x="3966253" y="267054"/>
                </a:lnTo>
                <a:lnTo>
                  <a:pt x="4004809" y="305610"/>
                </a:lnTo>
                <a:lnTo>
                  <a:pt x="4043365" y="267054"/>
                </a:lnTo>
                <a:close/>
                <a:moveTo>
                  <a:pt x="9180656" y="227787"/>
                </a:moveTo>
                <a:lnTo>
                  <a:pt x="9141389" y="267054"/>
                </a:lnTo>
                <a:lnTo>
                  <a:pt x="9180656" y="306322"/>
                </a:lnTo>
                <a:lnTo>
                  <a:pt x="9219924" y="267054"/>
                </a:lnTo>
                <a:close/>
                <a:moveTo>
                  <a:pt x="3659754" y="227783"/>
                </a:moveTo>
                <a:lnTo>
                  <a:pt x="3620482" y="267054"/>
                </a:lnTo>
                <a:lnTo>
                  <a:pt x="3659754" y="306326"/>
                </a:lnTo>
                <a:lnTo>
                  <a:pt x="3699025" y="267054"/>
                </a:lnTo>
                <a:close/>
                <a:moveTo>
                  <a:pt x="3199678" y="227783"/>
                </a:moveTo>
                <a:lnTo>
                  <a:pt x="3160406" y="267054"/>
                </a:lnTo>
                <a:lnTo>
                  <a:pt x="3199678" y="306326"/>
                </a:lnTo>
                <a:lnTo>
                  <a:pt x="3238949" y="267054"/>
                </a:lnTo>
                <a:close/>
                <a:moveTo>
                  <a:pt x="2279526" y="227783"/>
                </a:moveTo>
                <a:lnTo>
                  <a:pt x="2240254" y="267054"/>
                </a:lnTo>
                <a:lnTo>
                  <a:pt x="2279526" y="306326"/>
                </a:lnTo>
                <a:lnTo>
                  <a:pt x="2318798" y="267054"/>
                </a:lnTo>
                <a:close/>
                <a:moveTo>
                  <a:pt x="2739602" y="227783"/>
                </a:moveTo>
                <a:lnTo>
                  <a:pt x="2700330" y="267054"/>
                </a:lnTo>
                <a:lnTo>
                  <a:pt x="2739602" y="306326"/>
                </a:lnTo>
                <a:lnTo>
                  <a:pt x="2778873" y="267054"/>
                </a:lnTo>
                <a:close/>
                <a:moveTo>
                  <a:pt x="2049490" y="227782"/>
                </a:moveTo>
                <a:lnTo>
                  <a:pt x="2010217" y="267054"/>
                </a:lnTo>
                <a:lnTo>
                  <a:pt x="2049490" y="306327"/>
                </a:lnTo>
                <a:lnTo>
                  <a:pt x="2088762" y="267054"/>
                </a:lnTo>
                <a:close/>
                <a:moveTo>
                  <a:pt x="669260" y="227782"/>
                </a:moveTo>
                <a:lnTo>
                  <a:pt x="629988" y="267054"/>
                </a:lnTo>
                <a:lnTo>
                  <a:pt x="669260" y="306327"/>
                </a:lnTo>
                <a:lnTo>
                  <a:pt x="708533" y="267054"/>
                </a:lnTo>
                <a:close/>
                <a:moveTo>
                  <a:pt x="4809940" y="227781"/>
                </a:moveTo>
                <a:lnTo>
                  <a:pt x="4770667" y="267054"/>
                </a:lnTo>
                <a:lnTo>
                  <a:pt x="4809940" y="306327"/>
                </a:lnTo>
                <a:lnTo>
                  <a:pt x="4849213" y="267054"/>
                </a:lnTo>
                <a:close/>
                <a:moveTo>
                  <a:pt x="8950624" y="227781"/>
                </a:moveTo>
                <a:lnTo>
                  <a:pt x="8911351" y="267054"/>
                </a:lnTo>
                <a:lnTo>
                  <a:pt x="8950624" y="306327"/>
                </a:lnTo>
                <a:lnTo>
                  <a:pt x="8989897" y="267054"/>
                </a:lnTo>
                <a:close/>
                <a:moveTo>
                  <a:pt x="8720586" y="227781"/>
                </a:moveTo>
                <a:lnTo>
                  <a:pt x="8681313" y="267054"/>
                </a:lnTo>
                <a:lnTo>
                  <a:pt x="8720586" y="306327"/>
                </a:lnTo>
                <a:lnTo>
                  <a:pt x="8759859" y="267054"/>
                </a:lnTo>
                <a:close/>
                <a:moveTo>
                  <a:pt x="8490548" y="227781"/>
                </a:moveTo>
                <a:lnTo>
                  <a:pt x="8451275" y="267054"/>
                </a:lnTo>
                <a:lnTo>
                  <a:pt x="8490548" y="306327"/>
                </a:lnTo>
                <a:lnTo>
                  <a:pt x="8529821" y="267054"/>
                </a:lnTo>
                <a:close/>
                <a:moveTo>
                  <a:pt x="8260510" y="227781"/>
                </a:moveTo>
                <a:lnTo>
                  <a:pt x="8221237" y="267054"/>
                </a:lnTo>
                <a:lnTo>
                  <a:pt x="8260510" y="306327"/>
                </a:lnTo>
                <a:lnTo>
                  <a:pt x="8299783" y="267054"/>
                </a:lnTo>
                <a:close/>
                <a:moveTo>
                  <a:pt x="8030472" y="227781"/>
                </a:moveTo>
                <a:lnTo>
                  <a:pt x="7991199" y="267054"/>
                </a:lnTo>
                <a:lnTo>
                  <a:pt x="8030472" y="306327"/>
                </a:lnTo>
                <a:lnTo>
                  <a:pt x="8069745" y="267054"/>
                </a:lnTo>
                <a:close/>
                <a:moveTo>
                  <a:pt x="7800434" y="227781"/>
                </a:moveTo>
                <a:lnTo>
                  <a:pt x="7761161" y="267054"/>
                </a:lnTo>
                <a:lnTo>
                  <a:pt x="7800434" y="306327"/>
                </a:lnTo>
                <a:lnTo>
                  <a:pt x="7839707" y="267054"/>
                </a:lnTo>
                <a:close/>
                <a:moveTo>
                  <a:pt x="7570396" y="227781"/>
                </a:moveTo>
                <a:lnTo>
                  <a:pt x="7531123" y="267054"/>
                </a:lnTo>
                <a:lnTo>
                  <a:pt x="7570396" y="306327"/>
                </a:lnTo>
                <a:lnTo>
                  <a:pt x="7609669" y="267054"/>
                </a:lnTo>
                <a:close/>
                <a:moveTo>
                  <a:pt x="7340358" y="227781"/>
                </a:moveTo>
                <a:lnTo>
                  <a:pt x="7301085" y="267054"/>
                </a:lnTo>
                <a:lnTo>
                  <a:pt x="7340358" y="306327"/>
                </a:lnTo>
                <a:lnTo>
                  <a:pt x="7379631" y="267054"/>
                </a:lnTo>
                <a:close/>
                <a:moveTo>
                  <a:pt x="7110320" y="227781"/>
                </a:moveTo>
                <a:lnTo>
                  <a:pt x="7071047" y="267054"/>
                </a:lnTo>
                <a:lnTo>
                  <a:pt x="7110320" y="306327"/>
                </a:lnTo>
                <a:lnTo>
                  <a:pt x="7149593" y="267054"/>
                </a:lnTo>
                <a:close/>
                <a:moveTo>
                  <a:pt x="6880282" y="227781"/>
                </a:moveTo>
                <a:lnTo>
                  <a:pt x="6841009" y="267054"/>
                </a:lnTo>
                <a:lnTo>
                  <a:pt x="6880282" y="306327"/>
                </a:lnTo>
                <a:lnTo>
                  <a:pt x="6919555" y="267054"/>
                </a:lnTo>
                <a:close/>
                <a:moveTo>
                  <a:pt x="6650244" y="227781"/>
                </a:moveTo>
                <a:lnTo>
                  <a:pt x="6610971" y="267054"/>
                </a:lnTo>
                <a:lnTo>
                  <a:pt x="6650244" y="306327"/>
                </a:lnTo>
                <a:lnTo>
                  <a:pt x="6689517" y="267054"/>
                </a:lnTo>
                <a:close/>
                <a:moveTo>
                  <a:pt x="6420206" y="227781"/>
                </a:moveTo>
                <a:lnTo>
                  <a:pt x="6380933" y="267054"/>
                </a:lnTo>
                <a:lnTo>
                  <a:pt x="6420206" y="306327"/>
                </a:lnTo>
                <a:lnTo>
                  <a:pt x="6459479" y="267054"/>
                </a:lnTo>
                <a:close/>
                <a:moveTo>
                  <a:pt x="6190168" y="227781"/>
                </a:moveTo>
                <a:lnTo>
                  <a:pt x="6150895" y="267054"/>
                </a:lnTo>
                <a:lnTo>
                  <a:pt x="6190168" y="306327"/>
                </a:lnTo>
                <a:lnTo>
                  <a:pt x="6229441" y="267054"/>
                </a:lnTo>
                <a:close/>
                <a:moveTo>
                  <a:pt x="5960130" y="227781"/>
                </a:moveTo>
                <a:lnTo>
                  <a:pt x="5920857" y="267054"/>
                </a:lnTo>
                <a:lnTo>
                  <a:pt x="5960130" y="306327"/>
                </a:lnTo>
                <a:lnTo>
                  <a:pt x="5999403" y="267054"/>
                </a:lnTo>
                <a:close/>
                <a:moveTo>
                  <a:pt x="5730092" y="227781"/>
                </a:moveTo>
                <a:lnTo>
                  <a:pt x="5690819" y="267054"/>
                </a:lnTo>
                <a:lnTo>
                  <a:pt x="5730092" y="306327"/>
                </a:lnTo>
                <a:lnTo>
                  <a:pt x="5769365" y="267054"/>
                </a:lnTo>
                <a:close/>
                <a:moveTo>
                  <a:pt x="5500054" y="227781"/>
                </a:moveTo>
                <a:lnTo>
                  <a:pt x="5460781" y="267054"/>
                </a:lnTo>
                <a:lnTo>
                  <a:pt x="5500054" y="306327"/>
                </a:lnTo>
                <a:lnTo>
                  <a:pt x="5539327" y="267054"/>
                </a:lnTo>
                <a:close/>
                <a:moveTo>
                  <a:pt x="5270016" y="227781"/>
                </a:moveTo>
                <a:lnTo>
                  <a:pt x="5230743" y="267054"/>
                </a:lnTo>
                <a:lnTo>
                  <a:pt x="5270016" y="306327"/>
                </a:lnTo>
                <a:lnTo>
                  <a:pt x="5309289" y="267054"/>
                </a:lnTo>
                <a:close/>
                <a:moveTo>
                  <a:pt x="5039978" y="227781"/>
                </a:moveTo>
                <a:lnTo>
                  <a:pt x="5000705" y="267054"/>
                </a:lnTo>
                <a:lnTo>
                  <a:pt x="5039978" y="306327"/>
                </a:lnTo>
                <a:lnTo>
                  <a:pt x="5079251" y="267054"/>
                </a:lnTo>
                <a:close/>
                <a:moveTo>
                  <a:pt x="4579902" y="227781"/>
                </a:moveTo>
                <a:lnTo>
                  <a:pt x="4540629" y="267054"/>
                </a:lnTo>
                <a:lnTo>
                  <a:pt x="4579902" y="306327"/>
                </a:lnTo>
                <a:lnTo>
                  <a:pt x="4619175" y="267054"/>
                </a:lnTo>
                <a:close/>
                <a:moveTo>
                  <a:pt x="4349864" y="227781"/>
                </a:moveTo>
                <a:lnTo>
                  <a:pt x="4310591" y="267054"/>
                </a:lnTo>
                <a:lnTo>
                  <a:pt x="4349864" y="306327"/>
                </a:lnTo>
                <a:lnTo>
                  <a:pt x="4389137" y="267054"/>
                </a:lnTo>
                <a:close/>
                <a:moveTo>
                  <a:pt x="4119826" y="227781"/>
                </a:moveTo>
                <a:lnTo>
                  <a:pt x="4080553" y="267054"/>
                </a:lnTo>
                <a:lnTo>
                  <a:pt x="4119826" y="306327"/>
                </a:lnTo>
                <a:lnTo>
                  <a:pt x="4159099" y="267054"/>
                </a:lnTo>
                <a:close/>
                <a:moveTo>
                  <a:pt x="1819451" y="227781"/>
                </a:moveTo>
                <a:lnTo>
                  <a:pt x="1780178" y="267054"/>
                </a:lnTo>
                <a:lnTo>
                  <a:pt x="1819451" y="306327"/>
                </a:lnTo>
                <a:lnTo>
                  <a:pt x="1858724" y="267054"/>
                </a:lnTo>
                <a:close/>
                <a:moveTo>
                  <a:pt x="1359375" y="227781"/>
                </a:moveTo>
                <a:lnTo>
                  <a:pt x="1320102" y="267054"/>
                </a:lnTo>
                <a:lnTo>
                  <a:pt x="1359375" y="306327"/>
                </a:lnTo>
                <a:lnTo>
                  <a:pt x="1398648" y="267054"/>
                </a:lnTo>
                <a:close/>
                <a:moveTo>
                  <a:pt x="899299" y="227781"/>
                </a:moveTo>
                <a:lnTo>
                  <a:pt x="860026" y="267054"/>
                </a:lnTo>
                <a:lnTo>
                  <a:pt x="899299" y="306327"/>
                </a:lnTo>
                <a:lnTo>
                  <a:pt x="938572" y="267054"/>
                </a:lnTo>
                <a:close/>
                <a:moveTo>
                  <a:pt x="439223" y="227781"/>
                </a:moveTo>
                <a:lnTo>
                  <a:pt x="399950" y="267054"/>
                </a:lnTo>
                <a:lnTo>
                  <a:pt x="439223" y="306327"/>
                </a:lnTo>
                <a:lnTo>
                  <a:pt x="478496" y="267054"/>
                </a:lnTo>
                <a:close/>
                <a:moveTo>
                  <a:pt x="1589413" y="227781"/>
                </a:moveTo>
                <a:lnTo>
                  <a:pt x="1550139" y="267054"/>
                </a:lnTo>
                <a:lnTo>
                  <a:pt x="1589413" y="306328"/>
                </a:lnTo>
                <a:lnTo>
                  <a:pt x="1628686" y="267054"/>
                </a:lnTo>
                <a:close/>
                <a:moveTo>
                  <a:pt x="1129337" y="227781"/>
                </a:moveTo>
                <a:lnTo>
                  <a:pt x="1090063" y="267054"/>
                </a:lnTo>
                <a:lnTo>
                  <a:pt x="1129337" y="306328"/>
                </a:lnTo>
                <a:lnTo>
                  <a:pt x="1168610" y="267054"/>
                </a:lnTo>
                <a:close/>
                <a:moveTo>
                  <a:pt x="3889791" y="227780"/>
                </a:moveTo>
                <a:lnTo>
                  <a:pt x="3850517" y="267054"/>
                </a:lnTo>
                <a:lnTo>
                  <a:pt x="3889791" y="306328"/>
                </a:lnTo>
                <a:lnTo>
                  <a:pt x="3929065" y="267054"/>
                </a:lnTo>
                <a:close/>
                <a:moveTo>
                  <a:pt x="3429715" y="227780"/>
                </a:moveTo>
                <a:lnTo>
                  <a:pt x="3390441" y="267054"/>
                </a:lnTo>
                <a:lnTo>
                  <a:pt x="3429715" y="306328"/>
                </a:lnTo>
                <a:lnTo>
                  <a:pt x="3468989" y="267054"/>
                </a:lnTo>
                <a:close/>
                <a:moveTo>
                  <a:pt x="2969639" y="227780"/>
                </a:moveTo>
                <a:lnTo>
                  <a:pt x="2930365" y="267054"/>
                </a:lnTo>
                <a:lnTo>
                  <a:pt x="2969639" y="306328"/>
                </a:lnTo>
                <a:lnTo>
                  <a:pt x="3008913" y="267054"/>
                </a:lnTo>
                <a:close/>
                <a:moveTo>
                  <a:pt x="2509564" y="227780"/>
                </a:moveTo>
                <a:lnTo>
                  <a:pt x="2470290" y="267054"/>
                </a:lnTo>
                <a:lnTo>
                  <a:pt x="2509564" y="306328"/>
                </a:lnTo>
                <a:lnTo>
                  <a:pt x="2548838" y="267054"/>
                </a:lnTo>
                <a:close/>
                <a:moveTo>
                  <a:pt x="9237806" y="170637"/>
                </a:moveTo>
                <a:lnTo>
                  <a:pt x="9199252" y="209191"/>
                </a:lnTo>
                <a:lnTo>
                  <a:pt x="9238520" y="248458"/>
                </a:lnTo>
                <a:lnTo>
                  <a:pt x="9277074" y="209905"/>
                </a:lnTo>
                <a:close/>
                <a:moveTo>
                  <a:pt x="9123506" y="170637"/>
                </a:moveTo>
                <a:lnTo>
                  <a:pt x="9084239" y="209904"/>
                </a:lnTo>
                <a:lnTo>
                  <a:pt x="9122793" y="248458"/>
                </a:lnTo>
                <a:lnTo>
                  <a:pt x="9162060" y="209191"/>
                </a:lnTo>
                <a:close/>
                <a:moveTo>
                  <a:pt x="3716903" y="170633"/>
                </a:moveTo>
                <a:lnTo>
                  <a:pt x="3678350" y="209187"/>
                </a:lnTo>
                <a:lnTo>
                  <a:pt x="3717621" y="248458"/>
                </a:lnTo>
                <a:lnTo>
                  <a:pt x="3756175" y="209905"/>
                </a:lnTo>
                <a:close/>
                <a:moveTo>
                  <a:pt x="3602603" y="170633"/>
                </a:moveTo>
                <a:lnTo>
                  <a:pt x="3563332" y="209905"/>
                </a:lnTo>
                <a:lnTo>
                  <a:pt x="3601885" y="248458"/>
                </a:lnTo>
                <a:lnTo>
                  <a:pt x="3641157" y="209187"/>
                </a:lnTo>
                <a:close/>
                <a:moveTo>
                  <a:pt x="3256827" y="170633"/>
                </a:moveTo>
                <a:lnTo>
                  <a:pt x="3218274" y="209187"/>
                </a:lnTo>
                <a:lnTo>
                  <a:pt x="3257545" y="248458"/>
                </a:lnTo>
                <a:lnTo>
                  <a:pt x="3296099" y="209905"/>
                </a:lnTo>
                <a:close/>
                <a:moveTo>
                  <a:pt x="3142527" y="170633"/>
                </a:moveTo>
                <a:lnTo>
                  <a:pt x="3103256" y="209904"/>
                </a:lnTo>
                <a:lnTo>
                  <a:pt x="3141810" y="248458"/>
                </a:lnTo>
                <a:lnTo>
                  <a:pt x="3181082" y="209187"/>
                </a:lnTo>
                <a:close/>
                <a:moveTo>
                  <a:pt x="2336676" y="170633"/>
                </a:moveTo>
                <a:lnTo>
                  <a:pt x="2298122" y="209187"/>
                </a:lnTo>
                <a:lnTo>
                  <a:pt x="2337394" y="248458"/>
                </a:lnTo>
                <a:lnTo>
                  <a:pt x="2375948" y="209905"/>
                </a:lnTo>
                <a:close/>
                <a:moveTo>
                  <a:pt x="2222376" y="170633"/>
                </a:moveTo>
                <a:lnTo>
                  <a:pt x="2183105" y="209904"/>
                </a:lnTo>
                <a:lnTo>
                  <a:pt x="2221659" y="248458"/>
                </a:lnTo>
                <a:lnTo>
                  <a:pt x="2260930" y="209187"/>
                </a:lnTo>
                <a:close/>
                <a:moveTo>
                  <a:pt x="2796751" y="170632"/>
                </a:moveTo>
                <a:lnTo>
                  <a:pt x="2758197" y="209186"/>
                </a:lnTo>
                <a:lnTo>
                  <a:pt x="2797469" y="248458"/>
                </a:lnTo>
                <a:lnTo>
                  <a:pt x="2836023" y="209904"/>
                </a:lnTo>
                <a:close/>
                <a:moveTo>
                  <a:pt x="2682451" y="170632"/>
                </a:moveTo>
                <a:lnTo>
                  <a:pt x="2643180" y="209904"/>
                </a:lnTo>
                <a:lnTo>
                  <a:pt x="2681734" y="248458"/>
                </a:lnTo>
                <a:lnTo>
                  <a:pt x="2721006" y="209187"/>
                </a:lnTo>
                <a:close/>
                <a:moveTo>
                  <a:pt x="9007774" y="170631"/>
                </a:moveTo>
                <a:lnTo>
                  <a:pt x="8969220" y="209185"/>
                </a:lnTo>
                <a:lnTo>
                  <a:pt x="9008493" y="248458"/>
                </a:lnTo>
                <a:lnTo>
                  <a:pt x="9047047" y="209904"/>
                </a:lnTo>
                <a:close/>
                <a:moveTo>
                  <a:pt x="8893474" y="170631"/>
                </a:moveTo>
                <a:lnTo>
                  <a:pt x="8854201" y="209904"/>
                </a:lnTo>
                <a:lnTo>
                  <a:pt x="8892755" y="248458"/>
                </a:lnTo>
                <a:lnTo>
                  <a:pt x="8932028" y="209185"/>
                </a:lnTo>
                <a:close/>
                <a:moveTo>
                  <a:pt x="8777736" y="170631"/>
                </a:moveTo>
                <a:lnTo>
                  <a:pt x="8739182" y="209185"/>
                </a:lnTo>
                <a:lnTo>
                  <a:pt x="8778455" y="248458"/>
                </a:lnTo>
                <a:lnTo>
                  <a:pt x="8817009" y="209904"/>
                </a:lnTo>
                <a:close/>
                <a:moveTo>
                  <a:pt x="8663436" y="170631"/>
                </a:moveTo>
                <a:lnTo>
                  <a:pt x="8624163" y="209904"/>
                </a:lnTo>
                <a:lnTo>
                  <a:pt x="8662717" y="248458"/>
                </a:lnTo>
                <a:lnTo>
                  <a:pt x="8701990" y="209185"/>
                </a:lnTo>
                <a:close/>
                <a:moveTo>
                  <a:pt x="8547698" y="170631"/>
                </a:moveTo>
                <a:lnTo>
                  <a:pt x="8509144" y="209185"/>
                </a:lnTo>
                <a:lnTo>
                  <a:pt x="8548417" y="248458"/>
                </a:lnTo>
                <a:lnTo>
                  <a:pt x="8586971" y="209904"/>
                </a:lnTo>
                <a:close/>
                <a:moveTo>
                  <a:pt x="8433398" y="170631"/>
                </a:moveTo>
                <a:lnTo>
                  <a:pt x="8394125" y="209904"/>
                </a:lnTo>
                <a:lnTo>
                  <a:pt x="8432679" y="248458"/>
                </a:lnTo>
                <a:lnTo>
                  <a:pt x="8471952" y="209185"/>
                </a:lnTo>
                <a:close/>
                <a:moveTo>
                  <a:pt x="8317660" y="170631"/>
                </a:moveTo>
                <a:lnTo>
                  <a:pt x="8279106" y="209185"/>
                </a:lnTo>
                <a:lnTo>
                  <a:pt x="8318379" y="248458"/>
                </a:lnTo>
                <a:lnTo>
                  <a:pt x="8356933" y="209904"/>
                </a:lnTo>
                <a:close/>
                <a:moveTo>
                  <a:pt x="8203360" y="170631"/>
                </a:moveTo>
                <a:lnTo>
                  <a:pt x="8164087" y="209904"/>
                </a:lnTo>
                <a:lnTo>
                  <a:pt x="8202641" y="248458"/>
                </a:lnTo>
                <a:lnTo>
                  <a:pt x="8241914" y="209185"/>
                </a:lnTo>
                <a:close/>
                <a:moveTo>
                  <a:pt x="8087622" y="170631"/>
                </a:moveTo>
                <a:lnTo>
                  <a:pt x="8049068" y="209185"/>
                </a:lnTo>
                <a:lnTo>
                  <a:pt x="8088341" y="248458"/>
                </a:lnTo>
                <a:lnTo>
                  <a:pt x="8126895" y="209904"/>
                </a:lnTo>
                <a:close/>
                <a:moveTo>
                  <a:pt x="7973322" y="170631"/>
                </a:moveTo>
                <a:lnTo>
                  <a:pt x="7934049" y="209904"/>
                </a:lnTo>
                <a:lnTo>
                  <a:pt x="7972603" y="248458"/>
                </a:lnTo>
                <a:lnTo>
                  <a:pt x="8011876" y="209185"/>
                </a:lnTo>
                <a:close/>
                <a:moveTo>
                  <a:pt x="7857584" y="170631"/>
                </a:moveTo>
                <a:lnTo>
                  <a:pt x="7819030" y="209185"/>
                </a:lnTo>
                <a:lnTo>
                  <a:pt x="7858303" y="248458"/>
                </a:lnTo>
                <a:lnTo>
                  <a:pt x="7896857" y="209904"/>
                </a:lnTo>
                <a:close/>
                <a:moveTo>
                  <a:pt x="7743284" y="170631"/>
                </a:moveTo>
                <a:lnTo>
                  <a:pt x="7704011" y="209904"/>
                </a:lnTo>
                <a:lnTo>
                  <a:pt x="7742565" y="248458"/>
                </a:lnTo>
                <a:lnTo>
                  <a:pt x="7781838" y="209185"/>
                </a:lnTo>
                <a:close/>
                <a:moveTo>
                  <a:pt x="7627546" y="170631"/>
                </a:moveTo>
                <a:lnTo>
                  <a:pt x="7588992" y="209185"/>
                </a:lnTo>
                <a:lnTo>
                  <a:pt x="7628265" y="248458"/>
                </a:lnTo>
                <a:lnTo>
                  <a:pt x="7666819" y="209904"/>
                </a:lnTo>
                <a:close/>
                <a:moveTo>
                  <a:pt x="7513246" y="170631"/>
                </a:moveTo>
                <a:lnTo>
                  <a:pt x="7473973" y="209904"/>
                </a:lnTo>
                <a:lnTo>
                  <a:pt x="7512527" y="248458"/>
                </a:lnTo>
                <a:lnTo>
                  <a:pt x="7551800" y="209185"/>
                </a:lnTo>
                <a:close/>
                <a:moveTo>
                  <a:pt x="7397508" y="170631"/>
                </a:moveTo>
                <a:lnTo>
                  <a:pt x="7358954" y="209185"/>
                </a:lnTo>
                <a:lnTo>
                  <a:pt x="7398227" y="248458"/>
                </a:lnTo>
                <a:lnTo>
                  <a:pt x="7436781" y="209904"/>
                </a:lnTo>
                <a:close/>
                <a:moveTo>
                  <a:pt x="7283208" y="170631"/>
                </a:moveTo>
                <a:lnTo>
                  <a:pt x="7243935" y="209904"/>
                </a:lnTo>
                <a:lnTo>
                  <a:pt x="7282489" y="248458"/>
                </a:lnTo>
                <a:lnTo>
                  <a:pt x="7321762" y="209185"/>
                </a:lnTo>
                <a:close/>
                <a:moveTo>
                  <a:pt x="7167470" y="170631"/>
                </a:moveTo>
                <a:lnTo>
                  <a:pt x="7128916" y="209185"/>
                </a:lnTo>
                <a:lnTo>
                  <a:pt x="7168189" y="248458"/>
                </a:lnTo>
                <a:lnTo>
                  <a:pt x="7206743" y="209904"/>
                </a:lnTo>
                <a:close/>
                <a:moveTo>
                  <a:pt x="7053170" y="170631"/>
                </a:moveTo>
                <a:lnTo>
                  <a:pt x="7013897" y="209904"/>
                </a:lnTo>
                <a:lnTo>
                  <a:pt x="7052451" y="248458"/>
                </a:lnTo>
                <a:lnTo>
                  <a:pt x="7091724" y="209185"/>
                </a:lnTo>
                <a:close/>
                <a:moveTo>
                  <a:pt x="6937432" y="170631"/>
                </a:moveTo>
                <a:lnTo>
                  <a:pt x="6898878" y="209185"/>
                </a:lnTo>
                <a:lnTo>
                  <a:pt x="6938151" y="248458"/>
                </a:lnTo>
                <a:lnTo>
                  <a:pt x="6976705" y="209904"/>
                </a:lnTo>
                <a:close/>
                <a:moveTo>
                  <a:pt x="6823132" y="170631"/>
                </a:moveTo>
                <a:lnTo>
                  <a:pt x="6783859" y="209904"/>
                </a:lnTo>
                <a:lnTo>
                  <a:pt x="6822413" y="248458"/>
                </a:lnTo>
                <a:lnTo>
                  <a:pt x="6861686" y="209185"/>
                </a:lnTo>
                <a:close/>
                <a:moveTo>
                  <a:pt x="6707394" y="170631"/>
                </a:moveTo>
                <a:lnTo>
                  <a:pt x="6668840" y="209185"/>
                </a:lnTo>
                <a:lnTo>
                  <a:pt x="6708113" y="248458"/>
                </a:lnTo>
                <a:lnTo>
                  <a:pt x="6746667" y="209904"/>
                </a:lnTo>
                <a:close/>
                <a:moveTo>
                  <a:pt x="6593094" y="170631"/>
                </a:moveTo>
                <a:lnTo>
                  <a:pt x="6553821" y="209904"/>
                </a:lnTo>
                <a:lnTo>
                  <a:pt x="6592375" y="248458"/>
                </a:lnTo>
                <a:lnTo>
                  <a:pt x="6631648" y="209185"/>
                </a:lnTo>
                <a:close/>
                <a:moveTo>
                  <a:pt x="6477356" y="170631"/>
                </a:moveTo>
                <a:lnTo>
                  <a:pt x="6438802" y="209185"/>
                </a:lnTo>
                <a:lnTo>
                  <a:pt x="6478075" y="248458"/>
                </a:lnTo>
                <a:lnTo>
                  <a:pt x="6516629" y="209904"/>
                </a:lnTo>
                <a:close/>
                <a:moveTo>
                  <a:pt x="6363056" y="170631"/>
                </a:moveTo>
                <a:lnTo>
                  <a:pt x="6323783" y="209904"/>
                </a:lnTo>
                <a:lnTo>
                  <a:pt x="6362337" y="248458"/>
                </a:lnTo>
                <a:lnTo>
                  <a:pt x="6401610" y="209185"/>
                </a:lnTo>
                <a:close/>
                <a:moveTo>
                  <a:pt x="6247318" y="170631"/>
                </a:moveTo>
                <a:lnTo>
                  <a:pt x="6208764" y="209185"/>
                </a:lnTo>
                <a:lnTo>
                  <a:pt x="6248037" y="248458"/>
                </a:lnTo>
                <a:lnTo>
                  <a:pt x="6286591" y="209904"/>
                </a:lnTo>
                <a:close/>
                <a:moveTo>
                  <a:pt x="6133018" y="170631"/>
                </a:moveTo>
                <a:lnTo>
                  <a:pt x="6093745" y="209904"/>
                </a:lnTo>
                <a:lnTo>
                  <a:pt x="6132299" y="248458"/>
                </a:lnTo>
                <a:lnTo>
                  <a:pt x="6171572" y="209185"/>
                </a:lnTo>
                <a:close/>
                <a:moveTo>
                  <a:pt x="6017280" y="170631"/>
                </a:moveTo>
                <a:lnTo>
                  <a:pt x="5978726" y="209185"/>
                </a:lnTo>
                <a:lnTo>
                  <a:pt x="6017999" y="248458"/>
                </a:lnTo>
                <a:lnTo>
                  <a:pt x="6056553" y="209904"/>
                </a:lnTo>
                <a:close/>
                <a:moveTo>
                  <a:pt x="5902980" y="170631"/>
                </a:moveTo>
                <a:lnTo>
                  <a:pt x="5863707" y="209904"/>
                </a:lnTo>
                <a:lnTo>
                  <a:pt x="5902261" y="248458"/>
                </a:lnTo>
                <a:lnTo>
                  <a:pt x="5941534" y="209185"/>
                </a:lnTo>
                <a:close/>
                <a:moveTo>
                  <a:pt x="5787242" y="170631"/>
                </a:moveTo>
                <a:lnTo>
                  <a:pt x="5748688" y="209185"/>
                </a:lnTo>
                <a:lnTo>
                  <a:pt x="5787961" y="248458"/>
                </a:lnTo>
                <a:lnTo>
                  <a:pt x="5826515" y="209904"/>
                </a:lnTo>
                <a:close/>
                <a:moveTo>
                  <a:pt x="5672942" y="170631"/>
                </a:moveTo>
                <a:lnTo>
                  <a:pt x="5633669" y="209904"/>
                </a:lnTo>
                <a:lnTo>
                  <a:pt x="5672223" y="248458"/>
                </a:lnTo>
                <a:lnTo>
                  <a:pt x="5711496" y="209185"/>
                </a:lnTo>
                <a:close/>
                <a:moveTo>
                  <a:pt x="5557204" y="170631"/>
                </a:moveTo>
                <a:lnTo>
                  <a:pt x="5518650" y="209185"/>
                </a:lnTo>
                <a:lnTo>
                  <a:pt x="5557923" y="248458"/>
                </a:lnTo>
                <a:lnTo>
                  <a:pt x="5596477" y="209904"/>
                </a:lnTo>
                <a:close/>
                <a:moveTo>
                  <a:pt x="5442904" y="170631"/>
                </a:moveTo>
                <a:lnTo>
                  <a:pt x="5403631" y="209904"/>
                </a:lnTo>
                <a:lnTo>
                  <a:pt x="5442185" y="248458"/>
                </a:lnTo>
                <a:lnTo>
                  <a:pt x="5481458" y="209185"/>
                </a:lnTo>
                <a:close/>
                <a:moveTo>
                  <a:pt x="5327166" y="170631"/>
                </a:moveTo>
                <a:lnTo>
                  <a:pt x="5288612" y="209185"/>
                </a:lnTo>
                <a:lnTo>
                  <a:pt x="5327885" y="248458"/>
                </a:lnTo>
                <a:lnTo>
                  <a:pt x="5366439" y="209904"/>
                </a:lnTo>
                <a:close/>
                <a:moveTo>
                  <a:pt x="5212866" y="170631"/>
                </a:moveTo>
                <a:lnTo>
                  <a:pt x="5173593" y="209904"/>
                </a:lnTo>
                <a:lnTo>
                  <a:pt x="5212147" y="248458"/>
                </a:lnTo>
                <a:lnTo>
                  <a:pt x="5251420" y="209185"/>
                </a:lnTo>
                <a:close/>
                <a:moveTo>
                  <a:pt x="5097128" y="170631"/>
                </a:moveTo>
                <a:lnTo>
                  <a:pt x="5058574" y="209185"/>
                </a:lnTo>
                <a:lnTo>
                  <a:pt x="5097847" y="248458"/>
                </a:lnTo>
                <a:lnTo>
                  <a:pt x="5136401" y="209904"/>
                </a:lnTo>
                <a:close/>
                <a:moveTo>
                  <a:pt x="4982828" y="170631"/>
                </a:moveTo>
                <a:lnTo>
                  <a:pt x="4943555" y="209904"/>
                </a:lnTo>
                <a:lnTo>
                  <a:pt x="4982109" y="248458"/>
                </a:lnTo>
                <a:lnTo>
                  <a:pt x="5021382" y="209185"/>
                </a:lnTo>
                <a:close/>
                <a:moveTo>
                  <a:pt x="4867090" y="170631"/>
                </a:moveTo>
                <a:lnTo>
                  <a:pt x="4828536" y="209185"/>
                </a:lnTo>
                <a:lnTo>
                  <a:pt x="4867809" y="248458"/>
                </a:lnTo>
                <a:lnTo>
                  <a:pt x="4906363" y="209904"/>
                </a:lnTo>
                <a:close/>
                <a:moveTo>
                  <a:pt x="4752790" y="170631"/>
                </a:moveTo>
                <a:lnTo>
                  <a:pt x="4713517" y="209904"/>
                </a:lnTo>
                <a:lnTo>
                  <a:pt x="4752071" y="248458"/>
                </a:lnTo>
                <a:lnTo>
                  <a:pt x="4791344" y="209185"/>
                </a:lnTo>
                <a:close/>
                <a:moveTo>
                  <a:pt x="4637052" y="170631"/>
                </a:moveTo>
                <a:lnTo>
                  <a:pt x="4598498" y="209185"/>
                </a:lnTo>
                <a:lnTo>
                  <a:pt x="4637771" y="248458"/>
                </a:lnTo>
                <a:lnTo>
                  <a:pt x="4676325" y="209904"/>
                </a:lnTo>
                <a:close/>
                <a:moveTo>
                  <a:pt x="4522752" y="170631"/>
                </a:moveTo>
                <a:lnTo>
                  <a:pt x="4483479" y="209904"/>
                </a:lnTo>
                <a:lnTo>
                  <a:pt x="4522033" y="248458"/>
                </a:lnTo>
                <a:lnTo>
                  <a:pt x="4561306" y="209185"/>
                </a:lnTo>
                <a:close/>
                <a:moveTo>
                  <a:pt x="4407014" y="170631"/>
                </a:moveTo>
                <a:lnTo>
                  <a:pt x="4368460" y="209185"/>
                </a:lnTo>
                <a:lnTo>
                  <a:pt x="4407733" y="248458"/>
                </a:lnTo>
                <a:lnTo>
                  <a:pt x="4446287" y="209904"/>
                </a:lnTo>
                <a:close/>
                <a:moveTo>
                  <a:pt x="4292714" y="170631"/>
                </a:moveTo>
                <a:lnTo>
                  <a:pt x="4253441" y="209904"/>
                </a:lnTo>
                <a:lnTo>
                  <a:pt x="4291995" y="248458"/>
                </a:lnTo>
                <a:lnTo>
                  <a:pt x="4331268" y="209185"/>
                </a:lnTo>
                <a:close/>
                <a:moveTo>
                  <a:pt x="4176976" y="170631"/>
                </a:moveTo>
                <a:lnTo>
                  <a:pt x="4138422" y="209185"/>
                </a:lnTo>
                <a:lnTo>
                  <a:pt x="4177695" y="248458"/>
                </a:lnTo>
                <a:lnTo>
                  <a:pt x="4216249" y="209904"/>
                </a:lnTo>
                <a:close/>
                <a:moveTo>
                  <a:pt x="4062676" y="170631"/>
                </a:moveTo>
                <a:lnTo>
                  <a:pt x="4023405" y="209902"/>
                </a:lnTo>
                <a:lnTo>
                  <a:pt x="4061961" y="248458"/>
                </a:lnTo>
                <a:lnTo>
                  <a:pt x="4101232" y="209187"/>
                </a:lnTo>
                <a:close/>
                <a:moveTo>
                  <a:pt x="2106640" y="170631"/>
                </a:moveTo>
                <a:lnTo>
                  <a:pt x="2068086" y="209185"/>
                </a:lnTo>
                <a:lnTo>
                  <a:pt x="2107359" y="248458"/>
                </a:lnTo>
                <a:lnTo>
                  <a:pt x="2145913" y="209904"/>
                </a:lnTo>
                <a:close/>
                <a:moveTo>
                  <a:pt x="1992340" y="170631"/>
                </a:moveTo>
                <a:lnTo>
                  <a:pt x="1953067" y="209905"/>
                </a:lnTo>
                <a:lnTo>
                  <a:pt x="1991620" y="248458"/>
                </a:lnTo>
                <a:lnTo>
                  <a:pt x="2030894" y="209185"/>
                </a:lnTo>
                <a:close/>
                <a:moveTo>
                  <a:pt x="1876601" y="170631"/>
                </a:moveTo>
                <a:lnTo>
                  <a:pt x="1838047" y="209185"/>
                </a:lnTo>
                <a:lnTo>
                  <a:pt x="1877320" y="248458"/>
                </a:lnTo>
                <a:lnTo>
                  <a:pt x="1915874" y="209904"/>
                </a:lnTo>
                <a:close/>
                <a:moveTo>
                  <a:pt x="1762301" y="170631"/>
                </a:moveTo>
                <a:lnTo>
                  <a:pt x="1723028" y="209904"/>
                </a:lnTo>
                <a:lnTo>
                  <a:pt x="1761582" y="248458"/>
                </a:lnTo>
                <a:lnTo>
                  <a:pt x="1800855" y="209185"/>
                </a:lnTo>
                <a:close/>
                <a:moveTo>
                  <a:pt x="1646563" y="170631"/>
                </a:moveTo>
                <a:lnTo>
                  <a:pt x="1608009" y="209185"/>
                </a:lnTo>
                <a:lnTo>
                  <a:pt x="1647282" y="248458"/>
                </a:lnTo>
                <a:lnTo>
                  <a:pt x="1685836" y="209904"/>
                </a:lnTo>
                <a:close/>
                <a:moveTo>
                  <a:pt x="1532263" y="170631"/>
                </a:moveTo>
                <a:lnTo>
                  <a:pt x="1492990" y="209904"/>
                </a:lnTo>
                <a:lnTo>
                  <a:pt x="1531543" y="248458"/>
                </a:lnTo>
                <a:lnTo>
                  <a:pt x="1570817" y="209185"/>
                </a:lnTo>
                <a:close/>
                <a:moveTo>
                  <a:pt x="1416524" y="170631"/>
                </a:moveTo>
                <a:lnTo>
                  <a:pt x="1377971" y="209185"/>
                </a:lnTo>
                <a:lnTo>
                  <a:pt x="1417243" y="248458"/>
                </a:lnTo>
                <a:lnTo>
                  <a:pt x="1455798" y="209904"/>
                </a:lnTo>
                <a:close/>
                <a:moveTo>
                  <a:pt x="1302224" y="170631"/>
                </a:moveTo>
                <a:lnTo>
                  <a:pt x="1262952" y="209904"/>
                </a:lnTo>
                <a:lnTo>
                  <a:pt x="1301506" y="248458"/>
                </a:lnTo>
                <a:lnTo>
                  <a:pt x="1340779" y="209185"/>
                </a:lnTo>
                <a:close/>
                <a:moveTo>
                  <a:pt x="1186487" y="170631"/>
                </a:moveTo>
                <a:lnTo>
                  <a:pt x="1147933" y="209185"/>
                </a:lnTo>
                <a:lnTo>
                  <a:pt x="1187206" y="248458"/>
                </a:lnTo>
                <a:lnTo>
                  <a:pt x="1225760" y="209904"/>
                </a:lnTo>
                <a:close/>
                <a:moveTo>
                  <a:pt x="1072187" y="170631"/>
                </a:moveTo>
                <a:lnTo>
                  <a:pt x="1032914" y="209904"/>
                </a:lnTo>
                <a:lnTo>
                  <a:pt x="1071468" y="248458"/>
                </a:lnTo>
                <a:lnTo>
                  <a:pt x="1110741" y="209185"/>
                </a:lnTo>
                <a:close/>
                <a:moveTo>
                  <a:pt x="956449" y="170631"/>
                </a:moveTo>
                <a:lnTo>
                  <a:pt x="917895" y="209185"/>
                </a:lnTo>
                <a:lnTo>
                  <a:pt x="957168" y="248458"/>
                </a:lnTo>
                <a:lnTo>
                  <a:pt x="995722" y="209904"/>
                </a:lnTo>
                <a:close/>
                <a:moveTo>
                  <a:pt x="842149" y="170631"/>
                </a:moveTo>
                <a:lnTo>
                  <a:pt x="802876" y="209905"/>
                </a:lnTo>
                <a:lnTo>
                  <a:pt x="841429" y="248458"/>
                </a:lnTo>
                <a:lnTo>
                  <a:pt x="880703" y="209185"/>
                </a:lnTo>
                <a:close/>
                <a:moveTo>
                  <a:pt x="726410" y="170631"/>
                </a:moveTo>
                <a:lnTo>
                  <a:pt x="687857" y="209185"/>
                </a:lnTo>
                <a:lnTo>
                  <a:pt x="727129" y="248458"/>
                </a:lnTo>
                <a:lnTo>
                  <a:pt x="765683" y="209904"/>
                </a:lnTo>
                <a:close/>
                <a:moveTo>
                  <a:pt x="612110" y="170631"/>
                </a:moveTo>
                <a:lnTo>
                  <a:pt x="572838" y="209904"/>
                </a:lnTo>
                <a:lnTo>
                  <a:pt x="611392" y="248458"/>
                </a:lnTo>
                <a:lnTo>
                  <a:pt x="650665" y="209186"/>
                </a:lnTo>
                <a:close/>
                <a:moveTo>
                  <a:pt x="496373" y="170631"/>
                </a:moveTo>
                <a:lnTo>
                  <a:pt x="457819" y="209185"/>
                </a:lnTo>
                <a:lnTo>
                  <a:pt x="497092" y="248458"/>
                </a:lnTo>
                <a:lnTo>
                  <a:pt x="535646" y="209904"/>
                </a:lnTo>
                <a:close/>
                <a:moveTo>
                  <a:pt x="382073" y="170631"/>
                </a:moveTo>
                <a:lnTo>
                  <a:pt x="342800" y="209904"/>
                </a:lnTo>
                <a:lnTo>
                  <a:pt x="381354" y="248458"/>
                </a:lnTo>
                <a:lnTo>
                  <a:pt x="420627" y="209185"/>
                </a:lnTo>
                <a:close/>
                <a:moveTo>
                  <a:pt x="3946941" y="170630"/>
                </a:moveTo>
                <a:lnTo>
                  <a:pt x="3908387" y="209184"/>
                </a:lnTo>
                <a:lnTo>
                  <a:pt x="3947661" y="248458"/>
                </a:lnTo>
                <a:lnTo>
                  <a:pt x="3986215" y="209904"/>
                </a:lnTo>
                <a:close/>
                <a:moveTo>
                  <a:pt x="3832641" y="170630"/>
                </a:moveTo>
                <a:lnTo>
                  <a:pt x="3793367" y="209904"/>
                </a:lnTo>
                <a:lnTo>
                  <a:pt x="3831921" y="248458"/>
                </a:lnTo>
                <a:lnTo>
                  <a:pt x="3871195" y="209184"/>
                </a:lnTo>
                <a:close/>
                <a:moveTo>
                  <a:pt x="3486865" y="170630"/>
                </a:moveTo>
                <a:lnTo>
                  <a:pt x="3448311" y="209184"/>
                </a:lnTo>
                <a:lnTo>
                  <a:pt x="3487585" y="248458"/>
                </a:lnTo>
                <a:lnTo>
                  <a:pt x="3526139" y="209904"/>
                </a:lnTo>
                <a:close/>
                <a:moveTo>
                  <a:pt x="3372565" y="170630"/>
                </a:moveTo>
                <a:lnTo>
                  <a:pt x="3333291" y="209904"/>
                </a:lnTo>
                <a:lnTo>
                  <a:pt x="3371845" y="248458"/>
                </a:lnTo>
                <a:lnTo>
                  <a:pt x="3411119" y="209184"/>
                </a:lnTo>
                <a:close/>
                <a:moveTo>
                  <a:pt x="3026789" y="170630"/>
                </a:moveTo>
                <a:lnTo>
                  <a:pt x="2988236" y="209184"/>
                </a:lnTo>
                <a:lnTo>
                  <a:pt x="3027510" y="248458"/>
                </a:lnTo>
                <a:lnTo>
                  <a:pt x="3066064" y="209905"/>
                </a:lnTo>
                <a:close/>
                <a:moveTo>
                  <a:pt x="2912489" y="170630"/>
                </a:moveTo>
                <a:lnTo>
                  <a:pt x="2873215" y="209904"/>
                </a:lnTo>
                <a:lnTo>
                  <a:pt x="2911769" y="248458"/>
                </a:lnTo>
                <a:lnTo>
                  <a:pt x="2951043" y="209184"/>
                </a:lnTo>
                <a:close/>
                <a:moveTo>
                  <a:pt x="2566714" y="170630"/>
                </a:moveTo>
                <a:lnTo>
                  <a:pt x="2528160" y="209184"/>
                </a:lnTo>
                <a:lnTo>
                  <a:pt x="2567434" y="248458"/>
                </a:lnTo>
                <a:lnTo>
                  <a:pt x="2605988" y="209904"/>
                </a:lnTo>
                <a:close/>
                <a:moveTo>
                  <a:pt x="2452414" y="170630"/>
                </a:moveTo>
                <a:lnTo>
                  <a:pt x="2413140" y="209904"/>
                </a:lnTo>
                <a:lnTo>
                  <a:pt x="2451694" y="248458"/>
                </a:lnTo>
                <a:lnTo>
                  <a:pt x="2490968" y="209184"/>
                </a:lnTo>
                <a:close/>
                <a:moveTo>
                  <a:pt x="9180657" y="113487"/>
                </a:moveTo>
                <a:lnTo>
                  <a:pt x="9142102" y="152041"/>
                </a:lnTo>
                <a:lnTo>
                  <a:pt x="9180657" y="190595"/>
                </a:lnTo>
                <a:lnTo>
                  <a:pt x="9219211" y="152041"/>
                </a:lnTo>
                <a:close/>
                <a:moveTo>
                  <a:pt x="3659754" y="113483"/>
                </a:moveTo>
                <a:lnTo>
                  <a:pt x="3621199" y="152037"/>
                </a:lnTo>
                <a:lnTo>
                  <a:pt x="3659753" y="190591"/>
                </a:lnTo>
                <a:lnTo>
                  <a:pt x="3698307" y="152036"/>
                </a:lnTo>
                <a:close/>
                <a:moveTo>
                  <a:pt x="3199678" y="113483"/>
                </a:moveTo>
                <a:lnTo>
                  <a:pt x="3161123" y="152037"/>
                </a:lnTo>
                <a:lnTo>
                  <a:pt x="3199678" y="190591"/>
                </a:lnTo>
                <a:lnTo>
                  <a:pt x="3238232" y="152037"/>
                </a:lnTo>
                <a:close/>
                <a:moveTo>
                  <a:pt x="2279527" y="113483"/>
                </a:moveTo>
                <a:lnTo>
                  <a:pt x="2240972" y="152037"/>
                </a:lnTo>
                <a:lnTo>
                  <a:pt x="2279526" y="190591"/>
                </a:lnTo>
                <a:lnTo>
                  <a:pt x="2318080" y="152036"/>
                </a:lnTo>
                <a:close/>
                <a:moveTo>
                  <a:pt x="2739601" y="113482"/>
                </a:moveTo>
                <a:lnTo>
                  <a:pt x="2701047" y="152036"/>
                </a:lnTo>
                <a:lnTo>
                  <a:pt x="2739602" y="190591"/>
                </a:lnTo>
                <a:lnTo>
                  <a:pt x="2778156" y="152037"/>
                </a:lnTo>
                <a:close/>
                <a:moveTo>
                  <a:pt x="899299" y="113482"/>
                </a:moveTo>
                <a:lnTo>
                  <a:pt x="860745" y="152035"/>
                </a:lnTo>
                <a:lnTo>
                  <a:pt x="899299" y="190589"/>
                </a:lnTo>
                <a:lnTo>
                  <a:pt x="937852" y="152035"/>
                </a:lnTo>
                <a:close/>
                <a:moveTo>
                  <a:pt x="1589413" y="113481"/>
                </a:moveTo>
                <a:lnTo>
                  <a:pt x="1550859" y="152035"/>
                </a:lnTo>
                <a:lnTo>
                  <a:pt x="1589413" y="190589"/>
                </a:lnTo>
                <a:lnTo>
                  <a:pt x="1627967" y="152035"/>
                </a:lnTo>
                <a:close/>
                <a:moveTo>
                  <a:pt x="8950624" y="113481"/>
                </a:moveTo>
                <a:lnTo>
                  <a:pt x="8912070" y="152035"/>
                </a:lnTo>
                <a:lnTo>
                  <a:pt x="8950624" y="190589"/>
                </a:lnTo>
                <a:lnTo>
                  <a:pt x="8989178" y="152035"/>
                </a:lnTo>
                <a:close/>
                <a:moveTo>
                  <a:pt x="1359375" y="113481"/>
                </a:moveTo>
                <a:lnTo>
                  <a:pt x="1320821" y="152035"/>
                </a:lnTo>
                <a:lnTo>
                  <a:pt x="1359375" y="190589"/>
                </a:lnTo>
                <a:lnTo>
                  <a:pt x="1397928" y="152035"/>
                </a:lnTo>
                <a:close/>
                <a:moveTo>
                  <a:pt x="4809940" y="113481"/>
                </a:moveTo>
                <a:lnTo>
                  <a:pt x="4771386" y="152035"/>
                </a:lnTo>
                <a:lnTo>
                  <a:pt x="4809940" y="190589"/>
                </a:lnTo>
                <a:lnTo>
                  <a:pt x="4848494" y="152035"/>
                </a:lnTo>
                <a:close/>
                <a:moveTo>
                  <a:pt x="8720586" y="113481"/>
                </a:moveTo>
                <a:lnTo>
                  <a:pt x="8682032" y="152035"/>
                </a:lnTo>
                <a:lnTo>
                  <a:pt x="8720586" y="190589"/>
                </a:lnTo>
                <a:lnTo>
                  <a:pt x="8759140" y="152035"/>
                </a:lnTo>
                <a:close/>
                <a:moveTo>
                  <a:pt x="8490548" y="113481"/>
                </a:moveTo>
                <a:lnTo>
                  <a:pt x="8451994" y="152035"/>
                </a:lnTo>
                <a:lnTo>
                  <a:pt x="8490548" y="190589"/>
                </a:lnTo>
                <a:lnTo>
                  <a:pt x="8529102" y="152035"/>
                </a:lnTo>
                <a:close/>
                <a:moveTo>
                  <a:pt x="8260510" y="113481"/>
                </a:moveTo>
                <a:lnTo>
                  <a:pt x="8221956" y="152035"/>
                </a:lnTo>
                <a:lnTo>
                  <a:pt x="8260510" y="190589"/>
                </a:lnTo>
                <a:lnTo>
                  <a:pt x="8299064" y="152035"/>
                </a:lnTo>
                <a:close/>
                <a:moveTo>
                  <a:pt x="8030472" y="113481"/>
                </a:moveTo>
                <a:lnTo>
                  <a:pt x="7991918" y="152035"/>
                </a:lnTo>
                <a:lnTo>
                  <a:pt x="8030472" y="190589"/>
                </a:lnTo>
                <a:lnTo>
                  <a:pt x="8069026" y="152035"/>
                </a:lnTo>
                <a:close/>
                <a:moveTo>
                  <a:pt x="7800434" y="113481"/>
                </a:moveTo>
                <a:lnTo>
                  <a:pt x="7761880" y="152035"/>
                </a:lnTo>
                <a:lnTo>
                  <a:pt x="7800434" y="190589"/>
                </a:lnTo>
                <a:lnTo>
                  <a:pt x="7838988" y="152035"/>
                </a:lnTo>
                <a:close/>
                <a:moveTo>
                  <a:pt x="7570396" y="113481"/>
                </a:moveTo>
                <a:lnTo>
                  <a:pt x="7531842" y="152035"/>
                </a:lnTo>
                <a:lnTo>
                  <a:pt x="7570396" y="190589"/>
                </a:lnTo>
                <a:lnTo>
                  <a:pt x="7608950" y="152035"/>
                </a:lnTo>
                <a:close/>
                <a:moveTo>
                  <a:pt x="7340358" y="113481"/>
                </a:moveTo>
                <a:lnTo>
                  <a:pt x="7301804" y="152035"/>
                </a:lnTo>
                <a:lnTo>
                  <a:pt x="7340358" y="190589"/>
                </a:lnTo>
                <a:lnTo>
                  <a:pt x="7378912" y="152035"/>
                </a:lnTo>
                <a:close/>
                <a:moveTo>
                  <a:pt x="7110320" y="113481"/>
                </a:moveTo>
                <a:lnTo>
                  <a:pt x="7071766" y="152035"/>
                </a:lnTo>
                <a:lnTo>
                  <a:pt x="7110320" y="190589"/>
                </a:lnTo>
                <a:lnTo>
                  <a:pt x="7148874" y="152035"/>
                </a:lnTo>
                <a:close/>
                <a:moveTo>
                  <a:pt x="6880282" y="113481"/>
                </a:moveTo>
                <a:lnTo>
                  <a:pt x="6841728" y="152035"/>
                </a:lnTo>
                <a:lnTo>
                  <a:pt x="6880282" y="190589"/>
                </a:lnTo>
                <a:lnTo>
                  <a:pt x="6918836" y="152035"/>
                </a:lnTo>
                <a:close/>
                <a:moveTo>
                  <a:pt x="6650244" y="113481"/>
                </a:moveTo>
                <a:lnTo>
                  <a:pt x="6611690" y="152035"/>
                </a:lnTo>
                <a:lnTo>
                  <a:pt x="6650244" y="190589"/>
                </a:lnTo>
                <a:lnTo>
                  <a:pt x="6688798" y="152035"/>
                </a:lnTo>
                <a:close/>
                <a:moveTo>
                  <a:pt x="6420206" y="113481"/>
                </a:moveTo>
                <a:lnTo>
                  <a:pt x="6381652" y="152035"/>
                </a:lnTo>
                <a:lnTo>
                  <a:pt x="6420206" y="190589"/>
                </a:lnTo>
                <a:lnTo>
                  <a:pt x="6458760" y="152035"/>
                </a:lnTo>
                <a:close/>
                <a:moveTo>
                  <a:pt x="6190168" y="113481"/>
                </a:moveTo>
                <a:lnTo>
                  <a:pt x="6151614" y="152035"/>
                </a:lnTo>
                <a:lnTo>
                  <a:pt x="6190168" y="190589"/>
                </a:lnTo>
                <a:lnTo>
                  <a:pt x="6228722" y="152035"/>
                </a:lnTo>
                <a:close/>
                <a:moveTo>
                  <a:pt x="5960130" y="113481"/>
                </a:moveTo>
                <a:lnTo>
                  <a:pt x="5921576" y="152035"/>
                </a:lnTo>
                <a:lnTo>
                  <a:pt x="5960130" y="190589"/>
                </a:lnTo>
                <a:lnTo>
                  <a:pt x="5998684" y="152035"/>
                </a:lnTo>
                <a:close/>
                <a:moveTo>
                  <a:pt x="5730092" y="113481"/>
                </a:moveTo>
                <a:lnTo>
                  <a:pt x="5691538" y="152035"/>
                </a:lnTo>
                <a:lnTo>
                  <a:pt x="5730092" y="190589"/>
                </a:lnTo>
                <a:lnTo>
                  <a:pt x="5768646" y="152035"/>
                </a:lnTo>
                <a:close/>
                <a:moveTo>
                  <a:pt x="5500054" y="113481"/>
                </a:moveTo>
                <a:lnTo>
                  <a:pt x="5461500" y="152035"/>
                </a:lnTo>
                <a:lnTo>
                  <a:pt x="5500054" y="190589"/>
                </a:lnTo>
                <a:lnTo>
                  <a:pt x="5538608" y="152035"/>
                </a:lnTo>
                <a:close/>
                <a:moveTo>
                  <a:pt x="5270016" y="113481"/>
                </a:moveTo>
                <a:lnTo>
                  <a:pt x="5231462" y="152035"/>
                </a:lnTo>
                <a:lnTo>
                  <a:pt x="5270016" y="190589"/>
                </a:lnTo>
                <a:lnTo>
                  <a:pt x="5308570" y="152035"/>
                </a:lnTo>
                <a:close/>
                <a:moveTo>
                  <a:pt x="5039978" y="113481"/>
                </a:moveTo>
                <a:lnTo>
                  <a:pt x="5001424" y="152035"/>
                </a:lnTo>
                <a:lnTo>
                  <a:pt x="5039978" y="190589"/>
                </a:lnTo>
                <a:lnTo>
                  <a:pt x="5078532" y="152035"/>
                </a:lnTo>
                <a:close/>
                <a:moveTo>
                  <a:pt x="4579902" y="113481"/>
                </a:moveTo>
                <a:lnTo>
                  <a:pt x="4541348" y="152035"/>
                </a:lnTo>
                <a:lnTo>
                  <a:pt x="4579902" y="190589"/>
                </a:lnTo>
                <a:lnTo>
                  <a:pt x="4618456" y="152035"/>
                </a:lnTo>
                <a:close/>
                <a:moveTo>
                  <a:pt x="4349864" y="113481"/>
                </a:moveTo>
                <a:lnTo>
                  <a:pt x="4311310" y="152035"/>
                </a:lnTo>
                <a:lnTo>
                  <a:pt x="4349864" y="190589"/>
                </a:lnTo>
                <a:lnTo>
                  <a:pt x="4388418" y="152035"/>
                </a:lnTo>
                <a:close/>
                <a:moveTo>
                  <a:pt x="1819451" y="113481"/>
                </a:moveTo>
                <a:lnTo>
                  <a:pt x="1780897" y="152035"/>
                </a:lnTo>
                <a:lnTo>
                  <a:pt x="1819451" y="190589"/>
                </a:lnTo>
                <a:lnTo>
                  <a:pt x="1858005" y="152035"/>
                </a:lnTo>
                <a:close/>
                <a:moveTo>
                  <a:pt x="1129337" y="113481"/>
                </a:moveTo>
                <a:lnTo>
                  <a:pt x="1090783" y="152035"/>
                </a:lnTo>
                <a:lnTo>
                  <a:pt x="1129337" y="190589"/>
                </a:lnTo>
                <a:lnTo>
                  <a:pt x="1167891" y="152035"/>
                </a:lnTo>
                <a:close/>
                <a:moveTo>
                  <a:pt x="439223" y="113481"/>
                </a:moveTo>
                <a:lnTo>
                  <a:pt x="400669" y="152035"/>
                </a:lnTo>
                <a:lnTo>
                  <a:pt x="439223" y="190589"/>
                </a:lnTo>
                <a:lnTo>
                  <a:pt x="477777" y="152035"/>
                </a:lnTo>
                <a:close/>
                <a:moveTo>
                  <a:pt x="2049490" y="113481"/>
                </a:moveTo>
                <a:lnTo>
                  <a:pt x="2010936" y="152035"/>
                </a:lnTo>
                <a:lnTo>
                  <a:pt x="2049490" y="190589"/>
                </a:lnTo>
                <a:lnTo>
                  <a:pt x="2088044" y="152035"/>
                </a:lnTo>
                <a:close/>
                <a:moveTo>
                  <a:pt x="669261" y="113481"/>
                </a:moveTo>
                <a:lnTo>
                  <a:pt x="630707" y="152035"/>
                </a:lnTo>
                <a:lnTo>
                  <a:pt x="669261" y="190589"/>
                </a:lnTo>
                <a:lnTo>
                  <a:pt x="707815" y="152035"/>
                </a:lnTo>
                <a:close/>
                <a:moveTo>
                  <a:pt x="4119827" y="113481"/>
                </a:moveTo>
                <a:lnTo>
                  <a:pt x="4081272" y="152035"/>
                </a:lnTo>
                <a:lnTo>
                  <a:pt x="4119828" y="190591"/>
                </a:lnTo>
                <a:lnTo>
                  <a:pt x="4158381" y="152036"/>
                </a:lnTo>
                <a:close/>
                <a:moveTo>
                  <a:pt x="2969640" y="113481"/>
                </a:moveTo>
                <a:lnTo>
                  <a:pt x="2931086" y="152034"/>
                </a:lnTo>
                <a:lnTo>
                  <a:pt x="2969640" y="190588"/>
                </a:lnTo>
                <a:lnTo>
                  <a:pt x="3008193" y="152034"/>
                </a:lnTo>
                <a:close/>
                <a:moveTo>
                  <a:pt x="3889791" y="113480"/>
                </a:moveTo>
                <a:lnTo>
                  <a:pt x="3851237" y="152034"/>
                </a:lnTo>
                <a:lnTo>
                  <a:pt x="3889791" y="190588"/>
                </a:lnTo>
                <a:lnTo>
                  <a:pt x="3928345" y="152034"/>
                </a:lnTo>
                <a:close/>
                <a:moveTo>
                  <a:pt x="3429715" y="113480"/>
                </a:moveTo>
                <a:lnTo>
                  <a:pt x="3391161" y="152034"/>
                </a:lnTo>
                <a:lnTo>
                  <a:pt x="3429715" y="190588"/>
                </a:lnTo>
                <a:lnTo>
                  <a:pt x="3468269" y="152034"/>
                </a:lnTo>
                <a:close/>
                <a:moveTo>
                  <a:pt x="2509564" y="113480"/>
                </a:moveTo>
                <a:lnTo>
                  <a:pt x="2471010" y="152034"/>
                </a:lnTo>
                <a:lnTo>
                  <a:pt x="2509564" y="190588"/>
                </a:lnTo>
                <a:lnTo>
                  <a:pt x="2548118" y="152034"/>
                </a:lnTo>
                <a:close/>
                <a:moveTo>
                  <a:pt x="9065638" y="112768"/>
                </a:moveTo>
                <a:lnTo>
                  <a:pt x="9026370" y="152035"/>
                </a:lnTo>
                <a:lnTo>
                  <a:pt x="9065643" y="191309"/>
                </a:lnTo>
                <a:lnTo>
                  <a:pt x="9104911" y="152041"/>
                </a:lnTo>
                <a:close/>
                <a:moveTo>
                  <a:pt x="2164508" y="112764"/>
                </a:moveTo>
                <a:lnTo>
                  <a:pt x="2125236" y="152035"/>
                </a:lnTo>
                <a:lnTo>
                  <a:pt x="2164509" y="191308"/>
                </a:lnTo>
                <a:lnTo>
                  <a:pt x="2203780" y="152036"/>
                </a:lnTo>
                <a:close/>
                <a:moveTo>
                  <a:pt x="4004809" y="112763"/>
                </a:moveTo>
                <a:lnTo>
                  <a:pt x="3965537" y="152034"/>
                </a:lnTo>
                <a:lnTo>
                  <a:pt x="4004811" y="191308"/>
                </a:lnTo>
                <a:lnTo>
                  <a:pt x="4044081" y="152036"/>
                </a:lnTo>
                <a:close/>
                <a:moveTo>
                  <a:pt x="3774774" y="112763"/>
                </a:moveTo>
                <a:lnTo>
                  <a:pt x="3735499" y="152037"/>
                </a:lnTo>
                <a:lnTo>
                  <a:pt x="3774771" y="191309"/>
                </a:lnTo>
                <a:lnTo>
                  <a:pt x="3814045" y="152034"/>
                </a:lnTo>
                <a:close/>
                <a:moveTo>
                  <a:pt x="3314698" y="112763"/>
                </a:moveTo>
                <a:lnTo>
                  <a:pt x="3275423" y="152037"/>
                </a:lnTo>
                <a:lnTo>
                  <a:pt x="3314695" y="191309"/>
                </a:lnTo>
                <a:lnTo>
                  <a:pt x="3353969" y="152034"/>
                </a:lnTo>
                <a:close/>
                <a:moveTo>
                  <a:pt x="3084658" y="112763"/>
                </a:moveTo>
                <a:lnTo>
                  <a:pt x="3045386" y="152034"/>
                </a:lnTo>
                <a:lnTo>
                  <a:pt x="3084661" y="191309"/>
                </a:lnTo>
                <a:lnTo>
                  <a:pt x="3123932" y="152037"/>
                </a:lnTo>
                <a:close/>
                <a:moveTo>
                  <a:pt x="2394547" y="112763"/>
                </a:moveTo>
                <a:lnTo>
                  <a:pt x="2355272" y="152037"/>
                </a:lnTo>
                <a:lnTo>
                  <a:pt x="2394544" y="191309"/>
                </a:lnTo>
                <a:lnTo>
                  <a:pt x="2433818" y="152034"/>
                </a:lnTo>
                <a:close/>
                <a:moveTo>
                  <a:pt x="2624582" y="112763"/>
                </a:moveTo>
                <a:lnTo>
                  <a:pt x="2585310" y="152034"/>
                </a:lnTo>
                <a:lnTo>
                  <a:pt x="2624585" y="191309"/>
                </a:lnTo>
                <a:lnTo>
                  <a:pt x="2663856" y="152037"/>
                </a:lnTo>
                <a:close/>
                <a:moveTo>
                  <a:pt x="1244356" y="112763"/>
                </a:moveTo>
                <a:lnTo>
                  <a:pt x="1205083" y="152035"/>
                </a:lnTo>
                <a:lnTo>
                  <a:pt x="1244356" y="191308"/>
                </a:lnTo>
                <a:lnTo>
                  <a:pt x="1283628" y="152035"/>
                </a:lnTo>
                <a:close/>
                <a:moveTo>
                  <a:pt x="784279" y="112763"/>
                </a:moveTo>
                <a:lnTo>
                  <a:pt x="745007" y="152035"/>
                </a:lnTo>
                <a:lnTo>
                  <a:pt x="784279" y="191308"/>
                </a:lnTo>
                <a:lnTo>
                  <a:pt x="823552" y="152035"/>
                </a:lnTo>
                <a:close/>
                <a:moveTo>
                  <a:pt x="3544733" y="112762"/>
                </a:moveTo>
                <a:lnTo>
                  <a:pt x="3505461" y="152034"/>
                </a:lnTo>
                <a:lnTo>
                  <a:pt x="3544735" y="191308"/>
                </a:lnTo>
                <a:lnTo>
                  <a:pt x="3584007" y="152036"/>
                </a:lnTo>
                <a:close/>
                <a:moveTo>
                  <a:pt x="2854621" y="112762"/>
                </a:moveTo>
                <a:lnTo>
                  <a:pt x="2815347" y="152036"/>
                </a:lnTo>
                <a:lnTo>
                  <a:pt x="2854619" y="191308"/>
                </a:lnTo>
                <a:lnTo>
                  <a:pt x="2893893" y="152034"/>
                </a:lnTo>
                <a:close/>
                <a:moveTo>
                  <a:pt x="8835605" y="112762"/>
                </a:moveTo>
                <a:lnTo>
                  <a:pt x="8796332" y="152035"/>
                </a:lnTo>
                <a:lnTo>
                  <a:pt x="8835605" y="191308"/>
                </a:lnTo>
                <a:lnTo>
                  <a:pt x="8874878" y="152035"/>
                </a:lnTo>
                <a:close/>
                <a:moveTo>
                  <a:pt x="8605567" y="112762"/>
                </a:moveTo>
                <a:lnTo>
                  <a:pt x="8566294" y="152035"/>
                </a:lnTo>
                <a:lnTo>
                  <a:pt x="8605567" y="191308"/>
                </a:lnTo>
                <a:lnTo>
                  <a:pt x="8644840" y="152035"/>
                </a:lnTo>
                <a:close/>
                <a:moveTo>
                  <a:pt x="8375529" y="112762"/>
                </a:moveTo>
                <a:lnTo>
                  <a:pt x="8336256" y="152035"/>
                </a:lnTo>
                <a:lnTo>
                  <a:pt x="8375529" y="191308"/>
                </a:lnTo>
                <a:lnTo>
                  <a:pt x="8414802" y="152035"/>
                </a:lnTo>
                <a:close/>
                <a:moveTo>
                  <a:pt x="8145491" y="112762"/>
                </a:moveTo>
                <a:lnTo>
                  <a:pt x="8106218" y="152035"/>
                </a:lnTo>
                <a:lnTo>
                  <a:pt x="8145491" y="191308"/>
                </a:lnTo>
                <a:lnTo>
                  <a:pt x="8184764" y="152035"/>
                </a:lnTo>
                <a:close/>
                <a:moveTo>
                  <a:pt x="7915453" y="112762"/>
                </a:moveTo>
                <a:lnTo>
                  <a:pt x="7876180" y="152035"/>
                </a:lnTo>
                <a:lnTo>
                  <a:pt x="7915453" y="191308"/>
                </a:lnTo>
                <a:lnTo>
                  <a:pt x="7954726" y="152035"/>
                </a:lnTo>
                <a:close/>
                <a:moveTo>
                  <a:pt x="7685415" y="112762"/>
                </a:moveTo>
                <a:lnTo>
                  <a:pt x="7646142" y="152035"/>
                </a:lnTo>
                <a:lnTo>
                  <a:pt x="7685415" y="191308"/>
                </a:lnTo>
                <a:lnTo>
                  <a:pt x="7724688" y="152035"/>
                </a:lnTo>
                <a:close/>
                <a:moveTo>
                  <a:pt x="7455377" y="112762"/>
                </a:moveTo>
                <a:lnTo>
                  <a:pt x="7416104" y="152035"/>
                </a:lnTo>
                <a:lnTo>
                  <a:pt x="7455377" y="191308"/>
                </a:lnTo>
                <a:lnTo>
                  <a:pt x="7494650" y="152035"/>
                </a:lnTo>
                <a:close/>
                <a:moveTo>
                  <a:pt x="7225339" y="112762"/>
                </a:moveTo>
                <a:lnTo>
                  <a:pt x="7186066" y="152035"/>
                </a:lnTo>
                <a:lnTo>
                  <a:pt x="7225339" y="191308"/>
                </a:lnTo>
                <a:lnTo>
                  <a:pt x="7264612" y="152035"/>
                </a:lnTo>
                <a:close/>
                <a:moveTo>
                  <a:pt x="6995301" y="112762"/>
                </a:moveTo>
                <a:lnTo>
                  <a:pt x="6956028" y="152035"/>
                </a:lnTo>
                <a:lnTo>
                  <a:pt x="6995301" y="191308"/>
                </a:lnTo>
                <a:lnTo>
                  <a:pt x="7034574" y="152035"/>
                </a:lnTo>
                <a:close/>
                <a:moveTo>
                  <a:pt x="6765263" y="112762"/>
                </a:moveTo>
                <a:lnTo>
                  <a:pt x="6725990" y="152035"/>
                </a:lnTo>
                <a:lnTo>
                  <a:pt x="6765263" y="191308"/>
                </a:lnTo>
                <a:lnTo>
                  <a:pt x="6804536" y="152035"/>
                </a:lnTo>
                <a:close/>
                <a:moveTo>
                  <a:pt x="6535225" y="112762"/>
                </a:moveTo>
                <a:lnTo>
                  <a:pt x="6495952" y="152035"/>
                </a:lnTo>
                <a:lnTo>
                  <a:pt x="6535225" y="191308"/>
                </a:lnTo>
                <a:lnTo>
                  <a:pt x="6574498" y="152035"/>
                </a:lnTo>
                <a:close/>
                <a:moveTo>
                  <a:pt x="6305187" y="112762"/>
                </a:moveTo>
                <a:lnTo>
                  <a:pt x="6265914" y="152035"/>
                </a:lnTo>
                <a:lnTo>
                  <a:pt x="6305187" y="191308"/>
                </a:lnTo>
                <a:lnTo>
                  <a:pt x="6344460" y="152035"/>
                </a:lnTo>
                <a:close/>
                <a:moveTo>
                  <a:pt x="6075149" y="112762"/>
                </a:moveTo>
                <a:lnTo>
                  <a:pt x="6035876" y="152035"/>
                </a:lnTo>
                <a:lnTo>
                  <a:pt x="6075149" y="191308"/>
                </a:lnTo>
                <a:lnTo>
                  <a:pt x="6114422" y="152035"/>
                </a:lnTo>
                <a:close/>
                <a:moveTo>
                  <a:pt x="5845111" y="112762"/>
                </a:moveTo>
                <a:lnTo>
                  <a:pt x="5805838" y="152035"/>
                </a:lnTo>
                <a:lnTo>
                  <a:pt x="5845111" y="191308"/>
                </a:lnTo>
                <a:lnTo>
                  <a:pt x="5884384" y="152035"/>
                </a:lnTo>
                <a:close/>
                <a:moveTo>
                  <a:pt x="5615073" y="112762"/>
                </a:moveTo>
                <a:lnTo>
                  <a:pt x="5575800" y="152035"/>
                </a:lnTo>
                <a:lnTo>
                  <a:pt x="5615073" y="191308"/>
                </a:lnTo>
                <a:lnTo>
                  <a:pt x="5654346" y="152035"/>
                </a:lnTo>
                <a:close/>
                <a:moveTo>
                  <a:pt x="5385035" y="112762"/>
                </a:moveTo>
                <a:lnTo>
                  <a:pt x="5345762" y="152035"/>
                </a:lnTo>
                <a:lnTo>
                  <a:pt x="5385035" y="191308"/>
                </a:lnTo>
                <a:lnTo>
                  <a:pt x="5424308" y="152035"/>
                </a:lnTo>
                <a:close/>
                <a:moveTo>
                  <a:pt x="5154997" y="112762"/>
                </a:moveTo>
                <a:lnTo>
                  <a:pt x="5115724" y="152035"/>
                </a:lnTo>
                <a:lnTo>
                  <a:pt x="5154997" y="191308"/>
                </a:lnTo>
                <a:lnTo>
                  <a:pt x="5194270" y="152035"/>
                </a:lnTo>
                <a:close/>
                <a:moveTo>
                  <a:pt x="4924959" y="112762"/>
                </a:moveTo>
                <a:lnTo>
                  <a:pt x="4885686" y="152035"/>
                </a:lnTo>
                <a:lnTo>
                  <a:pt x="4924959" y="191308"/>
                </a:lnTo>
                <a:lnTo>
                  <a:pt x="4964232" y="152035"/>
                </a:lnTo>
                <a:close/>
                <a:moveTo>
                  <a:pt x="4694921" y="112762"/>
                </a:moveTo>
                <a:lnTo>
                  <a:pt x="4655648" y="152035"/>
                </a:lnTo>
                <a:lnTo>
                  <a:pt x="4694921" y="191308"/>
                </a:lnTo>
                <a:lnTo>
                  <a:pt x="4734194" y="152035"/>
                </a:lnTo>
                <a:close/>
                <a:moveTo>
                  <a:pt x="4464883" y="112762"/>
                </a:moveTo>
                <a:lnTo>
                  <a:pt x="4425610" y="152035"/>
                </a:lnTo>
                <a:lnTo>
                  <a:pt x="4464883" y="191308"/>
                </a:lnTo>
                <a:lnTo>
                  <a:pt x="4504156" y="152035"/>
                </a:lnTo>
                <a:close/>
                <a:moveTo>
                  <a:pt x="4234845" y="112762"/>
                </a:moveTo>
                <a:lnTo>
                  <a:pt x="4195572" y="152035"/>
                </a:lnTo>
                <a:lnTo>
                  <a:pt x="4234845" y="191308"/>
                </a:lnTo>
                <a:lnTo>
                  <a:pt x="4274118" y="152035"/>
                </a:lnTo>
                <a:close/>
                <a:moveTo>
                  <a:pt x="1704432" y="112762"/>
                </a:moveTo>
                <a:lnTo>
                  <a:pt x="1665159" y="152035"/>
                </a:lnTo>
                <a:lnTo>
                  <a:pt x="1704432" y="191308"/>
                </a:lnTo>
                <a:lnTo>
                  <a:pt x="1743705" y="152035"/>
                </a:lnTo>
                <a:close/>
                <a:moveTo>
                  <a:pt x="1474394" y="112762"/>
                </a:moveTo>
                <a:lnTo>
                  <a:pt x="1435121" y="152035"/>
                </a:lnTo>
                <a:lnTo>
                  <a:pt x="1474394" y="191308"/>
                </a:lnTo>
                <a:lnTo>
                  <a:pt x="1513667" y="152035"/>
                </a:lnTo>
                <a:close/>
                <a:moveTo>
                  <a:pt x="1014318" y="112762"/>
                </a:moveTo>
                <a:lnTo>
                  <a:pt x="975045" y="152035"/>
                </a:lnTo>
                <a:lnTo>
                  <a:pt x="1014318" y="191308"/>
                </a:lnTo>
                <a:lnTo>
                  <a:pt x="1053591" y="152035"/>
                </a:lnTo>
                <a:close/>
                <a:moveTo>
                  <a:pt x="554242" y="112762"/>
                </a:moveTo>
                <a:lnTo>
                  <a:pt x="514969" y="152035"/>
                </a:lnTo>
                <a:lnTo>
                  <a:pt x="554242" y="191308"/>
                </a:lnTo>
                <a:lnTo>
                  <a:pt x="593515" y="152035"/>
                </a:lnTo>
                <a:close/>
                <a:moveTo>
                  <a:pt x="1934470" y="112762"/>
                </a:moveTo>
                <a:lnTo>
                  <a:pt x="1895197" y="152035"/>
                </a:lnTo>
                <a:lnTo>
                  <a:pt x="1934470" y="191309"/>
                </a:lnTo>
                <a:lnTo>
                  <a:pt x="1973744" y="152035"/>
                </a:lnTo>
                <a:close/>
                <a:moveTo>
                  <a:pt x="9122788" y="55618"/>
                </a:moveTo>
                <a:lnTo>
                  <a:pt x="9084234" y="94172"/>
                </a:lnTo>
                <a:lnTo>
                  <a:pt x="9123507" y="133445"/>
                </a:lnTo>
                <a:lnTo>
                  <a:pt x="9162061" y="94891"/>
                </a:lnTo>
                <a:close/>
                <a:moveTo>
                  <a:pt x="9008488" y="55618"/>
                </a:moveTo>
                <a:lnTo>
                  <a:pt x="8969220" y="94886"/>
                </a:lnTo>
                <a:lnTo>
                  <a:pt x="9007774" y="133439"/>
                </a:lnTo>
                <a:lnTo>
                  <a:pt x="9047042" y="94172"/>
                </a:lnTo>
                <a:close/>
                <a:moveTo>
                  <a:pt x="2221657" y="55613"/>
                </a:moveTo>
                <a:lnTo>
                  <a:pt x="2183103" y="94167"/>
                </a:lnTo>
                <a:lnTo>
                  <a:pt x="2222376" y="133440"/>
                </a:lnTo>
                <a:lnTo>
                  <a:pt x="2260930" y="94886"/>
                </a:lnTo>
                <a:close/>
                <a:moveTo>
                  <a:pt x="2107357" y="55613"/>
                </a:moveTo>
                <a:lnTo>
                  <a:pt x="2068086" y="94885"/>
                </a:lnTo>
                <a:lnTo>
                  <a:pt x="2106640" y="133439"/>
                </a:lnTo>
                <a:lnTo>
                  <a:pt x="2145912" y="94168"/>
                </a:lnTo>
                <a:close/>
                <a:moveTo>
                  <a:pt x="8892755" y="55612"/>
                </a:moveTo>
                <a:lnTo>
                  <a:pt x="8854201" y="94166"/>
                </a:lnTo>
                <a:lnTo>
                  <a:pt x="8893474" y="133439"/>
                </a:lnTo>
                <a:lnTo>
                  <a:pt x="8932028" y="94885"/>
                </a:lnTo>
                <a:close/>
                <a:moveTo>
                  <a:pt x="8778455" y="55612"/>
                </a:moveTo>
                <a:lnTo>
                  <a:pt x="8739182" y="94885"/>
                </a:lnTo>
                <a:lnTo>
                  <a:pt x="8777736" y="133439"/>
                </a:lnTo>
                <a:lnTo>
                  <a:pt x="8817009" y="94166"/>
                </a:lnTo>
                <a:close/>
                <a:moveTo>
                  <a:pt x="8662717" y="55612"/>
                </a:moveTo>
                <a:lnTo>
                  <a:pt x="8624163" y="94166"/>
                </a:lnTo>
                <a:lnTo>
                  <a:pt x="8663436" y="133439"/>
                </a:lnTo>
                <a:lnTo>
                  <a:pt x="8701990" y="94885"/>
                </a:lnTo>
                <a:close/>
                <a:moveTo>
                  <a:pt x="8548417" y="55612"/>
                </a:moveTo>
                <a:lnTo>
                  <a:pt x="8509144" y="94885"/>
                </a:lnTo>
                <a:lnTo>
                  <a:pt x="8547698" y="133439"/>
                </a:lnTo>
                <a:lnTo>
                  <a:pt x="8586971" y="94166"/>
                </a:lnTo>
                <a:close/>
                <a:moveTo>
                  <a:pt x="8432679" y="55612"/>
                </a:moveTo>
                <a:lnTo>
                  <a:pt x="8394125" y="94166"/>
                </a:lnTo>
                <a:lnTo>
                  <a:pt x="8433398" y="133439"/>
                </a:lnTo>
                <a:lnTo>
                  <a:pt x="8471952" y="94885"/>
                </a:lnTo>
                <a:close/>
                <a:moveTo>
                  <a:pt x="8318379" y="55612"/>
                </a:moveTo>
                <a:lnTo>
                  <a:pt x="8279106" y="94885"/>
                </a:lnTo>
                <a:lnTo>
                  <a:pt x="8317660" y="133439"/>
                </a:lnTo>
                <a:lnTo>
                  <a:pt x="8356933" y="94166"/>
                </a:lnTo>
                <a:close/>
                <a:moveTo>
                  <a:pt x="8202641" y="55612"/>
                </a:moveTo>
                <a:lnTo>
                  <a:pt x="8164087" y="94166"/>
                </a:lnTo>
                <a:lnTo>
                  <a:pt x="8203360" y="133439"/>
                </a:lnTo>
                <a:lnTo>
                  <a:pt x="8241914" y="94885"/>
                </a:lnTo>
                <a:close/>
                <a:moveTo>
                  <a:pt x="8088341" y="55612"/>
                </a:moveTo>
                <a:lnTo>
                  <a:pt x="8049068" y="94885"/>
                </a:lnTo>
                <a:lnTo>
                  <a:pt x="8087622" y="133439"/>
                </a:lnTo>
                <a:lnTo>
                  <a:pt x="8126895" y="94166"/>
                </a:lnTo>
                <a:close/>
                <a:moveTo>
                  <a:pt x="7972603" y="55612"/>
                </a:moveTo>
                <a:lnTo>
                  <a:pt x="7934049" y="94166"/>
                </a:lnTo>
                <a:lnTo>
                  <a:pt x="7973322" y="133439"/>
                </a:lnTo>
                <a:lnTo>
                  <a:pt x="8011876" y="94885"/>
                </a:lnTo>
                <a:close/>
                <a:moveTo>
                  <a:pt x="7858303" y="55612"/>
                </a:moveTo>
                <a:lnTo>
                  <a:pt x="7819030" y="94885"/>
                </a:lnTo>
                <a:lnTo>
                  <a:pt x="7857584" y="133439"/>
                </a:lnTo>
                <a:lnTo>
                  <a:pt x="7896857" y="94166"/>
                </a:lnTo>
                <a:close/>
                <a:moveTo>
                  <a:pt x="7742565" y="55612"/>
                </a:moveTo>
                <a:lnTo>
                  <a:pt x="7704011" y="94166"/>
                </a:lnTo>
                <a:lnTo>
                  <a:pt x="7743284" y="133439"/>
                </a:lnTo>
                <a:lnTo>
                  <a:pt x="7781838" y="94885"/>
                </a:lnTo>
                <a:close/>
                <a:moveTo>
                  <a:pt x="7628265" y="55612"/>
                </a:moveTo>
                <a:lnTo>
                  <a:pt x="7588992" y="94885"/>
                </a:lnTo>
                <a:lnTo>
                  <a:pt x="7627546" y="133439"/>
                </a:lnTo>
                <a:lnTo>
                  <a:pt x="7666819" y="94166"/>
                </a:lnTo>
                <a:close/>
                <a:moveTo>
                  <a:pt x="7512527" y="55612"/>
                </a:moveTo>
                <a:lnTo>
                  <a:pt x="7473973" y="94166"/>
                </a:lnTo>
                <a:lnTo>
                  <a:pt x="7513246" y="133439"/>
                </a:lnTo>
                <a:lnTo>
                  <a:pt x="7551800" y="94885"/>
                </a:lnTo>
                <a:close/>
                <a:moveTo>
                  <a:pt x="7398227" y="55612"/>
                </a:moveTo>
                <a:lnTo>
                  <a:pt x="7358954" y="94885"/>
                </a:lnTo>
                <a:lnTo>
                  <a:pt x="7397508" y="133439"/>
                </a:lnTo>
                <a:lnTo>
                  <a:pt x="7436781" y="94166"/>
                </a:lnTo>
                <a:close/>
                <a:moveTo>
                  <a:pt x="7282489" y="55612"/>
                </a:moveTo>
                <a:lnTo>
                  <a:pt x="7243935" y="94166"/>
                </a:lnTo>
                <a:lnTo>
                  <a:pt x="7283208" y="133439"/>
                </a:lnTo>
                <a:lnTo>
                  <a:pt x="7321762" y="94885"/>
                </a:lnTo>
                <a:close/>
                <a:moveTo>
                  <a:pt x="7168189" y="55612"/>
                </a:moveTo>
                <a:lnTo>
                  <a:pt x="7128916" y="94885"/>
                </a:lnTo>
                <a:lnTo>
                  <a:pt x="7167470" y="133439"/>
                </a:lnTo>
                <a:lnTo>
                  <a:pt x="7206743" y="94166"/>
                </a:lnTo>
                <a:close/>
                <a:moveTo>
                  <a:pt x="7052451" y="55612"/>
                </a:moveTo>
                <a:lnTo>
                  <a:pt x="7013897" y="94166"/>
                </a:lnTo>
                <a:lnTo>
                  <a:pt x="7053170" y="133439"/>
                </a:lnTo>
                <a:lnTo>
                  <a:pt x="7091724" y="94885"/>
                </a:lnTo>
                <a:close/>
                <a:moveTo>
                  <a:pt x="6938151" y="55612"/>
                </a:moveTo>
                <a:lnTo>
                  <a:pt x="6898878" y="94885"/>
                </a:lnTo>
                <a:lnTo>
                  <a:pt x="6937432" y="133439"/>
                </a:lnTo>
                <a:lnTo>
                  <a:pt x="6976705" y="94166"/>
                </a:lnTo>
                <a:close/>
                <a:moveTo>
                  <a:pt x="6822413" y="55612"/>
                </a:moveTo>
                <a:lnTo>
                  <a:pt x="6783859" y="94166"/>
                </a:lnTo>
                <a:lnTo>
                  <a:pt x="6823132" y="133439"/>
                </a:lnTo>
                <a:lnTo>
                  <a:pt x="6861686" y="94885"/>
                </a:lnTo>
                <a:close/>
                <a:moveTo>
                  <a:pt x="6708113" y="55612"/>
                </a:moveTo>
                <a:lnTo>
                  <a:pt x="6668840" y="94885"/>
                </a:lnTo>
                <a:lnTo>
                  <a:pt x="6707394" y="133439"/>
                </a:lnTo>
                <a:lnTo>
                  <a:pt x="6746667" y="94166"/>
                </a:lnTo>
                <a:close/>
                <a:moveTo>
                  <a:pt x="6592375" y="55612"/>
                </a:moveTo>
                <a:lnTo>
                  <a:pt x="6553821" y="94166"/>
                </a:lnTo>
                <a:lnTo>
                  <a:pt x="6593094" y="133439"/>
                </a:lnTo>
                <a:lnTo>
                  <a:pt x="6631648" y="94885"/>
                </a:lnTo>
                <a:close/>
                <a:moveTo>
                  <a:pt x="6478075" y="55612"/>
                </a:moveTo>
                <a:lnTo>
                  <a:pt x="6438802" y="94885"/>
                </a:lnTo>
                <a:lnTo>
                  <a:pt x="6477356" y="133439"/>
                </a:lnTo>
                <a:lnTo>
                  <a:pt x="6516629" y="94166"/>
                </a:lnTo>
                <a:close/>
                <a:moveTo>
                  <a:pt x="6362337" y="55612"/>
                </a:moveTo>
                <a:lnTo>
                  <a:pt x="6323783" y="94166"/>
                </a:lnTo>
                <a:lnTo>
                  <a:pt x="6363056" y="133439"/>
                </a:lnTo>
                <a:lnTo>
                  <a:pt x="6401610" y="94885"/>
                </a:lnTo>
                <a:close/>
                <a:moveTo>
                  <a:pt x="6248037" y="55612"/>
                </a:moveTo>
                <a:lnTo>
                  <a:pt x="6208764" y="94885"/>
                </a:lnTo>
                <a:lnTo>
                  <a:pt x="6247318" y="133439"/>
                </a:lnTo>
                <a:lnTo>
                  <a:pt x="6286591" y="94166"/>
                </a:lnTo>
                <a:close/>
                <a:moveTo>
                  <a:pt x="6132299" y="55612"/>
                </a:moveTo>
                <a:lnTo>
                  <a:pt x="6093745" y="94166"/>
                </a:lnTo>
                <a:lnTo>
                  <a:pt x="6133018" y="133439"/>
                </a:lnTo>
                <a:lnTo>
                  <a:pt x="6171572" y="94885"/>
                </a:lnTo>
                <a:close/>
                <a:moveTo>
                  <a:pt x="6017999" y="55612"/>
                </a:moveTo>
                <a:lnTo>
                  <a:pt x="5978726" y="94885"/>
                </a:lnTo>
                <a:lnTo>
                  <a:pt x="6017280" y="133439"/>
                </a:lnTo>
                <a:lnTo>
                  <a:pt x="6056553" y="94166"/>
                </a:lnTo>
                <a:close/>
                <a:moveTo>
                  <a:pt x="5902261" y="55612"/>
                </a:moveTo>
                <a:lnTo>
                  <a:pt x="5863707" y="94166"/>
                </a:lnTo>
                <a:lnTo>
                  <a:pt x="5902980" y="133439"/>
                </a:lnTo>
                <a:lnTo>
                  <a:pt x="5941534" y="94885"/>
                </a:lnTo>
                <a:close/>
                <a:moveTo>
                  <a:pt x="5787961" y="55612"/>
                </a:moveTo>
                <a:lnTo>
                  <a:pt x="5748688" y="94885"/>
                </a:lnTo>
                <a:lnTo>
                  <a:pt x="5787242" y="133439"/>
                </a:lnTo>
                <a:lnTo>
                  <a:pt x="5826515" y="94166"/>
                </a:lnTo>
                <a:close/>
                <a:moveTo>
                  <a:pt x="5672223" y="55612"/>
                </a:moveTo>
                <a:lnTo>
                  <a:pt x="5633669" y="94166"/>
                </a:lnTo>
                <a:lnTo>
                  <a:pt x="5672942" y="133439"/>
                </a:lnTo>
                <a:lnTo>
                  <a:pt x="5711496" y="94885"/>
                </a:lnTo>
                <a:close/>
                <a:moveTo>
                  <a:pt x="5557923" y="55612"/>
                </a:moveTo>
                <a:lnTo>
                  <a:pt x="5518650" y="94885"/>
                </a:lnTo>
                <a:lnTo>
                  <a:pt x="5557204" y="133439"/>
                </a:lnTo>
                <a:lnTo>
                  <a:pt x="5596477" y="94166"/>
                </a:lnTo>
                <a:close/>
                <a:moveTo>
                  <a:pt x="5442185" y="55612"/>
                </a:moveTo>
                <a:lnTo>
                  <a:pt x="5403631" y="94166"/>
                </a:lnTo>
                <a:lnTo>
                  <a:pt x="5442904" y="133439"/>
                </a:lnTo>
                <a:lnTo>
                  <a:pt x="5481458" y="94885"/>
                </a:lnTo>
                <a:close/>
                <a:moveTo>
                  <a:pt x="5327885" y="55612"/>
                </a:moveTo>
                <a:lnTo>
                  <a:pt x="5288612" y="94885"/>
                </a:lnTo>
                <a:lnTo>
                  <a:pt x="5327166" y="133439"/>
                </a:lnTo>
                <a:lnTo>
                  <a:pt x="5366439" y="94166"/>
                </a:lnTo>
                <a:close/>
                <a:moveTo>
                  <a:pt x="5212147" y="55612"/>
                </a:moveTo>
                <a:lnTo>
                  <a:pt x="5173593" y="94166"/>
                </a:lnTo>
                <a:lnTo>
                  <a:pt x="5212866" y="133439"/>
                </a:lnTo>
                <a:lnTo>
                  <a:pt x="5251420" y="94885"/>
                </a:lnTo>
                <a:close/>
                <a:moveTo>
                  <a:pt x="5097847" y="55612"/>
                </a:moveTo>
                <a:lnTo>
                  <a:pt x="5058574" y="94885"/>
                </a:lnTo>
                <a:lnTo>
                  <a:pt x="5097128" y="133439"/>
                </a:lnTo>
                <a:lnTo>
                  <a:pt x="5136401" y="94166"/>
                </a:lnTo>
                <a:close/>
                <a:moveTo>
                  <a:pt x="4982109" y="55612"/>
                </a:moveTo>
                <a:lnTo>
                  <a:pt x="4943555" y="94166"/>
                </a:lnTo>
                <a:lnTo>
                  <a:pt x="4982828" y="133439"/>
                </a:lnTo>
                <a:lnTo>
                  <a:pt x="5021382" y="94885"/>
                </a:lnTo>
                <a:close/>
                <a:moveTo>
                  <a:pt x="4867809" y="55612"/>
                </a:moveTo>
                <a:lnTo>
                  <a:pt x="4828536" y="94885"/>
                </a:lnTo>
                <a:lnTo>
                  <a:pt x="4867090" y="133439"/>
                </a:lnTo>
                <a:lnTo>
                  <a:pt x="4906363" y="94166"/>
                </a:lnTo>
                <a:close/>
                <a:moveTo>
                  <a:pt x="4752071" y="55612"/>
                </a:moveTo>
                <a:lnTo>
                  <a:pt x="4713517" y="94166"/>
                </a:lnTo>
                <a:lnTo>
                  <a:pt x="4752790" y="133439"/>
                </a:lnTo>
                <a:lnTo>
                  <a:pt x="4791344" y="94885"/>
                </a:lnTo>
                <a:close/>
                <a:moveTo>
                  <a:pt x="4637771" y="55612"/>
                </a:moveTo>
                <a:lnTo>
                  <a:pt x="4598498" y="94885"/>
                </a:lnTo>
                <a:lnTo>
                  <a:pt x="4637052" y="133439"/>
                </a:lnTo>
                <a:lnTo>
                  <a:pt x="4676325" y="94166"/>
                </a:lnTo>
                <a:close/>
                <a:moveTo>
                  <a:pt x="4522033" y="55612"/>
                </a:moveTo>
                <a:lnTo>
                  <a:pt x="4483479" y="94166"/>
                </a:lnTo>
                <a:lnTo>
                  <a:pt x="4522752" y="133439"/>
                </a:lnTo>
                <a:lnTo>
                  <a:pt x="4561306" y="94885"/>
                </a:lnTo>
                <a:close/>
                <a:moveTo>
                  <a:pt x="4407733" y="55612"/>
                </a:moveTo>
                <a:lnTo>
                  <a:pt x="4368460" y="94885"/>
                </a:lnTo>
                <a:lnTo>
                  <a:pt x="4407014" y="133439"/>
                </a:lnTo>
                <a:lnTo>
                  <a:pt x="4446287" y="94166"/>
                </a:lnTo>
                <a:close/>
                <a:moveTo>
                  <a:pt x="4291995" y="55612"/>
                </a:moveTo>
                <a:lnTo>
                  <a:pt x="4253441" y="94166"/>
                </a:lnTo>
                <a:lnTo>
                  <a:pt x="4292714" y="133439"/>
                </a:lnTo>
                <a:lnTo>
                  <a:pt x="4331268" y="94885"/>
                </a:lnTo>
                <a:close/>
                <a:moveTo>
                  <a:pt x="4177695" y="55612"/>
                </a:moveTo>
                <a:lnTo>
                  <a:pt x="4138422" y="94886"/>
                </a:lnTo>
                <a:lnTo>
                  <a:pt x="4176976" y="133440"/>
                </a:lnTo>
                <a:lnTo>
                  <a:pt x="4216250" y="94167"/>
                </a:lnTo>
                <a:close/>
                <a:moveTo>
                  <a:pt x="4061959" y="55612"/>
                </a:moveTo>
                <a:lnTo>
                  <a:pt x="4023404" y="94168"/>
                </a:lnTo>
                <a:lnTo>
                  <a:pt x="4062676" y="133440"/>
                </a:lnTo>
                <a:lnTo>
                  <a:pt x="4101231" y="94885"/>
                </a:lnTo>
                <a:close/>
                <a:moveTo>
                  <a:pt x="3947659" y="55612"/>
                </a:moveTo>
                <a:lnTo>
                  <a:pt x="3908387" y="94884"/>
                </a:lnTo>
                <a:lnTo>
                  <a:pt x="3946941" y="133438"/>
                </a:lnTo>
                <a:lnTo>
                  <a:pt x="3986213" y="94166"/>
                </a:lnTo>
                <a:close/>
                <a:moveTo>
                  <a:pt x="3831924" y="55612"/>
                </a:moveTo>
                <a:lnTo>
                  <a:pt x="3793370" y="94167"/>
                </a:lnTo>
                <a:lnTo>
                  <a:pt x="3832641" y="133438"/>
                </a:lnTo>
                <a:lnTo>
                  <a:pt x="3871195" y="94884"/>
                </a:lnTo>
                <a:close/>
                <a:moveTo>
                  <a:pt x="3717624" y="55612"/>
                </a:moveTo>
                <a:lnTo>
                  <a:pt x="3678350" y="94887"/>
                </a:lnTo>
                <a:lnTo>
                  <a:pt x="3716903" y="133440"/>
                </a:lnTo>
                <a:lnTo>
                  <a:pt x="3756178" y="94166"/>
                </a:lnTo>
                <a:close/>
                <a:moveTo>
                  <a:pt x="3601883" y="55612"/>
                </a:moveTo>
                <a:lnTo>
                  <a:pt x="3563329" y="94166"/>
                </a:lnTo>
                <a:lnTo>
                  <a:pt x="3602603" y="133440"/>
                </a:lnTo>
                <a:lnTo>
                  <a:pt x="3641157" y="94886"/>
                </a:lnTo>
                <a:close/>
                <a:moveTo>
                  <a:pt x="3487583" y="55612"/>
                </a:moveTo>
                <a:lnTo>
                  <a:pt x="3448311" y="94884"/>
                </a:lnTo>
                <a:lnTo>
                  <a:pt x="3486865" y="133438"/>
                </a:lnTo>
                <a:lnTo>
                  <a:pt x="3526137" y="94166"/>
                </a:lnTo>
                <a:close/>
                <a:moveTo>
                  <a:pt x="3371848" y="55612"/>
                </a:moveTo>
                <a:lnTo>
                  <a:pt x="3333294" y="94167"/>
                </a:lnTo>
                <a:lnTo>
                  <a:pt x="3372565" y="133438"/>
                </a:lnTo>
                <a:lnTo>
                  <a:pt x="3411120" y="94884"/>
                </a:lnTo>
                <a:close/>
                <a:moveTo>
                  <a:pt x="3257548" y="55612"/>
                </a:moveTo>
                <a:lnTo>
                  <a:pt x="3218273" y="94887"/>
                </a:lnTo>
                <a:lnTo>
                  <a:pt x="3256827" y="133441"/>
                </a:lnTo>
                <a:lnTo>
                  <a:pt x="3296102" y="94166"/>
                </a:lnTo>
                <a:close/>
                <a:moveTo>
                  <a:pt x="3141807" y="55612"/>
                </a:moveTo>
                <a:lnTo>
                  <a:pt x="3103253" y="94167"/>
                </a:lnTo>
                <a:lnTo>
                  <a:pt x="3142527" y="133441"/>
                </a:lnTo>
                <a:lnTo>
                  <a:pt x="3181082" y="94887"/>
                </a:lnTo>
                <a:close/>
                <a:moveTo>
                  <a:pt x="3027507" y="55612"/>
                </a:moveTo>
                <a:lnTo>
                  <a:pt x="2988235" y="94884"/>
                </a:lnTo>
                <a:lnTo>
                  <a:pt x="3026789" y="133438"/>
                </a:lnTo>
                <a:lnTo>
                  <a:pt x="3066061" y="94166"/>
                </a:lnTo>
                <a:close/>
                <a:moveTo>
                  <a:pt x="2911771" y="55612"/>
                </a:moveTo>
                <a:lnTo>
                  <a:pt x="2873217" y="94166"/>
                </a:lnTo>
                <a:lnTo>
                  <a:pt x="2912489" y="133438"/>
                </a:lnTo>
                <a:lnTo>
                  <a:pt x="2951043" y="94884"/>
                </a:lnTo>
                <a:close/>
                <a:moveTo>
                  <a:pt x="2797471" y="55612"/>
                </a:moveTo>
                <a:lnTo>
                  <a:pt x="2758197" y="94886"/>
                </a:lnTo>
                <a:lnTo>
                  <a:pt x="2796752" y="133441"/>
                </a:lnTo>
                <a:lnTo>
                  <a:pt x="2836026" y="94167"/>
                </a:lnTo>
                <a:close/>
                <a:moveTo>
                  <a:pt x="2681732" y="55612"/>
                </a:moveTo>
                <a:lnTo>
                  <a:pt x="2643178" y="94167"/>
                </a:lnTo>
                <a:lnTo>
                  <a:pt x="2682452" y="133441"/>
                </a:lnTo>
                <a:lnTo>
                  <a:pt x="2721006" y="94887"/>
                </a:lnTo>
                <a:close/>
                <a:moveTo>
                  <a:pt x="2567432" y="55612"/>
                </a:moveTo>
                <a:lnTo>
                  <a:pt x="2528160" y="94884"/>
                </a:lnTo>
                <a:lnTo>
                  <a:pt x="2566714" y="133438"/>
                </a:lnTo>
                <a:lnTo>
                  <a:pt x="2605986" y="94166"/>
                </a:lnTo>
                <a:close/>
                <a:moveTo>
                  <a:pt x="2451697" y="55612"/>
                </a:moveTo>
                <a:lnTo>
                  <a:pt x="2413143" y="94167"/>
                </a:lnTo>
                <a:lnTo>
                  <a:pt x="2452414" y="133438"/>
                </a:lnTo>
                <a:lnTo>
                  <a:pt x="2490968" y="94884"/>
                </a:lnTo>
                <a:close/>
                <a:moveTo>
                  <a:pt x="2337397" y="55612"/>
                </a:moveTo>
                <a:lnTo>
                  <a:pt x="2298123" y="94887"/>
                </a:lnTo>
                <a:lnTo>
                  <a:pt x="2336676" y="133440"/>
                </a:lnTo>
                <a:lnTo>
                  <a:pt x="2375951" y="94166"/>
                </a:lnTo>
                <a:close/>
                <a:moveTo>
                  <a:pt x="1991620" y="55612"/>
                </a:moveTo>
                <a:lnTo>
                  <a:pt x="1953067" y="94166"/>
                </a:lnTo>
                <a:lnTo>
                  <a:pt x="1992340" y="133439"/>
                </a:lnTo>
                <a:lnTo>
                  <a:pt x="2030894" y="94886"/>
                </a:lnTo>
                <a:close/>
                <a:moveTo>
                  <a:pt x="1877320" y="55612"/>
                </a:moveTo>
                <a:lnTo>
                  <a:pt x="1838047" y="94885"/>
                </a:lnTo>
                <a:lnTo>
                  <a:pt x="1876601" y="133439"/>
                </a:lnTo>
                <a:lnTo>
                  <a:pt x="1915874" y="94166"/>
                </a:lnTo>
                <a:close/>
                <a:moveTo>
                  <a:pt x="1761582" y="55612"/>
                </a:moveTo>
                <a:lnTo>
                  <a:pt x="1723028" y="94166"/>
                </a:lnTo>
                <a:lnTo>
                  <a:pt x="1762301" y="133439"/>
                </a:lnTo>
                <a:lnTo>
                  <a:pt x="1800855" y="94885"/>
                </a:lnTo>
                <a:close/>
                <a:moveTo>
                  <a:pt x="1647282" y="55612"/>
                </a:moveTo>
                <a:lnTo>
                  <a:pt x="1608009" y="94885"/>
                </a:lnTo>
                <a:lnTo>
                  <a:pt x="1646563" y="133439"/>
                </a:lnTo>
                <a:lnTo>
                  <a:pt x="1685836" y="94166"/>
                </a:lnTo>
                <a:close/>
                <a:moveTo>
                  <a:pt x="1531543" y="55612"/>
                </a:moveTo>
                <a:lnTo>
                  <a:pt x="1492990" y="94166"/>
                </a:lnTo>
                <a:lnTo>
                  <a:pt x="1532263" y="133439"/>
                </a:lnTo>
                <a:lnTo>
                  <a:pt x="1570817" y="94886"/>
                </a:lnTo>
                <a:close/>
                <a:moveTo>
                  <a:pt x="1417243" y="55612"/>
                </a:moveTo>
                <a:lnTo>
                  <a:pt x="1377971" y="94885"/>
                </a:lnTo>
                <a:lnTo>
                  <a:pt x="1416524" y="133439"/>
                </a:lnTo>
                <a:lnTo>
                  <a:pt x="1455798" y="94166"/>
                </a:lnTo>
                <a:close/>
                <a:moveTo>
                  <a:pt x="1301506" y="55612"/>
                </a:moveTo>
                <a:lnTo>
                  <a:pt x="1262952" y="94167"/>
                </a:lnTo>
                <a:lnTo>
                  <a:pt x="1302224" y="133439"/>
                </a:lnTo>
                <a:lnTo>
                  <a:pt x="1340779" y="94885"/>
                </a:lnTo>
                <a:close/>
                <a:moveTo>
                  <a:pt x="1187206" y="55612"/>
                </a:moveTo>
                <a:lnTo>
                  <a:pt x="1147933" y="94885"/>
                </a:lnTo>
                <a:lnTo>
                  <a:pt x="1186487" y="133439"/>
                </a:lnTo>
                <a:lnTo>
                  <a:pt x="1225760" y="94166"/>
                </a:lnTo>
                <a:close/>
                <a:moveTo>
                  <a:pt x="1071468" y="55612"/>
                </a:moveTo>
                <a:lnTo>
                  <a:pt x="1032914" y="94166"/>
                </a:lnTo>
                <a:lnTo>
                  <a:pt x="1072187" y="133439"/>
                </a:lnTo>
                <a:lnTo>
                  <a:pt x="1110741" y="94885"/>
                </a:lnTo>
                <a:close/>
                <a:moveTo>
                  <a:pt x="957168" y="55612"/>
                </a:moveTo>
                <a:lnTo>
                  <a:pt x="917895" y="94885"/>
                </a:lnTo>
                <a:lnTo>
                  <a:pt x="956449" y="133439"/>
                </a:lnTo>
                <a:lnTo>
                  <a:pt x="995722" y="94166"/>
                </a:lnTo>
                <a:close/>
                <a:moveTo>
                  <a:pt x="841429" y="55612"/>
                </a:moveTo>
                <a:lnTo>
                  <a:pt x="802876" y="94166"/>
                </a:lnTo>
                <a:lnTo>
                  <a:pt x="842149" y="133439"/>
                </a:lnTo>
                <a:lnTo>
                  <a:pt x="880703" y="94886"/>
                </a:lnTo>
                <a:close/>
                <a:moveTo>
                  <a:pt x="727129" y="55612"/>
                </a:moveTo>
                <a:lnTo>
                  <a:pt x="687857" y="94885"/>
                </a:lnTo>
                <a:lnTo>
                  <a:pt x="726410" y="133439"/>
                </a:lnTo>
                <a:lnTo>
                  <a:pt x="765683" y="94166"/>
                </a:lnTo>
                <a:close/>
                <a:moveTo>
                  <a:pt x="611392" y="55612"/>
                </a:moveTo>
                <a:lnTo>
                  <a:pt x="572838" y="94167"/>
                </a:lnTo>
                <a:lnTo>
                  <a:pt x="612110" y="133439"/>
                </a:lnTo>
                <a:lnTo>
                  <a:pt x="650665" y="94885"/>
                </a:lnTo>
                <a:close/>
                <a:moveTo>
                  <a:pt x="497092" y="55612"/>
                </a:moveTo>
                <a:lnTo>
                  <a:pt x="457819" y="94885"/>
                </a:lnTo>
                <a:lnTo>
                  <a:pt x="496373" y="133439"/>
                </a:lnTo>
                <a:lnTo>
                  <a:pt x="535646" y="94166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305608" y="209904"/>
                </a:lnTo>
                <a:lnTo>
                  <a:pt x="114300" y="18596"/>
                </a:lnTo>
                <a:lnTo>
                  <a:pt x="132896" y="0"/>
                </a:lnTo>
                <a:lnTo>
                  <a:pt x="324204" y="191308"/>
                </a:lnTo>
                <a:lnTo>
                  <a:pt x="363477" y="152035"/>
                </a:lnTo>
                <a:lnTo>
                  <a:pt x="230038" y="18596"/>
                </a:lnTo>
                <a:lnTo>
                  <a:pt x="248634" y="0"/>
                </a:lnTo>
                <a:lnTo>
                  <a:pt x="382073" y="133439"/>
                </a:lnTo>
                <a:lnTo>
                  <a:pt x="420627" y="94885"/>
                </a:lnTo>
                <a:lnTo>
                  <a:pt x="344338" y="18596"/>
                </a:lnTo>
                <a:lnTo>
                  <a:pt x="362934" y="0"/>
                </a:lnTo>
                <a:lnTo>
                  <a:pt x="439223" y="76289"/>
                </a:lnTo>
                <a:lnTo>
                  <a:pt x="478496" y="37016"/>
                </a:lnTo>
                <a:lnTo>
                  <a:pt x="460076" y="18596"/>
                </a:lnTo>
                <a:lnTo>
                  <a:pt x="478672" y="0"/>
                </a:lnTo>
                <a:lnTo>
                  <a:pt x="497092" y="18420"/>
                </a:lnTo>
                <a:lnTo>
                  <a:pt x="515512" y="0"/>
                </a:lnTo>
                <a:lnTo>
                  <a:pt x="534108" y="18596"/>
                </a:lnTo>
                <a:lnTo>
                  <a:pt x="515688" y="37016"/>
                </a:lnTo>
                <a:lnTo>
                  <a:pt x="554242" y="75570"/>
                </a:lnTo>
                <a:lnTo>
                  <a:pt x="592796" y="37016"/>
                </a:lnTo>
                <a:lnTo>
                  <a:pt x="574376" y="18596"/>
                </a:lnTo>
                <a:lnTo>
                  <a:pt x="592972" y="0"/>
                </a:lnTo>
                <a:lnTo>
                  <a:pt x="611392" y="18420"/>
                </a:lnTo>
                <a:lnTo>
                  <a:pt x="629812" y="0"/>
                </a:lnTo>
                <a:lnTo>
                  <a:pt x="648408" y="18596"/>
                </a:lnTo>
                <a:lnTo>
                  <a:pt x="629988" y="37016"/>
                </a:lnTo>
                <a:lnTo>
                  <a:pt x="669260" y="76289"/>
                </a:lnTo>
                <a:lnTo>
                  <a:pt x="708533" y="37016"/>
                </a:lnTo>
                <a:lnTo>
                  <a:pt x="690113" y="18596"/>
                </a:lnTo>
                <a:lnTo>
                  <a:pt x="708710" y="0"/>
                </a:lnTo>
                <a:lnTo>
                  <a:pt x="727129" y="18420"/>
                </a:lnTo>
                <a:lnTo>
                  <a:pt x="745550" y="0"/>
                </a:lnTo>
                <a:lnTo>
                  <a:pt x="764146" y="18596"/>
                </a:lnTo>
                <a:lnTo>
                  <a:pt x="745726" y="37016"/>
                </a:lnTo>
                <a:lnTo>
                  <a:pt x="784280" y="75570"/>
                </a:lnTo>
                <a:lnTo>
                  <a:pt x="822833" y="37016"/>
                </a:lnTo>
                <a:lnTo>
                  <a:pt x="804413" y="18596"/>
                </a:lnTo>
                <a:lnTo>
                  <a:pt x="823010" y="0"/>
                </a:lnTo>
                <a:lnTo>
                  <a:pt x="841429" y="18420"/>
                </a:lnTo>
                <a:lnTo>
                  <a:pt x="859850" y="0"/>
                </a:lnTo>
                <a:lnTo>
                  <a:pt x="878446" y="18596"/>
                </a:lnTo>
                <a:lnTo>
                  <a:pt x="860026" y="37016"/>
                </a:lnTo>
                <a:lnTo>
                  <a:pt x="899299" y="76289"/>
                </a:lnTo>
                <a:lnTo>
                  <a:pt x="938572" y="37016"/>
                </a:lnTo>
                <a:lnTo>
                  <a:pt x="920151" y="18596"/>
                </a:lnTo>
                <a:lnTo>
                  <a:pt x="938747" y="0"/>
                </a:lnTo>
                <a:lnTo>
                  <a:pt x="957168" y="18420"/>
                </a:lnTo>
                <a:lnTo>
                  <a:pt x="975588" y="0"/>
                </a:lnTo>
                <a:lnTo>
                  <a:pt x="994184" y="18596"/>
                </a:lnTo>
                <a:lnTo>
                  <a:pt x="975763" y="37016"/>
                </a:lnTo>
                <a:lnTo>
                  <a:pt x="1014318" y="75571"/>
                </a:lnTo>
                <a:lnTo>
                  <a:pt x="1052872" y="37016"/>
                </a:lnTo>
                <a:lnTo>
                  <a:pt x="1034451" y="18596"/>
                </a:lnTo>
                <a:lnTo>
                  <a:pt x="1053047" y="0"/>
                </a:lnTo>
                <a:lnTo>
                  <a:pt x="1071468" y="18420"/>
                </a:lnTo>
                <a:lnTo>
                  <a:pt x="1089888" y="0"/>
                </a:lnTo>
                <a:lnTo>
                  <a:pt x="1108484" y="18596"/>
                </a:lnTo>
                <a:lnTo>
                  <a:pt x="1090063" y="37016"/>
                </a:lnTo>
                <a:lnTo>
                  <a:pt x="1129337" y="76290"/>
                </a:lnTo>
                <a:lnTo>
                  <a:pt x="1168610" y="37016"/>
                </a:lnTo>
                <a:lnTo>
                  <a:pt x="1150189" y="18596"/>
                </a:lnTo>
                <a:lnTo>
                  <a:pt x="1168786" y="0"/>
                </a:lnTo>
                <a:lnTo>
                  <a:pt x="1187206" y="18420"/>
                </a:lnTo>
                <a:lnTo>
                  <a:pt x="1205626" y="0"/>
                </a:lnTo>
                <a:lnTo>
                  <a:pt x="1224222" y="18596"/>
                </a:lnTo>
                <a:lnTo>
                  <a:pt x="1205802" y="37016"/>
                </a:lnTo>
                <a:lnTo>
                  <a:pt x="1244356" y="75570"/>
                </a:lnTo>
                <a:lnTo>
                  <a:pt x="1282910" y="37016"/>
                </a:lnTo>
                <a:lnTo>
                  <a:pt x="1264489" y="18596"/>
                </a:lnTo>
                <a:lnTo>
                  <a:pt x="1283086" y="0"/>
                </a:lnTo>
                <a:lnTo>
                  <a:pt x="1301506" y="18420"/>
                </a:lnTo>
                <a:lnTo>
                  <a:pt x="1319926" y="0"/>
                </a:lnTo>
                <a:lnTo>
                  <a:pt x="1338522" y="18596"/>
                </a:lnTo>
                <a:lnTo>
                  <a:pt x="1320102" y="37016"/>
                </a:lnTo>
                <a:lnTo>
                  <a:pt x="1359375" y="76289"/>
                </a:lnTo>
                <a:lnTo>
                  <a:pt x="1398648" y="37016"/>
                </a:lnTo>
                <a:lnTo>
                  <a:pt x="1380227" y="18596"/>
                </a:lnTo>
                <a:lnTo>
                  <a:pt x="1398823" y="0"/>
                </a:lnTo>
                <a:lnTo>
                  <a:pt x="1417243" y="18420"/>
                </a:lnTo>
                <a:lnTo>
                  <a:pt x="1435664" y="0"/>
                </a:lnTo>
                <a:lnTo>
                  <a:pt x="1454260" y="18596"/>
                </a:lnTo>
                <a:lnTo>
                  <a:pt x="1435839" y="37016"/>
                </a:lnTo>
                <a:lnTo>
                  <a:pt x="1474394" y="75570"/>
                </a:lnTo>
                <a:lnTo>
                  <a:pt x="1512948" y="37016"/>
                </a:lnTo>
                <a:lnTo>
                  <a:pt x="1494527" y="18596"/>
                </a:lnTo>
                <a:lnTo>
                  <a:pt x="1513123" y="0"/>
                </a:lnTo>
                <a:lnTo>
                  <a:pt x="1531543" y="18420"/>
                </a:lnTo>
                <a:lnTo>
                  <a:pt x="1549964" y="0"/>
                </a:lnTo>
                <a:lnTo>
                  <a:pt x="1568560" y="18596"/>
                </a:lnTo>
                <a:lnTo>
                  <a:pt x="1550139" y="37016"/>
                </a:lnTo>
                <a:lnTo>
                  <a:pt x="1589413" y="76290"/>
                </a:lnTo>
                <a:lnTo>
                  <a:pt x="1628686" y="37016"/>
                </a:lnTo>
                <a:lnTo>
                  <a:pt x="1610266" y="18596"/>
                </a:lnTo>
                <a:lnTo>
                  <a:pt x="1628862" y="0"/>
                </a:lnTo>
                <a:lnTo>
                  <a:pt x="1647282" y="18420"/>
                </a:lnTo>
                <a:lnTo>
                  <a:pt x="1665702" y="0"/>
                </a:lnTo>
                <a:lnTo>
                  <a:pt x="1684298" y="18596"/>
                </a:lnTo>
                <a:lnTo>
                  <a:pt x="1665878" y="37016"/>
                </a:lnTo>
                <a:lnTo>
                  <a:pt x="1704432" y="75570"/>
                </a:lnTo>
                <a:lnTo>
                  <a:pt x="1742986" y="37016"/>
                </a:lnTo>
                <a:lnTo>
                  <a:pt x="1724566" y="18596"/>
                </a:lnTo>
                <a:lnTo>
                  <a:pt x="1743162" y="0"/>
                </a:lnTo>
                <a:lnTo>
                  <a:pt x="1761582" y="18420"/>
                </a:lnTo>
                <a:lnTo>
                  <a:pt x="1780002" y="0"/>
                </a:lnTo>
                <a:lnTo>
                  <a:pt x="1798598" y="18596"/>
                </a:lnTo>
                <a:lnTo>
                  <a:pt x="1780178" y="37016"/>
                </a:lnTo>
                <a:lnTo>
                  <a:pt x="1819451" y="76289"/>
                </a:lnTo>
                <a:lnTo>
                  <a:pt x="1858724" y="37016"/>
                </a:lnTo>
                <a:lnTo>
                  <a:pt x="1840304" y="18596"/>
                </a:lnTo>
                <a:lnTo>
                  <a:pt x="1858901" y="0"/>
                </a:lnTo>
                <a:lnTo>
                  <a:pt x="1877320" y="18420"/>
                </a:lnTo>
                <a:lnTo>
                  <a:pt x="1895742" y="0"/>
                </a:lnTo>
                <a:lnTo>
                  <a:pt x="1914336" y="18596"/>
                </a:lnTo>
                <a:lnTo>
                  <a:pt x="1895917" y="37016"/>
                </a:lnTo>
                <a:lnTo>
                  <a:pt x="1934471" y="75570"/>
                </a:lnTo>
                <a:lnTo>
                  <a:pt x="1973024" y="37016"/>
                </a:lnTo>
                <a:lnTo>
                  <a:pt x="1954604" y="18596"/>
                </a:lnTo>
                <a:lnTo>
                  <a:pt x="1973201" y="0"/>
                </a:lnTo>
                <a:lnTo>
                  <a:pt x="1991620" y="18420"/>
                </a:lnTo>
                <a:lnTo>
                  <a:pt x="2010042" y="0"/>
                </a:lnTo>
                <a:lnTo>
                  <a:pt x="2028636" y="18596"/>
                </a:lnTo>
                <a:lnTo>
                  <a:pt x="2010217" y="37016"/>
                </a:lnTo>
                <a:lnTo>
                  <a:pt x="2049490" y="76289"/>
                </a:lnTo>
                <a:lnTo>
                  <a:pt x="2088761" y="37018"/>
                </a:lnTo>
                <a:lnTo>
                  <a:pt x="2070340" y="18596"/>
                </a:lnTo>
                <a:lnTo>
                  <a:pt x="2088936" y="0"/>
                </a:lnTo>
                <a:lnTo>
                  <a:pt x="2107357" y="18422"/>
                </a:lnTo>
                <a:lnTo>
                  <a:pt x="2125779" y="0"/>
                </a:lnTo>
                <a:lnTo>
                  <a:pt x="2144375" y="18596"/>
                </a:lnTo>
                <a:lnTo>
                  <a:pt x="2125953" y="37017"/>
                </a:lnTo>
                <a:lnTo>
                  <a:pt x="2164508" y="75572"/>
                </a:lnTo>
                <a:lnTo>
                  <a:pt x="2203061" y="37018"/>
                </a:lnTo>
                <a:lnTo>
                  <a:pt x="2184640" y="18596"/>
                </a:lnTo>
                <a:lnTo>
                  <a:pt x="2203236" y="0"/>
                </a:lnTo>
                <a:lnTo>
                  <a:pt x="2221657" y="18422"/>
                </a:lnTo>
                <a:lnTo>
                  <a:pt x="2240079" y="0"/>
                </a:lnTo>
                <a:lnTo>
                  <a:pt x="2258675" y="18596"/>
                </a:lnTo>
                <a:lnTo>
                  <a:pt x="2240253" y="37017"/>
                </a:lnTo>
                <a:lnTo>
                  <a:pt x="2279527" y="76291"/>
                </a:lnTo>
                <a:lnTo>
                  <a:pt x="2318801" y="37016"/>
                </a:lnTo>
                <a:lnTo>
                  <a:pt x="2300381" y="18596"/>
                </a:lnTo>
                <a:lnTo>
                  <a:pt x="2318976" y="0"/>
                </a:lnTo>
                <a:lnTo>
                  <a:pt x="2337397" y="18420"/>
                </a:lnTo>
                <a:lnTo>
                  <a:pt x="2355816" y="0"/>
                </a:lnTo>
                <a:lnTo>
                  <a:pt x="2374413" y="18596"/>
                </a:lnTo>
                <a:lnTo>
                  <a:pt x="2355992" y="37016"/>
                </a:lnTo>
                <a:lnTo>
                  <a:pt x="2394547" y="75571"/>
                </a:lnTo>
                <a:lnTo>
                  <a:pt x="2433101" y="37016"/>
                </a:lnTo>
                <a:lnTo>
                  <a:pt x="2414681" y="18596"/>
                </a:lnTo>
                <a:lnTo>
                  <a:pt x="2433276" y="0"/>
                </a:lnTo>
                <a:lnTo>
                  <a:pt x="2451697" y="18420"/>
                </a:lnTo>
                <a:lnTo>
                  <a:pt x="2470116" y="0"/>
                </a:lnTo>
                <a:lnTo>
                  <a:pt x="2488713" y="18596"/>
                </a:lnTo>
                <a:lnTo>
                  <a:pt x="2470292" y="37016"/>
                </a:lnTo>
                <a:lnTo>
                  <a:pt x="2509564" y="76288"/>
                </a:lnTo>
                <a:lnTo>
                  <a:pt x="2548835" y="37016"/>
                </a:lnTo>
                <a:lnTo>
                  <a:pt x="2530416" y="18596"/>
                </a:lnTo>
                <a:lnTo>
                  <a:pt x="2549011" y="0"/>
                </a:lnTo>
                <a:lnTo>
                  <a:pt x="2567432" y="18420"/>
                </a:lnTo>
                <a:lnTo>
                  <a:pt x="2585852" y="0"/>
                </a:lnTo>
                <a:lnTo>
                  <a:pt x="2604447" y="18596"/>
                </a:lnTo>
                <a:lnTo>
                  <a:pt x="2586027" y="37016"/>
                </a:lnTo>
                <a:lnTo>
                  <a:pt x="2624581" y="75570"/>
                </a:lnTo>
                <a:lnTo>
                  <a:pt x="2663135" y="37016"/>
                </a:lnTo>
                <a:lnTo>
                  <a:pt x="2644716" y="18596"/>
                </a:lnTo>
                <a:lnTo>
                  <a:pt x="2663311" y="0"/>
                </a:lnTo>
                <a:lnTo>
                  <a:pt x="2681732" y="18420"/>
                </a:lnTo>
                <a:lnTo>
                  <a:pt x="2700152" y="0"/>
                </a:lnTo>
                <a:lnTo>
                  <a:pt x="2718747" y="18596"/>
                </a:lnTo>
                <a:lnTo>
                  <a:pt x="2700327" y="37016"/>
                </a:lnTo>
                <a:lnTo>
                  <a:pt x="2739602" y="76291"/>
                </a:lnTo>
                <a:lnTo>
                  <a:pt x="2778876" y="37016"/>
                </a:lnTo>
                <a:lnTo>
                  <a:pt x="2760456" y="18596"/>
                </a:lnTo>
                <a:lnTo>
                  <a:pt x="2779051" y="0"/>
                </a:lnTo>
                <a:lnTo>
                  <a:pt x="2797471" y="18420"/>
                </a:lnTo>
                <a:lnTo>
                  <a:pt x="2815891" y="0"/>
                </a:lnTo>
                <a:lnTo>
                  <a:pt x="2834488" y="18596"/>
                </a:lnTo>
                <a:lnTo>
                  <a:pt x="2816067" y="37016"/>
                </a:lnTo>
                <a:lnTo>
                  <a:pt x="2854622" y="75571"/>
                </a:lnTo>
                <a:lnTo>
                  <a:pt x="2893176" y="37016"/>
                </a:lnTo>
                <a:lnTo>
                  <a:pt x="2874756" y="18596"/>
                </a:lnTo>
                <a:lnTo>
                  <a:pt x="2893351" y="0"/>
                </a:lnTo>
                <a:lnTo>
                  <a:pt x="2911771" y="18420"/>
                </a:lnTo>
                <a:lnTo>
                  <a:pt x="2930191" y="0"/>
                </a:lnTo>
                <a:lnTo>
                  <a:pt x="2948788" y="18596"/>
                </a:lnTo>
                <a:lnTo>
                  <a:pt x="2930367" y="37016"/>
                </a:lnTo>
                <a:lnTo>
                  <a:pt x="2969639" y="76288"/>
                </a:lnTo>
                <a:lnTo>
                  <a:pt x="3008911" y="37016"/>
                </a:lnTo>
                <a:lnTo>
                  <a:pt x="2990491" y="18596"/>
                </a:lnTo>
                <a:lnTo>
                  <a:pt x="3009087" y="0"/>
                </a:lnTo>
                <a:lnTo>
                  <a:pt x="3027507" y="18420"/>
                </a:lnTo>
                <a:lnTo>
                  <a:pt x="3045927" y="0"/>
                </a:lnTo>
                <a:lnTo>
                  <a:pt x="3064523" y="18596"/>
                </a:lnTo>
                <a:lnTo>
                  <a:pt x="3046103" y="37016"/>
                </a:lnTo>
                <a:lnTo>
                  <a:pt x="3084657" y="75570"/>
                </a:lnTo>
                <a:lnTo>
                  <a:pt x="3123211" y="37016"/>
                </a:lnTo>
                <a:lnTo>
                  <a:pt x="3104791" y="18596"/>
                </a:lnTo>
                <a:lnTo>
                  <a:pt x="3123387" y="0"/>
                </a:lnTo>
                <a:lnTo>
                  <a:pt x="3141807" y="18420"/>
                </a:lnTo>
                <a:lnTo>
                  <a:pt x="3160227" y="0"/>
                </a:lnTo>
                <a:lnTo>
                  <a:pt x="3178823" y="18596"/>
                </a:lnTo>
                <a:lnTo>
                  <a:pt x="3160403" y="37016"/>
                </a:lnTo>
                <a:lnTo>
                  <a:pt x="3199678" y="76291"/>
                </a:lnTo>
                <a:lnTo>
                  <a:pt x="3238952" y="37016"/>
                </a:lnTo>
                <a:lnTo>
                  <a:pt x="3220531" y="18596"/>
                </a:lnTo>
                <a:lnTo>
                  <a:pt x="3239128" y="0"/>
                </a:lnTo>
                <a:lnTo>
                  <a:pt x="3257548" y="18420"/>
                </a:lnTo>
                <a:lnTo>
                  <a:pt x="3275967" y="0"/>
                </a:lnTo>
                <a:lnTo>
                  <a:pt x="3294564" y="18596"/>
                </a:lnTo>
                <a:lnTo>
                  <a:pt x="3276143" y="37016"/>
                </a:lnTo>
                <a:lnTo>
                  <a:pt x="3314698" y="75571"/>
                </a:lnTo>
                <a:lnTo>
                  <a:pt x="3353252" y="37016"/>
                </a:lnTo>
                <a:lnTo>
                  <a:pt x="3334831" y="18596"/>
                </a:lnTo>
                <a:lnTo>
                  <a:pt x="3353428" y="0"/>
                </a:lnTo>
                <a:lnTo>
                  <a:pt x="3371848" y="18420"/>
                </a:lnTo>
                <a:lnTo>
                  <a:pt x="3390267" y="0"/>
                </a:lnTo>
                <a:lnTo>
                  <a:pt x="3408864" y="18596"/>
                </a:lnTo>
                <a:lnTo>
                  <a:pt x="3390443" y="37016"/>
                </a:lnTo>
                <a:lnTo>
                  <a:pt x="3429715" y="76288"/>
                </a:lnTo>
                <a:lnTo>
                  <a:pt x="3468987" y="37016"/>
                </a:lnTo>
                <a:lnTo>
                  <a:pt x="3450567" y="18596"/>
                </a:lnTo>
                <a:lnTo>
                  <a:pt x="3469163" y="0"/>
                </a:lnTo>
                <a:lnTo>
                  <a:pt x="3487583" y="18420"/>
                </a:lnTo>
                <a:lnTo>
                  <a:pt x="3506003" y="0"/>
                </a:lnTo>
                <a:lnTo>
                  <a:pt x="3524599" y="18596"/>
                </a:lnTo>
                <a:lnTo>
                  <a:pt x="3506179" y="37016"/>
                </a:lnTo>
                <a:lnTo>
                  <a:pt x="3544733" y="75570"/>
                </a:lnTo>
                <a:lnTo>
                  <a:pt x="3583287" y="37016"/>
                </a:lnTo>
                <a:lnTo>
                  <a:pt x="3564867" y="18596"/>
                </a:lnTo>
                <a:lnTo>
                  <a:pt x="3583463" y="0"/>
                </a:lnTo>
                <a:lnTo>
                  <a:pt x="3601883" y="18420"/>
                </a:lnTo>
                <a:lnTo>
                  <a:pt x="3620303" y="0"/>
                </a:lnTo>
                <a:lnTo>
                  <a:pt x="3638899" y="18596"/>
                </a:lnTo>
                <a:lnTo>
                  <a:pt x="3620479" y="37016"/>
                </a:lnTo>
                <a:lnTo>
                  <a:pt x="3659753" y="76290"/>
                </a:lnTo>
                <a:lnTo>
                  <a:pt x="3699027" y="37016"/>
                </a:lnTo>
                <a:lnTo>
                  <a:pt x="3680607" y="18596"/>
                </a:lnTo>
                <a:lnTo>
                  <a:pt x="3699203" y="0"/>
                </a:lnTo>
                <a:lnTo>
                  <a:pt x="3717624" y="18420"/>
                </a:lnTo>
                <a:lnTo>
                  <a:pt x="3736043" y="0"/>
                </a:lnTo>
                <a:lnTo>
                  <a:pt x="3754640" y="18596"/>
                </a:lnTo>
                <a:lnTo>
                  <a:pt x="3736219" y="37016"/>
                </a:lnTo>
                <a:lnTo>
                  <a:pt x="3774773" y="75570"/>
                </a:lnTo>
                <a:lnTo>
                  <a:pt x="3813327" y="37016"/>
                </a:lnTo>
                <a:lnTo>
                  <a:pt x="3794907" y="18596"/>
                </a:lnTo>
                <a:lnTo>
                  <a:pt x="3813503" y="0"/>
                </a:lnTo>
                <a:lnTo>
                  <a:pt x="3831924" y="18420"/>
                </a:lnTo>
                <a:lnTo>
                  <a:pt x="3850343" y="0"/>
                </a:lnTo>
                <a:lnTo>
                  <a:pt x="3868940" y="18596"/>
                </a:lnTo>
                <a:lnTo>
                  <a:pt x="3850519" y="37016"/>
                </a:lnTo>
                <a:lnTo>
                  <a:pt x="3889791" y="76288"/>
                </a:lnTo>
                <a:lnTo>
                  <a:pt x="3929062" y="37016"/>
                </a:lnTo>
                <a:lnTo>
                  <a:pt x="3910643" y="18596"/>
                </a:lnTo>
                <a:lnTo>
                  <a:pt x="3929239" y="0"/>
                </a:lnTo>
                <a:lnTo>
                  <a:pt x="3947659" y="18420"/>
                </a:lnTo>
                <a:lnTo>
                  <a:pt x="3966077" y="0"/>
                </a:lnTo>
                <a:lnTo>
                  <a:pt x="3984673" y="18596"/>
                </a:lnTo>
                <a:lnTo>
                  <a:pt x="3966253" y="37016"/>
                </a:lnTo>
                <a:lnTo>
                  <a:pt x="4004808" y="75571"/>
                </a:lnTo>
                <a:lnTo>
                  <a:pt x="4043362" y="37016"/>
                </a:lnTo>
                <a:lnTo>
                  <a:pt x="4024943" y="18596"/>
                </a:lnTo>
                <a:lnTo>
                  <a:pt x="4043539" y="0"/>
                </a:lnTo>
                <a:lnTo>
                  <a:pt x="4061959" y="18420"/>
                </a:lnTo>
                <a:lnTo>
                  <a:pt x="4080377" y="0"/>
                </a:lnTo>
                <a:lnTo>
                  <a:pt x="4098973" y="18596"/>
                </a:lnTo>
                <a:lnTo>
                  <a:pt x="4080553" y="37016"/>
                </a:lnTo>
                <a:lnTo>
                  <a:pt x="4119826" y="76290"/>
                </a:lnTo>
                <a:lnTo>
                  <a:pt x="4159099" y="37016"/>
                </a:lnTo>
                <a:lnTo>
                  <a:pt x="4140679" y="18596"/>
                </a:lnTo>
                <a:lnTo>
                  <a:pt x="4159275" y="0"/>
                </a:lnTo>
                <a:lnTo>
                  <a:pt x="4177695" y="18420"/>
                </a:lnTo>
                <a:lnTo>
                  <a:pt x="4196115" y="0"/>
                </a:lnTo>
                <a:lnTo>
                  <a:pt x="4214711" y="18596"/>
                </a:lnTo>
                <a:lnTo>
                  <a:pt x="4196291" y="37016"/>
                </a:lnTo>
                <a:lnTo>
                  <a:pt x="4234846" y="75570"/>
                </a:lnTo>
                <a:lnTo>
                  <a:pt x="4273399" y="37016"/>
                </a:lnTo>
                <a:lnTo>
                  <a:pt x="4254979" y="18596"/>
                </a:lnTo>
                <a:lnTo>
                  <a:pt x="4273575" y="0"/>
                </a:lnTo>
                <a:lnTo>
                  <a:pt x="4291995" y="18420"/>
                </a:lnTo>
                <a:lnTo>
                  <a:pt x="4310415" y="0"/>
                </a:lnTo>
                <a:lnTo>
                  <a:pt x="4329011" y="18596"/>
                </a:lnTo>
                <a:lnTo>
                  <a:pt x="4310591" y="37016"/>
                </a:lnTo>
                <a:lnTo>
                  <a:pt x="4349864" y="76289"/>
                </a:lnTo>
                <a:lnTo>
                  <a:pt x="4389137" y="37016"/>
                </a:lnTo>
                <a:lnTo>
                  <a:pt x="4370717" y="18596"/>
                </a:lnTo>
                <a:lnTo>
                  <a:pt x="4389313" y="0"/>
                </a:lnTo>
                <a:lnTo>
                  <a:pt x="4407733" y="18420"/>
                </a:lnTo>
                <a:lnTo>
                  <a:pt x="4426153" y="0"/>
                </a:lnTo>
                <a:lnTo>
                  <a:pt x="4444749" y="18596"/>
                </a:lnTo>
                <a:lnTo>
                  <a:pt x="4426329" y="37016"/>
                </a:lnTo>
                <a:lnTo>
                  <a:pt x="4464883" y="75570"/>
                </a:lnTo>
                <a:lnTo>
                  <a:pt x="4503437" y="37016"/>
                </a:lnTo>
                <a:lnTo>
                  <a:pt x="4485017" y="18596"/>
                </a:lnTo>
                <a:lnTo>
                  <a:pt x="4503613" y="0"/>
                </a:lnTo>
                <a:lnTo>
                  <a:pt x="4522033" y="18420"/>
                </a:lnTo>
                <a:lnTo>
                  <a:pt x="4540453" y="0"/>
                </a:lnTo>
                <a:lnTo>
                  <a:pt x="4559049" y="18596"/>
                </a:lnTo>
                <a:lnTo>
                  <a:pt x="4540629" y="37016"/>
                </a:lnTo>
                <a:lnTo>
                  <a:pt x="4579902" y="76289"/>
                </a:lnTo>
                <a:lnTo>
                  <a:pt x="4619175" y="37016"/>
                </a:lnTo>
                <a:lnTo>
                  <a:pt x="4600755" y="18596"/>
                </a:lnTo>
                <a:lnTo>
                  <a:pt x="4619351" y="0"/>
                </a:lnTo>
                <a:lnTo>
                  <a:pt x="4637771" y="18420"/>
                </a:lnTo>
                <a:lnTo>
                  <a:pt x="4656191" y="0"/>
                </a:lnTo>
                <a:lnTo>
                  <a:pt x="4674787" y="18596"/>
                </a:lnTo>
                <a:lnTo>
                  <a:pt x="4656367" y="37016"/>
                </a:lnTo>
                <a:lnTo>
                  <a:pt x="4694921" y="75570"/>
                </a:lnTo>
                <a:lnTo>
                  <a:pt x="4733475" y="37016"/>
                </a:lnTo>
                <a:lnTo>
                  <a:pt x="4715055" y="18596"/>
                </a:lnTo>
                <a:lnTo>
                  <a:pt x="4733651" y="0"/>
                </a:lnTo>
                <a:lnTo>
                  <a:pt x="4752071" y="18420"/>
                </a:lnTo>
                <a:lnTo>
                  <a:pt x="4770491" y="0"/>
                </a:lnTo>
                <a:lnTo>
                  <a:pt x="4789087" y="18596"/>
                </a:lnTo>
                <a:lnTo>
                  <a:pt x="4770667" y="37016"/>
                </a:lnTo>
                <a:lnTo>
                  <a:pt x="4809940" y="76289"/>
                </a:lnTo>
                <a:lnTo>
                  <a:pt x="4849213" y="37016"/>
                </a:lnTo>
                <a:lnTo>
                  <a:pt x="4830793" y="18596"/>
                </a:lnTo>
                <a:lnTo>
                  <a:pt x="4849389" y="0"/>
                </a:lnTo>
                <a:lnTo>
                  <a:pt x="4867809" y="18420"/>
                </a:lnTo>
                <a:lnTo>
                  <a:pt x="4886229" y="0"/>
                </a:lnTo>
                <a:lnTo>
                  <a:pt x="4904825" y="18596"/>
                </a:lnTo>
                <a:lnTo>
                  <a:pt x="4886405" y="37016"/>
                </a:lnTo>
                <a:lnTo>
                  <a:pt x="4924959" y="75570"/>
                </a:lnTo>
                <a:lnTo>
                  <a:pt x="4963513" y="37016"/>
                </a:lnTo>
                <a:lnTo>
                  <a:pt x="4945093" y="18596"/>
                </a:lnTo>
                <a:lnTo>
                  <a:pt x="4963689" y="0"/>
                </a:lnTo>
                <a:lnTo>
                  <a:pt x="4982109" y="18420"/>
                </a:lnTo>
                <a:lnTo>
                  <a:pt x="5000529" y="0"/>
                </a:lnTo>
                <a:lnTo>
                  <a:pt x="5019125" y="18596"/>
                </a:lnTo>
                <a:lnTo>
                  <a:pt x="5000705" y="37016"/>
                </a:lnTo>
                <a:lnTo>
                  <a:pt x="5039978" y="76289"/>
                </a:lnTo>
                <a:lnTo>
                  <a:pt x="5079251" y="37016"/>
                </a:lnTo>
                <a:lnTo>
                  <a:pt x="5060831" y="18596"/>
                </a:lnTo>
                <a:lnTo>
                  <a:pt x="5079427" y="0"/>
                </a:lnTo>
                <a:lnTo>
                  <a:pt x="5097847" y="18420"/>
                </a:lnTo>
                <a:lnTo>
                  <a:pt x="5116267" y="0"/>
                </a:lnTo>
                <a:lnTo>
                  <a:pt x="5134863" y="18596"/>
                </a:lnTo>
                <a:lnTo>
                  <a:pt x="5116443" y="37016"/>
                </a:lnTo>
                <a:lnTo>
                  <a:pt x="5154997" y="75570"/>
                </a:lnTo>
                <a:lnTo>
                  <a:pt x="5193551" y="37016"/>
                </a:lnTo>
                <a:lnTo>
                  <a:pt x="5175131" y="18596"/>
                </a:lnTo>
                <a:lnTo>
                  <a:pt x="5193727" y="0"/>
                </a:lnTo>
                <a:lnTo>
                  <a:pt x="5212147" y="18420"/>
                </a:lnTo>
                <a:lnTo>
                  <a:pt x="5230567" y="0"/>
                </a:lnTo>
                <a:lnTo>
                  <a:pt x="5249163" y="18596"/>
                </a:lnTo>
                <a:lnTo>
                  <a:pt x="5230743" y="37016"/>
                </a:lnTo>
                <a:lnTo>
                  <a:pt x="5270016" y="76289"/>
                </a:lnTo>
                <a:lnTo>
                  <a:pt x="5309289" y="37016"/>
                </a:lnTo>
                <a:lnTo>
                  <a:pt x="5290869" y="18596"/>
                </a:lnTo>
                <a:lnTo>
                  <a:pt x="5309465" y="0"/>
                </a:lnTo>
                <a:lnTo>
                  <a:pt x="5327885" y="18420"/>
                </a:lnTo>
                <a:lnTo>
                  <a:pt x="5346305" y="0"/>
                </a:lnTo>
                <a:lnTo>
                  <a:pt x="5364901" y="18596"/>
                </a:lnTo>
                <a:lnTo>
                  <a:pt x="5346481" y="37016"/>
                </a:lnTo>
                <a:lnTo>
                  <a:pt x="5385035" y="75570"/>
                </a:lnTo>
                <a:lnTo>
                  <a:pt x="5423589" y="37016"/>
                </a:lnTo>
                <a:lnTo>
                  <a:pt x="5405169" y="18596"/>
                </a:lnTo>
                <a:lnTo>
                  <a:pt x="5423765" y="0"/>
                </a:lnTo>
                <a:lnTo>
                  <a:pt x="5442185" y="18420"/>
                </a:lnTo>
                <a:lnTo>
                  <a:pt x="5460605" y="0"/>
                </a:lnTo>
                <a:lnTo>
                  <a:pt x="5479201" y="18596"/>
                </a:lnTo>
                <a:lnTo>
                  <a:pt x="5460781" y="37016"/>
                </a:lnTo>
                <a:lnTo>
                  <a:pt x="5500054" y="76289"/>
                </a:lnTo>
                <a:lnTo>
                  <a:pt x="5539327" y="37016"/>
                </a:lnTo>
                <a:lnTo>
                  <a:pt x="5520907" y="18596"/>
                </a:lnTo>
                <a:lnTo>
                  <a:pt x="5539503" y="0"/>
                </a:lnTo>
                <a:lnTo>
                  <a:pt x="5557923" y="18420"/>
                </a:lnTo>
                <a:lnTo>
                  <a:pt x="5576343" y="0"/>
                </a:lnTo>
                <a:lnTo>
                  <a:pt x="5594939" y="18596"/>
                </a:lnTo>
                <a:lnTo>
                  <a:pt x="5576519" y="37016"/>
                </a:lnTo>
                <a:lnTo>
                  <a:pt x="5615073" y="75570"/>
                </a:lnTo>
                <a:lnTo>
                  <a:pt x="5653627" y="37016"/>
                </a:lnTo>
                <a:lnTo>
                  <a:pt x="5635207" y="18596"/>
                </a:lnTo>
                <a:lnTo>
                  <a:pt x="5653803" y="0"/>
                </a:lnTo>
                <a:lnTo>
                  <a:pt x="5672223" y="18420"/>
                </a:lnTo>
                <a:lnTo>
                  <a:pt x="5690643" y="0"/>
                </a:lnTo>
                <a:lnTo>
                  <a:pt x="5709239" y="18596"/>
                </a:lnTo>
                <a:lnTo>
                  <a:pt x="5690819" y="37016"/>
                </a:lnTo>
                <a:lnTo>
                  <a:pt x="5730092" y="76289"/>
                </a:lnTo>
                <a:lnTo>
                  <a:pt x="5769365" y="37016"/>
                </a:lnTo>
                <a:lnTo>
                  <a:pt x="5750945" y="18596"/>
                </a:lnTo>
                <a:lnTo>
                  <a:pt x="5769541" y="0"/>
                </a:lnTo>
                <a:lnTo>
                  <a:pt x="5787961" y="18420"/>
                </a:lnTo>
                <a:lnTo>
                  <a:pt x="5806381" y="0"/>
                </a:lnTo>
                <a:lnTo>
                  <a:pt x="5824977" y="18596"/>
                </a:lnTo>
                <a:lnTo>
                  <a:pt x="5806557" y="37016"/>
                </a:lnTo>
                <a:lnTo>
                  <a:pt x="5845111" y="75570"/>
                </a:lnTo>
                <a:lnTo>
                  <a:pt x="5883665" y="37016"/>
                </a:lnTo>
                <a:lnTo>
                  <a:pt x="5865245" y="18596"/>
                </a:lnTo>
                <a:lnTo>
                  <a:pt x="5883841" y="0"/>
                </a:lnTo>
                <a:lnTo>
                  <a:pt x="5902261" y="18420"/>
                </a:lnTo>
                <a:lnTo>
                  <a:pt x="5920681" y="0"/>
                </a:lnTo>
                <a:lnTo>
                  <a:pt x="5939277" y="18596"/>
                </a:lnTo>
                <a:lnTo>
                  <a:pt x="5920857" y="37016"/>
                </a:lnTo>
                <a:lnTo>
                  <a:pt x="5960130" y="76289"/>
                </a:lnTo>
                <a:lnTo>
                  <a:pt x="5999403" y="37016"/>
                </a:lnTo>
                <a:lnTo>
                  <a:pt x="5980983" y="18596"/>
                </a:lnTo>
                <a:lnTo>
                  <a:pt x="5999579" y="0"/>
                </a:lnTo>
                <a:lnTo>
                  <a:pt x="6017999" y="18420"/>
                </a:lnTo>
                <a:lnTo>
                  <a:pt x="6036419" y="0"/>
                </a:lnTo>
                <a:lnTo>
                  <a:pt x="6055015" y="18596"/>
                </a:lnTo>
                <a:lnTo>
                  <a:pt x="6036595" y="37016"/>
                </a:lnTo>
                <a:lnTo>
                  <a:pt x="6075149" y="75570"/>
                </a:lnTo>
                <a:lnTo>
                  <a:pt x="6113703" y="37016"/>
                </a:lnTo>
                <a:lnTo>
                  <a:pt x="6095283" y="18596"/>
                </a:lnTo>
                <a:lnTo>
                  <a:pt x="6113879" y="0"/>
                </a:lnTo>
                <a:lnTo>
                  <a:pt x="6132299" y="18420"/>
                </a:lnTo>
                <a:lnTo>
                  <a:pt x="6150719" y="0"/>
                </a:lnTo>
                <a:lnTo>
                  <a:pt x="6169315" y="18596"/>
                </a:lnTo>
                <a:lnTo>
                  <a:pt x="6150895" y="37016"/>
                </a:lnTo>
                <a:lnTo>
                  <a:pt x="6190168" y="76289"/>
                </a:lnTo>
                <a:lnTo>
                  <a:pt x="6229441" y="37016"/>
                </a:lnTo>
                <a:lnTo>
                  <a:pt x="6211021" y="18596"/>
                </a:lnTo>
                <a:lnTo>
                  <a:pt x="6229617" y="0"/>
                </a:lnTo>
                <a:lnTo>
                  <a:pt x="6248037" y="18420"/>
                </a:lnTo>
                <a:lnTo>
                  <a:pt x="6266457" y="0"/>
                </a:lnTo>
                <a:lnTo>
                  <a:pt x="6285053" y="18596"/>
                </a:lnTo>
                <a:lnTo>
                  <a:pt x="6266633" y="37016"/>
                </a:lnTo>
                <a:lnTo>
                  <a:pt x="6305187" y="75570"/>
                </a:lnTo>
                <a:lnTo>
                  <a:pt x="6343741" y="37016"/>
                </a:lnTo>
                <a:lnTo>
                  <a:pt x="6325321" y="18596"/>
                </a:lnTo>
                <a:lnTo>
                  <a:pt x="6343917" y="0"/>
                </a:lnTo>
                <a:lnTo>
                  <a:pt x="6362337" y="18420"/>
                </a:lnTo>
                <a:lnTo>
                  <a:pt x="6380757" y="0"/>
                </a:lnTo>
                <a:lnTo>
                  <a:pt x="6399353" y="18596"/>
                </a:lnTo>
                <a:lnTo>
                  <a:pt x="6380933" y="37016"/>
                </a:lnTo>
                <a:lnTo>
                  <a:pt x="6420206" y="76289"/>
                </a:lnTo>
                <a:lnTo>
                  <a:pt x="6459479" y="37016"/>
                </a:lnTo>
                <a:lnTo>
                  <a:pt x="6441059" y="18596"/>
                </a:lnTo>
                <a:lnTo>
                  <a:pt x="6459655" y="0"/>
                </a:lnTo>
                <a:lnTo>
                  <a:pt x="6478075" y="18420"/>
                </a:lnTo>
                <a:lnTo>
                  <a:pt x="6496495" y="0"/>
                </a:lnTo>
                <a:lnTo>
                  <a:pt x="6515091" y="18596"/>
                </a:lnTo>
                <a:lnTo>
                  <a:pt x="6496671" y="37016"/>
                </a:lnTo>
                <a:lnTo>
                  <a:pt x="6535225" y="75570"/>
                </a:lnTo>
                <a:lnTo>
                  <a:pt x="6573779" y="37016"/>
                </a:lnTo>
                <a:lnTo>
                  <a:pt x="6555359" y="18596"/>
                </a:lnTo>
                <a:lnTo>
                  <a:pt x="6573955" y="0"/>
                </a:lnTo>
                <a:lnTo>
                  <a:pt x="6592375" y="18420"/>
                </a:lnTo>
                <a:lnTo>
                  <a:pt x="6610795" y="0"/>
                </a:lnTo>
                <a:lnTo>
                  <a:pt x="6629391" y="18596"/>
                </a:lnTo>
                <a:lnTo>
                  <a:pt x="6610971" y="37016"/>
                </a:lnTo>
                <a:lnTo>
                  <a:pt x="6650244" y="76289"/>
                </a:lnTo>
                <a:lnTo>
                  <a:pt x="6689517" y="37016"/>
                </a:lnTo>
                <a:lnTo>
                  <a:pt x="6671097" y="18596"/>
                </a:lnTo>
                <a:lnTo>
                  <a:pt x="6689693" y="0"/>
                </a:lnTo>
                <a:lnTo>
                  <a:pt x="6708113" y="18420"/>
                </a:lnTo>
                <a:lnTo>
                  <a:pt x="6726533" y="0"/>
                </a:lnTo>
                <a:lnTo>
                  <a:pt x="6745129" y="18596"/>
                </a:lnTo>
                <a:lnTo>
                  <a:pt x="6726709" y="37016"/>
                </a:lnTo>
                <a:lnTo>
                  <a:pt x="6765263" y="75570"/>
                </a:lnTo>
                <a:lnTo>
                  <a:pt x="6803817" y="37016"/>
                </a:lnTo>
                <a:lnTo>
                  <a:pt x="6785397" y="18596"/>
                </a:lnTo>
                <a:lnTo>
                  <a:pt x="6803993" y="0"/>
                </a:lnTo>
                <a:lnTo>
                  <a:pt x="6822413" y="18420"/>
                </a:lnTo>
                <a:lnTo>
                  <a:pt x="6840833" y="0"/>
                </a:lnTo>
                <a:lnTo>
                  <a:pt x="6859429" y="18596"/>
                </a:lnTo>
                <a:lnTo>
                  <a:pt x="6841009" y="37016"/>
                </a:lnTo>
                <a:lnTo>
                  <a:pt x="6880282" y="76289"/>
                </a:lnTo>
                <a:lnTo>
                  <a:pt x="6919555" y="37016"/>
                </a:lnTo>
                <a:lnTo>
                  <a:pt x="6901135" y="18596"/>
                </a:lnTo>
                <a:lnTo>
                  <a:pt x="6919731" y="0"/>
                </a:lnTo>
                <a:lnTo>
                  <a:pt x="6938151" y="18420"/>
                </a:lnTo>
                <a:lnTo>
                  <a:pt x="6956571" y="0"/>
                </a:lnTo>
                <a:lnTo>
                  <a:pt x="6975167" y="18596"/>
                </a:lnTo>
                <a:lnTo>
                  <a:pt x="6956747" y="37016"/>
                </a:lnTo>
                <a:lnTo>
                  <a:pt x="6995301" y="75570"/>
                </a:lnTo>
                <a:lnTo>
                  <a:pt x="7033855" y="37016"/>
                </a:lnTo>
                <a:lnTo>
                  <a:pt x="7015435" y="18596"/>
                </a:lnTo>
                <a:lnTo>
                  <a:pt x="7034031" y="0"/>
                </a:lnTo>
                <a:lnTo>
                  <a:pt x="7052451" y="18420"/>
                </a:lnTo>
                <a:lnTo>
                  <a:pt x="7070871" y="0"/>
                </a:lnTo>
                <a:lnTo>
                  <a:pt x="7089467" y="18596"/>
                </a:lnTo>
                <a:lnTo>
                  <a:pt x="7071047" y="37016"/>
                </a:lnTo>
                <a:lnTo>
                  <a:pt x="7110320" y="76289"/>
                </a:lnTo>
                <a:lnTo>
                  <a:pt x="7149593" y="37016"/>
                </a:lnTo>
                <a:lnTo>
                  <a:pt x="7131173" y="18596"/>
                </a:lnTo>
                <a:lnTo>
                  <a:pt x="7149769" y="0"/>
                </a:lnTo>
                <a:lnTo>
                  <a:pt x="7168189" y="18420"/>
                </a:lnTo>
                <a:lnTo>
                  <a:pt x="7186609" y="0"/>
                </a:lnTo>
                <a:lnTo>
                  <a:pt x="7205205" y="18596"/>
                </a:lnTo>
                <a:lnTo>
                  <a:pt x="7186785" y="37016"/>
                </a:lnTo>
                <a:lnTo>
                  <a:pt x="7225339" y="75570"/>
                </a:lnTo>
                <a:lnTo>
                  <a:pt x="7263893" y="37016"/>
                </a:lnTo>
                <a:lnTo>
                  <a:pt x="7245473" y="18596"/>
                </a:lnTo>
                <a:lnTo>
                  <a:pt x="7264069" y="0"/>
                </a:lnTo>
                <a:lnTo>
                  <a:pt x="7282489" y="18420"/>
                </a:lnTo>
                <a:lnTo>
                  <a:pt x="7300909" y="0"/>
                </a:lnTo>
                <a:lnTo>
                  <a:pt x="7319505" y="18596"/>
                </a:lnTo>
                <a:lnTo>
                  <a:pt x="7301085" y="37016"/>
                </a:lnTo>
                <a:lnTo>
                  <a:pt x="7340358" y="76289"/>
                </a:lnTo>
                <a:lnTo>
                  <a:pt x="7379631" y="37016"/>
                </a:lnTo>
                <a:lnTo>
                  <a:pt x="7361211" y="18596"/>
                </a:lnTo>
                <a:lnTo>
                  <a:pt x="7379807" y="0"/>
                </a:lnTo>
                <a:lnTo>
                  <a:pt x="7398227" y="18420"/>
                </a:lnTo>
                <a:lnTo>
                  <a:pt x="7416647" y="0"/>
                </a:lnTo>
                <a:lnTo>
                  <a:pt x="7435243" y="18596"/>
                </a:lnTo>
                <a:lnTo>
                  <a:pt x="7416823" y="37016"/>
                </a:lnTo>
                <a:lnTo>
                  <a:pt x="7455377" y="75570"/>
                </a:lnTo>
                <a:lnTo>
                  <a:pt x="7493931" y="37016"/>
                </a:lnTo>
                <a:lnTo>
                  <a:pt x="7475511" y="18596"/>
                </a:lnTo>
                <a:lnTo>
                  <a:pt x="7494107" y="0"/>
                </a:lnTo>
                <a:lnTo>
                  <a:pt x="7512527" y="18420"/>
                </a:lnTo>
                <a:lnTo>
                  <a:pt x="7530947" y="0"/>
                </a:lnTo>
                <a:lnTo>
                  <a:pt x="7549543" y="18596"/>
                </a:lnTo>
                <a:lnTo>
                  <a:pt x="7531123" y="37016"/>
                </a:lnTo>
                <a:lnTo>
                  <a:pt x="7570396" y="76289"/>
                </a:lnTo>
                <a:lnTo>
                  <a:pt x="7609669" y="37016"/>
                </a:lnTo>
                <a:lnTo>
                  <a:pt x="7591249" y="18596"/>
                </a:lnTo>
                <a:lnTo>
                  <a:pt x="7609845" y="0"/>
                </a:lnTo>
                <a:lnTo>
                  <a:pt x="7628265" y="18420"/>
                </a:lnTo>
                <a:lnTo>
                  <a:pt x="7646685" y="0"/>
                </a:lnTo>
                <a:lnTo>
                  <a:pt x="7665281" y="18596"/>
                </a:lnTo>
                <a:lnTo>
                  <a:pt x="7646861" y="37016"/>
                </a:lnTo>
                <a:lnTo>
                  <a:pt x="7685415" y="75570"/>
                </a:lnTo>
                <a:lnTo>
                  <a:pt x="7723969" y="37016"/>
                </a:lnTo>
                <a:lnTo>
                  <a:pt x="7705549" y="18596"/>
                </a:lnTo>
                <a:lnTo>
                  <a:pt x="7724145" y="0"/>
                </a:lnTo>
                <a:lnTo>
                  <a:pt x="7742565" y="18420"/>
                </a:lnTo>
                <a:lnTo>
                  <a:pt x="7760985" y="0"/>
                </a:lnTo>
                <a:lnTo>
                  <a:pt x="7779581" y="18596"/>
                </a:lnTo>
                <a:lnTo>
                  <a:pt x="7761161" y="37016"/>
                </a:lnTo>
                <a:lnTo>
                  <a:pt x="7800434" y="76289"/>
                </a:lnTo>
                <a:lnTo>
                  <a:pt x="7839707" y="37016"/>
                </a:lnTo>
                <a:lnTo>
                  <a:pt x="7821287" y="18596"/>
                </a:lnTo>
                <a:lnTo>
                  <a:pt x="7839883" y="0"/>
                </a:lnTo>
                <a:lnTo>
                  <a:pt x="7858303" y="18420"/>
                </a:lnTo>
                <a:lnTo>
                  <a:pt x="7876723" y="0"/>
                </a:lnTo>
                <a:lnTo>
                  <a:pt x="7895319" y="18596"/>
                </a:lnTo>
                <a:lnTo>
                  <a:pt x="7876899" y="37016"/>
                </a:lnTo>
                <a:lnTo>
                  <a:pt x="7915453" y="75570"/>
                </a:lnTo>
                <a:lnTo>
                  <a:pt x="7954007" y="37016"/>
                </a:lnTo>
                <a:lnTo>
                  <a:pt x="7935587" y="18596"/>
                </a:lnTo>
                <a:lnTo>
                  <a:pt x="7954183" y="0"/>
                </a:lnTo>
                <a:lnTo>
                  <a:pt x="7972603" y="18420"/>
                </a:lnTo>
                <a:lnTo>
                  <a:pt x="7991023" y="0"/>
                </a:lnTo>
                <a:lnTo>
                  <a:pt x="8009619" y="18596"/>
                </a:lnTo>
                <a:lnTo>
                  <a:pt x="7991199" y="37016"/>
                </a:lnTo>
                <a:lnTo>
                  <a:pt x="8030472" y="76289"/>
                </a:lnTo>
                <a:lnTo>
                  <a:pt x="8069745" y="37016"/>
                </a:lnTo>
                <a:lnTo>
                  <a:pt x="8051325" y="18596"/>
                </a:lnTo>
                <a:lnTo>
                  <a:pt x="8069921" y="0"/>
                </a:lnTo>
                <a:lnTo>
                  <a:pt x="8088341" y="18420"/>
                </a:lnTo>
                <a:lnTo>
                  <a:pt x="8106761" y="0"/>
                </a:lnTo>
                <a:lnTo>
                  <a:pt x="8125357" y="18596"/>
                </a:lnTo>
                <a:lnTo>
                  <a:pt x="8106937" y="37016"/>
                </a:lnTo>
                <a:lnTo>
                  <a:pt x="8145491" y="75570"/>
                </a:lnTo>
                <a:lnTo>
                  <a:pt x="8184045" y="37016"/>
                </a:lnTo>
                <a:lnTo>
                  <a:pt x="8165625" y="18596"/>
                </a:lnTo>
                <a:lnTo>
                  <a:pt x="8184221" y="0"/>
                </a:lnTo>
                <a:lnTo>
                  <a:pt x="8202641" y="18420"/>
                </a:lnTo>
                <a:lnTo>
                  <a:pt x="8221061" y="0"/>
                </a:lnTo>
                <a:lnTo>
                  <a:pt x="8239657" y="18596"/>
                </a:lnTo>
                <a:lnTo>
                  <a:pt x="8221237" y="37016"/>
                </a:lnTo>
                <a:lnTo>
                  <a:pt x="8260510" y="76289"/>
                </a:lnTo>
                <a:lnTo>
                  <a:pt x="8299783" y="37016"/>
                </a:lnTo>
                <a:lnTo>
                  <a:pt x="8281363" y="18596"/>
                </a:lnTo>
                <a:lnTo>
                  <a:pt x="8299959" y="0"/>
                </a:lnTo>
                <a:lnTo>
                  <a:pt x="8318379" y="18420"/>
                </a:lnTo>
                <a:lnTo>
                  <a:pt x="8336799" y="0"/>
                </a:lnTo>
                <a:lnTo>
                  <a:pt x="8355395" y="18596"/>
                </a:lnTo>
                <a:lnTo>
                  <a:pt x="8336975" y="37016"/>
                </a:lnTo>
                <a:lnTo>
                  <a:pt x="8375529" y="75570"/>
                </a:lnTo>
                <a:lnTo>
                  <a:pt x="8414083" y="37016"/>
                </a:lnTo>
                <a:lnTo>
                  <a:pt x="8395663" y="18596"/>
                </a:lnTo>
                <a:lnTo>
                  <a:pt x="8414259" y="0"/>
                </a:lnTo>
                <a:lnTo>
                  <a:pt x="8432679" y="18420"/>
                </a:lnTo>
                <a:lnTo>
                  <a:pt x="8451099" y="0"/>
                </a:lnTo>
                <a:lnTo>
                  <a:pt x="8469695" y="18596"/>
                </a:lnTo>
                <a:lnTo>
                  <a:pt x="8451275" y="37016"/>
                </a:lnTo>
                <a:lnTo>
                  <a:pt x="8490548" y="76289"/>
                </a:lnTo>
                <a:lnTo>
                  <a:pt x="8529821" y="37016"/>
                </a:lnTo>
                <a:lnTo>
                  <a:pt x="8511401" y="18596"/>
                </a:lnTo>
                <a:lnTo>
                  <a:pt x="8529997" y="0"/>
                </a:lnTo>
                <a:lnTo>
                  <a:pt x="8548417" y="18420"/>
                </a:lnTo>
                <a:lnTo>
                  <a:pt x="8566837" y="0"/>
                </a:lnTo>
                <a:lnTo>
                  <a:pt x="8585433" y="18596"/>
                </a:lnTo>
                <a:lnTo>
                  <a:pt x="8567013" y="37016"/>
                </a:lnTo>
                <a:lnTo>
                  <a:pt x="8605567" y="75570"/>
                </a:lnTo>
                <a:lnTo>
                  <a:pt x="8644121" y="37016"/>
                </a:lnTo>
                <a:lnTo>
                  <a:pt x="8625701" y="18596"/>
                </a:lnTo>
                <a:lnTo>
                  <a:pt x="8644297" y="0"/>
                </a:lnTo>
                <a:lnTo>
                  <a:pt x="8662717" y="18420"/>
                </a:lnTo>
                <a:lnTo>
                  <a:pt x="8681137" y="0"/>
                </a:lnTo>
                <a:lnTo>
                  <a:pt x="8699733" y="18596"/>
                </a:lnTo>
                <a:lnTo>
                  <a:pt x="8681313" y="37016"/>
                </a:lnTo>
                <a:lnTo>
                  <a:pt x="8720586" y="76289"/>
                </a:lnTo>
                <a:lnTo>
                  <a:pt x="8759859" y="37016"/>
                </a:lnTo>
                <a:lnTo>
                  <a:pt x="8741439" y="18596"/>
                </a:lnTo>
                <a:lnTo>
                  <a:pt x="8760035" y="0"/>
                </a:lnTo>
                <a:lnTo>
                  <a:pt x="8778455" y="18420"/>
                </a:lnTo>
                <a:lnTo>
                  <a:pt x="8796875" y="0"/>
                </a:lnTo>
                <a:lnTo>
                  <a:pt x="8815471" y="18596"/>
                </a:lnTo>
                <a:lnTo>
                  <a:pt x="8797051" y="37016"/>
                </a:lnTo>
                <a:lnTo>
                  <a:pt x="8835605" y="75570"/>
                </a:lnTo>
                <a:lnTo>
                  <a:pt x="8874159" y="37016"/>
                </a:lnTo>
                <a:lnTo>
                  <a:pt x="8855739" y="18596"/>
                </a:lnTo>
                <a:lnTo>
                  <a:pt x="8874335" y="0"/>
                </a:lnTo>
                <a:lnTo>
                  <a:pt x="8892755" y="18420"/>
                </a:lnTo>
                <a:lnTo>
                  <a:pt x="8911175" y="0"/>
                </a:lnTo>
                <a:lnTo>
                  <a:pt x="8929771" y="18596"/>
                </a:lnTo>
                <a:lnTo>
                  <a:pt x="8911351" y="37016"/>
                </a:lnTo>
                <a:lnTo>
                  <a:pt x="8950624" y="76290"/>
                </a:lnTo>
                <a:lnTo>
                  <a:pt x="8989892" y="37022"/>
                </a:lnTo>
                <a:lnTo>
                  <a:pt x="8971466" y="18596"/>
                </a:lnTo>
                <a:lnTo>
                  <a:pt x="8990062" y="0"/>
                </a:lnTo>
                <a:lnTo>
                  <a:pt x="9008488" y="18426"/>
                </a:lnTo>
                <a:lnTo>
                  <a:pt x="9026913" y="0"/>
                </a:lnTo>
                <a:lnTo>
                  <a:pt x="9045509" y="18596"/>
                </a:lnTo>
                <a:lnTo>
                  <a:pt x="9027084" y="37022"/>
                </a:lnTo>
                <a:lnTo>
                  <a:pt x="9065638" y="75576"/>
                </a:lnTo>
                <a:lnTo>
                  <a:pt x="9104192" y="37022"/>
                </a:lnTo>
                <a:lnTo>
                  <a:pt x="9085766" y="18596"/>
                </a:lnTo>
                <a:lnTo>
                  <a:pt x="9104362" y="0"/>
                </a:lnTo>
                <a:lnTo>
                  <a:pt x="9122788" y="18426"/>
                </a:lnTo>
                <a:lnTo>
                  <a:pt x="9141213" y="0"/>
                </a:lnTo>
                <a:lnTo>
                  <a:pt x="9159809" y="18596"/>
                </a:lnTo>
                <a:lnTo>
                  <a:pt x="9141384" y="37022"/>
                </a:lnTo>
                <a:lnTo>
                  <a:pt x="9180657" y="76295"/>
                </a:lnTo>
                <a:lnTo>
                  <a:pt x="9256951" y="0"/>
                </a:lnTo>
                <a:lnTo>
                  <a:pt x="9275547" y="18596"/>
                </a:lnTo>
                <a:lnTo>
                  <a:pt x="9199253" y="94891"/>
                </a:lnTo>
                <a:lnTo>
                  <a:pt x="9237807" y="133445"/>
                </a:lnTo>
                <a:lnTo>
                  <a:pt x="9371251" y="0"/>
                </a:lnTo>
                <a:lnTo>
                  <a:pt x="9389847" y="18596"/>
                </a:lnTo>
                <a:lnTo>
                  <a:pt x="9256402" y="152041"/>
                </a:lnTo>
                <a:lnTo>
                  <a:pt x="9295670" y="191309"/>
                </a:lnTo>
                <a:lnTo>
                  <a:pt x="9486978" y="0"/>
                </a:lnTo>
                <a:lnTo>
                  <a:pt x="9505574" y="18596"/>
                </a:lnTo>
                <a:lnTo>
                  <a:pt x="9314266" y="209904"/>
                </a:lnTo>
                <a:lnTo>
                  <a:pt x="9352820" y="248458"/>
                </a:lnTo>
                <a:lnTo>
                  <a:pt x="9601278" y="0"/>
                </a:lnTo>
                <a:lnTo>
                  <a:pt x="9619874" y="18596"/>
                </a:lnTo>
                <a:lnTo>
                  <a:pt x="9371416" y="267054"/>
                </a:lnTo>
                <a:lnTo>
                  <a:pt x="9619874" y="515512"/>
                </a:lnTo>
                <a:lnTo>
                  <a:pt x="9601278" y="534108"/>
                </a:lnTo>
                <a:lnTo>
                  <a:pt x="9352820" y="285650"/>
                </a:lnTo>
                <a:lnTo>
                  <a:pt x="9314266" y="324204"/>
                </a:lnTo>
                <a:lnTo>
                  <a:pt x="9505574" y="515512"/>
                </a:lnTo>
                <a:lnTo>
                  <a:pt x="9486978" y="534108"/>
                </a:lnTo>
                <a:lnTo>
                  <a:pt x="9295670" y="342801"/>
                </a:lnTo>
                <a:lnTo>
                  <a:pt x="9256403" y="382068"/>
                </a:lnTo>
                <a:lnTo>
                  <a:pt x="9389847" y="515512"/>
                </a:lnTo>
                <a:lnTo>
                  <a:pt x="9371251" y="534108"/>
                </a:lnTo>
                <a:lnTo>
                  <a:pt x="9237807" y="400664"/>
                </a:lnTo>
                <a:lnTo>
                  <a:pt x="9199253" y="439218"/>
                </a:lnTo>
                <a:lnTo>
                  <a:pt x="9275547" y="515512"/>
                </a:lnTo>
                <a:lnTo>
                  <a:pt x="9256951" y="534108"/>
                </a:lnTo>
                <a:lnTo>
                  <a:pt x="9180657" y="457814"/>
                </a:lnTo>
                <a:lnTo>
                  <a:pt x="9141384" y="497087"/>
                </a:lnTo>
                <a:lnTo>
                  <a:pt x="9159809" y="515512"/>
                </a:lnTo>
                <a:lnTo>
                  <a:pt x="9141213" y="534108"/>
                </a:lnTo>
                <a:lnTo>
                  <a:pt x="9122788" y="515683"/>
                </a:lnTo>
                <a:lnTo>
                  <a:pt x="9104362" y="534108"/>
                </a:lnTo>
                <a:lnTo>
                  <a:pt x="9085766" y="515512"/>
                </a:lnTo>
                <a:lnTo>
                  <a:pt x="9104192" y="497087"/>
                </a:lnTo>
                <a:lnTo>
                  <a:pt x="9065638" y="458533"/>
                </a:lnTo>
                <a:lnTo>
                  <a:pt x="9027084" y="497087"/>
                </a:lnTo>
                <a:lnTo>
                  <a:pt x="9045509" y="515512"/>
                </a:lnTo>
                <a:lnTo>
                  <a:pt x="9026913" y="534108"/>
                </a:lnTo>
                <a:lnTo>
                  <a:pt x="9008488" y="515683"/>
                </a:lnTo>
                <a:lnTo>
                  <a:pt x="8990062" y="534108"/>
                </a:lnTo>
                <a:lnTo>
                  <a:pt x="8971466" y="515512"/>
                </a:lnTo>
                <a:lnTo>
                  <a:pt x="8989892" y="497087"/>
                </a:lnTo>
                <a:lnTo>
                  <a:pt x="8950624" y="457819"/>
                </a:lnTo>
                <a:lnTo>
                  <a:pt x="8911351" y="497092"/>
                </a:lnTo>
                <a:lnTo>
                  <a:pt x="8929771" y="515512"/>
                </a:lnTo>
                <a:lnTo>
                  <a:pt x="8911175" y="534108"/>
                </a:lnTo>
                <a:lnTo>
                  <a:pt x="8892755" y="515688"/>
                </a:lnTo>
                <a:lnTo>
                  <a:pt x="8874335" y="534108"/>
                </a:lnTo>
                <a:lnTo>
                  <a:pt x="8855739" y="515512"/>
                </a:lnTo>
                <a:lnTo>
                  <a:pt x="8874159" y="497092"/>
                </a:lnTo>
                <a:lnTo>
                  <a:pt x="8835605" y="458538"/>
                </a:lnTo>
                <a:lnTo>
                  <a:pt x="8797051" y="497092"/>
                </a:lnTo>
                <a:lnTo>
                  <a:pt x="8815471" y="515512"/>
                </a:lnTo>
                <a:lnTo>
                  <a:pt x="8796875" y="534108"/>
                </a:lnTo>
                <a:lnTo>
                  <a:pt x="8778455" y="515688"/>
                </a:lnTo>
                <a:lnTo>
                  <a:pt x="8760035" y="534108"/>
                </a:lnTo>
                <a:lnTo>
                  <a:pt x="8741439" y="515512"/>
                </a:lnTo>
                <a:lnTo>
                  <a:pt x="8759859" y="497092"/>
                </a:lnTo>
                <a:lnTo>
                  <a:pt x="8720586" y="457819"/>
                </a:lnTo>
                <a:lnTo>
                  <a:pt x="8681313" y="497092"/>
                </a:lnTo>
                <a:lnTo>
                  <a:pt x="8699733" y="515512"/>
                </a:lnTo>
                <a:lnTo>
                  <a:pt x="8681137" y="534108"/>
                </a:lnTo>
                <a:lnTo>
                  <a:pt x="8662717" y="515688"/>
                </a:lnTo>
                <a:lnTo>
                  <a:pt x="8644297" y="534108"/>
                </a:lnTo>
                <a:lnTo>
                  <a:pt x="8625701" y="515512"/>
                </a:lnTo>
                <a:lnTo>
                  <a:pt x="8644121" y="497092"/>
                </a:lnTo>
                <a:lnTo>
                  <a:pt x="8605567" y="458538"/>
                </a:lnTo>
                <a:lnTo>
                  <a:pt x="8567013" y="497092"/>
                </a:lnTo>
                <a:lnTo>
                  <a:pt x="8585433" y="515512"/>
                </a:lnTo>
                <a:lnTo>
                  <a:pt x="8566837" y="534108"/>
                </a:lnTo>
                <a:lnTo>
                  <a:pt x="8548417" y="515688"/>
                </a:lnTo>
                <a:lnTo>
                  <a:pt x="8529997" y="534108"/>
                </a:lnTo>
                <a:lnTo>
                  <a:pt x="8511401" y="515512"/>
                </a:lnTo>
                <a:lnTo>
                  <a:pt x="8529821" y="497092"/>
                </a:lnTo>
                <a:lnTo>
                  <a:pt x="8490548" y="457819"/>
                </a:lnTo>
                <a:lnTo>
                  <a:pt x="8451275" y="497092"/>
                </a:lnTo>
                <a:lnTo>
                  <a:pt x="8469695" y="515512"/>
                </a:lnTo>
                <a:lnTo>
                  <a:pt x="8451099" y="534108"/>
                </a:lnTo>
                <a:lnTo>
                  <a:pt x="8432679" y="515688"/>
                </a:lnTo>
                <a:lnTo>
                  <a:pt x="8414259" y="534108"/>
                </a:lnTo>
                <a:lnTo>
                  <a:pt x="8395663" y="515512"/>
                </a:lnTo>
                <a:lnTo>
                  <a:pt x="8414083" y="497092"/>
                </a:lnTo>
                <a:lnTo>
                  <a:pt x="8375529" y="458538"/>
                </a:lnTo>
                <a:lnTo>
                  <a:pt x="8336975" y="497092"/>
                </a:lnTo>
                <a:lnTo>
                  <a:pt x="8355395" y="515512"/>
                </a:lnTo>
                <a:lnTo>
                  <a:pt x="8336799" y="534108"/>
                </a:lnTo>
                <a:lnTo>
                  <a:pt x="8318379" y="515688"/>
                </a:lnTo>
                <a:lnTo>
                  <a:pt x="8299959" y="534108"/>
                </a:lnTo>
                <a:lnTo>
                  <a:pt x="8281363" y="515512"/>
                </a:lnTo>
                <a:lnTo>
                  <a:pt x="8299783" y="497092"/>
                </a:lnTo>
                <a:lnTo>
                  <a:pt x="8260510" y="457819"/>
                </a:lnTo>
                <a:lnTo>
                  <a:pt x="8221237" y="497092"/>
                </a:lnTo>
                <a:lnTo>
                  <a:pt x="8239657" y="515512"/>
                </a:lnTo>
                <a:lnTo>
                  <a:pt x="8221061" y="534108"/>
                </a:lnTo>
                <a:lnTo>
                  <a:pt x="8202641" y="515688"/>
                </a:lnTo>
                <a:lnTo>
                  <a:pt x="8184221" y="534108"/>
                </a:lnTo>
                <a:lnTo>
                  <a:pt x="8165625" y="515512"/>
                </a:lnTo>
                <a:lnTo>
                  <a:pt x="8184045" y="497092"/>
                </a:lnTo>
                <a:lnTo>
                  <a:pt x="8145491" y="458538"/>
                </a:lnTo>
                <a:lnTo>
                  <a:pt x="8106937" y="497092"/>
                </a:lnTo>
                <a:lnTo>
                  <a:pt x="8125357" y="515512"/>
                </a:lnTo>
                <a:lnTo>
                  <a:pt x="8106761" y="534108"/>
                </a:lnTo>
                <a:lnTo>
                  <a:pt x="8088341" y="515688"/>
                </a:lnTo>
                <a:lnTo>
                  <a:pt x="8069921" y="534108"/>
                </a:lnTo>
                <a:lnTo>
                  <a:pt x="8051325" y="515512"/>
                </a:lnTo>
                <a:lnTo>
                  <a:pt x="8069745" y="497092"/>
                </a:lnTo>
                <a:lnTo>
                  <a:pt x="8030472" y="457819"/>
                </a:lnTo>
                <a:lnTo>
                  <a:pt x="7991199" y="497092"/>
                </a:lnTo>
                <a:lnTo>
                  <a:pt x="8009619" y="515512"/>
                </a:lnTo>
                <a:lnTo>
                  <a:pt x="7991023" y="534108"/>
                </a:lnTo>
                <a:lnTo>
                  <a:pt x="7972603" y="515688"/>
                </a:lnTo>
                <a:lnTo>
                  <a:pt x="7954183" y="534108"/>
                </a:lnTo>
                <a:lnTo>
                  <a:pt x="7935587" y="515512"/>
                </a:lnTo>
                <a:lnTo>
                  <a:pt x="7954007" y="497092"/>
                </a:lnTo>
                <a:lnTo>
                  <a:pt x="7915453" y="458538"/>
                </a:lnTo>
                <a:lnTo>
                  <a:pt x="7876899" y="497092"/>
                </a:lnTo>
                <a:lnTo>
                  <a:pt x="7895319" y="515512"/>
                </a:lnTo>
                <a:lnTo>
                  <a:pt x="7876723" y="534108"/>
                </a:lnTo>
                <a:lnTo>
                  <a:pt x="7858303" y="515688"/>
                </a:lnTo>
                <a:lnTo>
                  <a:pt x="7839883" y="534108"/>
                </a:lnTo>
                <a:lnTo>
                  <a:pt x="7821287" y="515512"/>
                </a:lnTo>
                <a:lnTo>
                  <a:pt x="7839707" y="497092"/>
                </a:lnTo>
                <a:lnTo>
                  <a:pt x="7800434" y="457819"/>
                </a:lnTo>
                <a:lnTo>
                  <a:pt x="7761161" y="497092"/>
                </a:lnTo>
                <a:lnTo>
                  <a:pt x="7779581" y="515512"/>
                </a:lnTo>
                <a:lnTo>
                  <a:pt x="7760985" y="534108"/>
                </a:lnTo>
                <a:lnTo>
                  <a:pt x="7742565" y="515688"/>
                </a:lnTo>
                <a:lnTo>
                  <a:pt x="7724145" y="534108"/>
                </a:lnTo>
                <a:lnTo>
                  <a:pt x="7705549" y="515512"/>
                </a:lnTo>
                <a:lnTo>
                  <a:pt x="7723969" y="497092"/>
                </a:lnTo>
                <a:lnTo>
                  <a:pt x="7685415" y="458538"/>
                </a:lnTo>
                <a:lnTo>
                  <a:pt x="7646861" y="497092"/>
                </a:lnTo>
                <a:lnTo>
                  <a:pt x="7665281" y="515512"/>
                </a:lnTo>
                <a:lnTo>
                  <a:pt x="7646685" y="534108"/>
                </a:lnTo>
                <a:lnTo>
                  <a:pt x="7628265" y="515688"/>
                </a:lnTo>
                <a:lnTo>
                  <a:pt x="7609845" y="534108"/>
                </a:lnTo>
                <a:lnTo>
                  <a:pt x="7591249" y="515512"/>
                </a:lnTo>
                <a:lnTo>
                  <a:pt x="7609669" y="497092"/>
                </a:lnTo>
                <a:lnTo>
                  <a:pt x="7570396" y="457819"/>
                </a:lnTo>
                <a:lnTo>
                  <a:pt x="7531123" y="497092"/>
                </a:lnTo>
                <a:lnTo>
                  <a:pt x="7549543" y="515512"/>
                </a:lnTo>
                <a:lnTo>
                  <a:pt x="7530947" y="534108"/>
                </a:lnTo>
                <a:lnTo>
                  <a:pt x="7512527" y="515688"/>
                </a:lnTo>
                <a:lnTo>
                  <a:pt x="7494107" y="534108"/>
                </a:lnTo>
                <a:lnTo>
                  <a:pt x="7475511" y="515512"/>
                </a:lnTo>
                <a:lnTo>
                  <a:pt x="7493931" y="497092"/>
                </a:lnTo>
                <a:lnTo>
                  <a:pt x="7455377" y="458538"/>
                </a:lnTo>
                <a:lnTo>
                  <a:pt x="7416823" y="497092"/>
                </a:lnTo>
                <a:lnTo>
                  <a:pt x="7435243" y="515512"/>
                </a:lnTo>
                <a:lnTo>
                  <a:pt x="7416647" y="534108"/>
                </a:lnTo>
                <a:lnTo>
                  <a:pt x="7398227" y="515688"/>
                </a:lnTo>
                <a:lnTo>
                  <a:pt x="7379807" y="534108"/>
                </a:lnTo>
                <a:lnTo>
                  <a:pt x="7361211" y="515512"/>
                </a:lnTo>
                <a:lnTo>
                  <a:pt x="7379631" y="497092"/>
                </a:lnTo>
                <a:lnTo>
                  <a:pt x="7340358" y="457819"/>
                </a:lnTo>
                <a:lnTo>
                  <a:pt x="7301085" y="497092"/>
                </a:lnTo>
                <a:lnTo>
                  <a:pt x="7319505" y="515512"/>
                </a:lnTo>
                <a:lnTo>
                  <a:pt x="7300909" y="534108"/>
                </a:lnTo>
                <a:lnTo>
                  <a:pt x="7282489" y="515688"/>
                </a:lnTo>
                <a:lnTo>
                  <a:pt x="7264069" y="534108"/>
                </a:lnTo>
                <a:lnTo>
                  <a:pt x="7245473" y="515512"/>
                </a:lnTo>
                <a:lnTo>
                  <a:pt x="7263893" y="497092"/>
                </a:lnTo>
                <a:lnTo>
                  <a:pt x="7225339" y="458538"/>
                </a:lnTo>
                <a:lnTo>
                  <a:pt x="7186785" y="497092"/>
                </a:lnTo>
                <a:lnTo>
                  <a:pt x="7205205" y="515512"/>
                </a:lnTo>
                <a:lnTo>
                  <a:pt x="7186609" y="534108"/>
                </a:lnTo>
                <a:lnTo>
                  <a:pt x="7168189" y="515688"/>
                </a:lnTo>
                <a:lnTo>
                  <a:pt x="7149769" y="534108"/>
                </a:lnTo>
                <a:lnTo>
                  <a:pt x="7131173" y="515512"/>
                </a:lnTo>
                <a:lnTo>
                  <a:pt x="7149593" y="497092"/>
                </a:lnTo>
                <a:lnTo>
                  <a:pt x="7110320" y="457819"/>
                </a:lnTo>
                <a:lnTo>
                  <a:pt x="7071047" y="497092"/>
                </a:lnTo>
                <a:lnTo>
                  <a:pt x="7089467" y="515512"/>
                </a:lnTo>
                <a:lnTo>
                  <a:pt x="7070871" y="534108"/>
                </a:lnTo>
                <a:lnTo>
                  <a:pt x="7052451" y="515688"/>
                </a:lnTo>
                <a:lnTo>
                  <a:pt x="7034031" y="534108"/>
                </a:lnTo>
                <a:lnTo>
                  <a:pt x="7015435" y="515512"/>
                </a:lnTo>
                <a:lnTo>
                  <a:pt x="7033855" y="497092"/>
                </a:lnTo>
                <a:lnTo>
                  <a:pt x="6995301" y="458538"/>
                </a:lnTo>
                <a:lnTo>
                  <a:pt x="6956747" y="497092"/>
                </a:lnTo>
                <a:lnTo>
                  <a:pt x="6975167" y="515512"/>
                </a:lnTo>
                <a:lnTo>
                  <a:pt x="6956571" y="534108"/>
                </a:lnTo>
                <a:lnTo>
                  <a:pt x="6938151" y="515688"/>
                </a:lnTo>
                <a:lnTo>
                  <a:pt x="6919731" y="534108"/>
                </a:lnTo>
                <a:lnTo>
                  <a:pt x="6901135" y="515512"/>
                </a:lnTo>
                <a:lnTo>
                  <a:pt x="6919555" y="497092"/>
                </a:lnTo>
                <a:lnTo>
                  <a:pt x="6880282" y="457819"/>
                </a:lnTo>
                <a:lnTo>
                  <a:pt x="6841009" y="497092"/>
                </a:lnTo>
                <a:lnTo>
                  <a:pt x="6859429" y="515512"/>
                </a:lnTo>
                <a:lnTo>
                  <a:pt x="6840833" y="534108"/>
                </a:lnTo>
                <a:lnTo>
                  <a:pt x="6822413" y="515688"/>
                </a:lnTo>
                <a:lnTo>
                  <a:pt x="6803993" y="534108"/>
                </a:lnTo>
                <a:lnTo>
                  <a:pt x="6785397" y="515512"/>
                </a:lnTo>
                <a:lnTo>
                  <a:pt x="6803817" y="497092"/>
                </a:lnTo>
                <a:lnTo>
                  <a:pt x="6765263" y="458538"/>
                </a:lnTo>
                <a:lnTo>
                  <a:pt x="6726709" y="497092"/>
                </a:lnTo>
                <a:lnTo>
                  <a:pt x="6745129" y="515512"/>
                </a:lnTo>
                <a:lnTo>
                  <a:pt x="6726533" y="534108"/>
                </a:lnTo>
                <a:lnTo>
                  <a:pt x="6708113" y="515688"/>
                </a:lnTo>
                <a:lnTo>
                  <a:pt x="6689693" y="534108"/>
                </a:lnTo>
                <a:lnTo>
                  <a:pt x="6671097" y="515512"/>
                </a:lnTo>
                <a:lnTo>
                  <a:pt x="6689517" y="497092"/>
                </a:lnTo>
                <a:lnTo>
                  <a:pt x="6650244" y="457819"/>
                </a:lnTo>
                <a:lnTo>
                  <a:pt x="6610971" y="497092"/>
                </a:lnTo>
                <a:lnTo>
                  <a:pt x="6629391" y="515512"/>
                </a:lnTo>
                <a:lnTo>
                  <a:pt x="6610795" y="534108"/>
                </a:lnTo>
                <a:lnTo>
                  <a:pt x="6592375" y="515688"/>
                </a:lnTo>
                <a:lnTo>
                  <a:pt x="6573955" y="534108"/>
                </a:lnTo>
                <a:lnTo>
                  <a:pt x="6555359" y="515512"/>
                </a:lnTo>
                <a:lnTo>
                  <a:pt x="6573779" y="497092"/>
                </a:lnTo>
                <a:lnTo>
                  <a:pt x="6535225" y="458538"/>
                </a:lnTo>
                <a:lnTo>
                  <a:pt x="6496671" y="497092"/>
                </a:lnTo>
                <a:lnTo>
                  <a:pt x="6515091" y="515512"/>
                </a:lnTo>
                <a:lnTo>
                  <a:pt x="6496495" y="534108"/>
                </a:lnTo>
                <a:lnTo>
                  <a:pt x="6478075" y="515688"/>
                </a:lnTo>
                <a:lnTo>
                  <a:pt x="6459655" y="534108"/>
                </a:lnTo>
                <a:lnTo>
                  <a:pt x="6441059" y="515512"/>
                </a:lnTo>
                <a:lnTo>
                  <a:pt x="6459479" y="497092"/>
                </a:lnTo>
                <a:lnTo>
                  <a:pt x="6420206" y="457819"/>
                </a:lnTo>
                <a:lnTo>
                  <a:pt x="6380933" y="497092"/>
                </a:lnTo>
                <a:lnTo>
                  <a:pt x="6399353" y="515512"/>
                </a:lnTo>
                <a:lnTo>
                  <a:pt x="6380757" y="534108"/>
                </a:lnTo>
                <a:lnTo>
                  <a:pt x="6362337" y="515688"/>
                </a:lnTo>
                <a:lnTo>
                  <a:pt x="6343917" y="534108"/>
                </a:lnTo>
                <a:lnTo>
                  <a:pt x="6325321" y="515512"/>
                </a:lnTo>
                <a:lnTo>
                  <a:pt x="6343741" y="497092"/>
                </a:lnTo>
                <a:lnTo>
                  <a:pt x="6305187" y="458538"/>
                </a:lnTo>
                <a:lnTo>
                  <a:pt x="6266633" y="497092"/>
                </a:lnTo>
                <a:lnTo>
                  <a:pt x="6285053" y="515512"/>
                </a:lnTo>
                <a:lnTo>
                  <a:pt x="6266457" y="534108"/>
                </a:lnTo>
                <a:lnTo>
                  <a:pt x="6248037" y="515688"/>
                </a:lnTo>
                <a:lnTo>
                  <a:pt x="6229617" y="534108"/>
                </a:lnTo>
                <a:lnTo>
                  <a:pt x="6211021" y="515512"/>
                </a:lnTo>
                <a:lnTo>
                  <a:pt x="6229441" y="497092"/>
                </a:lnTo>
                <a:lnTo>
                  <a:pt x="6190168" y="457819"/>
                </a:lnTo>
                <a:lnTo>
                  <a:pt x="6150895" y="497092"/>
                </a:lnTo>
                <a:lnTo>
                  <a:pt x="6169315" y="515512"/>
                </a:lnTo>
                <a:lnTo>
                  <a:pt x="6150719" y="534108"/>
                </a:lnTo>
                <a:lnTo>
                  <a:pt x="6132299" y="515688"/>
                </a:lnTo>
                <a:lnTo>
                  <a:pt x="6113879" y="534108"/>
                </a:lnTo>
                <a:lnTo>
                  <a:pt x="6095283" y="515512"/>
                </a:lnTo>
                <a:lnTo>
                  <a:pt x="6113703" y="497092"/>
                </a:lnTo>
                <a:lnTo>
                  <a:pt x="6075149" y="458538"/>
                </a:lnTo>
                <a:lnTo>
                  <a:pt x="6036595" y="497092"/>
                </a:lnTo>
                <a:lnTo>
                  <a:pt x="6055015" y="515512"/>
                </a:lnTo>
                <a:lnTo>
                  <a:pt x="6036419" y="534108"/>
                </a:lnTo>
                <a:lnTo>
                  <a:pt x="6017999" y="515688"/>
                </a:lnTo>
                <a:lnTo>
                  <a:pt x="5999579" y="534108"/>
                </a:lnTo>
                <a:lnTo>
                  <a:pt x="5980983" y="515512"/>
                </a:lnTo>
                <a:lnTo>
                  <a:pt x="5999403" y="497092"/>
                </a:lnTo>
                <a:lnTo>
                  <a:pt x="5960130" y="457819"/>
                </a:lnTo>
                <a:lnTo>
                  <a:pt x="5920857" y="497092"/>
                </a:lnTo>
                <a:lnTo>
                  <a:pt x="5939277" y="515512"/>
                </a:lnTo>
                <a:lnTo>
                  <a:pt x="5920681" y="534108"/>
                </a:lnTo>
                <a:lnTo>
                  <a:pt x="5902261" y="515688"/>
                </a:lnTo>
                <a:lnTo>
                  <a:pt x="5883841" y="534108"/>
                </a:lnTo>
                <a:lnTo>
                  <a:pt x="5865245" y="515512"/>
                </a:lnTo>
                <a:lnTo>
                  <a:pt x="5883665" y="497092"/>
                </a:lnTo>
                <a:lnTo>
                  <a:pt x="5845111" y="458538"/>
                </a:lnTo>
                <a:lnTo>
                  <a:pt x="5806557" y="497092"/>
                </a:lnTo>
                <a:lnTo>
                  <a:pt x="5824977" y="515512"/>
                </a:lnTo>
                <a:lnTo>
                  <a:pt x="5806381" y="534108"/>
                </a:lnTo>
                <a:lnTo>
                  <a:pt x="5787961" y="515688"/>
                </a:lnTo>
                <a:lnTo>
                  <a:pt x="5769541" y="534108"/>
                </a:lnTo>
                <a:lnTo>
                  <a:pt x="5750945" y="515512"/>
                </a:lnTo>
                <a:lnTo>
                  <a:pt x="5769365" y="497092"/>
                </a:lnTo>
                <a:lnTo>
                  <a:pt x="5730092" y="457819"/>
                </a:lnTo>
                <a:lnTo>
                  <a:pt x="5690819" y="497092"/>
                </a:lnTo>
                <a:lnTo>
                  <a:pt x="5709239" y="515512"/>
                </a:lnTo>
                <a:lnTo>
                  <a:pt x="5690643" y="534108"/>
                </a:lnTo>
                <a:lnTo>
                  <a:pt x="5672223" y="515688"/>
                </a:lnTo>
                <a:lnTo>
                  <a:pt x="5653803" y="534108"/>
                </a:lnTo>
                <a:lnTo>
                  <a:pt x="5635207" y="515512"/>
                </a:lnTo>
                <a:lnTo>
                  <a:pt x="5653627" y="497092"/>
                </a:lnTo>
                <a:lnTo>
                  <a:pt x="5615073" y="458538"/>
                </a:lnTo>
                <a:lnTo>
                  <a:pt x="5576519" y="497092"/>
                </a:lnTo>
                <a:lnTo>
                  <a:pt x="5594939" y="515512"/>
                </a:lnTo>
                <a:lnTo>
                  <a:pt x="5576343" y="534108"/>
                </a:lnTo>
                <a:lnTo>
                  <a:pt x="5557923" y="515688"/>
                </a:lnTo>
                <a:lnTo>
                  <a:pt x="5539503" y="534108"/>
                </a:lnTo>
                <a:lnTo>
                  <a:pt x="5520907" y="515512"/>
                </a:lnTo>
                <a:lnTo>
                  <a:pt x="5539327" y="497092"/>
                </a:lnTo>
                <a:lnTo>
                  <a:pt x="5500054" y="457819"/>
                </a:lnTo>
                <a:lnTo>
                  <a:pt x="5460781" y="497092"/>
                </a:lnTo>
                <a:lnTo>
                  <a:pt x="5479201" y="515512"/>
                </a:lnTo>
                <a:lnTo>
                  <a:pt x="5460605" y="534108"/>
                </a:lnTo>
                <a:lnTo>
                  <a:pt x="5442185" y="515688"/>
                </a:lnTo>
                <a:lnTo>
                  <a:pt x="5423765" y="534108"/>
                </a:lnTo>
                <a:lnTo>
                  <a:pt x="5405169" y="515512"/>
                </a:lnTo>
                <a:lnTo>
                  <a:pt x="5423589" y="497092"/>
                </a:lnTo>
                <a:lnTo>
                  <a:pt x="5385035" y="458538"/>
                </a:lnTo>
                <a:lnTo>
                  <a:pt x="5346481" y="497092"/>
                </a:lnTo>
                <a:lnTo>
                  <a:pt x="5364901" y="515512"/>
                </a:lnTo>
                <a:lnTo>
                  <a:pt x="5346305" y="534108"/>
                </a:lnTo>
                <a:lnTo>
                  <a:pt x="5327885" y="515688"/>
                </a:lnTo>
                <a:lnTo>
                  <a:pt x="5309465" y="534108"/>
                </a:lnTo>
                <a:lnTo>
                  <a:pt x="5290869" y="515512"/>
                </a:lnTo>
                <a:lnTo>
                  <a:pt x="5309289" y="497092"/>
                </a:lnTo>
                <a:lnTo>
                  <a:pt x="5270016" y="457819"/>
                </a:lnTo>
                <a:lnTo>
                  <a:pt x="5230743" y="497092"/>
                </a:lnTo>
                <a:lnTo>
                  <a:pt x="5249163" y="515512"/>
                </a:lnTo>
                <a:lnTo>
                  <a:pt x="5230567" y="534108"/>
                </a:lnTo>
                <a:lnTo>
                  <a:pt x="5212147" y="515688"/>
                </a:lnTo>
                <a:lnTo>
                  <a:pt x="5193727" y="534108"/>
                </a:lnTo>
                <a:lnTo>
                  <a:pt x="5175131" y="515512"/>
                </a:lnTo>
                <a:lnTo>
                  <a:pt x="5193551" y="497092"/>
                </a:lnTo>
                <a:lnTo>
                  <a:pt x="5154997" y="458538"/>
                </a:lnTo>
                <a:lnTo>
                  <a:pt x="5116443" y="497092"/>
                </a:lnTo>
                <a:lnTo>
                  <a:pt x="5134863" y="515512"/>
                </a:lnTo>
                <a:lnTo>
                  <a:pt x="5116267" y="534108"/>
                </a:lnTo>
                <a:lnTo>
                  <a:pt x="5097847" y="515688"/>
                </a:lnTo>
                <a:lnTo>
                  <a:pt x="5079427" y="534108"/>
                </a:lnTo>
                <a:lnTo>
                  <a:pt x="5060831" y="515512"/>
                </a:lnTo>
                <a:lnTo>
                  <a:pt x="5079251" y="497092"/>
                </a:lnTo>
                <a:lnTo>
                  <a:pt x="5039978" y="457819"/>
                </a:lnTo>
                <a:lnTo>
                  <a:pt x="5000705" y="497092"/>
                </a:lnTo>
                <a:lnTo>
                  <a:pt x="5019125" y="515512"/>
                </a:lnTo>
                <a:lnTo>
                  <a:pt x="5000529" y="534108"/>
                </a:lnTo>
                <a:lnTo>
                  <a:pt x="4982109" y="515688"/>
                </a:lnTo>
                <a:lnTo>
                  <a:pt x="4963689" y="534108"/>
                </a:lnTo>
                <a:lnTo>
                  <a:pt x="4945093" y="515512"/>
                </a:lnTo>
                <a:lnTo>
                  <a:pt x="4963513" y="497092"/>
                </a:lnTo>
                <a:lnTo>
                  <a:pt x="4924959" y="458538"/>
                </a:lnTo>
                <a:lnTo>
                  <a:pt x="4886405" y="497092"/>
                </a:lnTo>
                <a:lnTo>
                  <a:pt x="4904825" y="515512"/>
                </a:lnTo>
                <a:lnTo>
                  <a:pt x="4886229" y="534108"/>
                </a:lnTo>
                <a:lnTo>
                  <a:pt x="4867809" y="515688"/>
                </a:lnTo>
                <a:lnTo>
                  <a:pt x="4849389" y="534108"/>
                </a:lnTo>
                <a:lnTo>
                  <a:pt x="4830793" y="515512"/>
                </a:lnTo>
                <a:lnTo>
                  <a:pt x="4849213" y="497092"/>
                </a:lnTo>
                <a:lnTo>
                  <a:pt x="4809940" y="457819"/>
                </a:lnTo>
                <a:lnTo>
                  <a:pt x="4770667" y="497092"/>
                </a:lnTo>
                <a:lnTo>
                  <a:pt x="4789087" y="515512"/>
                </a:lnTo>
                <a:lnTo>
                  <a:pt x="4770491" y="534108"/>
                </a:lnTo>
                <a:lnTo>
                  <a:pt x="4752071" y="515688"/>
                </a:lnTo>
                <a:lnTo>
                  <a:pt x="4733651" y="534108"/>
                </a:lnTo>
                <a:lnTo>
                  <a:pt x="4715055" y="515512"/>
                </a:lnTo>
                <a:lnTo>
                  <a:pt x="4733475" y="497092"/>
                </a:lnTo>
                <a:lnTo>
                  <a:pt x="4694921" y="458538"/>
                </a:lnTo>
                <a:lnTo>
                  <a:pt x="4656367" y="497092"/>
                </a:lnTo>
                <a:lnTo>
                  <a:pt x="4674787" y="515512"/>
                </a:lnTo>
                <a:lnTo>
                  <a:pt x="4656191" y="534108"/>
                </a:lnTo>
                <a:lnTo>
                  <a:pt x="4637771" y="515688"/>
                </a:lnTo>
                <a:lnTo>
                  <a:pt x="4619351" y="534108"/>
                </a:lnTo>
                <a:lnTo>
                  <a:pt x="4600755" y="515512"/>
                </a:lnTo>
                <a:lnTo>
                  <a:pt x="4619175" y="497092"/>
                </a:lnTo>
                <a:lnTo>
                  <a:pt x="4579902" y="457819"/>
                </a:lnTo>
                <a:lnTo>
                  <a:pt x="4540629" y="497092"/>
                </a:lnTo>
                <a:lnTo>
                  <a:pt x="4559049" y="515512"/>
                </a:lnTo>
                <a:lnTo>
                  <a:pt x="4540453" y="534108"/>
                </a:lnTo>
                <a:lnTo>
                  <a:pt x="4522033" y="515688"/>
                </a:lnTo>
                <a:lnTo>
                  <a:pt x="4503613" y="534108"/>
                </a:lnTo>
                <a:lnTo>
                  <a:pt x="4485017" y="515512"/>
                </a:lnTo>
                <a:lnTo>
                  <a:pt x="4503437" y="497092"/>
                </a:lnTo>
                <a:lnTo>
                  <a:pt x="4464883" y="458538"/>
                </a:lnTo>
                <a:lnTo>
                  <a:pt x="4426329" y="497092"/>
                </a:lnTo>
                <a:lnTo>
                  <a:pt x="4444749" y="515512"/>
                </a:lnTo>
                <a:lnTo>
                  <a:pt x="4426153" y="534108"/>
                </a:lnTo>
                <a:lnTo>
                  <a:pt x="4407733" y="515688"/>
                </a:lnTo>
                <a:lnTo>
                  <a:pt x="4389313" y="534108"/>
                </a:lnTo>
                <a:lnTo>
                  <a:pt x="4370717" y="515512"/>
                </a:lnTo>
                <a:lnTo>
                  <a:pt x="4389137" y="497092"/>
                </a:lnTo>
                <a:lnTo>
                  <a:pt x="4349864" y="457819"/>
                </a:lnTo>
                <a:lnTo>
                  <a:pt x="4310591" y="497092"/>
                </a:lnTo>
                <a:lnTo>
                  <a:pt x="4329011" y="515512"/>
                </a:lnTo>
                <a:lnTo>
                  <a:pt x="4310415" y="534108"/>
                </a:lnTo>
                <a:lnTo>
                  <a:pt x="4291995" y="515688"/>
                </a:lnTo>
                <a:lnTo>
                  <a:pt x="4273575" y="534108"/>
                </a:lnTo>
                <a:lnTo>
                  <a:pt x="4254979" y="515512"/>
                </a:lnTo>
                <a:lnTo>
                  <a:pt x="4273399" y="497092"/>
                </a:lnTo>
                <a:lnTo>
                  <a:pt x="4234845" y="458538"/>
                </a:lnTo>
                <a:lnTo>
                  <a:pt x="4196291" y="497092"/>
                </a:lnTo>
                <a:lnTo>
                  <a:pt x="4214711" y="515512"/>
                </a:lnTo>
                <a:lnTo>
                  <a:pt x="4196115" y="534108"/>
                </a:lnTo>
                <a:lnTo>
                  <a:pt x="4177695" y="515688"/>
                </a:lnTo>
                <a:lnTo>
                  <a:pt x="4159275" y="534108"/>
                </a:lnTo>
                <a:lnTo>
                  <a:pt x="4140679" y="515512"/>
                </a:lnTo>
                <a:lnTo>
                  <a:pt x="4159099" y="497092"/>
                </a:lnTo>
                <a:lnTo>
                  <a:pt x="4119826" y="457819"/>
                </a:lnTo>
                <a:lnTo>
                  <a:pt x="4080553" y="497092"/>
                </a:lnTo>
                <a:lnTo>
                  <a:pt x="4098973" y="515512"/>
                </a:lnTo>
                <a:lnTo>
                  <a:pt x="4080377" y="534108"/>
                </a:lnTo>
                <a:lnTo>
                  <a:pt x="4061959" y="515688"/>
                </a:lnTo>
                <a:lnTo>
                  <a:pt x="4043539" y="534108"/>
                </a:lnTo>
                <a:lnTo>
                  <a:pt x="4024943" y="515512"/>
                </a:lnTo>
                <a:lnTo>
                  <a:pt x="4043362" y="497092"/>
                </a:lnTo>
                <a:lnTo>
                  <a:pt x="4004808" y="458538"/>
                </a:lnTo>
                <a:lnTo>
                  <a:pt x="3966253" y="497092"/>
                </a:lnTo>
                <a:lnTo>
                  <a:pt x="3984673" y="515512"/>
                </a:lnTo>
                <a:lnTo>
                  <a:pt x="3966077" y="534108"/>
                </a:lnTo>
                <a:lnTo>
                  <a:pt x="3947659" y="515688"/>
                </a:lnTo>
                <a:lnTo>
                  <a:pt x="3929239" y="534108"/>
                </a:lnTo>
                <a:lnTo>
                  <a:pt x="3910643" y="515512"/>
                </a:lnTo>
                <a:lnTo>
                  <a:pt x="3929062" y="497092"/>
                </a:lnTo>
                <a:lnTo>
                  <a:pt x="3889791" y="457821"/>
                </a:lnTo>
                <a:lnTo>
                  <a:pt x="3850519" y="497092"/>
                </a:lnTo>
                <a:lnTo>
                  <a:pt x="3868940" y="515512"/>
                </a:lnTo>
                <a:lnTo>
                  <a:pt x="3850343" y="534108"/>
                </a:lnTo>
                <a:lnTo>
                  <a:pt x="3831924" y="515688"/>
                </a:lnTo>
                <a:lnTo>
                  <a:pt x="3813503" y="534108"/>
                </a:lnTo>
                <a:lnTo>
                  <a:pt x="3794907" y="515512"/>
                </a:lnTo>
                <a:lnTo>
                  <a:pt x="3813327" y="497092"/>
                </a:lnTo>
                <a:lnTo>
                  <a:pt x="3774773" y="458538"/>
                </a:lnTo>
                <a:lnTo>
                  <a:pt x="3736219" y="497092"/>
                </a:lnTo>
                <a:lnTo>
                  <a:pt x="3754640" y="515512"/>
                </a:lnTo>
                <a:lnTo>
                  <a:pt x="3736043" y="534108"/>
                </a:lnTo>
                <a:lnTo>
                  <a:pt x="3717624" y="515688"/>
                </a:lnTo>
                <a:lnTo>
                  <a:pt x="3699203" y="534108"/>
                </a:lnTo>
                <a:lnTo>
                  <a:pt x="3680607" y="515512"/>
                </a:lnTo>
                <a:lnTo>
                  <a:pt x="3699027" y="497092"/>
                </a:lnTo>
                <a:lnTo>
                  <a:pt x="3659753" y="457818"/>
                </a:lnTo>
                <a:lnTo>
                  <a:pt x="3620479" y="497092"/>
                </a:lnTo>
                <a:lnTo>
                  <a:pt x="3638899" y="515512"/>
                </a:lnTo>
                <a:lnTo>
                  <a:pt x="3620303" y="534108"/>
                </a:lnTo>
                <a:lnTo>
                  <a:pt x="3601883" y="515688"/>
                </a:lnTo>
                <a:lnTo>
                  <a:pt x="3583463" y="534108"/>
                </a:lnTo>
                <a:lnTo>
                  <a:pt x="3564867" y="515512"/>
                </a:lnTo>
                <a:lnTo>
                  <a:pt x="3583287" y="497092"/>
                </a:lnTo>
                <a:lnTo>
                  <a:pt x="3544733" y="458538"/>
                </a:lnTo>
                <a:lnTo>
                  <a:pt x="3506179" y="497092"/>
                </a:lnTo>
                <a:lnTo>
                  <a:pt x="3524599" y="515512"/>
                </a:lnTo>
                <a:lnTo>
                  <a:pt x="3506003" y="534108"/>
                </a:lnTo>
                <a:lnTo>
                  <a:pt x="3487583" y="515688"/>
                </a:lnTo>
                <a:lnTo>
                  <a:pt x="3469163" y="534108"/>
                </a:lnTo>
                <a:lnTo>
                  <a:pt x="3450567" y="515512"/>
                </a:lnTo>
                <a:lnTo>
                  <a:pt x="3468987" y="497092"/>
                </a:lnTo>
                <a:lnTo>
                  <a:pt x="3429715" y="457820"/>
                </a:lnTo>
                <a:lnTo>
                  <a:pt x="3390443" y="497092"/>
                </a:lnTo>
                <a:lnTo>
                  <a:pt x="3408864" y="515512"/>
                </a:lnTo>
                <a:lnTo>
                  <a:pt x="3390267" y="534108"/>
                </a:lnTo>
                <a:lnTo>
                  <a:pt x="3371848" y="515688"/>
                </a:lnTo>
                <a:lnTo>
                  <a:pt x="3353428" y="534108"/>
                </a:lnTo>
                <a:lnTo>
                  <a:pt x="3334831" y="515512"/>
                </a:lnTo>
                <a:lnTo>
                  <a:pt x="3353252" y="497092"/>
                </a:lnTo>
                <a:lnTo>
                  <a:pt x="3314698" y="458538"/>
                </a:lnTo>
                <a:lnTo>
                  <a:pt x="3276143" y="497092"/>
                </a:lnTo>
                <a:lnTo>
                  <a:pt x="3294564" y="515512"/>
                </a:lnTo>
                <a:lnTo>
                  <a:pt x="3275967" y="534108"/>
                </a:lnTo>
                <a:lnTo>
                  <a:pt x="3257548" y="515688"/>
                </a:lnTo>
                <a:lnTo>
                  <a:pt x="3239128" y="534108"/>
                </a:lnTo>
                <a:lnTo>
                  <a:pt x="3220531" y="515512"/>
                </a:lnTo>
                <a:lnTo>
                  <a:pt x="3238952" y="497092"/>
                </a:lnTo>
                <a:lnTo>
                  <a:pt x="3199678" y="457818"/>
                </a:lnTo>
                <a:lnTo>
                  <a:pt x="3160403" y="497092"/>
                </a:lnTo>
                <a:lnTo>
                  <a:pt x="3178823" y="515512"/>
                </a:lnTo>
                <a:lnTo>
                  <a:pt x="3160227" y="534108"/>
                </a:lnTo>
                <a:lnTo>
                  <a:pt x="3141807" y="515688"/>
                </a:lnTo>
                <a:lnTo>
                  <a:pt x="3123387" y="534108"/>
                </a:lnTo>
                <a:lnTo>
                  <a:pt x="3104791" y="515512"/>
                </a:lnTo>
                <a:lnTo>
                  <a:pt x="3123211" y="497092"/>
                </a:lnTo>
                <a:lnTo>
                  <a:pt x="3084657" y="458538"/>
                </a:lnTo>
                <a:lnTo>
                  <a:pt x="3046103" y="497092"/>
                </a:lnTo>
                <a:lnTo>
                  <a:pt x="3064523" y="515512"/>
                </a:lnTo>
                <a:lnTo>
                  <a:pt x="3045927" y="534108"/>
                </a:lnTo>
                <a:lnTo>
                  <a:pt x="3027507" y="515688"/>
                </a:lnTo>
                <a:lnTo>
                  <a:pt x="3009087" y="534108"/>
                </a:lnTo>
                <a:lnTo>
                  <a:pt x="2990491" y="515512"/>
                </a:lnTo>
                <a:lnTo>
                  <a:pt x="3008911" y="497092"/>
                </a:lnTo>
                <a:lnTo>
                  <a:pt x="2969639" y="457820"/>
                </a:lnTo>
                <a:lnTo>
                  <a:pt x="2930367" y="497092"/>
                </a:lnTo>
                <a:lnTo>
                  <a:pt x="2948788" y="515512"/>
                </a:lnTo>
                <a:lnTo>
                  <a:pt x="2930191" y="534108"/>
                </a:lnTo>
                <a:lnTo>
                  <a:pt x="2911771" y="515688"/>
                </a:lnTo>
                <a:lnTo>
                  <a:pt x="2893351" y="534108"/>
                </a:lnTo>
                <a:lnTo>
                  <a:pt x="2874756" y="515512"/>
                </a:lnTo>
                <a:lnTo>
                  <a:pt x="2893176" y="497092"/>
                </a:lnTo>
                <a:lnTo>
                  <a:pt x="2854622" y="458538"/>
                </a:lnTo>
                <a:lnTo>
                  <a:pt x="2816067" y="497092"/>
                </a:lnTo>
                <a:lnTo>
                  <a:pt x="2834488" y="515512"/>
                </a:lnTo>
                <a:lnTo>
                  <a:pt x="2815891" y="534108"/>
                </a:lnTo>
                <a:lnTo>
                  <a:pt x="2797471" y="515688"/>
                </a:lnTo>
                <a:lnTo>
                  <a:pt x="2779051" y="534108"/>
                </a:lnTo>
                <a:lnTo>
                  <a:pt x="2760456" y="515512"/>
                </a:lnTo>
                <a:lnTo>
                  <a:pt x="2778876" y="497092"/>
                </a:lnTo>
                <a:lnTo>
                  <a:pt x="2739602" y="457818"/>
                </a:lnTo>
                <a:lnTo>
                  <a:pt x="2700327" y="497092"/>
                </a:lnTo>
                <a:lnTo>
                  <a:pt x="2718747" y="515512"/>
                </a:lnTo>
                <a:lnTo>
                  <a:pt x="2700152" y="534108"/>
                </a:lnTo>
                <a:lnTo>
                  <a:pt x="2681732" y="515688"/>
                </a:lnTo>
                <a:lnTo>
                  <a:pt x="2663311" y="534108"/>
                </a:lnTo>
                <a:lnTo>
                  <a:pt x="2644716" y="515512"/>
                </a:lnTo>
                <a:lnTo>
                  <a:pt x="2663135" y="497092"/>
                </a:lnTo>
                <a:lnTo>
                  <a:pt x="2624582" y="458538"/>
                </a:lnTo>
                <a:lnTo>
                  <a:pt x="2586027" y="497092"/>
                </a:lnTo>
                <a:lnTo>
                  <a:pt x="2604447" y="515512"/>
                </a:lnTo>
                <a:lnTo>
                  <a:pt x="2585852" y="534108"/>
                </a:lnTo>
                <a:lnTo>
                  <a:pt x="2567432" y="515688"/>
                </a:lnTo>
                <a:lnTo>
                  <a:pt x="2549011" y="534108"/>
                </a:lnTo>
                <a:lnTo>
                  <a:pt x="2530416" y="515512"/>
                </a:lnTo>
                <a:lnTo>
                  <a:pt x="2548835" y="497092"/>
                </a:lnTo>
                <a:lnTo>
                  <a:pt x="2509564" y="457821"/>
                </a:lnTo>
                <a:lnTo>
                  <a:pt x="2470292" y="497092"/>
                </a:lnTo>
                <a:lnTo>
                  <a:pt x="2488713" y="515512"/>
                </a:lnTo>
                <a:lnTo>
                  <a:pt x="2470116" y="534108"/>
                </a:lnTo>
                <a:lnTo>
                  <a:pt x="2451697" y="515688"/>
                </a:lnTo>
                <a:lnTo>
                  <a:pt x="2433276" y="534108"/>
                </a:lnTo>
                <a:lnTo>
                  <a:pt x="2414681" y="515512"/>
                </a:lnTo>
                <a:lnTo>
                  <a:pt x="2433101" y="497092"/>
                </a:lnTo>
                <a:lnTo>
                  <a:pt x="2394547" y="458538"/>
                </a:lnTo>
                <a:lnTo>
                  <a:pt x="2355992" y="497092"/>
                </a:lnTo>
                <a:lnTo>
                  <a:pt x="2374413" y="515512"/>
                </a:lnTo>
                <a:lnTo>
                  <a:pt x="2355816" y="534108"/>
                </a:lnTo>
                <a:lnTo>
                  <a:pt x="2337397" y="515688"/>
                </a:lnTo>
                <a:lnTo>
                  <a:pt x="2318976" y="534108"/>
                </a:lnTo>
                <a:lnTo>
                  <a:pt x="2300381" y="515512"/>
                </a:lnTo>
                <a:lnTo>
                  <a:pt x="2318801" y="497092"/>
                </a:lnTo>
                <a:lnTo>
                  <a:pt x="2279527" y="457818"/>
                </a:lnTo>
                <a:lnTo>
                  <a:pt x="2240253" y="497091"/>
                </a:lnTo>
                <a:lnTo>
                  <a:pt x="2258675" y="515512"/>
                </a:lnTo>
                <a:lnTo>
                  <a:pt x="2240079" y="534108"/>
                </a:lnTo>
                <a:lnTo>
                  <a:pt x="2221657" y="515687"/>
                </a:lnTo>
                <a:lnTo>
                  <a:pt x="2203236" y="534108"/>
                </a:lnTo>
                <a:lnTo>
                  <a:pt x="2184640" y="515512"/>
                </a:lnTo>
                <a:lnTo>
                  <a:pt x="2203061" y="497091"/>
                </a:lnTo>
                <a:lnTo>
                  <a:pt x="2164507" y="458537"/>
                </a:lnTo>
                <a:lnTo>
                  <a:pt x="2125953" y="497091"/>
                </a:lnTo>
                <a:lnTo>
                  <a:pt x="2144375" y="515512"/>
                </a:lnTo>
                <a:lnTo>
                  <a:pt x="2125779" y="534108"/>
                </a:lnTo>
                <a:lnTo>
                  <a:pt x="2107357" y="515687"/>
                </a:lnTo>
                <a:lnTo>
                  <a:pt x="2088936" y="534108"/>
                </a:lnTo>
                <a:lnTo>
                  <a:pt x="2070340" y="515512"/>
                </a:lnTo>
                <a:lnTo>
                  <a:pt x="2088761" y="497091"/>
                </a:lnTo>
                <a:lnTo>
                  <a:pt x="2049490" y="457820"/>
                </a:lnTo>
                <a:lnTo>
                  <a:pt x="2010217" y="497092"/>
                </a:lnTo>
                <a:lnTo>
                  <a:pt x="2028636" y="515512"/>
                </a:lnTo>
                <a:lnTo>
                  <a:pt x="2010042" y="534108"/>
                </a:lnTo>
                <a:lnTo>
                  <a:pt x="1991620" y="515688"/>
                </a:lnTo>
                <a:lnTo>
                  <a:pt x="1973201" y="534108"/>
                </a:lnTo>
                <a:lnTo>
                  <a:pt x="1954604" y="515512"/>
                </a:lnTo>
                <a:lnTo>
                  <a:pt x="1973024" y="497092"/>
                </a:lnTo>
                <a:lnTo>
                  <a:pt x="1934471" y="458539"/>
                </a:lnTo>
                <a:lnTo>
                  <a:pt x="1895917" y="497092"/>
                </a:lnTo>
                <a:lnTo>
                  <a:pt x="1914336" y="515512"/>
                </a:lnTo>
                <a:lnTo>
                  <a:pt x="1895742" y="534108"/>
                </a:lnTo>
                <a:lnTo>
                  <a:pt x="1877320" y="515688"/>
                </a:lnTo>
                <a:lnTo>
                  <a:pt x="1858901" y="534108"/>
                </a:lnTo>
                <a:lnTo>
                  <a:pt x="1840304" y="515512"/>
                </a:lnTo>
                <a:lnTo>
                  <a:pt x="1858724" y="497092"/>
                </a:lnTo>
                <a:lnTo>
                  <a:pt x="1819451" y="457819"/>
                </a:lnTo>
                <a:lnTo>
                  <a:pt x="1780178" y="497092"/>
                </a:lnTo>
                <a:lnTo>
                  <a:pt x="1798598" y="515512"/>
                </a:lnTo>
                <a:lnTo>
                  <a:pt x="1780002" y="534108"/>
                </a:lnTo>
                <a:lnTo>
                  <a:pt x="1761582" y="515688"/>
                </a:lnTo>
                <a:lnTo>
                  <a:pt x="1743162" y="534108"/>
                </a:lnTo>
                <a:lnTo>
                  <a:pt x="1724566" y="515512"/>
                </a:lnTo>
                <a:lnTo>
                  <a:pt x="1742986" y="497092"/>
                </a:lnTo>
                <a:lnTo>
                  <a:pt x="1704432" y="458538"/>
                </a:lnTo>
                <a:lnTo>
                  <a:pt x="1665878" y="497092"/>
                </a:lnTo>
                <a:lnTo>
                  <a:pt x="1684298" y="515512"/>
                </a:lnTo>
                <a:lnTo>
                  <a:pt x="1665702" y="534108"/>
                </a:lnTo>
                <a:lnTo>
                  <a:pt x="1647282" y="515688"/>
                </a:lnTo>
                <a:lnTo>
                  <a:pt x="1628862" y="534108"/>
                </a:lnTo>
                <a:lnTo>
                  <a:pt x="1610266" y="515512"/>
                </a:lnTo>
                <a:lnTo>
                  <a:pt x="1628686" y="497092"/>
                </a:lnTo>
                <a:lnTo>
                  <a:pt x="1589413" y="457819"/>
                </a:lnTo>
                <a:lnTo>
                  <a:pt x="1550139" y="497092"/>
                </a:lnTo>
                <a:lnTo>
                  <a:pt x="1568560" y="515512"/>
                </a:lnTo>
                <a:lnTo>
                  <a:pt x="1549964" y="534108"/>
                </a:lnTo>
                <a:lnTo>
                  <a:pt x="1531543" y="515688"/>
                </a:lnTo>
                <a:lnTo>
                  <a:pt x="1513123" y="534108"/>
                </a:lnTo>
                <a:lnTo>
                  <a:pt x="1494527" y="515512"/>
                </a:lnTo>
                <a:lnTo>
                  <a:pt x="1512948" y="497092"/>
                </a:lnTo>
                <a:lnTo>
                  <a:pt x="1474394" y="458538"/>
                </a:lnTo>
                <a:lnTo>
                  <a:pt x="1435839" y="497092"/>
                </a:lnTo>
                <a:lnTo>
                  <a:pt x="1454260" y="515512"/>
                </a:lnTo>
                <a:lnTo>
                  <a:pt x="1435664" y="534108"/>
                </a:lnTo>
                <a:lnTo>
                  <a:pt x="1417243" y="515688"/>
                </a:lnTo>
                <a:lnTo>
                  <a:pt x="1398823" y="534108"/>
                </a:lnTo>
                <a:lnTo>
                  <a:pt x="1380227" y="515512"/>
                </a:lnTo>
                <a:lnTo>
                  <a:pt x="1398648" y="497092"/>
                </a:lnTo>
                <a:lnTo>
                  <a:pt x="1359375" y="457819"/>
                </a:lnTo>
                <a:lnTo>
                  <a:pt x="1320102" y="497092"/>
                </a:lnTo>
                <a:lnTo>
                  <a:pt x="1338522" y="515512"/>
                </a:lnTo>
                <a:lnTo>
                  <a:pt x="1319926" y="534108"/>
                </a:lnTo>
                <a:lnTo>
                  <a:pt x="1301506" y="515688"/>
                </a:lnTo>
                <a:lnTo>
                  <a:pt x="1283086" y="534108"/>
                </a:lnTo>
                <a:lnTo>
                  <a:pt x="1264489" y="515512"/>
                </a:lnTo>
                <a:lnTo>
                  <a:pt x="1282910" y="497092"/>
                </a:lnTo>
                <a:lnTo>
                  <a:pt x="1244356" y="458538"/>
                </a:lnTo>
                <a:lnTo>
                  <a:pt x="1205802" y="497092"/>
                </a:lnTo>
                <a:lnTo>
                  <a:pt x="1224222" y="515512"/>
                </a:lnTo>
                <a:lnTo>
                  <a:pt x="1205626" y="534108"/>
                </a:lnTo>
                <a:lnTo>
                  <a:pt x="1187206" y="515688"/>
                </a:lnTo>
                <a:lnTo>
                  <a:pt x="1168786" y="534108"/>
                </a:lnTo>
                <a:lnTo>
                  <a:pt x="1150189" y="515512"/>
                </a:lnTo>
                <a:lnTo>
                  <a:pt x="1168610" y="497092"/>
                </a:lnTo>
                <a:lnTo>
                  <a:pt x="1129337" y="457819"/>
                </a:lnTo>
                <a:lnTo>
                  <a:pt x="1090063" y="497092"/>
                </a:lnTo>
                <a:lnTo>
                  <a:pt x="1108484" y="515512"/>
                </a:lnTo>
                <a:lnTo>
                  <a:pt x="1089888" y="534108"/>
                </a:lnTo>
                <a:lnTo>
                  <a:pt x="1071468" y="515688"/>
                </a:lnTo>
                <a:lnTo>
                  <a:pt x="1053047" y="534108"/>
                </a:lnTo>
                <a:lnTo>
                  <a:pt x="1034451" y="515512"/>
                </a:lnTo>
                <a:lnTo>
                  <a:pt x="1052872" y="497092"/>
                </a:lnTo>
                <a:lnTo>
                  <a:pt x="1014318" y="458538"/>
                </a:lnTo>
                <a:lnTo>
                  <a:pt x="975763" y="497092"/>
                </a:lnTo>
                <a:lnTo>
                  <a:pt x="994184" y="515512"/>
                </a:lnTo>
                <a:lnTo>
                  <a:pt x="975588" y="534108"/>
                </a:lnTo>
                <a:lnTo>
                  <a:pt x="957168" y="515688"/>
                </a:lnTo>
                <a:lnTo>
                  <a:pt x="938747" y="534108"/>
                </a:lnTo>
                <a:lnTo>
                  <a:pt x="920151" y="515512"/>
                </a:lnTo>
                <a:lnTo>
                  <a:pt x="938572" y="497092"/>
                </a:lnTo>
                <a:lnTo>
                  <a:pt x="899299" y="457819"/>
                </a:lnTo>
                <a:lnTo>
                  <a:pt x="860026" y="497092"/>
                </a:lnTo>
                <a:lnTo>
                  <a:pt x="878446" y="515512"/>
                </a:lnTo>
                <a:lnTo>
                  <a:pt x="859850" y="534108"/>
                </a:lnTo>
                <a:lnTo>
                  <a:pt x="841429" y="515688"/>
                </a:lnTo>
                <a:lnTo>
                  <a:pt x="823010" y="534108"/>
                </a:lnTo>
                <a:lnTo>
                  <a:pt x="804413" y="515512"/>
                </a:lnTo>
                <a:lnTo>
                  <a:pt x="822833" y="497092"/>
                </a:lnTo>
                <a:lnTo>
                  <a:pt x="784280" y="458539"/>
                </a:lnTo>
                <a:lnTo>
                  <a:pt x="745726" y="497092"/>
                </a:lnTo>
                <a:lnTo>
                  <a:pt x="764146" y="515512"/>
                </a:lnTo>
                <a:lnTo>
                  <a:pt x="745550" y="534108"/>
                </a:lnTo>
                <a:lnTo>
                  <a:pt x="727129" y="515688"/>
                </a:lnTo>
                <a:lnTo>
                  <a:pt x="708710" y="534108"/>
                </a:lnTo>
                <a:lnTo>
                  <a:pt x="690113" y="515512"/>
                </a:lnTo>
                <a:lnTo>
                  <a:pt x="708533" y="497092"/>
                </a:lnTo>
                <a:lnTo>
                  <a:pt x="669260" y="457820"/>
                </a:lnTo>
                <a:lnTo>
                  <a:pt x="629988" y="497092"/>
                </a:lnTo>
                <a:lnTo>
                  <a:pt x="648408" y="515512"/>
                </a:lnTo>
                <a:lnTo>
                  <a:pt x="629812" y="534108"/>
                </a:lnTo>
                <a:lnTo>
                  <a:pt x="611392" y="515688"/>
                </a:lnTo>
                <a:lnTo>
                  <a:pt x="592972" y="534108"/>
                </a:lnTo>
                <a:lnTo>
                  <a:pt x="574376" y="515512"/>
                </a:lnTo>
                <a:lnTo>
                  <a:pt x="592796" y="497092"/>
                </a:lnTo>
                <a:lnTo>
                  <a:pt x="554242" y="458538"/>
                </a:lnTo>
                <a:lnTo>
                  <a:pt x="515688" y="497092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497092" y="515688"/>
                </a:lnTo>
                <a:lnTo>
                  <a:pt x="478672" y="534108"/>
                </a:lnTo>
                <a:lnTo>
                  <a:pt x="460076" y="515512"/>
                </a:lnTo>
                <a:lnTo>
                  <a:pt x="478496" y="497092"/>
                </a:lnTo>
                <a:lnTo>
                  <a:pt x="439223" y="457819"/>
                </a:lnTo>
                <a:lnTo>
                  <a:pt x="362934" y="534108"/>
                </a:lnTo>
                <a:lnTo>
                  <a:pt x="344338" y="515512"/>
                </a:lnTo>
                <a:lnTo>
                  <a:pt x="420627" y="439223"/>
                </a:lnTo>
                <a:lnTo>
                  <a:pt x="382073" y="400669"/>
                </a:lnTo>
                <a:lnTo>
                  <a:pt x="248634" y="534108"/>
                </a:lnTo>
                <a:lnTo>
                  <a:pt x="230038" y="515512"/>
                </a:lnTo>
                <a:lnTo>
                  <a:pt x="363477" y="382073"/>
                </a:lnTo>
                <a:lnTo>
                  <a:pt x="324204" y="342800"/>
                </a:lnTo>
                <a:lnTo>
                  <a:pt x="132896" y="534108"/>
                </a:lnTo>
                <a:lnTo>
                  <a:pt x="114300" y="515512"/>
                </a:lnTo>
                <a:lnTo>
                  <a:pt x="305608" y="324204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D33EB1BF-C7BA-4814-84D8-3C499F421C51}"/>
              </a:ext>
            </a:extLst>
          </p:cNvPr>
          <p:cNvSpPr/>
          <p:nvPr/>
        </p:nvSpPr>
        <p:spPr>
          <a:xfrm>
            <a:off x="190229" y="727650"/>
            <a:ext cx="9514854" cy="570704"/>
          </a:xfrm>
          <a:custGeom>
            <a:avLst/>
            <a:gdLst>
              <a:gd name="connsiteX0" fmla="*/ 8994121 w 9514854"/>
              <a:gd name="connsiteY0" fmla="*/ 340544 h 570704"/>
              <a:gd name="connsiteX1" fmla="*/ 8931626 w 9514854"/>
              <a:gd name="connsiteY1" fmla="*/ 403039 h 570704"/>
              <a:gd name="connsiteX2" fmla="*/ 8994125 w 9514854"/>
              <a:gd name="connsiteY2" fmla="*/ 465537 h 570704"/>
              <a:gd name="connsiteX3" fmla="*/ 9056619 w 9514854"/>
              <a:gd name="connsiteY3" fmla="*/ 403043 h 570704"/>
              <a:gd name="connsiteX4" fmla="*/ 8758748 w 9514854"/>
              <a:gd name="connsiteY4" fmla="*/ 340544 h 570704"/>
              <a:gd name="connsiteX5" fmla="*/ 8696253 w 9514854"/>
              <a:gd name="connsiteY5" fmla="*/ 403039 h 570704"/>
              <a:gd name="connsiteX6" fmla="*/ 8758748 w 9514854"/>
              <a:gd name="connsiteY6" fmla="*/ 465533 h 570704"/>
              <a:gd name="connsiteX7" fmla="*/ 8821242 w 9514854"/>
              <a:gd name="connsiteY7" fmla="*/ 403039 h 570704"/>
              <a:gd name="connsiteX8" fmla="*/ 8523375 w 9514854"/>
              <a:gd name="connsiteY8" fmla="*/ 340544 h 570704"/>
              <a:gd name="connsiteX9" fmla="*/ 8460881 w 9514854"/>
              <a:gd name="connsiteY9" fmla="*/ 403039 h 570704"/>
              <a:gd name="connsiteX10" fmla="*/ 8523375 w 9514854"/>
              <a:gd name="connsiteY10" fmla="*/ 465533 h 570704"/>
              <a:gd name="connsiteX11" fmla="*/ 8585869 w 9514854"/>
              <a:gd name="connsiteY11" fmla="*/ 403039 h 570704"/>
              <a:gd name="connsiteX12" fmla="*/ 8288002 w 9514854"/>
              <a:gd name="connsiteY12" fmla="*/ 340544 h 570704"/>
              <a:gd name="connsiteX13" fmla="*/ 8225508 w 9514854"/>
              <a:gd name="connsiteY13" fmla="*/ 403039 h 570704"/>
              <a:gd name="connsiteX14" fmla="*/ 8288002 w 9514854"/>
              <a:gd name="connsiteY14" fmla="*/ 465533 h 570704"/>
              <a:gd name="connsiteX15" fmla="*/ 8350497 w 9514854"/>
              <a:gd name="connsiteY15" fmla="*/ 403039 h 570704"/>
              <a:gd name="connsiteX16" fmla="*/ 8052629 w 9514854"/>
              <a:gd name="connsiteY16" fmla="*/ 340544 h 570704"/>
              <a:gd name="connsiteX17" fmla="*/ 7990135 w 9514854"/>
              <a:gd name="connsiteY17" fmla="*/ 403039 h 570704"/>
              <a:gd name="connsiteX18" fmla="*/ 8052629 w 9514854"/>
              <a:gd name="connsiteY18" fmla="*/ 465533 h 570704"/>
              <a:gd name="connsiteX19" fmla="*/ 8115124 w 9514854"/>
              <a:gd name="connsiteY19" fmla="*/ 403039 h 570704"/>
              <a:gd name="connsiteX20" fmla="*/ 7817256 w 9514854"/>
              <a:gd name="connsiteY20" fmla="*/ 340544 h 570704"/>
              <a:gd name="connsiteX21" fmla="*/ 7754761 w 9514854"/>
              <a:gd name="connsiteY21" fmla="*/ 403039 h 570704"/>
              <a:gd name="connsiteX22" fmla="*/ 7817256 w 9514854"/>
              <a:gd name="connsiteY22" fmla="*/ 465533 h 570704"/>
              <a:gd name="connsiteX23" fmla="*/ 7879751 w 9514854"/>
              <a:gd name="connsiteY23" fmla="*/ 403039 h 570704"/>
              <a:gd name="connsiteX24" fmla="*/ 7581883 w 9514854"/>
              <a:gd name="connsiteY24" fmla="*/ 340544 h 570704"/>
              <a:gd name="connsiteX25" fmla="*/ 7519388 w 9514854"/>
              <a:gd name="connsiteY25" fmla="*/ 403039 h 570704"/>
              <a:gd name="connsiteX26" fmla="*/ 7581883 w 9514854"/>
              <a:gd name="connsiteY26" fmla="*/ 465533 h 570704"/>
              <a:gd name="connsiteX27" fmla="*/ 7644377 w 9514854"/>
              <a:gd name="connsiteY27" fmla="*/ 403039 h 570704"/>
              <a:gd name="connsiteX28" fmla="*/ 7346510 w 9514854"/>
              <a:gd name="connsiteY28" fmla="*/ 340544 h 570704"/>
              <a:gd name="connsiteX29" fmla="*/ 7284015 w 9514854"/>
              <a:gd name="connsiteY29" fmla="*/ 403039 h 570704"/>
              <a:gd name="connsiteX30" fmla="*/ 7346510 w 9514854"/>
              <a:gd name="connsiteY30" fmla="*/ 465533 h 570704"/>
              <a:gd name="connsiteX31" fmla="*/ 7409004 w 9514854"/>
              <a:gd name="connsiteY31" fmla="*/ 403039 h 570704"/>
              <a:gd name="connsiteX32" fmla="*/ 7111137 w 9514854"/>
              <a:gd name="connsiteY32" fmla="*/ 340544 h 570704"/>
              <a:gd name="connsiteX33" fmla="*/ 7048642 w 9514854"/>
              <a:gd name="connsiteY33" fmla="*/ 403039 h 570704"/>
              <a:gd name="connsiteX34" fmla="*/ 7111137 w 9514854"/>
              <a:gd name="connsiteY34" fmla="*/ 465533 h 570704"/>
              <a:gd name="connsiteX35" fmla="*/ 7173631 w 9514854"/>
              <a:gd name="connsiteY35" fmla="*/ 403039 h 570704"/>
              <a:gd name="connsiteX36" fmla="*/ 6875764 w 9514854"/>
              <a:gd name="connsiteY36" fmla="*/ 340544 h 570704"/>
              <a:gd name="connsiteX37" fmla="*/ 6813270 w 9514854"/>
              <a:gd name="connsiteY37" fmla="*/ 403038 h 570704"/>
              <a:gd name="connsiteX38" fmla="*/ 6875764 w 9514854"/>
              <a:gd name="connsiteY38" fmla="*/ 465533 h 570704"/>
              <a:gd name="connsiteX39" fmla="*/ 6938258 w 9514854"/>
              <a:gd name="connsiteY39" fmla="*/ 403039 h 570704"/>
              <a:gd name="connsiteX40" fmla="*/ 6640392 w 9514854"/>
              <a:gd name="connsiteY40" fmla="*/ 340544 h 570704"/>
              <a:gd name="connsiteX41" fmla="*/ 6577897 w 9514854"/>
              <a:gd name="connsiteY41" fmla="*/ 403039 h 570704"/>
              <a:gd name="connsiteX42" fmla="*/ 6640391 w 9514854"/>
              <a:gd name="connsiteY42" fmla="*/ 465533 h 570704"/>
              <a:gd name="connsiteX43" fmla="*/ 6702886 w 9514854"/>
              <a:gd name="connsiteY43" fmla="*/ 403038 h 570704"/>
              <a:gd name="connsiteX44" fmla="*/ 6405019 w 9514854"/>
              <a:gd name="connsiteY44" fmla="*/ 340544 h 570704"/>
              <a:gd name="connsiteX45" fmla="*/ 6342525 w 9514854"/>
              <a:gd name="connsiteY45" fmla="*/ 403038 h 570704"/>
              <a:gd name="connsiteX46" fmla="*/ 6405019 w 9514854"/>
              <a:gd name="connsiteY46" fmla="*/ 465533 h 570704"/>
              <a:gd name="connsiteX47" fmla="*/ 6467513 w 9514854"/>
              <a:gd name="connsiteY47" fmla="*/ 403039 h 570704"/>
              <a:gd name="connsiteX48" fmla="*/ 6169647 w 9514854"/>
              <a:gd name="connsiteY48" fmla="*/ 340544 h 570704"/>
              <a:gd name="connsiteX49" fmla="*/ 6107153 w 9514854"/>
              <a:gd name="connsiteY49" fmla="*/ 403038 h 570704"/>
              <a:gd name="connsiteX50" fmla="*/ 6169647 w 9514854"/>
              <a:gd name="connsiteY50" fmla="*/ 465532 h 570704"/>
              <a:gd name="connsiteX51" fmla="*/ 6232141 w 9514854"/>
              <a:gd name="connsiteY51" fmla="*/ 403038 h 570704"/>
              <a:gd name="connsiteX52" fmla="*/ 5934275 w 9514854"/>
              <a:gd name="connsiteY52" fmla="*/ 340544 h 570704"/>
              <a:gd name="connsiteX53" fmla="*/ 5871781 w 9514854"/>
              <a:gd name="connsiteY53" fmla="*/ 403038 h 570704"/>
              <a:gd name="connsiteX54" fmla="*/ 5934275 w 9514854"/>
              <a:gd name="connsiteY54" fmla="*/ 465532 h 570704"/>
              <a:gd name="connsiteX55" fmla="*/ 5996769 w 9514854"/>
              <a:gd name="connsiteY55" fmla="*/ 403038 h 570704"/>
              <a:gd name="connsiteX56" fmla="*/ 5698903 w 9514854"/>
              <a:gd name="connsiteY56" fmla="*/ 340544 h 570704"/>
              <a:gd name="connsiteX57" fmla="*/ 5636409 w 9514854"/>
              <a:gd name="connsiteY57" fmla="*/ 403038 h 570704"/>
              <a:gd name="connsiteX58" fmla="*/ 5698903 w 9514854"/>
              <a:gd name="connsiteY58" fmla="*/ 465532 h 570704"/>
              <a:gd name="connsiteX59" fmla="*/ 5761397 w 9514854"/>
              <a:gd name="connsiteY59" fmla="*/ 403038 h 570704"/>
              <a:gd name="connsiteX60" fmla="*/ 5463531 w 9514854"/>
              <a:gd name="connsiteY60" fmla="*/ 340544 h 570704"/>
              <a:gd name="connsiteX61" fmla="*/ 5401037 w 9514854"/>
              <a:gd name="connsiteY61" fmla="*/ 403038 h 570704"/>
              <a:gd name="connsiteX62" fmla="*/ 5463531 w 9514854"/>
              <a:gd name="connsiteY62" fmla="*/ 465532 h 570704"/>
              <a:gd name="connsiteX63" fmla="*/ 5526025 w 9514854"/>
              <a:gd name="connsiteY63" fmla="*/ 403038 h 570704"/>
              <a:gd name="connsiteX64" fmla="*/ 5228159 w 9514854"/>
              <a:gd name="connsiteY64" fmla="*/ 340544 h 570704"/>
              <a:gd name="connsiteX65" fmla="*/ 5165665 w 9514854"/>
              <a:gd name="connsiteY65" fmla="*/ 403038 h 570704"/>
              <a:gd name="connsiteX66" fmla="*/ 5228159 w 9514854"/>
              <a:gd name="connsiteY66" fmla="*/ 465532 h 570704"/>
              <a:gd name="connsiteX67" fmla="*/ 5290653 w 9514854"/>
              <a:gd name="connsiteY67" fmla="*/ 403038 h 570704"/>
              <a:gd name="connsiteX68" fmla="*/ 4992787 w 9514854"/>
              <a:gd name="connsiteY68" fmla="*/ 340544 h 570704"/>
              <a:gd name="connsiteX69" fmla="*/ 4930293 w 9514854"/>
              <a:gd name="connsiteY69" fmla="*/ 403038 h 570704"/>
              <a:gd name="connsiteX70" fmla="*/ 4992787 w 9514854"/>
              <a:gd name="connsiteY70" fmla="*/ 465532 h 570704"/>
              <a:gd name="connsiteX71" fmla="*/ 5055281 w 9514854"/>
              <a:gd name="connsiteY71" fmla="*/ 403038 h 570704"/>
              <a:gd name="connsiteX72" fmla="*/ 4757415 w 9514854"/>
              <a:gd name="connsiteY72" fmla="*/ 340544 h 570704"/>
              <a:gd name="connsiteX73" fmla="*/ 4694921 w 9514854"/>
              <a:gd name="connsiteY73" fmla="*/ 403038 h 570704"/>
              <a:gd name="connsiteX74" fmla="*/ 4757415 w 9514854"/>
              <a:gd name="connsiteY74" fmla="*/ 465532 h 570704"/>
              <a:gd name="connsiteX75" fmla="*/ 4819909 w 9514854"/>
              <a:gd name="connsiteY75" fmla="*/ 403038 h 570704"/>
              <a:gd name="connsiteX76" fmla="*/ 4522043 w 9514854"/>
              <a:gd name="connsiteY76" fmla="*/ 340544 h 570704"/>
              <a:gd name="connsiteX77" fmla="*/ 4459549 w 9514854"/>
              <a:gd name="connsiteY77" fmla="*/ 403038 h 570704"/>
              <a:gd name="connsiteX78" fmla="*/ 4522043 w 9514854"/>
              <a:gd name="connsiteY78" fmla="*/ 465532 h 570704"/>
              <a:gd name="connsiteX79" fmla="*/ 4584537 w 9514854"/>
              <a:gd name="connsiteY79" fmla="*/ 403038 h 570704"/>
              <a:gd name="connsiteX80" fmla="*/ 4286671 w 9514854"/>
              <a:gd name="connsiteY80" fmla="*/ 340544 h 570704"/>
              <a:gd name="connsiteX81" fmla="*/ 4224177 w 9514854"/>
              <a:gd name="connsiteY81" fmla="*/ 403038 h 570704"/>
              <a:gd name="connsiteX82" fmla="*/ 4286671 w 9514854"/>
              <a:gd name="connsiteY82" fmla="*/ 465532 h 570704"/>
              <a:gd name="connsiteX83" fmla="*/ 4349165 w 9514854"/>
              <a:gd name="connsiteY83" fmla="*/ 403038 h 570704"/>
              <a:gd name="connsiteX84" fmla="*/ 4051299 w 9514854"/>
              <a:gd name="connsiteY84" fmla="*/ 340544 h 570704"/>
              <a:gd name="connsiteX85" fmla="*/ 3988805 w 9514854"/>
              <a:gd name="connsiteY85" fmla="*/ 403038 h 570704"/>
              <a:gd name="connsiteX86" fmla="*/ 4051299 w 9514854"/>
              <a:gd name="connsiteY86" fmla="*/ 465532 h 570704"/>
              <a:gd name="connsiteX87" fmla="*/ 4113793 w 9514854"/>
              <a:gd name="connsiteY87" fmla="*/ 403038 h 570704"/>
              <a:gd name="connsiteX88" fmla="*/ 3815931 w 9514854"/>
              <a:gd name="connsiteY88" fmla="*/ 340544 h 570704"/>
              <a:gd name="connsiteX89" fmla="*/ 3753436 w 9514854"/>
              <a:gd name="connsiteY89" fmla="*/ 403039 h 570704"/>
              <a:gd name="connsiteX90" fmla="*/ 3815929 w 9514854"/>
              <a:gd name="connsiteY90" fmla="*/ 465532 h 570704"/>
              <a:gd name="connsiteX91" fmla="*/ 3878424 w 9514854"/>
              <a:gd name="connsiteY91" fmla="*/ 403037 h 570704"/>
              <a:gd name="connsiteX92" fmla="*/ 3580557 w 9514854"/>
              <a:gd name="connsiteY92" fmla="*/ 340544 h 570704"/>
              <a:gd name="connsiteX93" fmla="*/ 3518064 w 9514854"/>
              <a:gd name="connsiteY93" fmla="*/ 403037 h 570704"/>
              <a:gd name="connsiteX94" fmla="*/ 3580559 w 9514854"/>
              <a:gd name="connsiteY94" fmla="*/ 465532 h 570704"/>
              <a:gd name="connsiteX95" fmla="*/ 3643052 w 9514854"/>
              <a:gd name="connsiteY95" fmla="*/ 403039 h 570704"/>
              <a:gd name="connsiteX96" fmla="*/ 3345188 w 9514854"/>
              <a:gd name="connsiteY96" fmla="*/ 340544 h 570704"/>
              <a:gd name="connsiteX97" fmla="*/ 3282692 w 9514854"/>
              <a:gd name="connsiteY97" fmla="*/ 403039 h 570704"/>
              <a:gd name="connsiteX98" fmla="*/ 3345185 w 9514854"/>
              <a:gd name="connsiteY98" fmla="*/ 465532 h 570704"/>
              <a:gd name="connsiteX99" fmla="*/ 3407680 w 9514854"/>
              <a:gd name="connsiteY99" fmla="*/ 403037 h 570704"/>
              <a:gd name="connsiteX100" fmla="*/ 3109813 w 9514854"/>
              <a:gd name="connsiteY100" fmla="*/ 340544 h 570704"/>
              <a:gd name="connsiteX101" fmla="*/ 3047320 w 9514854"/>
              <a:gd name="connsiteY101" fmla="*/ 403037 h 570704"/>
              <a:gd name="connsiteX102" fmla="*/ 3109815 w 9514854"/>
              <a:gd name="connsiteY102" fmla="*/ 465532 h 570704"/>
              <a:gd name="connsiteX103" fmla="*/ 3172308 w 9514854"/>
              <a:gd name="connsiteY103" fmla="*/ 403039 h 570704"/>
              <a:gd name="connsiteX104" fmla="*/ 2874444 w 9514854"/>
              <a:gd name="connsiteY104" fmla="*/ 340544 h 570704"/>
              <a:gd name="connsiteX105" fmla="*/ 2811948 w 9514854"/>
              <a:gd name="connsiteY105" fmla="*/ 403039 h 570704"/>
              <a:gd name="connsiteX106" fmla="*/ 2874441 w 9514854"/>
              <a:gd name="connsiteY106" fmla="*/ 465532 h 570704"/>
              <a:gd name="connsiteX107" fmla="*/ 2936936 w 9514854"/>
              <a:gd name="connsiteY107" fmla="*/ 403037 h 570704"/>
              <a:gd name="connsiteX108" fmla="*/ 2639069 w 9514854"/>
              <a:gd name="connsiteY108" fmla="*/ 340544 h 570704"/>
              <a:gd name="connsiteX109" fmla="*/ 2576577 w 9514854"/>
              <a:gd name="connsiteY109" fmla="*/ 403037 h 570704"/>
              <a:gd name="connsiteX110" fmla="*/ 2639072 w 9514854"/>
              <a:gd name="connsiteY110" fmla="*/ 465532 h 570704"/>
              <a:gd name="connsiteX111" fmla="*/ 2701564 w 9514854"/>
              <a:gd name="connsiteY111" fmla="*/ 403039 h 570704"/>
              <a:gd name="connsiteX112" fmla="*/ 2403700 w 9514854"/>
              <a:gd name="connsiteY112" fmla="*/ 340544 h 570704"/>
              <a:gd name="connsiteX113" fmla="*/ 2341205 w 9514854"/>
              <a:gd name="connsiteY113" fmla="*/ 403039 h 570704"/>
              <a:gd name="connsiteX114" fmla="*/ 2403697 w 9514854"/>
              <a:gd name="connsiteY114" fmla="*/ 465532 h 570704"/>
              <a:gd name="connsiteX115" fmla="*/ 2466193 w 9514854"/>
              <a:gd name="connsiteY115" fmla="*/ 403037 h 570704"/>
              <a:gd name="connsiteX116" fmla="*/ 2168326 w 9514854"/>
              <a:gd name="connsiteY116" fmla="*/ 340544 h 570704"/>
              <a:gd name="connsiteX117" fmla="*/ 2105833 w 9514854"/>
              <a:gd name="connsiteY117" fmla="*/ 403037 h 570704"/>
              <a:gd name="connsiteX118" fmla="*/ 2168328 w 9514854"/>
              <a:gd name="connsiteY118" fmla="*/ 465532 h 570704"/>
              <a:gd name="connsiteX119" fmla="*/ 2230821 w 9514854"/>
              <a:gd name="connsiteY119" fmla="*/ 403039 h 570704"/>
              <a:gd name="connsiteX120" fmla="*/ 1932957 w 9514854"/>
              <a:gd name="connsiteY120" fmla="*/ 340544 h 570704"/>
              <a:gd name="connsiteX121" fmla="*/ 1870462 w 9514854"/>
              <a:gd name="connsiteY121" fmla="*/ 403038 h 570704"/>
              <a:gd name="connsiteX122" fmla="*/ 1932955 w 9514854"/>
              <a:gd name="connsiteY122" fmla="*/ 465531 h 570704"/>
              <a:gd name="connsiteX123" fmla="*/ 1995449 w 9514854"/>
              <a:gd name="connsiteY123" fmla="*/ 403037 h 570704"/>
              <a:gd name="connsiteX124" fmla="*/ 1697583 w 9514854"/>
              <a:gd name="connsiteY124" fmla="*/ 340544 h 570704"/>
              <a:gd name="connsiteX125" fmla="*/ 1635090 w 9514854"/>
              <a:gd name="connsiteY125" fmla="*/ 403038 h 570704"/>
              <a:gd name="connsiteX126" fmla="*/ 1697583 w 9514854"/>
              <a:gd name="connsiteY126" fmla="*/ 465532 h 570704"/>
              <a:gd name="connsiteX127" fmla="*/ 1760077 w 9514854"/>
              <a:gd name="connsiteY127" fmla="*/ 403038 h 570704"/>
              <a:gd name="connsiteX128" fmla="*/ 1462212 w 9514854"/>
              <a:gd name="connsiteY128" fmla="*/ 340544 h 570704"/>
              <a:gd name="connsiteX129" fmla="*/ 1399718 w 9514854"/>
              <a:gd name="connsiteY129" fmla="*/ 403038 h 570704"/>
              <a:gd name="connsiteX130" fmla="*/ 1462212 w 9514854"/>
              <a:gd name="connsiteY130" fmla="*/ 465532 h 570704"/>
              <a:gd name="connsiteX131" fmla="*/ 1524706 w 9514854"/>
              <a:gd name="connsiteY131" fmla="*/ 403038 h 570704"/>
              <a:gd name="connsiteX132" fmla="*/ 1226839 w 9514854"/>
              <a:gd name="connsiteY132" fmla="*/ 340544 h 570704"/>
              <a:gd name="connsiteX133" fmla="*/ 1164345 w 9514854"/>
              <a:gd name="connsiteY133" fmla="*/ 403038 h 570704"/>
              <a:gd name="connsiteX134" fmla="*/ 1226839 w 9514854"/>
              <a:gd name="connsiteY134" fmla="*/ 465532 h 570704"/>
              <a:gd name="connsiteX135" fmla="*/ 1289333 w 9514854"/>
              <a:gd name="connsiteY135" fmla="*/ 403038 h 570704"/>
              <a:gd name="connsiteX136" fmla="*/ 991467 w 9514854"/>
              <a:gd name="connsiteY136" fmla="*/ 340544 h 570704"/>
              <a:gd name="connsiteX137" fmla="*/ 928973 w 9514854"/>
              <a:gd name="connsiteY137" fmla="*/ 403038 h 570704"/>
              <a:gd name="connsiteX138" fmla="*/ 991467 w 9514854"/>
              <a:gd name="connsiteY138" fmla="*/ 465532 h 570704"/>
              <a:gd name="connsiteX139" fmla="*/ 1053962 w 9514854"/>
              <a:gd name="connsiteY139" fmla="*/ 403038 h 570704"/>
              <a:gd name="connsiteX140" fmla="*/ 756095 w 9514854"/>
              <a:gd name="connsiteY140" fmla="*/ 340544 h 570704"/>
              <a:gd name="connsiteX141" fmla="*/ 693602 w 9514854"/>
              <a:gd name="connsiteY141" fmla="*/ 403038 h 570704"/>
              <a:gd name="connsiteX142" fmla="*/ 756095 w 9514854"/>
              <a:gd name="connsiteY142" fmla="*/ 465532 h 570704"/>
              <a:gd name="connsiteX143" fmla="*/ 818589 w 9514854"/>
              <a:gd name="connsiteY143" fmla="*/ 403038 h 570704"/>
              <a:gd name="connsiteX144" fmla="*/ 520724 w 9514854"/>
              <a:gd name="connsiteY144" fmla="*/ 340544 h 570704"/>
              <a:gd name="connsiteX145" fmla="*/ 458230 w 9514854"/>
              <a:gd name="connsiteY145" fmla="*/ 403038 h 570704"/>
              <a:gd name="connsiteX146" fmla="*/ 520724 w 9514854"/>
              <a:gd name="connsiteY146" fmla="*/ 465532 h 570704"/>
              <a:gd name="connsiteX147" fmla="*/ 583217 w 9514854"/>
              <a:gd name="connsiteY147" fmla="*/ 403038 h 570704"/>
              <a:gd name="connsiteX148" fmla="*/ 2521385 w 9514854"/>
              <a:gd name="connsiteY148" fmla="*/ 222860 h 570704"/>
              <a:gd name="connsiteX149" fmla="*/ 2458893 w 9514854"/>
              <a:gd name="connsiteY149" fmla="*/ 285352 h 570704"/>
              <a:gd name="connsiteX150" fmla="*/ 2521385 w 9514854"/>
              <a:gd name="connsiteY150" fmla="*/ 347845 h 570704"/>
              <a:gd name="connsiteX151" fmla="*/ 2583877 w 9514854"/>
              <a:gd name="connsiteY151" fmla="*/ 285352 h 570704"/>
              <a:gd name="connsiteX152" fmla="*/ 3462872 w 9514854"/>
              <a:gd name="connsiteY152" fmla="*/ 222859 h 570704"/>
              <a:gd name="connsiteX153" fmla="*/ 3400379 w 9514854"/>
              <a:gd name="connsiteY153" fmla="*/ 285352 h 570704"/>
              <a:gd name="connsiteX154" fmla="*/ 3462872 w 9514854"/>
              <a:gd name="connsiteY154" fmla="*/ 347845 h 570704"/>
              <a:gd name="connsiteX155" fmla="*/ 3525365 w 9514854"/>
              <a:gd name="connsiteY155" fmla="*/ 285352 h 570704"/>
              <a:gd name="connsiteX156" fmla="*/ 2992128 w 9514854"/>
              <a:gd name="connsiteY156" fmla="*/ 222859 h 570704"/>
              <a:gd name="connsiteX157" fmla="*/ 2929635 w 9514854"/>
              <a:gd name="connsiteY157" fmla="*/ 285352 h 570704"/>
              <a:gd name="connsiteX158" fmla="*/ 2992128 w 9514854"/>
              <a:gd name="connsiteY158" fmla="*/ 347845 h 570704"/>
              <a:gd name="connsiteX159" fmla="*/ 3054621 w 9514854"/>
              <a:gd name="connsiteY159" fmla="*/ 285352 h 570704"/>
              <a:gd name="connsiteX160" fmla="*/ 2050641 w 9514854"/>
              <a:gd name="connsiteY160" fmla="*/ 222859 h 570704"/>
              <a:gd name="connsiteX161" fmla="*/ 1988148 w 9514854"/>
              <a:gd name="connsiteY161" fmla="*/ 285352 h 570704"/>
              <a:gd name="connsiteX162" fmla="*/ 2050641 w 9514854"/>
              <a:gd name="connsiteY162" fmla="*/ 347845 h 570704"/>
              <a:gd name="connsiteX163" fmla="*/ 2113134 w 9514854"/>
              <a:gd name="connsiteY163" fmla="*/ 285352 h 570704"/>
              <a:gd name="connsiteX164" fmla="*/ 3933615 w 9514854"/>
              <a:gd name="connsiteY164" fmla="*/ 222859 h 570704"/>
              <a:gd name="connsiteX165" fmla="*/ 3871123 w 9514854"/>
              <a:gd name="connsiteY165" fmla="*/ 285352 h 570704"/>
              <a:gd name="connsiteX166" fmla="*/ 3933615 w 9514854"/>
              <a:gd name="connsiteY166" fmla="*/ 347845 h 570704"/>
              <a:gd name="connsiteX167" fmla="*/ 3996107 w 9514854"/>
              <a:gd name="connsiteY167" fmla="*/ 285352 h 570704"/>
              <a:gd name="connsiteX168" fmla="*/ 1815270 w 9514854"/>
              <a:gd name="connsiteY168" fmla="*/ 222858 h 570704"/>
              <a:gd name="connsiteX169" fmla="*/ 1752776 w 9514854"/>
              <a:gd name="connsiteY169" fmla="*/ 285352 h 570704"/>
              <a:gd name="connsiteX170" fmla="*/ 1815270 w 9514854"/>
              <a:gd name="connsiteY170" fmla="*/ 347846 h 570704"/>
              <a:gd name="connsiteX171" fmla="*/ 1877764 w 9514854"/>
              <a:gd name="connsiteY171" fmla="*/ 285352 h 570704"/>
              <a:gd name="connsiteX172" fmla="*/ 1344526 w 9514854"/>
              <a:gd name="connsiteY172" fmla="*/ 222858 h 570704"/>
              <a:gd name="connsiteX173" fmla="*/ 1282032 w 9514854"/>
              <a:gd name="connsiteY173" fmla="*/ 285352 h 570704"/>
              <a:gd name="connsiteX174" fmla="*/ 1344526 w 9514854"/>
              <a:gd name="connsiteY174" fmla="*/ 347846 h 570704"/>
              <a:gd name="connsiteX175" fmla="*/ 1407019 w 9514854"/>
              <a:gd name="connsiteY175" fmla="*/ 285352 h 570704"/>
              <a:gd name="connsiteX176" fmla="*/ 6758078 w 9514854"/>
              <a:gd name="connsiteY176" fmla="*/ 222858 h 570704"/>
              <a:gd name="connsiteX177" fmla="*/ 6695584 w 9514854"/>
              <a:gd name="connsiteY177" fmla="*/ 285352 h 570704"/>
              <a:gd name="connsiteX178" fmla="*/ 6758078 w 9514854"/>
              <a:gd name="connsiteY178" fmla="*/ 347846 h 570704"/>
              <a:gd name="connsiteX179" fmla="*/ 6820572 w 9514854"/>
              <a:gd name="connsiteY179" fmla="*/ 285352 h 570704"/>
              <a:gd name="connsiteX180" fmla="*/ 6287333 w 9514854"/>
              <a:gd name="connsiteY180" fmla="*/ 222858 h 570704"/>
              <a:gd name="connsiteX181" fmla="*/ 6224839 w 9514854"/>
              <a:gd name="connsiteY181" fmla="*/ 285352 h 570704"/>
              <a:gd name="connsiteX182" fmla="*/ 6287333 w 9514854"/>
              <a:gd name="connsiteY182" fmla="*/ 347846 h 570704"/>
              <a:gd name="connsiteX183" fmla="*/ 6349827 w 9514854"/>
              <a:gd name="connsiteY183" fmla="*/ 285352 h 570704"/>
              <a:gd name="connsiteX184" fmla="*/ 6051961 w 9514854"/>
              <a:gd name="connsiteY184" fmla="*/ 222858 h 570704"/>
              <a:gd name="connsiteX185" fmla="*/ 5989467 w 9514854"/>
              <a:gd name="connsiteY185" fmla="*/ 285352 h 570704"/>
              <a:gd name="connsiteX186" fmla="*/ 6051961 w 9514854"/>
              <a:gd name="connsiteY186" fmla="*/ 347846 h 570704"/>
              <a:gd name="connsiteX187" fmla="*/ 6114455 w 9514854"/>
              <a:gd name="connsiteY187" fmla="*/ 285352 h 570704"/>
              <a:gd name="connsiteX188" fmla="*/ 5816589 w 9514854"/>
              <a:gd name="connsiteY188" fmla="*/ 222858 h 570704"/>
              <a:gd name="connsiteX189" fmla="*/ 5754095 w 9514854"/>
              <a:gd name="connsiteY189" fmla="*/ 285352 h 570704"/>
              <a:gd name="connsiteX190" fmla="*/ 5816589 w 9514854"/>
              <a:gd name="connsiteY190" fmla="*/ 347846 h 570704"/>
              <a:gd name="connsiteX191" fmla="*/ 5879083 w 9514854"/>
              <a:gd name="connsiteY191" fmla="*/ 285352 h 570704"/>
              <a:gd name="connsiteX192" fmla="*/ 5581217 w 9514854"/>
              <a:gd name="connsiteY192" fmla="*/ 222858 h 570704"/>
              <a:gd name="connsiteX193" fmla="*/ 5518723 w 9514854"/>
              <a:gd name="connsiteY193" fmla="*/ 285352 h 570704"/>
              <a:gd name="connsiteX194" fmla="*/ 5581217 w 9514854"/>
              <a:gd name="connsiteY194" fmla="*/ 347846 h 570704"/>
              <a:gd name="connsiteX195" fmla="*/ 5643711 w 9514854"/>
              <a:gd name="connsiteY195" fmla="*/ 285352 h 570704"/>
              <a:gd name="connsiteX196" fmla="*/ 5345845 w 9514854"/>
              <a:gd name="connsiteY196" fmla="*/ 222858 h 570704"/>
              <a:gd name="connsiteX197" fmla="*/ 5283351 w 9514854"/>
              <a:gd name="connsiteY197" fmla="*/ 285352 h 570704"/>
              <a:gd name="connsiteX198" fmla="*/ 5345845 w 9514854"/>
              <a:gd name="connsiteY198" fmla="*/ 347846 h 570704"/>
              <a:gd name="connsiteX199" fmla="*/ 5408339 w 9514854"/>
              <a:gd name="connsiteY199" fmla="*/ 285352 h 570704"/>
              <a:gd name="connsiteX200" fmla="*/ 5110473 w 9514854"/>
              <a:gd name="connsiteY200" fmla="*/ 222858 h 570704"/>
              <a:gd name="connsiteX201" fmla="*/ 5047979 w 9514854"/>
              <a:gd name="connsiteY201" fmla="*/ 285352 h 570704"/>
              <a:gd name="connsiteX202" fmla="*/ 5110473 w 9514854"/>
              <a:gd name="connsiteY202" fmla="*/ 347846 h 570704"/>
              <a:gd name="connsiteX203" fmla="*/ 5172967 w 9514854"/>
              <a:gd name="connsiteY203" fmla="*/ 285352 h 570704"/>
              <a:gd name="connsiteX204" fmla="*/ 4639729 w 9514854"/>
              <a:gd name="connsiteY204" fmla="*/ 222858 h 570704"/>
              <a:gd name="connsiteX205" fmla="*/ 4577235 w 9514854"/>
              <a:gd name="connsiteY205" fmla="*/ 285352 h 570704"/>
              <a:gd name="connsiteX206" fmla="*/ 4639729 w 9514854"/>
              <a:gd name="connsiteY206" fmla="*/ 347846 h 570704"/>
              <a:gd name="connsiteX207" fmla="*/ 4702223 w 9514854"/>
              <a:gd name="connsiteY207" fmla="*/ 285352 h 570704"/>
              <a:gd name="connsiteX208" fmla="*/ 4404357 w 9514854"/>
              <a:gd name="connsiteY208" fmla="*/ 222858 h 570704"/>
              <a:gd name="connsiteX209" fmla="*/ 4341863 w 9514854"/>
              <a:gd name="connsiteY209" fmla="*/ 285352 h 570704"/>
              <a:gd name="connsiteX210" fmla="*/ 4404357 w 9514854"/>
              <a:gd name="connsiteY210" fmla="*/ 347846 h 570704"/>
              <a:gd name="connsiteX211" fmla="*/ 4466851 w 9514854"/>
              <a:gd name="connsiteY211" fmla="*/ 285352 h 570704"/>
              <a:gd name="connsiteX212" fmla="*/ 4168985 w 9514854"/>
              <a:gd name="connsiteY212" fmla="*/ 222858 h 570704"/>
              <a:gd name="connsiteX213" fmla="*/ 4106491 w 9514854"/>
              <a:gd name="connsiteY213" fmla="*/ 285352 h 570704"/>
              <a:gd name="connsiteX214" fmla="*/ 4168985 w 9514854"/>
              <a:gd name="connsiteY214" fmla="*/ 347846 h 570704"/>
              <a:gd name="connsiteX215" fmla="*/ 4231479 w 9514854"/>
              <a:gd name="connsiteY215" fmla="*/ 285352 h 570704"/>
              <a:gd name="connsiteX216" fmla="*/ 1579898 w 9514854"/>
              <a:gd name="connsiteY216" fmla="*/ 222858 h 570704"/>
              <a:gd name="connsiteX217" fmla="*/ 1517403 w 9514854"/>
              <a:gd name="connsiteY217" fmla="*/ 285352 h 570704"/>
              <a:gd name="connsiteX218" fmla="*/ 1579898 w 9514854"/>
              <a:gd name="connsiteY218" fmla="*/ 347846 h 570704"/>
              <a:gd name="connsiteX219" fmla="*/ 1642392 w 9514854"/>
              <a:gd name="connsiteY219" fmla="*/ 285352 h 570704"/>
              <a:gd name="connsiteX220" fmla="*/ 1109154 w 9514854"/>
              <a:gd name="connsiteY220" fmla="*/ 222858 h 570704"/>
              <a:gd name="connsiteX221" fmla="*/ 1046659 w 9514854"/>
              <a:gd name="connsiteY221" fmla="*/ 285352 h 570704"/>
              <a:gd name="connsiteX222" fmla="*/ 1109154 w 9514854"/>
              <a:gd name="connsiteY222" fmla="*/ 347846 h 570704"/>
              <a:gd name="connsiteX223" fmla="*/ 1171648 w 9514854"/>
              <a:gd name="connsiteY223" fmla="*/ 285352 h 570704"/>
              <a:gd name="connsiteX224" fmla="*/ 873781 w 9514854"/>
              <a:gd name="connsiteY224" fmla="*/ 222858 h 570704"/>
              <a:gd name="connsiteX225" fmla="*/ 811287 w 9514854"/>
              <a:gd name="connsiteY225" fmla="*/ 285352 h 570704"/>
              <a:gd name="connsiteX226" fmla="*/ 873781 w 9514854"/>
              <a:gd name="connsiteY226" fmla="*/ 347846 h 570704"/>
              <a:gd name="connsiteX227" fmla="*/ 936275 w 9514854"/>
              <a:gd name="connsiteY227" fmla="*/ 285352 h 570704"/>
              <a:gd name="connsiteX228" fmla="*/ 638410 w 9514854"/>
              <a:gd name="connsiteY228" fmla="*/ 222858 h 570704"/>
              <a:gd name="connsiteX229" fmla="*/ 575916 w 9514854"/>
              <a:gd name="connsiteY229" fmla="*/ 285352 h 570704"/>
              <a:gd name="connsiteX230" fmla="*/ 638410 w 9514854"/>
              <a:gd name="connsiteY230" fmla="*/ 347846 h 570704"/>
              <a:gd name="connsiteX231" fmla="*/ 700903 w 9514854"/>
              <a:gd name="connsiteY231" fmla="*/ 285352 h 570704"/>
              <a:gd name="connsiteX232" fmla="*/ 403038 w 9514854"/>
              <a:gd name="connsiteY232" fmla="*/ 222858 h 570704"/>
              <a:gd name="connsiteX233" fmla="*/ 340544 w 9514854"/>
              <a:gd name="connsiteY233" fmla="*/ 285352 h 570704"/>
              <a:gd name="connsiteX234" fmla="*/ 403038 w 9514854"/>
              <a:gd name="connsiteY234" fmla="*/ 347846 h 570704"/>
              <a:gd name="connsiteX235" fmla="*/ 465532 w 9514854"/>
              <a:gd name="connsiteY235" fmla="*/ 285352 h 570704"/>
              <a:gd name="connsiteX236" fmla="*/ 4875101 w 9514854"/>
              <a:gd name="connsiteY236" fmla="*/ 222858 h 570704"/>
              <a:gd name="connsiteX237" fmla="*/ 4812607 w 9514854"/>
              <a:gd name="connsiteY237" fmla="*/ 285352 h 570704"/>
              <a:gd name="connsiteX238" fmla="*/ 4875101 w 9514854"/>
              <a:gd name="connsiteY238" fmla="*/ 347846 h 570704"/>
              <a:gd name="connsiteX239" fmla="*/ 4937595 w 9514854"/>
              <a:gd name="connsiteY239" fmla="*/ 285352 h 570704"/>
              <a:gd name="connsiteX240" fmla="*/ 7699569 w 9514854"/>
              <a:gd name="connsiteY240" fmla="*/ 222858 h 570704"/>
              <a:gd name="connsiteX241" fmla="*/ 7637075 w 9514854"/>
              <a:gd name="connsiteY241" fmla="*/ 285352 h 570704"/>
              <a:gd name="connsiteX242" fmla="*/ 7699569 w 9514854"/>
              <a:gd name="connsiteY242" fmla="*/ 347847 h 570704"/>
              <a:gd name="connsiteX243" fmla="*/ 7762064 w 9514854"/>
              <a:gd name="connsiteY243" fmla="*/ 285352 h 570704"/>
              <a:gd name="connsiteX244" fmla="*/ 8876435 w 9514854"/>
              <a:gd name="connsiteY244" fmla="*/ 222858 h 570704"/>
              <a:gd name="connsiteX245" fmla="*/ 8813940 w 9514854"/>
              <a:gd name="connsiteY245" fmla="*/ 285352 h 570704"/>
              <a:gd name="connsiteX246" fmla="*/ 8876435 w 9514854"/>
              <a:gd name="connsiteY246" fmla="*/ 347847 h 570704"/>
              <a:gd name="connsiteX247" fmla="*/ 8938929 w 9514854"/>
              <a:gd name="connsiteY247" fmla="*/ 285352 h 570704"/>
              <a:gd name="connsiteX248" fmla="*/ 8641061 w 9514854"/>
              <a:gd name="connsiteY248" fmla="*/ 222858 h 570704"/>
              <a:gd name="connsiteX249" fmla="*/ 8578567 w 9514854"/>
              <a:gd name="connsiteY249" fmla="*/ 285352 h 570704"/>
              <a:gd name="connsiteX250" fmla="*/ 8641061 w 9514854"/>
              <a:gd name="connsiteY250" fmla="*/ 347847 h 570704"/>
              <a:gd name="connsiteX251" fmla="*/ 8703556 w 9514854"/>
              <a:gd name="connsiteY251" fmla="*/ 285352 h 570704"/>
              <a:gd name="connsiteX252" fmla="*/ 8405689 w 9514854"/>
              <a:gd name="connsiteY252" fmla="*/ 222858 h 570704"/>
              <a:gd name="connsiteX253" fmla="*/ 8343194 w 9514854"/>
              <a:gd name="connsiteY253" fmla="*/ 285352 h 570704"/>
              <a:gd name="connsiteX254" fmla="*/ 8405689 w 9514854"/>
              <a:gd name="connsiteY254" fmla="*/ 347847 h 570704"/>
              <a:gd name="connsiteX255" fmla="*/ 8468183 w 9514854"/>
              <a:gd name="connsiteY255" fmla="*/ 285352 h 570704"/>
              <a:gd name="connsiteX256" fmla="*/ 8170316 w 9514854"/>
              <a:gd name="connsiteY256" fmla="*/ 222858 h 570704"/>
              <a:gd name="connsiteX257" fmla="*/ 8107821 w 9514854"/>
              <a:gd name="connsiteY257" fmla="*/ 285352 h 570704"/>
              <a:gd name="connsiteX258" fmla="*/ 8170316 w 9514854"/>
              <a:gd name="connsiteY258" fmla="*/ 347847 h 570704"/>
              <a:gd name="connsiteX259" fmla="*/ 8232810 w 9514854"/>
              <a:gd name="connsiteY259" fmla="*/ 285352 h 570704"/>
              <a:gd name="connsiteX260" fmla="*/ 7464196 w 9514854"/>
              <a:gd name="connsiteY260" fmla="*/ 222858 h 570704"/>
              <a:gd name="connsiteX261" fmla="*/ 7401702 w 9514854"/>
              <a:gd name="connsiteY261" fmla="*/ 285352 h 570704"/>
              <a:gd name="connsiteX262" fmla="*/ 7464196 w 9514854"/>
              <a:gd name="connsiteY262" fmla="*/ 347847 h 570704"/>
              <a:gd name="connsiteX263" fmla="*/ 7526691 w 9514854"/>
              <a:gd name="connsiteY263" fmla="*/ 285352 h 570704"/>
              <a:gd name="connsiteX264" fmla="*/ 7228823 w 9514854"/>
              <a:gd name="connsiteY264" fmla="*/ 222858 h 570704"/>
              <a:gd name="connsiteX265" fmla="*/ 7166329 w 9514854"/>
              <a:gd name="connsiteY265" fmla="*/ 285352 h 570704"/>
              <a:gd name="connsiteX266" fmla="*/ 7228823 w 9514854"/>
              <a:gd name="connsiteY266" fmla="*/ 347847 h 570704"/>
              <a:gd name="connsiteX267" fmla="*/ 7291318 w 9514854"/>
              <a:gd name="connsiteY267" fmla="*/ 285352 h 570704"/>
              <a:gd name="connsiteX268" fmla="*/ 6993450 w 9514854"/>
              <a:gd name="connsiteY268" fmla="*/ 222858 h 570704"/>
              <a:gd name="connsiteX269" fmla="*/ 6930956 w 9514854"/>
              <a:gd name="connsiteY269" fmla="*/ 285352 h 570704"/>
              <a:gd name="connsiteX270" fmla="*/ 6993450 w 9514854"/>
              <a:gd name="connsiteY270" fmla="*/ 347847 h 570704"/>
              <a:gd name="connsiteX271" fmla="*/ 7055945 w 9514854"/>
              <a:gd name="connsiteY271" fmla="*/ 285352 h 570704"/>
              <a:gd name="connsiteX272" fmla="*/ 6522705 w 9514854"/>
              <a:gd name="connsiteY272" fmla="*/ 222858 h 570704"/>
              <a:gd name="connsiteX273" fmla="*/ 6460211 w 9514854"/>
              <a:gd name="connsiteY273" fmla="*/ 285352 h 570704"/>
              <a:gd name="connsiteX274" fmla="*/ 6522705 w 9514854"/>
              <a:gd name="connsiteY274" fmla="*/ 347847 h 570704"/>
              <a:gd name="connsiteX275" fmla="*/ 6585200 w 9514854"/>
              <a:gd name="connsiteY275" fmla="*/ 285352 h 570704"/>
              <a:gd name="connsiteX276" fmla="*/ 7934943 w 9514854"/>
              <a:gd name="connsiteY276" fmla="*/ 222858 h 570704"/>
              <a:gd name="connsiteX277" fmla="*/ 7872448 w 9514854"/>
              <a:gd name="connsiteY277" fmla="*/ 285352 h 570704"/>
              <a:gd name="connsiteX278" fmla="*/ 7934943 w 9514854"/>
              <a:gd name="connsiteY278" fmla="*/ 347847 h 570704"/>
              <a:gd name="connsiteX279" fmla="*/ 7997437 w 9514854"/>
              <a:gd name="connsiteY279" fmla="*/ 285352 h 570704"/>
              <a:gd name="connsiteX280" fmla="*/ 2756756 w 9514854"/>
              <a:gd name="connsiteY280" fmla="*/ 222857 h 570704"/>
              <a:gd name="connsiteX281" fmla="*/ 2694261 w 9514854"/>
              <a:gd name="connsiteY281" fmla="*/ 285352 h 570704"/>
              <a:gd name="connsiteX282" fmla="*/ 2756756 w 9514854"/>
              <a:gd name="connsiteY282" fmla="*/ 347847 h 570704"/>
              <a:gd name="connsiteX283" fmla="*/ 2819251 w 9514854"/>
              <a:gd name="connsiteY283" fmla="*/ 285352 h 570704"/>
              <a:gd name="connsiteX284" fmla="*/ 3227500 w 9514854"/>
              <a:gd name="connsiteY284" fmla="*/ 222857 h 570704"/>
              <a:gd name="connsiteX285" fmla="*/ 3165005 w 9514854"/>
              <a:gd name="connsiteY285" fmla="*/ 285352 h 570704"/>
              <a:gd name="connsiteX286" fmla="*/ 3227500 w 9514854"/>
              <a:gd name="connsiteY286" fmla="*/ 347847 h 570704"/>
              <a:gd name="connsiteX287" fmla="*/ 3289996 w 9514854"/>
              <a:gd name="connsiteY287" fmla="*/ 285352 h 570704"/>
              <a:gd name="connsiteX288" fmla="*/ 3698244 w 9514854"/>
              <a:gd name="connsiteY288" fmla="*/ 222857 h 570704"/>
              <a:gd name="connsiteX289" fmla="*/ 3635749 w 9514854"/>
              <a:gd name="connsiteY289" fmla="*/ 285352 h 570704"/>
              <a:gd name="connsiteX290" fmla="*/ 3698244 w 9514854"/>
              <a:gd name="connsiteY290" fmla="*/ 347847 h 570704"/>
              <a:gd name="connsiteX291" fmla="*/ 3760739 w 9514854"/>
              <a:gd name="connsiteY291" fmla="*/ 285352 h 570704"/>
              <a:gd name="connsiteX292" fmla="*/ 2286013 w 9514854"/>
              <a:gd name="connsiteY292" fmla="*/ 222857 h 570704"/>
              <a:gd name="connsiteX293" fmla="*/ 2223518 w 9514854"/>
              <a:gd name="connsiteY293" fmla="*/ 285352 h 570704"/>
              <a:gd name="connsiteX294" fmla="*/ 2286013 w 9514854"/>
              <a:gd name="connsiteY294" fmla="*/ 347847 h 570704"/>
              <a:gd name="connsiteX295" fmla="*/ 2348509 w 9514854"/>
              <a:gd name="connsiteY295" fmla="*/ 285352 h 570704"/>
              <a:gd name="connsiteX296" fmla="*/ 9111811 w 9514854"/>
              <a:gd name="connsiteY296" fmla="*/ 222854 h 570704"/>
              <a:gd name="connsiteX297" fmla="*/ 9049313 w 9514854"/>
              <a:gd name="connsiteY297" fmla="*/ 285352 h 570704"/>
              <a:gd name="connsiteX298" fmla="*/ 9111811 w 9514854"/>
              <a:gd name="connsiteY298" fmla="*/ 347851 h 570704"/>
              <a:gd name="connsiteX299" fmla="*/ 9174310 w 9514854"/>
              <a:gd name="connsiteY299" fmla="*/ 285352 h 570704"/>
              <a:gd name="connsiteX300" fmla="*/ 1932955 w 9514854"/>
              <a:gd name="connsiteY300" fmla="*/ 105173 h 570704"/>
              <a:gd name="connsiteX301" fmla="*/ 1870462 w 9514854"/>
              <a:gd name="connsiteY301" fmla="*/ 167666 h 570704"/>
              <a:gd name="connsiteX302" fmla="*/ 1932957 w 9514854"/>
              <a:gd name="connsiteY302" fmla="*/ 230160 h 570704"/>
              <a:gd name="connsiteX303" fmla="*/ 1995449 w 9514854"/>
              <a:gd name="connsiteY303" fmla="*/ 167667 h 570704"/>
              <a:gd name="connsiteX304" fmla="*/ 3580559 w 9514854"/>
              <a:gd name="connsiteY304" fmla="*/ 105172 h 570704"/>
              <a:gd name="connsiteX305" fmla="*/ 3518064 w 9514854"/>
              <a:gd name="connsiteY305" fmla="*/ 167667 h 570704"/>
              <a:gd name="connsiteX306" fmla="*/ 3580557 w 9514854"/>
              <a:gd name="connsiteY306" fmla="*/ 230160 h 570704"/>
              <a:gd name="connsiteX307" fmla="*/ 3643052 w 9514854"/>
              <a:gd name="connsiteY307" fmla="*/ 167665 h 570704"/>
              <a:gd name="connsiteX308" fmla="*/ 2639072 w 9514854"/>
              <a:gd name="connsiteY308" fmla="*/ 105172 h 570704"/>
              <a:gd name="connsiteX309" fmla="*/ 2576577 w 9514854"/>
              <a:gd name="connsiteY309" fmla="*/ 167668 h 570704"/>
              <a:gd name="connsiteX310" fmla="*/ 2639069 w 9514854"/>
              <a:gd name="connsiteY310" fmla="*/ 230160 h 570704"/>
              <a:gd name="connsiteX311" fmla="*/ 2701564 w 9514854"/>
              <a:gd name="connsiteY311" fmla="*/ 167665 h 570704"/>
              <a:gd name="connsiteX312" fmla="*/ 2403697 w 9514854"/>
              <a:gd name="connsiteY312" fmla="*/ 105172 h 570704"/>
              <a:gd name="connsiteX313" fmla="*/ 2341205 w 9514854"/>
              <a:gd name="connsiteY313" fmla="*/ 167665 h 570704"/>
              <a:gd name="connsiteX314" fmla="*/ 2403700 w 9514854"/>
              <a:gd name="connsiteY314" fmla="*/ 230160 h 570704"/>
              <a:gd name="connsiteX315" fmla="*/ 2466193 w 9514854"/>
              <a:gd name="connsiteY315" fmla="*/ 167667 h 570704"/>
              <a:gd name="connsiteX316" fmla="*/ 2168328 w 9514854"/>
              <a:gd name="connsiteY316" fmla="*/ 105172 h 570704"/>
              <a:gd name="connsiteX317" fmla="*/ 2105833 w 9514854"/>
              <a:gd name="connsiteY317" fmla="*/ 167667 h 570704"/>
              <a:gd name="connsiteX318" fmla="*/ 2168326 w 9514854"/>
              <a:gd name="connsiteY318" fmla="*/ 230160 h 570704"/>
              <a:gd name="connsiteX319" fmla="*/ 2230821 w 9514854"/>
              <a:gd name="connsiteY319" fmla="*/ 167665 h 570704"/>
              <a:gd name="connsiteX320" fmla="*/ 1697583 w 9514854"/>
              <a:gd name="connsiteY320" fmla="*/ 105172 h 570704"/>
              <a:gd name="connsiteX321" fmla="*/ 1635090 w 9514854"/>
              <a:gd name="connsiteY321" fmla="*/ 167666 h 570704"/>
              <a:gd name="connsiteX322" fmla="*/ 1697583 w 9514854"/>
              <a:gd name="connsiteY322" fmla="*/ 230160 h 570704"/>
              <a:gd name="connsiteX323" fmla="*/ 1760077 w 9514854"/>
              <a:gd name="connsiteY323" fmla="*/ 167666 h 570704"/>
              <a:gd name="connsiteX324" fmla="*/ 1462212 w 9514854"/>
              <a:gd name="connsiteY324" fmla="*/ 105172 h 570704"/>
              <a:gd name="connsiteX325" fmla="*/ 1399718 w 9514854"/>
              <a:gd name="connsiteY325" fmla="*/ 167666 h 570704"/>
              <a:gd name="connsiteX326" fmla="*/ 1462212 w 9514854"/>
              <a:gd name="connsiteY326" fmla="*/ 230160 h 570704"/>
              <a:gd name="connsiteX327" fmla="*/ 1524706 w 9514854"/>
              <a:gd name="connsiteY327" fmla="*/ 167666 h 570704"/>
              <a:gd name="connsiteX328" fmla="*/ 1226839 w 9514854"/>
              <a:gd name="connsiteY328" fmla="*/ 105172 h 570704"/>
              <a:gd name="connsiteX329" fmla="*/ 1164345 w 9514854"/>
              <a:gd name="connsiteY329" fmla="*/ 167666 h 570704"/>
              <a:gd name="connsiteX330" fmla="*/ 1226839 w 9514854"/>
              <a:gd name="connsiteY330" fmla="*/ 230160 h 570704"/>
              <a:gd name="connsiteX331" fmla="*/ 1289333 w 9514854"/>
              <a:gd name="connsiteY331" fmla="*/ 167666 h 570704"/>
              <a:gd name="connsiteX332" fmla="*/ 991468 w 9514854"/>
              <a:gd name="connsiteY332" fmla="*/ 105172 h 570704"/>
              <a:gd name="connsiteX333" fmla="*/ 928973 w 9514854"/>
              <a:gd name="connsiteY333" fmla="*/ 167666 h 570704"/>
              <a:gd name="connsiteX334" fmla="*/ 991467 w 9514854"/>
              <a:gd name="connsiteY334" fmla="*/ 230160 h 570704"/>
              <a:gd name="connsiteX335" fmla="*/ 1053962 w 9514854"/>
              <a:gd name="connsiteY335" fmla="*/ 167666 h 570704"/>
              <a:gd name="connsiteX336" fmla="*/ 756095 w 9514854"/>
              <a:gd name="connsiteY336" fmla="*/ 105172 h 570704"/>
              <a:gd name="connsiteX337" fmla="*/ 693602 w 9514854"/>
              <a:gd name="connsiteY337" fmla="*/ 167666 h 570704"/>
              <a:gd name="connsiteX338" fmla="*/ 756095 w 9514854"/>
              <a:gd name="connsiteY338" fmla="*/ 230160 h 570704"/>
              <a:gd name="connsiteX339" fmla="*/ 818589 w 9514854"/>
              <a:gd name="connsiteY339" fmla="*/ 167666 h 570704"/>
              <a:gd name="connsiteX340" fmla="*/ 520724 w 9514854"/>
              <a:gd name="connsiteY340" fmla="*/ 105172 h 570704"/>
              <a:gd name="connsiteX341" fmla="*/ 458230 w 9514854"/>
              <a:gd name="connsiteY341" fmla="*/ 167666 h 570704"/>
              <a:gd name="connsiteX342" fmla="*/ 520724 w 9514854"/>
              <a:gd name="connsiteY342" fmla="*/ 230160 h 570704"/>
              <a:gd name="connsiteX343" fmla="*/ 583217 w 9514854"/>
              <a:gd name="connsiteY343" fmla="*/ 167666 h 570704"/>
              <a:gd name="connsiteX344" fmla="*/ 6169647 w 9514854"/>
              <a:gd name="connsiteY344" fmla="*/ 105172 h 570704"/>
              <a:gd name="connsiteX345" fmla="*/ 6107153 w 9514854"/>
              <a:gd name="connsiteY345" fmla="*/ 167666 h 570704"/>
              <a:gd name="connsiteX346" fmla="*/ 6169647 w 9514854"/>
              <a:gd name="connsiteY346" fmla="*/ 230160 h 570704"/>
              <a:gd name="connsiteX347" fmla="*/ 6232141 w 9514854"/>
              <a:gd name="connsiteY347" fmla="*/ 167666 h 570704"/>
              <a:gd name="connsiteX348" fmla="*/ 5934275 w 9514854"/>
              <a:gd name="connsiteY348" fmla="*/ 105172 h 570704"/>
              <a:gd name="connsiteX349" fmla="*/ 5871781 w 9514854"/>
              <a:gd name="connsiteY349" fmla="*/ 167666 h 570704"/>
              <a:gd name="connsiteX350" fmla="*/ 5934275 w 9514854"/>
              <a:gd name="connsiteY350" fmla="*/ 230160 h 570704"/>
              <a:gd name="connsiteX351" fmla="*/ 5996769 w 9514854"/>
              <a:gd name="connsiteY351" fmla="*/ 167666 h 570704"/>
              <a:gd name="connsiteX352" fmla="*/ 5698903 w 9514854"/>
              <a:gd name="connsiteY352" fmla="*/ 105172 h 570704"/>
              <a:gd name="connsiteX353" fmla="*/ 5636409 w 9514854"/>
              <a:gd name="connsiteY353" fmla="*/ 167666 h 570704"/>
              <a:gd name="connsiteX354" fmla="*/ 5698903 w 9514854"/>
              <a:gd name="connsiteY354" fmla="*/ 230160 h 570704"/>
              <a:gd name="connsiteX355" fmla="*/ 5761397 w 9514854"/>
              <a:gd name="connsiteY355" fmla="*/ 167666 h 570704"/>
              <a:gd name="connsiteX356" fmla="*/ 5463531 w 9514854"/>
              <a:gd name="connsiteY356" fmla="*/ 105172 h 570704"/>
              <a:gd name="connsiteX357" fmla="*/ 5401037 w 9514854"/>
              <a:gd name="connsiteY357" fmla="*/ 167666 h 570704"/>
              <a:gd name="connsiteX358" fmla="*/ 5463531 w 9514854"/>
              <a:gd name="connsiteY358" fmla="*/ 230160 h 570704"/>
              <a:gd name="connsiteX359" fmla="*/ 5526025 w 9514854"/>
              <a:gd name="connsiteY359" fmla="*/ 167666 h 570704"/>
              <a:gd name="connsiteX360" fmla="*/ 5228159 w 9514854"/>
              <a:gd name="connsiteY360" fmla="*/ 105172 h 570704"/>
              <a:gd name="connsiteX361" fmla="*/ 5165665 w 9514854"/>
              <a:gd name="connsiteY361" fmla="*/ 167666 h 570704"/>
              <a:gd name="connsiteX362" fmla="*/ 5228159 w 9514854"/>
              <a:gd name="connsiteY362" fmla="*/ 230160 h 570704"/>
              <a:gd name="connsiteX363" fmla="*/ 5290653 w 9514854"/>
              <a:gd name="connsiteY363" fmla="*/ 167666 h 570704"/>
              <a:gd name="connsiteX364" fmla="*/ 4992787 w 9514854"/>
              <a:gd name="connsiteY364" fmla="*/ 105172 h 570704"/>
              <a:gd name="connsiteX365" fmla="*/ 4930293 w 9514854"/>
              <a:gd name="connsiteY365" fmla="*/ 167666 h 570704"/>
              <a:gd name="connsiteX366" fmla="*/ 4992787 w 9514854"/>
              <a:gd name="connsiteY366" fmla="*/ 230160 h 570704"/>
              <a:gd name="connsiteX367" fmla="*/ 5055281 w 9514854"/>
              <a:gd name="connsiteY367" fmla="*/ 167666 h 570704"/>
              <a:gd name="connsiteX368" fmla="*/ 4757415 w 9514854"/>
              <a:gd name="connsiteY368" fmla="*/ 105172 h 570704"/>
              <a:gd name="connsiteX369" fmla="*/ 4694921 w 9514854"/>
              <a:gd name="connsiteY369" fmla="*/ 167666 h 570704"/>
              <a:gd name="connsiteX370" fmla="*/ 4757415 w 9514854"/>
              <a:gd name="connsiteY370" fmla="*/ 230160 h 570704"/>
              <a:gd name="connsiteX371" fmla="*/ 4819909 w 9514854"/>
              <a:gd name="connsiteY371" fmla="*/ 167666 h 570704"/>
              <a:gd name="connsiteX372" fmla="*/ 4522043 w 9514854"/>
              <a:gd name="connsiteY372" fmla="*/ 105172 h 570704"/>
              <a:gd name="connsiteX373" fmla="*/ 4459549 w 9514854"/>
              <a:gd name="connsiteY373" fmla="*/ 167666 h 570704"/>
              <a:gd name="connsiteX374" fmla="*/ 4522043 w 9514854"/>
              <a:gd name="connsiteY374" fmla="*/ 230160 h 570704"/>
              <a:gd name="connsiteX375" fmla="*/ 4584537 w 9514854"/>
              <a:gd name="connsiteY375" fmla="*/ 167666 h 570704"/>
              <a:gd name="connsiteX376" fmla="*/ 4286671 w 9514854"/>
              <a:gd name="connsiteY376" fmla="*/ 105172 h 570704"/>
              <a:gd name="connsiteX377" fmla="*/ 4224177 w 9514854"/>
              <a:gd name="connsiteY377" fmla="*/ 167666 h 570704"/>
              <a:gd name="connsiteX378" fmla="*/ 4286671 w 9514854"/>
              <a:gd name="connsiteY378" fmla="*/ 230160 h 570704"/>
              <a:gd name="connsiteX379" fmla="*/ 4349165 w 9514854"/>
              <a:gd name="connsiteY379" fmla="*/ 167666 h 570704"/>
              <a:gd name="connsiteX380" fmla="*/ 4051299 w 9514854"/>
              <a:gd name="connsiteY380" fmla="*/ 105172 h 570704"/>
              <a:gd name="connsiteX381" fmla="*/ 3988805 w 9514854"/>
              <a:gd name="connsiteY381" fmla="*/ 167667 h 570704"/>
              <a:gd name="connsiteX382" fmla="*/ 4051299 w 9514854"/>
              <a:gd name="connsiteY382" fmla="*/ 230160 h 570704"/>
              <a:gd name="connsiteX383" fmla="*/ 4113793 w 9514854"/>
              <a:gd name="connsiteY383" fmla="*/ 167666 h 570704"/>
              <a:gd name="connsiteX384" fmla="*/ 3815929 w 9514854"/>
              <a:gd name="connsiteY384" fmla="*/ 105172 h 570704"/>
              <a:gd name="connsiteX385" fmla="*/ 3753436 w 9514854"/>
              <a:gd name="connsiteY385" fmla="*/ 167665 h 570704"/>
              <a:gd name="connsiteX386" fmla="*/ 3815931 w 9514854"/>
              <a:gd name="connsiteY386" fmla="*/ 230160 h 570704"/>
              <a:gd name="connsiteX387" fmla="*/ 3878424 w 9514854"/>
              <a:gd name="connsiteY387" fmla="*/ 167667 h 570704"/>
              <a:gd name="connsiteX388" fmla="*/ 3345185 w 9514854"/>
              <a:gd name="connsiteY388" fmla="*/ 105172 h 570704"/>
              <a:gd name="connsiteX389" fmla="*/ 3282692 w 9514854"/>
              <a:gd name="connsiteY389" fmla="*/ 167665 h 570704"/>
              <a:gd name="connsiteX390" fmla="*/ 3345188 w 9514854"/>
              <a:gd name="connsiteY390" fmla="*/ 230160 h 570704"/>
              <a:gd name="connsiteX391" fmla="*/ 3407680 w 9514854"/>
              <a:gd name="connsiteY391" fmla="*/ 167668 h 570704"/>
              <a:gd name="connsiteX392" fmla="*/ 3109815 w 9514854"/>
              <a:gd name="connsiteY392" fmla="*/ 105172 h 570704"/>
              <a:gd name="connsiteX393" fmla="*/ 3047320 w 9514854"/>
              <a:gd name="connsiteY393" fmla="*/ 167667 h 570704"/>
              <a:gd name="connsiteX394" fmla="*/ 3109813 w 9514854"/>
              <a:gd name="connsiteY394" fmla="*/ 230160 h 570704"/>
              <a:gd name="connsiteX395" fmla="*/ 3172308 w 9514854"/>
              <a:gd name="connsiteY395" fmla="*/ 167665 h 570704"/>
              <a:gd name="connsiteX396" fmla="*/ 2874441 w 9514854"/>
              <a:gd name="connsiteY396" fmla="*/ 105172 h 570704"/>
              <a:gd name="connsiteX397" fmla="*/ 2811948 w 9514854"/>
              <a:gd name="connsiteY397" fmla="*/ 167665 h 570704"/>
              <a:gd name="connsiteX398" fmla="*/ 2874444 w 9514854"/>
              <a:gd name="connsiteY398" fmla="*/ 230160 h 570704"/>
              <a:gd name="connsiteX399" fmla="*/ 2936936 w 9514854"/>
              <a:gd name="connsiteY399" fmla="*/ 167668 h 570704"/>
              <a:gd name="connsiteX400" fmla="*/ 6875764 w 9514854"/>
              <a:gd name="connsiteY400" fmla="*/ 105172 h 570704"/>
              <a:gd name="connsiteX401" fmla="*/ 6813270 w 9514854"/>
              <a:gd name="connsiteY401" fmla="*/ 167666 h 570704"/>
              <a:gd name="connsiteX402" fmla="*/ 6875764 w 9514854"/>
              <a:gd name="connsiteY402" fmla="*/ 230160 h 570704"/>
              <a:gd name="connsiteX403" fmla="*/ 6938258 w 9514854"/>
              <a:gd name="connsiteY403" fmla="*/ 167666 h 570704"/>
              <a:gd name="connsiteX404" fmla="*/ 6640391 w 9514854"/>
              <a:gd name="connsiteY404" fmla="*/ 105172 h 570704"/>
              <a:gd name="connsiteX405" fmla="*/ 6577897 w 9514854"/>
              <a:gd name="connsiteY405" fmla="*/ 167666 h 570704"/>
              <a:gd name="connsiteX406" fmla="*/ 6640392 w 9514854"/>
              <a:gd name="connsiteY406" fmla="*/ 230160 h 570704"/>
              <a:gd name="connsiteX407" fmla="*/ 6702886 w 9514854"/>
              <a:gd name="connsiteY407" fmla="*/ 167666 h 570704"/>
              <a:gd name="connsiteX408" fmla="*/ 6405019 w 9514854"/>
              <a:gd name="connsiteY408" fmla="*/ 105172 h 570704"/>
              <a:gd name="connsiteX409" fmla="*/ 6342525 w 9514854"/>
              <a:gd name="connsiteY409" fmla="*/ 167666 h 570704"/>
              <a:gd name="connsiteX410" fmla="*/ 6405019 w 9514854"/>
              <a:gd name="connsiteY410" fmla="*/ 230160 h 570704"/>
              <a:gd name="connsiteX411" fmla="*/ 6467513 w 9514854"/>
              <a:gd name="connsiteY411" fmla="*/ 167666 h 570704"/>
              <a:gd name="connsiteX412" fmla="*/ 8523375 w 9514854"/>
              <a:gd name="connsiteY412" fmla="*/ 105171 h 570704"/>
              <a:gd name="connsiteX413" fmla="*/ 8460881 w 9514854"/>
              <a:gd name="connsiteY413" fmla="*/ 167666 h 570704"/>
              <a:gd name="connsiteX414" fmla="*/ 8523375 w 9514854"/>
              <a:gd name="connsiteY414" fmla="*/ 230160 h 570704"/>
              <a:gd name="connsiteX415" fmla="*/ 8585869 w 9514854"/>
              <a:gd name="connsiteY415" fmla="*/ 167666 h 570704"/>
              <a:gd name="connsiteX416" fmla="*/ 8288002 w 9514854"/>
              <a:gd name="connsiteY416" fmla="*/ 105171 h 570704"/>
              <a:gd name="connsiteX417" fmla="*/ 8225508 w 9514854"/>
              <a:gd name="connsiteY417" fmla="*/ 167666 h 570704"/>
              <a:gd name="connsiteX418" fmla="*/ 8288002 w 9514854"/>
              <a:gd name="connsiteY418" fmla="*/ 230160 h 570704"/>
              <a:gd name="connsiteX419" fmla="*/ 8350497 w 9514854"/>
              <a:gd name="connsiteY419" fmla="*/ 167666 h 570704"/>
              <a:gd name="connsiteX420" fmla="*/ 7581883 w 9514854"/>
              <a:gd name="connsiteY420" fmla="*/ 105171 h 570704"/>
              <a:gd name="connsiteX421" fmla="*/ 7519388 w 9514854"/>
              <a:gd name="connsiteY421" fmla="*/ 167666 h 570704"/>
              <a:gd name="connsiteX422" fmla="*/ 7581883 w 9514854"/>
              <a:gd name="connsiteY422" fmla="*/ 230160 h 570704"/>
              <a:gd name="connsiteX423" fmla="*/ 7644377 w 9514854"/>
              <a:gd name="connsiteY423" fmla="*/ 167666 h 570704"/>
              <a:gd name="connsiteX424" fmla="*/ 7817256 w 9514854"/>
              <a:gd name="connsiteY424" fmla="*/ 105171 h 570704"/>
              <a:gd name="connsiteX425" fmla="*/ 7754761 w 9514854"/>
              <a:gd name="connsiteY425" fmla="*/ 167666 h 570704"/>
              <a:gd name="connsiteX426" fmla="*/ 7817256 w 9514854"/>
              <a:gd name="connsiteY426" fmla="*/ 230160 h 570704"/>
              <a:gd name="connsiteX427" fmla="*/ 7879751 w 9514854"/>
              <a:gd name="connsiteY427" fmla="*/ 167666 h 570704"/>
              <a:gd name="connsiteX428" fmla="*/ 7346510 w 9514854"/>
              <a:gd name="connsiteY428" fmla="*/ 105171 h 570704"/>
              <a:gd name="connsiteX429" fmla="*/ 7284015 w 9514854"/>
              <a:gd name="connsiteY429" fmla="*/ 167666 h 570704"/>
              <a:gd name="connsiteX430" fmla="*/ 7346510 w 9514854"/>
              <a:gd name="connsiteY430" fmla="*/ 230160 h 570704"/>
              <a:gd name="connsiteX431" fmla="*/ 7409004 w 9514854"/>
              <a:gd name="connsiteY431" fmla="*/ 167666 h 570704"/>
              <a:gd name="connsiteX432" fmla="*/ 7111137 w 9514854"/>
              <a:gd name="connsiteY432" fmla="*/ 105171 h 570704"/>
              <a:gd name="connsiteX433" fmla="*/ 7048642 w 9514854"/>
              <a:gd name="connsiteY433" fmla="*/ 167666 h 570704"/>
              <a:gd name="connsiteX434" fmla="*/ 7111137 w 9514854"/>
              <a:gd name="connsiteY434" fmla="*/ 230160 h 570704"/>
              <a:gd name="connsiteX435" fmla="*/ 7173631 w 9514854"/>
              <a:gd name="connsiteY435" fmla="*/ 167666 h 570704"/>
              <a:gd name="connsiteX436" fmla="*/ 8052629 w 9514854"/>
              <a:gd name="connsiteY436" fmla="*/ 105171 h 570704"/>
              <a:gd name="connsiteX437" fmla="*/ 7990135 w 9514854"/>
              <a:gd name="connsiteY437" fmla="*/ 167666 h 570704"/>
              <a:gd name="connsiteX438" fmla="*/ 8052629 w 9514854"/>
              <a:gd name="connsiteY438" fmla="*/ 230160 h 570704"/>
              <a:gd name="connsiteX439" fmla="*/ 8115124 w 9514854"/>
              <a:gd name="connsiteY439" fmla="*/ 167666 h 570704"/>
              <a:gd name="connsiteX440" fmla="*/ 8758748 w 9514854"/>
              <a:gd name="connsiteY440" fmla="*/ 105171 h 570704"/>
              <a:gd name="connsiteX441" fmla="*/ 8696253 w 9514854"/>
              <a:gd name="connsiteY441" fmla="*/ 167666 h 570704"/>
              <a:gd name="connsiteX442" fmla="*/ 8758748 w 9514854"/>
              <a:gd name="connsiteY442" fmla="*/ 230160 h 570704"/>
              <a:gd name="connsiteX443" fmla="*/ 8821242 w 9514854"/>
              <a:gd name="connsiteY443" fmla="*/ 167666 h 570704"/>
              <a:gd name="connsiteX444" fmla="*/ 8994125 w 9514854"/>
              <a:gd name="connsiteY444" fmla="*/ 105167 h 570704"/>
              <a:gd name="connsiteX445" fmla="*/ 8931626 w 9514854"/>
              <a:gd name="connsiteY445" fmla="*/ 167666 h 570704"/>
              <a:gd name="connsiteX446" fmla="*/ 8994121 w 9514854"/>
              <a:gd name="connsiteY446" fmla="*/ 230160 h 570704"/>
              <a:gd name="connsiteX447" fmla="*/ 9056619 w 9514854"/>
              <a:gd name="connsiteY447" fmla="*/ 167662 h 570704"/>
              <a:gd name="connsiteX448" fmla="*/ 55192 w 9514854"/>
              <a:gd name="connsiteY448" fmla="*/ 0 h 570704"/>
              <a:gd name="connsiteX449" fmla="*/ 285352 w 9514854"/>
              <a:gd name="connsiteY449" fmla="*/ 230160 h 570704"/>
              <a:gd name="connsiteX450" fmla="*/ 347846 w 9514854"/>
              <a:gd name="connsiteY450" fmla="*/ 167666 h 570704"/>
              <a:gd name="connsiteX451" fmla="*/ 235372 w 9514854"/>
              <a:gd name="connsiteY451" fmla="*/ 55192 h 570704"/>
              <a:gd name="connsiteX452" fmla="*/ 290564 w 9514854"/>
              <a:gd name="connsiteY452" fmla="*/ 0 h 570704"/>
              <a:gd name="connsiteX453" fmla="*/ 403038 w 9514854"/>
              <a:gd name="connsiteY453" fmla="*/ 112474 h 570704"/>
              <a:gd name="connsiteX454" fmla="*/ 515512 w 9514854"/>
              <a:gd name="connsiteY454" fmla="*/ 0 h 570704"/>
              <a:gd name="connsiteX455" fmla="*/ 520724 w 9514854"/>
              <a:gd name="connsiteY455" fmla="*/ 5212 h 570704"/>
              <a:gd name="connsiteX456" fmla="*/ 525935 w 9514854"/>
              <a:gd name="connsiteY456" fmla="*/ 0 h 570704"/>
              <a:gd name="connsiteX457" fmla="*/ 638410 w 9514854"/>
              <a:gd name="connsiteY457" fmla="*/ 112474 h 570704"/>
              <a:gd name="connsiteX458" fmla="*/ 750883 w 9514854"/>
              <a:gd name="connsiteY458" fmla="*/ 0 h 570704"/>
              <a:gd name="connsiteX459" fmla="*/ 756095 w 9514854"/>
              <a:gd name="connsiteY459" fmla="*/ 5212 h 570704"/>
              <a:gd name="connsiteX460" fmla="*/ 761307 w 9514854"/>
              <a:gd name="connsiteY460" fmla="*/ 0 h 570704"/>
              <a:gd name="connsiteX461" fmla="*/ 873782 w 9514854"/>
              <a:gd name="connsiteY461" fmla="*/ 112474 h 570704"/>
              <a:gd name="connsiteX462" fmla="*/ 986256 w 9514854"/>
              <a:gd name="connsiteY462" fmla="*/ 0 h 570704"/>
              <a:gd name="connsiteX463" fmla="*/ 991467 w 9514854"/>
              <a:gd name="connsiteY463" fmla="*/ 5212 h 570704"/>
              <a:gd name="connsiteX464" fmla="*/ 996679 w 9514854"/>
              <a:gd name="connsiteY464" fmla="*/ 0 h 570704"/>
              <a:gd name="connsiteX465" fmla="*/ 1109154 w 9514854"/>
              <a:gd name="connsiteY465" fmla="*/ 112474 h 570704"/>
              <a:gd name="connsiteX466" fmla="*/ 1221628 w 9514854"/>
              <a:gd name="connsiteY466" fmla="*/ 0 h 570704"/>
              <a:gd name="connsiteX467" fmla="*/ 1226839 w 9514854"/>
              <a:gd name="connsiteY467" fmla="*/ 5212 h 570704"/>
              <a:gd name="connsiteX468" fmla="*/ 1232051 w 9514854"/>
              <a:gd name="connsiteY468" fmla="*/ 0 h 570704"/>
              <a:gd name="connsiteX469" fmla="*/ 1344526 w 9514854"/>
              <a:gd name="connsiteY469" fmla="*/ 112474 h 570704"/>
              <a:gd name="connsiteX470" fmla="*/ 1457000 w 9514854"/>
              <a:gd name="connsiteY470" fmla="*/ 0 h 570704"/>
              <a:gd name="connsiteX471" fmla="*/ 1462212 w 9514854"/>
              <a:gd name="connsiteY471" fmla="*/ 5212 h 570704"/>
              <a:gd name="connsiteX472" fmla="*/ 1467423 w 9514854"/>
              <a:gd name="connsiteY472" fmla="*/ 0 h 570704"/>
              <a:gd name="connsiteX473" fmla="*/ 1579898 w 9514854"/>
              <a:gd name="connsiteY473" fmla="*/ 112474 h 570704"/>
              <a:gd name="connsiteX474" fmla="*/ 1692372 w 9514854"/>
              <a:gd name="connsiteY474" fmla="*/ 0 h 570704"/>
              <a:gd name="connsiteX475" fmla="*/ 1697583 w 9514854"/>
              <a:gd name="connsiteY475" fmla="*/ 5212 h 570704"/>
              <a:gd name="connsiteX476" fmla="*/ 1702796 w 9514854"/>
              <a:gd name="connsiteY476" fmla="*/ 0 h 570704"/>
              <a:gd name="connsiteX477" fmla="*/ 1815270 w 9514854"/>
              <a:gd name="connsiteY477" fmla="*/ 112474 h 570704"/>
              <a:gd name="connsiteX478" fmla="*/ 1927744 w 9514854"/>
              <a:gd name="connsiteY478" fmla="*/ 0 h 570704"/>
              <a:gd name="connsiteX479" fmla="*/ 1932955 w 9514854"/>
              <a:gd name="connsiteY479" fmla="*/ 5211 h 570704"/>
              <a:gd name="connsiteX480" fmla="*/ 1938166 w 9514854"/>
              <a:gd name="connsiteY480" fmla="*/ 0 h 570704"/>
              <a:gd name="connsiteX481" fmla="*/ 2050641 w 9514854"/>
              <a:gd name="connsiteY481" fmla="*/ 112475 h 570704"/>
              <a:gd name="connsiteX482" fmla="*/ 2163117 w 9514854"/>
              <a:gd name="connsiteY482" fmla="*/ 0 h 570704"/>
              <a:gd name="connsiteX483" fmla="*/ 2168328 w 9514854"/>
              <a:gd name="connsiteY483" fmla="*/ 5212 h 570704"/>
              <a:gd name="connsiteX484" fmla="*/ 2173541 w 9514854"/>
              <a:gd name="connsiteY484" fmla="*/ 0 h 570704"/>
              <a:gd name="connsiteX485" fmla="*/ 2286013 w 9514854"/>
              <a:gd name="connsiteY485" fmla="*/ 112473 h 570704"/>
              <a:gd name="connsiteX486" fmla="*/ 2398486 w 9514854"/>
              <a:gd name="connsiteY486" fmla="*/ 0 h 570704"/>
              <a:gd name="connsiteX487" fmla="*/ 2403697 w 9514854"/>
              <a:gd name="connsiteY487" fmla="*/ 5212 h 570704"/>
              <a:gd name="connsiteX488" fmla="*/ 2408910 w 9514854"/>
              <a:gd name="connsiteY488" fmla="*/ 0 h 570704"/>
              <a:gd name="connsiteX489" fmla="*/ 2521385 w 9514854"/>
              <a:gd name="connsiteY489" fmla="*/ 112475 h 570704"/>
              <a:gd name="connsiteX490" fmla="*/ 2633860 w 9514854"/>
              <a:gd name="connsiteY490" fmla="*/ 0 h 570704"/>
              <a:gd name="connsiteX491" fmla="*/ 2639072 w 9514854"/>
              <a:gd name="connsiteY491" fmla="*/ 5212 h 570704"/>
              <a:gd name="connsiteX492" fmla="*/ 2644284 w 9514854"/>
              <a:gd name="connsiteY492" fmla="*/ 0 h 570704"/>
              <a:gd name="connsiteX493" fmla="*/ 2756757 w 9514854"/>
              <a:gd name="connsiteY493" fmla="*/ 112473 h 570704"/>
              <a:gd name="connsiteX494" fmla="*/ 2869229 w 9514854"/>
              <a:gd name="connsiteY494" fmla="*/ 0 h 570704"/>
              <a:gd name="connsiteX495" fmla="*/ 2874441 w 9514854"/>
              <a:gd name="connsiteY495" fmla="*/ 5212 h 570704"/>
              <a:gd name="connsiteX496" fmla="*/ 2879653 w 9514854"/>
              <a:gd name="connsiteY496" fmla="*/ 0 h 570704"/>
              <a:gd name="connsiteX497" fmla="*/ 2992128 w 9514854"/>
              <a:gd name="connsiteY497" fmla="*/ 112475 h 570704"/>
              <a:gd name="connsiteX498" fmla="*/ 3104604 w 9514854"/>
              <a:gd name="connsiteY498" fmla="*/ 0 h 570704"/>
              <a:gd name="connsiteX499" fmla="*/ 3109815 w 9514854"/>
              <a:gd name="connsiteY499" fmla="*/ 5212 h 570704"/>
              <a:gd name="connsiteX500" fmla="*/ 3115027 w 9514854"/>
              <a:gd name="connsiteY500" fmla="*/ 0 h 570704"/>
              <a:gd name="connsiteX501" fmla="*/ 3227500 w 9514854"/>
              <a:gd name="connsiteY501" fmla="*/ 112473 h 570704"/>
              <a:gd name="connsiteX502" fmla="*/ 3339973 w 9514854"/>
              <a:gd name="connsiteY502" fmla="*/ 0 h 570704"/>
              <a:gd name="connsiteX503" fmla="*/ 3345185 w 9514854"/>
              <a:gd name="connsiteY503" fmla="*/ 5212 h 570704"/>
              <a:gd name="connsiteX504" fmla="*/ 3350397 w 9514854"/>
              <a:gd name="connsiteY504" fmla="*/ 0 h 570704"/>
              <a:gd name="connsiteX505" fmla="*/ 3462872 w 9514854"/>
              <a:gd name="connsiteY505" fmla="*/ 112476 h 570704"/>
              <a:gd name="connsiteX506" fmla="*/ 3575348 w 9514854"/>
              <a:gd name="connsiteY506" fmla="*/ 0 h 570704"/>
              <a:gd name="connsiteX507" fmla="*/ 3580559 w 9514854"/>
              <a:gd name="connsiteY507" fmla="*/ 5212 h 570704"/>
              <a:gd name="connsiteX508" fmla="*/ 3585771 w 9514854"/>
              <a:gd name="connsiteY508" fmla="*/ 0 h 570704"/>
              <a:gd name="connsiteX509" fmla="*/ 3698244 w 9514854"/>
              <a:gd name="connsiteY509" fmla="*/ 112473 h 570704"/>
              <a:gd name="connsiteX510" fmla="*/ 3810717 w 9514854"/>
              <a:gd name="connsiteY510" fmla="*/ 0 h 570704"/>
              <a:gd name="connsiteX511" fmla="*/ 3815929 w 9514854"/>
              <a:gd name="connsiteY511" fmla="*/ 5212 h 570704"/>
              <a:gd name="connsiteX512" fmla="*/ 3821141 w 9514854"/>
              <a:gd name="connsiteY512" fmla="*/ 0 h 570704"/>
              <a:gd name="connsiteX513" fmla="*/ 3933615 w 9514854"/>
              <a:gd name="connsiteY513" fmla="*/ 112475 h 570704"/>
              <a:gd name="connsiteX514" fmla="*/ 4046087 w 9514854"/>
              <a:gd name="connsiteY514" fmla="*/ 0 h 570704"/>
              <a:gd name="connsiteX515" fmla="*/ 4051299 w 9514854"/>
              <a:gd name="connsiteY515" fmla="*/ 5212 h 570704"/>
              <a:gd name="connsiteX516" fmla="*/ 4056511 w 9514854"/>
              <a:gd name="connsiteY516" fmla="*/ 0 h 570704"/>
              <a:gd name="connsiteX517" fmla="*/ 4168985 w 9514854"/>
              <a:gd name="connsiteY517" fmla="*/ 112474 h 570704"/>
              <a:gd name="connsiteX518" fmla="*/ 4281459 w 9514854"/>
              <a:gd name="connsiteY518" fmla="*/ 0 h 570704"/>
              <a:gd name="connsiteX519" fmla="*/ 4286671 w 9514854"/>
              <a:gd name="connsiteY519" fmla="*/ 5212 h 570704"/>
              <a:gd name="connsiteX520" fmla="*/ 4291883 w 9514854"/>
              <a:gd name="connsiteY520" fmla="*/ 0 h 570704"/>
              <a:gd name="connsiteX521" fmla="*/ 4404357 w 9514854"/>
              <a:gd name="connsiteY521" fmla="*/ 112474 h 570704"/>
              <a:gd name="connsiteX522" fmla="*/ 4516831 w 9514854"/>
              <a:gd name="connsiteY522" fmla="*/ 0 h 570704"/>
              <a:gd name="connsiteX523" fmla="*/ 4522043 w 9514854"/>
              <a:gd name="connsiteY523" fmla="*/ 5212 h 570704"/>
              <a:gd name="connsiteX524" fmla="*/ 4527255 w 9514854"/>
              <a:gd name="connsiteY524" fmla="*/ 0 h 570704"/>
              <a:gd name="connsiteX525" fmla="*/ 4639729 w 9514854"/>
              <a:gd name="connsiteY525" fmla="*/ 112474 h 570704"/>
              <a:gd name="connsiteX526" fmla="*/ 4752203 w 9514854"/>
              <a:gd name="connsiteY526" fmla="*/ 0 h 570704"/>
              <a:gd name="connsiteX527" fmla="*/ 4757415 w 9514854"/>
              <a:gd name="connsiteY527" fmla="*/ 5212 h 570704"/>
              <a:gd name="connsiteX528" fmla="*/ 4762627 w 9514854"/>
              <a:gd name="connsiteY528" fmla="*/ 0 h 570704"/>
              <a:gd name="connsiteX529" fmla="*/ 4875101 w 9514854"/>
              <a:gd name="connsiteY529" fmla="*/ 112474 h 570704"/>
              <a:gd name="connsiteX530" fmla="*/ 4987575 w 9514854"/>
              <a:gd name="connsiteY530" fmla="*/ 0 h 570704"/>
              <a:gd name="connsiteX531" fmla="*/ 4992787 w 9514854"/>
              <a:gd name="connsiteY531" fmla="*/ 5212 h 570704"/>
              <a:gd name="connsiteX532" fmla="*/ 4997999 w 9514854"/>
              <a:gd name="connsiteY532" fmla="*/ 0 h 570704"/>
              <a:gd name="connsiteX533" fmla="*/ 5110473 w 9514854"/>
              <a:gd name="connsiteY533" fmla="*/ 112474 h 570704"/>
              <a:gd name="connsiteX534" fmla="*/ 5222947 w 9514854"/>
              <a:gd name="connsiteY534" fmla="*/ 0 h 570704"/>
              <a:gd name="connsiteX535" fmla="*/ 5228159 w 9514854"/>
              <a:gd name="connsiteY535" fmla="*/ 5212 h 570704"/>
              <a:gd name="connsiteX536" fmla="*/ 5233371 w 9514854"/>
              <a:gd name="connsiteY536" fmla="*/ 0 h 570704"/>
              <a:gd name="connsiteX537" fmla="*/ 5345845 w 9514854"/>
              <a:gd name="connsiteY537" fmla="*/ 112474 h 570704"/>
              <a:gd name="connsiteX538" fmla="*/ 5458319 w 9514854"/>
              <a:gd name="connsiteY538" fmla="*/ 0 h 570704"/>
              <a:gd name="connsiteX539" fmla="*/ 5463531 w 9514854"/>
              <a:gd name="connsiteY539" fmla="*/ 5212 h 570704"/>
              <a:gd name="connsiteX540" fmla="*/ 5468743 w 9514854"/>
              <a:gd name="connsiteY540" fmla="*/ 0 h 570704"/>
              <a:gd name="connsiteX541" fmla="*/ 5581217 w 9514854"/>
              <a:gd name="connsiteY541" fmla="*/ 112474 h 570704"/>
              <a:gd name="connsiteX542" fmla="*/ 5693691 w 9514854"/>
              <a:gd name="connsiteY542" fmla="*/ 0 h 570704"/>
              <a:gd name="connsiteX543" fmla="*/ 5698903 w 9514854"/>
              <a:gd name="connsiteY543" fmla="*/ 5212 h 570704"/>
              <a:gd name="connsiteX544" fmla="*/ 5704115 w 9514854"/>
              <a:gd name="connsiteY544" fmla="*/ 0 h 570704"/>
              <a:gd name="connsiteX545" fmla="*/ 5816589 w 9514854"/>
              <a:gd name="connsiteY545" fmla="*/ 112474 h 570704"/>
              <a:gd name="connsiteX546" fmla="*/ 5929063 w 9514854"/>
              <a:gd name="connsiteY546" fmla="*/ 0 h 570704"/>
              <a:gd name="connsiteX547" fmla="*/ 5934275 w 9514854"/>
              <a:gd name="connsiteY547" fmla="*/ 5212 h 570704"/>
              <a:gd name="connsiteX548" fmla="*/ 5939487 w 9514854"/>
              <a:gd name="connsiteY548" fmla="*/ 0 h 570704"/>
              <a:gd name="connsiteX549" fmla="*/ 6051961 w 9514854"/>
              <a:gd name="connsiteY549" fmla="*/ 112474 h 570704"/>
              <a:gd name="connsiteX550" fmla="*/ 6164435 w 9514854"/>
              <a:gd name="connsiteY550" fmla="*/ 0 h 570704"/>
              <a:gd name="connsiteX551" fmla="*/ 6169647 w 9514854"/>
              <a:gd name="connsiteY551" fmla="*/ 5212 h 570704"/>
              <a:gd name="connsiteX552" fmla="*/ 6174859 w 9514854"/>
              <a:gd name="connsiteY552" fmla="*/ 0 h 570704"/>
              <a:gd name="connsiteX553" fmla="*/ 6287333 w 9514854"/>
              <a:gd name="connsiteY553" fmla="*/ 112474 h 570704"/>
              <a:gd name="connsiteX554" fmla="*/ 6399807 w 9514854"/>
              <a:gd name="connsiteY554" fmla="*/ 0 h 570704"/>
              <a:gd name="connsiteX555" fmla="*/ 6405019 w 9514854"/>
              <a:gd name="connsiteY555" fmla="*/ 5213 h 570704"/>
              <a:gd name="connsiteX556" fmla="*/ 6410232 w 9514854"/>
              <a:gd name="connsiteY556" fmla="*/ 0 h 570704"/>
              <a:gd name="connsiteX557" fmla="*/ 6522705 w 9514854"/>
              <a:gd name="connsiteY557" fmla="*/ 112474 h 570704"/>
              <a:gd name="connsiteX558" fmla="*/ 6635179 w 9514854"/>
              <a:gd name="connsiteY558" fmla="*/ 0 h 570704"/>
              <a:gd name="connsiteX559" fmla="*/ 6640391 w 9514854"/>
              <a:gd name="connsiteY559" fmla="*/ 5213 h 570704"/>
              <a:gd name="connsiteX560" fmla="*/ 6645604 w 9514854"/>
              <a:gd name="connsiteY560" fmla="*/ 0 h 570704"/>
              <a:gd name="connsiteX561" fmla="*/ 6758078 w 9514854"/>
              <a:gd name="connsiteY561" fmla="*/ 112474 h 570704"/>
              <a:gd name="connsiteX562" fmla="*/ 6870552 w 9514854"/>
              <a:gd name="connsiteY562" fmla="*/ 0 h 570704"/>
              <a:gd name="connsiteX563" fmla="*/ 6875764 w 9514854"/>
              <a:gd name="connsiteY563" fmla="*/ 5213 h 570704"/>
              <a:gd name="connsiteX564" fmla="*/ 6880977 w 9514854"/>
              <a:gd name="connsiteY564" fmla="*/ 0 h 570704"/>
              <a:gd name="connsiteX565" fmla="*/ 6993450 w 9514854"/>
              <a:gd name="connsiteY565" fmla="*/ 112474 h 570704"/>
              <a:gd name="connsiteX566" fmla="*/ 7105924 w 9514854"/>
              <a:gd name="connsiteY566" fmla="*/ 0 h 570704"/>
              <a:gd name="connsiteX567" fmla="*/ 7111137 w 9514854"/>
              <a:gd name="connsiteY567" fmla="*/ 5213 h 570704"/>
              <a:gd name="connsiteX568" fmla="*/ 7116350 w 9514854"/>
              <a:gd name="connsiteY568" fmla="*/ 0 h 570704"/>
              <a:gd name="connsiteX569" fmla="*/ 7228823 w 9514854"/>
              <a:gd name="connsiteY569" fmla="*/ 112474 h 570704"/>
              <a:gd name="connsiteX570" fmla="*/ 7341297 w 9514854"/>
              <a:gd name="connsiteY570" fmla="*/ 0 h 570704"/>
              <a:gd name="connsiteX571" fmla="*/ 7346510 w 9514854"/>
              <a:gd name="connsiteY571" fmla="*/ 5213 h 570704"/>
              <a:gd name="connsiteX572" fmla="*/ 7351723 w 9514854"/>
              <a:gd name="connsiteY572" fmla="*/ 0 h 570704"/>
              <a:gd name="connsiteX573" fmla="*/ 7464196 w 9514854"/>
              <a:gd name="connsiteY573" fmla="*/ 112474 h 570704"/>
              <a:gd name="connsiteX574" fmla="*/ 7576670 w 9514854"/>
              <a:gd name="connsiteY574" fmla="*/ 0 h 570704"/>
              <a:gd name="connsiteX575" fmla="*/ 7581883 w 9514854"/>
              <a:gd name="connsiteY575" fmla="*/ 5213 h 570704"/>
              <a:gd name="connsiteX576" fmla="*/ 7587096 w 9514854"/>
              <a:gd name="connsiteY576" fmla="*/ 0 h 570704"/>
              <a:gd name="connsiteX577" fmla="*/ 7699569 w 9514854"/>
              <a:gd name="connsiteY577" fmla="*/ 112474 h 570704"/>
              <a:gd name="connsiteX578" fmla="*/ 7812043 w 9514854"/>
              <a:gd name="connsiteY578" fmla="*/ 0 h 570704"/>
              <a:gd name="connsiteX579" fmla="*/ 7817256 w 9514854"/>
              <a:gd name="connsiteY579" fmla="*/ 5213 h 570704"/>
              <a:gd name="connsiteX580" fmla="*/ 7822469 w 9514854"/>
              <a:gd name="connsiteY580" fmla="*/ 0 h 570704"/>
              <a:gd name="connsiteX581" fmla="*/ 7934943 w 9514854"/>
              <a:gd name="connsiteY581" fmla="*/ 112474 h 570704"/>
              <a:gd name="connsiteX582" fmla="*/ 8047416 w 9514854"/>
              <a:gd name="connsiteY582" fmla="*/ 0 h 570704"/>
              <a:gd name="connsiteX583" fmla="*/ 8052629 w 9514854"/>
              <a:gd name="connsiteY583" fmla="*/ 5213 h 570704"/>
              <a:gd name="connsiteX584" fmla="*/ 8057842 w 9514854"/>
              <a:gd name="connsiteY584" fmla="*/ 0 h 570704"/>
              <a:gd name="connsiteX585" fmla="*/ 8170316 w 9514854"/>
              <a:gd name="connsiteY585" fmla="*/ 112474 h 570704"/>
              <a:gd name="connsiteX586" fmla="*/ 8282789 w 9514854"/>
              <a:gd name="connsiteY586" fmla="*/ 0 h 570704"/>
              <a:gd name="connsiteX587" fmla="*/ 8288002 w 9514854"/>
              <a:gd name="connsiteY587" fmla="*/ 5213 h 570704"/>
              <a:gd name="connsiteX588" fmla="*/ 8293215 w 9514854"/>
              <a:gd name="connsiteY588" fmla="*/ 0 h 570704"/>
              <a:gd name="connsiteX589" fmla="*/ 8405689 w 9514854"/>
              <a:gd name="connsiteY589" fmla="*/ 112474 h 570704"/>
              <a:gd name="connsiteX590" fmla="*/ 8518162 w 9514854"/>
              <a:gd name="connsiteY590" fmla="*/ 0 h 570704"/>
              <a:gd name="connsiteX591" fmla="*/ 8523375 w 9514854"/>
              <a:gd name="connsiteY591" fmla="*/ 5213 h 570704"/>
              <a:gd name="connsiteX592" fmla="*/ 8528588 w 9514854"/>
              <a:gd name="connsiteY592" fmla="*/ 0 h 570704"/>
              <a:gd name="connsiteX593" fmla="*/ 8641061 w 9514854"/>
              <a:gd name="connsiteY593" fmla="*/ 112474 h 570704"/>
              <a:gd name="connsiteX594" fmla="*/ 8753535 w 9514854"/>
              <a:gd name="connsiteY594" fmla="*/ 0 h 570704"/>
              <a:gd name="connsiteX595" fmla="*/ 8758748 w 9514854"/>
              <a:gd name="connsiteY595" fmla="*/ 5213 h 570704"/>
              <a:gd name="connsiteX596" fmla="*/ 8763961 w 9514854"/>
              <a:gd name="connsiteY596" fmla="*/ 0 h 570704"/>
              <a:gd name="connsiteX597" fmla="*/ 8876434 w 9514854"/>
              <a:gd name="connsiteY597" fmla="*/ 112474 h 570704"/>
              <a:gd name="connsiteX598" fmla="*/ 8988908 w 9514854"/>
              <a:gd name="connsiteY598" fmla="*/ 0 h 570704"/>
              <a:gd name="connsiteX599" fmla="*/ 8994125 w 9514854"/>
              <a:gd name="connsiteY599" fmla="*/ 5217 h 570704"/>
              <a:gd name="connsiteX600" fmla="*/ 8999342 w 9514854"/>
              <a:gd name="connsiteY600" fmla="*/ 0 h 570704"/>
              <a:gd name="connsiteX601" fmla="*/ 9111811 w 9514854"/>
              <a:gd name="connsiteY601" fmla="*/ 112470 h 570704"/>
              <a:gd name="connsiteX602" fmla="*/ 9224281 w 9514854"/>
              <a:gd name="connsiteY602" fmla="*/ 0 h 570704"/>
              <a:gd name="connsiteX603" fmla="*/ 9279473 w 9514854"/>
              <a:gd name="connsiteY603" fmla="*/ 55192 h 570704"/>
              <a:gd name="connsiteX604" fmla="*/ 9167003 w 9514854"/>
              <a:gd name="connsiteY604" fmla="*/ 167662 h 570704"/>
              <a:gd name="connsiteX605" fmla="*/ 9229502 w 9514854"/>
              <a:gd name="connsiteY605" fmla="*/ 230160 h 570704"/>
              <a:gd name="connsiteX606" fmla="*/ 9459662 w 9514854"/>
              <a:gd name="connsiteY606" fmla="*/ 0 h 570704"/>
              <a:gd name="connsiteX607" fmla="*/ 9514854 w 9514854"/>
              <a:gd name="connsiteY607" fmla="*/ 55192 h 570704"/>
              <a:gd name="connsiteX608" fmla="*/ 9284694 w 9514854"/>
              <a:gd name="connsiteY608" fmla="*/ 285352 h 570704"/>
              <a:gd name="connsiteX609" fmla="*/ 9514854 w 9514854"/>
              <a:gd name="connsiteY609" fmla="*/ 515512 h 570704"/>
              <a:gd name="connsiteX610" fmla="*/ 9459662 w 9514854"/>
              <a:gd name="connsiteY610" fmla="*/ 570704 h 570704"/>
              <a:gd name="connsiteX611" fmla="*/ 9229502 w 9514854"/>
              <a:gd name="connsiteY611" fmla="*/ 340544 h 570704"/>
              <a:gd name="connsiteX612" fmla="*/ 9167003 w 9514854"/>
              <a:gd name="connsiteY612" fmla="*/ 403043 h 570704"/>
              <a:gd name="connsiteX613" fmla="*/ 9279473 w 9514854"/>
              <a:gd name="connsiteY613" fmla="*/ 515512 h 570704"/>
              <a:gd name="connsiteX614" fmla="*/ 9224281 w 9514854"/>
              <a:gd name="connsiteY614" fmla="*/ 570704 h 570704"/>
              <a:gd name="connsiteX615" fmla="*/ 9111811 w 9514854"/>
              <a:gd name="connsiteY615" fmla="*/ 458235 h 570704"/>
              <a:gd name="connsiteX616" fmla="*/ 8999342 w 9514854"/>
              <a:gd name="connsiteY616" fmla="*/ 570704 h 570704"/>
              <a:gd name="connsiteX617" fmla="*/ 8994125 w 9514854"/>
              <a:gd name="connsiteY617" fmla="*/ 565487 h 570704"/>
              <a:gd name="connsiteX618" fmla="*/ 8988908 w 9514854"/>
              <a:gd name="connsiteY618" fmla="*/ 570704 h 570704"/>
              <a:gd name="connsiteX619" fmla="*/ 8876434 w 9514854"/>
              <a:gd name="connsiteY619" fmla="*/ 458231 h 570704"/>
              <a:gd name="connsiteX620" fmla="*/ 8763961 w 9514854"/>
              <a:gd name="connsiteY620" fmla="*/ 570704 h 570704"/>
              <a:gd name="connsiteX621" fmla="*/ 8758748 w 9514854"/>
              <a:gd name="connsiteY621" fmla="*/ 565491 h 570704"/>
              <a:gd name="connsiteX622" fmla="*/ 8753535 w 9514854"/>
              <a:gd name="connsiteY622" fmla="*/ 570704 h 570704"/>
              <a:gd name="connsiteX623" fmla="*/ 8641061 w 9514854"/>
              <a:gd name="connsiteY623" fmla="*/ 458231 h 570704"/>
              <a:gd name="connsiteX624" fmla="*/ 8528588 w 9514854"/>
              <a:gd name="connsiteY624" fmla="*/ 570704 h 570704"/>
              <a:gd name="connsiteX625" fmla="*/ 8523375 w 9514854"/>
              <a:gd name="connsiteY625" fmla="*/ 565491 h 570704"/>
              <a:gd name="connsiteX626" fmla="*/ 8518162 w 9514854"/>
              <a:gd name="connsiteY626" fmla="*/ 570704 h 570704"/>
              <a:gd name="connsiteX627" fmla="*/ 8405689 w 9514854"/>
              <a:gd name="connsiteY627" fmla="*/ 458231 h 570704"/>
              <a:gd name="connsiteX628" fmla="*/ 8293215 w 9514854"/>
              <a:gd name="connsiteY628" fmla="*/ 570704 h 570704"/>
              <a:gd name="connsiteX629" fmla="*/ 8288002 w 9514854"/>
              <a:gd name="connsiteY629" fmla="*/ 565491 h 570704"/>
              <a:gd name="connsiteX630" fmla="*/ 8282789 w 9514854"/>
              <a:gd name="connsiteY630" fmla="*/ 570704 h 570704"/>
              <a:gd name="connsiteX631" fmla="*/ 8170316 w 9514854"/>
              <a:gd name="connsiteY631" fmla="*/ 458231 h 570704"/>
              <a:gd name="connsiteX632" fmla="*/ 8057842 w 9514854"/>
              <a:gd name="connsiteY632" fmla="*/ 570704 h 570704"/>
              <a:gd name="connsiteX633" fmla="*/ 8052629 w 9514854"/>
              <a:gd name="connsiteY633" fmla="*/ 565491 h 570704"/>
              <a:gd name="connsiteX634" fmla="*/ 8047416 w 9514854"/>
              <a:gd name="connsiteY634" fmla="*/ 570704 h 570704"/>
              <a:gd name="connsiteX635" fmla="*/ 7934943 w 9514854"/>
              <a:gd name="connsiteY635" fmla="*/ 458231 h 570704"/>
              <a:gd name="connsiteX636" fmla="*/ 7822469 w 9514854"/>
              <a:gd name="connsiteY636" fmla="*/ 570704 h 570704"/>
              <a:gd name="connsiteX637" fmla="*/ 7817256 w 9514854"/>
              <a:gd name="connsiteY637" fmla="*/ 565491 h 570704"/>
              <a:gd name="connsiteX638" fmla="*/ 7812043 w 9514854"/>
              <a:gd name="connsiteY638" fmla="*/ 570704 h 570704"/>
              <a:gd name="connsiteX639" fmla="*/ 7699569 w 9514854"/>
              <a:gd name="connsiteY639" fmla="*/ 458231 h 570704"/>
              <a:gd name="connsiteX640" fmla="*/ 7587096 w 9514854"/>
              <a:gd name="connsiteY640" fmla="*/ 570704 h 570704"/>
              <a:gd name="connsiteX641" fmla="*/ 7581883 w 9514854"/>
              <a:gd name="connsiteY641" fmla="*/ 565491 h 570704"/>
              <a:gd name="connsiteX642" fmla="*/ 7576670 w 9514854"/>
              <a:gd name="connsiteY642" fmla="*/ 570704 h 570704"/>
              <a:gd name="connsiteX643" fmla="*/ 7464196 w 9514854"/>
              <a:gd name="connsiteY643" fmla="*/ 458231 h 570704"/>
              <a:gd name="connsiteX644" fmla="*/ 7351723 w 9514854"/>
              <a:gd name="connsiteY644" fmla="*/ 570704 h 570704"/>
              <a:gd name="connsiteX645" fmla="*/ 7346510 w 9514854"/>
              <a:gd name="connsiteY645" fmla="*/ 565491 h 570704"/>
              <a:gd name="connsiteX646" fmla="*/ 7341297 w 9514854"/>
              <a:gd name="connsiteY646" fmla="*/ 570704 h 570704"/>
              <a:gd name="connsiteX647" fmla="*/ 7228823 w 9514854"/>
              <a:gd name="connsiteY647" fmla="*/ 458231 h 570704"/>
              <a:gd name="connsiteX648" fmla="*/ 7116350 w 9514854"/>
              <a:gd name="connsiteY648" fmla="*/ 570704 h 570704"/>
              <a:gd name="connsiteX649" fmla="*/ 7111137 w 9514854"/>
              <a:gd name="connsiteY649" fmla="*/ 565491 h 570704"/>
              <a:gd name="connsiteX650" fmla="*/ 7105924 w 9514854"/>
              <a:gd name="connsiteY650" fmla="*/ 570704 h 570704"/>
              <a:gd name="connsiteX651" fmla="*/ 6993450 w 9514854"/>
              <a:gd name="connsiteY651" fmla="*/ 458231 h 570704"/>
              <a:gd name="connsiteX652" fmla="*/ 6880977 w 9514854"/>
              <a:gd name="connsiteY652" fmla="*/ 570704 h 570704"/>
              <a:gd name="connsiteX653" fmla="*/ 6875764 w 9514854"/>
              <a:gd name="connsiteY653" fmla="*/ 565492 h 570704"/>
              <a:gd name="connsiteX654" fmla="*/ 6870552 w 9514854"/>
              <a:gd name="connsiteY654" fmla="*/ 570704 h 570704"/>
              <a:gd name="connsiteX655" fmla="*/ 6758078 w 9514854"/>
              <a:gd name="connsiteY655" fmla="*/ 458230 h 570704"/>
              <a:gd name="connsiteX656" fmla="*/ 6645604 w 9514854"/>
              <a:gd name="connsiteY656" fmla="*/ 570704 h 570704"/>
              <a:gd name="connsiteX657" fmla="*/ 6640391 w 9514854"/>
              <a:gd name="connsiteY657" fmla="*/ 565492 h 570704"/>
              <a:gd name="connsiteX658" fmla="*/ 6635179 w 9514854"/>
              <a:gd name="connsiteY658" fmla="*/ 570704 h 570704"/>
              <a:gd name="connsiteX659" fmla="*/ 6522705 w 9514854"/>
              <a:gd name="connsiteY659" fmla="*/ 458231 h 570704"/>
              <a:gd name="connsiteX660" fmla="*/ 6410232 w 9514854"/>
              <a:gd name="connsiteY660" fmla="*/ 570704 h 570704"/>
              <a:gd name="connsiteX661" fmla="*/ 6405019 w 9514854"/>
              <a:gd name="connsiteY661" fmla="*/ 565492 h 570704"/>
              <a:gd name="connsiteX662" fmla="*/ 6399807 w 9514854"/>
              <a:gd name="connsiteY662" fmla="*/ 570704 h 570704"/>
              <a:gd name="connsiteX663" fmla="*/ 6287333 w 9514854"/>
              <a:gd name="connsiteY663" fmla="*/ 458230 h 570704"/>
              <a:gd name="connsiteX664" fmla="*/ 6174859 w 9514854"/>
              <a:gd name="connsiteY664" fmla="*/ 570704 h 570704"/>
              <a:gd name="connsiteX665" fmla="*/ 6169647 w 9514854"/>
              <a:gd name="connsiteY665" fmla="*/ 565492 h 570704"/>
              <a:gd name="connsiteX666" fmla="*/ 6164435 w 9514854"/>
              <a:gd name="connsiteY666" fmla="*/ 570704 h 570704"/>
              <a:gd name="connsiteX667" fmla="*/ 6051961 w 9514854"/>
              <a:gd name="connsiteY667" fmla="*/ 458230 h 570704"/>
              <a:gd name="connsiteX668" fmla="*/ 5939487 w 9514854"/>
              <a:gd name="connsiteY668" fmla="*/ 570704 h 570704"/>
              <a:gd name="connsiteX669" fmla="*/ 5934275 w 9514854"/>
              <a:gd name="connsiteY669" fmla="*/ 565492 h 570704"/>
              <a:gd name="connsiteX670" fmla="*/ 5929063 w 9514854"/>
              <a:gd name="connsiteY670" fmla="*/ 570704 h 570704"/>
              <a:gd name="connsiteX671" fmla="*/ 5816589 w 9514854"/>
              <a:gd name="connsiteY671" fmla="*/ 458230 h 570704"/>
              <a:gd name="connsiteX672" fmla="*/ 5704115 w 9514854"/>
              <a:gd name="connsiteY672" fmla="*/ 570704 h 570704"/>
              <a:gd name="connsiteX673" fmla="*/ 5698903 w 9514854"/>
              <a:gd name="connsiteY673" fmla="*/ 565492 h 570704"/>
              <a:gd name="connsiteX674" fmla="*/ 5693691 w 9514854"/>
              <a:gd name="connsiteY674" fmla="*/ 570704 h 570704"/>
              <a:gd name="connsiteX675" fmla="*/ 5581217 w 9514854"/>
              <a:gd name="connsiteY675" fmla="*/ 458230 h 570704"/>
              <a:gd name="connsiteX676" fmla="*/ 5468743 w 9514854"/>
              <a:gd name="connsiteY676" fmla="*/ 570704 h 570704"/>
              <a:gd name="connsiteX677" fmla="*/ 5463531 w 9514854"/>
              <a:gd name="connsiteY677" fmla="*/ 565492 h 570704"/>
              <a:gd name="connsiteX678" fmla="*/ 5458319 w 9514854"/>
              <a:gd name="connsiteY678" fmla="*/ 570704 h 570704"/>
              <a:gd name="connsiteX679" fmla="*/ 5345845 w 9514854"/>
              <a:gd name="connsiteY679" fmla="*/ 458230 h 570704"/>
              <a:gd name="connsiteX680" fmla="*/ 5233371 w 9514854"/>
              <a:gd name="connsiteY680" fmla="*/ 570704 h 570704"/>
              <a:gd name="connsiteX681" fmla="*/ 5228159 w 9514854"/>
              <a:gd name="connsiteY681" fmla="*/ 565492 h 570704"/>
              <a:gd name="connsiteX682" fmla="*/ 5222947 w 9514854"/>
              <a:gd name="connsiteY682" fmla="*/ 570704 h 570704"/>
              <a:gd name="connsiteX683" fmla="*/ 5110473 w 9514854"/>
              <a:gd name="connsiteY683" fmla="*/ 458230 h 570704"/>
              <a:gd name="connsiteX684" fmla="*/ 4997999 w 9514854"/>
              <a:gd name="connsiteY684" fmla="*/ 570704 h 570704"/>
              <a:gd name="connsiteX685" fmla="*/ 4992787 w 9514854"/>
              <a:gd name="connsiteY685" fmla="*/ 565492 h 570704"/>
              <a:gd name="connsiteX686" fmla="*/ 4987575 w 9514854"/>
              <a:gd name="connsiteY686" fmla="*/ 570704 h 570704"/>
              <a:gd name="connsiteX687" fmla="*/ 4875101 w 9514854"/>
              <a:gd name="connsiteY687" fmla="*/ 458230 h 570704"/>
              <a:gd name="connsiteX688" fmla="*/ 4762627 w 9514854"/>
              <a:gd name="connsiteY688" fmla="*/ 570704 h 570704"/>
              <a:gd name="connsiteX689" fmla="*/ 4757415 w 9514854"/>
              <a:gd name="connsiteY689" fmla="*/ 565492 h 570704"/>
              <a:gd name="connsiteX690" fmla="*/ 4752203 w 9514854"/>
              <a:gd name="connsiteY690" fmla="*/ 570704 h 570704"/>
              <a:gd name="connsiteX691" fmla="*/ 4639729 w 9514854"/>
              <a:gd name="connsiteY691" fmla="*/ 458230 h 570704"/>
              <a:gd name="connsiteX692" fmla="*/ 4527255 w 9514854"/>
              <a:gd name="connsiteY692" fmla="*/ 570704 h 570704"/>
              <a:gd name="connsiteX693" fmla="*/ 4522043 w 9514854"/>
              <a:gd name="connsiteY693" fmla="*/ 565492 h 570704"/>
              <a:gd name="connsiteX694" fmla="*/ 4516831 w 9514854"/>
              <a:gd name="connsiteY694" fmla="*/ 570704 h 570704"/>
              <a:gd name="connsiteX695" fmla="*/ 4404357 w 9514854"/>
              <a:gd name="connsiteY695" fmla="*/ 458230 h 570704"/>
              <a:gd name="connsiteX696" fmla="*/ 4291883 w 9514854"/>
              <a:gd name="connsiteY696" fmla="*/ 570704 h 570704"/>
              <a:gd name="connsiteX697" fmla="*/ 4286671 w 9514854"/>
              <a:gd name="connsiteY697" fmla="*/ 565492 h 570704"/>
              <a:gd name="connsiteX698" fmla="*/ 4281459 w 9514854"/>
              <a:gd name="connsiteY698" fmla="*/ 570704 h 570704"/>
              <a:gd name="connsiteX699" fmla="*/ 4168985 w 9514854"/>
              <a:gd name="connsiteY699" fmla="*/ 458230 h 570704"/>
              <a:gd name="connsiteX700" fmla="*/ 4056511 w 9514854"/>
              <a:gd name="connsiteY700" fmla="*/ 570704 h 570704"/>
              <a:gd name="connsiteX701" fmla="*/ 4051299 w 9514854"/>
              <a:gd name="connsiteY701" fmla="*/ 565492 h 570704"/>
              <a:gd name="connsiteX702" fmla="*/ 4046087 w 9514854"/>
              <a:gd name="connsiteY702" fmla="*/ 570704 h 570704"/>
              <a:gd name="connsiteX703" fmla="*/ 3933615 w 9514854"/>
              <a:gd name="connsiteY703" fmla="*/ 458229 h 570704"/>
              <a:gd name="connsiteX704" fmla="*/ 3821141 w 9514854"/>
              <a:gd name="connsiteY704" fmla="*/ 570704 h 570704"/>
              <a:gd name="connsiteX705" fmla="*/ 3815929 w 9514854"/>
              <a:gd name="connsiteY705" fmla="*/ 565492 h 570704"/>
              <a:gd name="connsiteX706" fmla="*/ 3810717 w 9514854"/>
              <a:gd name="connsiteY706" fmla="*/ 570704 h 570704"/>
              <a:gd name="connsiteX707" fmla="*/ 3698244 w 9514854"/>
              <a:gd name="connsiteY707" fmla="*/ 458231 h 570704"/>
              <a:gd name="connsiteX708" fmla="*/ 3585771 w 9514854"/>
              <a:gd name="connsiteY708" fmla="*/ 570704 h 570704"/>
              <a:gd name="connsiteX709" fmla="*/ 3580559 w 9514854"/>
              <a:gd name="connsiteY709" fmla="*/ 565492 h 570704"/>
              <a:gd name="connsiteX710" fmla="*/ 3575348 w 9514854"/>
              <a:gd name="connsiteY710" fmla="*/ 570704 h 570704"/>
              <a:gd name="connsiteX711" fmla="*/ 3462872 w 9514854"/>
              <a:gd name="connsiteY711" fmla="*/ 458229 h 570704"/>
              <a:gd name="connsiteX712" fmla="*/ 3350397 w 9514854"/>
              <a:gd name="connsiteY712" fmla="*/ 570704 h 570704"/>
              <a:gd name="connsiteX713" fmla="*/ 3345185 w 9514854"/>
              <a:gd name="connsiteY713" fmla="*/ 565492 h 570704"/>
              <a:gd name="connsiteX714" fmla="*/ 3339973 w 9514854"/>
              <a:gd name="connsiteY714" fmla="*/ 570704 h 570704"/>
              <a:gd name="connsiteX715" fmla="*/ 3227500 w 9514854"/>
              <a:gd name="connsiteY715" fmla="*/ 458231 h 570704"/>
              <a:gd name="connsiteX716" fmla="*/ 3115027 w 9514854"/>
              <a:gd name="connsiteY716" fmla="*/ 570704 h 570704"/>
              <a:gd name="connsiteX717" fmla="*/ 3109815 w 9514854"/>
              <a:gd name="connsiteY717" fmla="*/ 565492 h 570704"/>
              <a:gd name="connsiteX718" fmla="*/ 3104604 w 9514854"/>
              <a:gd name="connsiteY718" fmla="*/ 570704 h 570704"/>
              <a:gd name="connsiteX719" fmla="*/ 2992128 w 9514854"/>
              <a:gd name="connsiteY719" fmla="*/ 458229 h 570704"/>
              <a:gd name="connsiteX720" fmla="*/ 2879653 w 9514854"/>
              <a:gd name="connsiteY720" fmla="*/ 570704 h 570704"/>
              <a:gd name="connsiteX721" fmla="*/ 2874441 w 9514854"/>
              <a:gd name="connsiteY721" fmla="*/ 565492 h 570704"/>
              <a:gd name="connsiteX722" fmla="*/ 2869229 w 9514854"/>
              <a:gd name="connsiteY722" fmla="*/ 570704 h 570704"/>
              <a:gd name="connsiteX723" fmla="*/ 2756757 w 9514854"/>
              <a:gd name="connsiteY723" fmla="*/ 458232 h 570704"/>
              <a:gd name="connsiteX724" fmla="*/ 2644284 w 9514854"/>
              <a:gd name="connsiteY724" fmla="*/ 570704 h 570704"/>
              <a:gd name="connsiteX725" fmla="*/ 2639072 w 9514854"/>
              <a:gd name="connsiteY725" fmla="*/ 565492 h 570704"/>
              <a:gd name="connsiteX726" fmla="*/ 2633860 w 9514854"/>
              <a:gd name="connsiteY726" fmla="*/ 570704 h 570704"/>
              <a:gd name="connsiteX727" fmla="*/ 2521385 w 9514854"/>
              <a:gd name="connsiteY727" fmla="*/ 458229 h 570704"/>
              <a:gd name="connsiteX728" fmla="*/ 2408910 w 9514854"/>
              <a:gd name="connsiteY728" fmla="*/ 570704 h 570704"/>
              <a:gd name="connsiteX729" fmla="*/ 2403697 w 9514854"/>
              <a:gd name="connsiteY729" fmla="*/ 565492 h 570704"/>
              <a:gd name="connsiteX730" fmla="*/ 2398486 w 9514854"/>
              <a:gd name="connsiteY730" fmla="*/ 570704 h 570704"/>
              <a:gd name="connsiteX731" fmla="*/ 2286013 w 9514854"/>
              <a:gd name="connsiteY731" fmla="*/ 458231 h 570704"/>
              <a:gd name="connsiteX732" fmla="*/ 2173541 w 9514854"/>
              <a:gd name="connsiteY732" fmla="*/ 570704 h 570704"/>
              <a:gd name="connsiteX733" fmla="*/ 2168328 w 9514854"/>
              <a:gd name="connsiteY733" fmla="*/ 565492 h 570704"/>
              <a:gd name="connsiteX734" fmla="*/ 2163117 w 9514854"/>
              <a:gd name="connsiteY734" fmla="*/ 570704 h 570704"/>
              <a:gd name="connsiteX735" fmla="*/ 2050641 w 9514854"/>
              <a:gd name="connsiteY735" fmla="*/ 458229 h 570704"/>
              <a:gd name="connsiteX736" fmla="*/ 1938166 w 9514854"/>
              <a:gd name="connsiteY736" fmla="*/ 570704 h 570704"/>
              <a:gd name="connsiteX737" fmla="*/ 1932955 w 9514854"/>
              <a:gd name="connsiteY737" fmla="*/ 565493 h 570704"/>
              <a:gd name="connsiteX738" fmla="*/ 1927744 w 9514854"/>
              <a:gd name="connsiteY738" fmla="*/ 570704 h 570704"/>
              <a:gd name="connsiteX739" fmla="*/ 1815270 w 9514854"/>
              <a:gd name="connsiteY739" fmla="*/ 458230 h 570704"/>
              <a:gd name="connsiteX740" fmla="*/ 1702796 w 9514854"/>
              <a:gd name="connsiteY740" fmla="*/ 570704 h 570704"/>
              <a:gd name="connsiteX741" fmla="*/ 1697583 w 9514854"/>
              <a:gd name="connsiteY741" fmla="*/ 565492 h 570704"/>
              <a:gd name="connsiteX742" fmla="*/ 1692372 w 9514854"/>
              <a:gd name="connsiteY742" fmla="*/ 570704 h 570704"/>
              <a:gd name="connsiteX743" fmla="*/ 1579898 w 9514854"/>
              <a:gd name="connsiteY743" fmla="*/ 458230 h 570704"/>
              <a:gd name="connsiteX744" fmla="*/ 1467423 w 9514854"/>
              <a:gd name="connsiteY744" fmla="*/ 570704 h 570704"/>
              <a:gd name="connsiteX745" fmla="*/ 1462212 w 9514854"/>
              <a:gd name="connsiteY745" fmla="*/ 565492 h 570704"/>
              <a:gd name="connsiteX746" fmla="*/ 1457000 w 9514854"/>
              <a:gd name="connsiteY746" fmla="*/ 570704 h 570704"/>
              <a:gd name="connsiteX747" fmla="*/ 1344526 w 9514854"/>
              <a:gd name="connsiteY747" fmla="*/ 458230 h 570704"/>
              <a:gd name="connsiteX748" fmla="*/ 1232051 w 9514854"/>
              <a:gd name="connsiteY748" fmla="*/ 570704 h 570704"/>
              <a:gd name="connsiteX749" fmla="*/ 1226839 w 9514854"/>
              <a:gd name="connsiteY749" fmla="*/ 565492 h 570704"/>
              <a:gd name="connsiteX750" fmla="*/ 1221628 w 9514854"/>
              <a:gd name="connsiteY750" fmla="*/ 570704 h 570704"/>
              <a:gd name="connsiteX751" fmla="*/ 1109154 w 9514854"/>
              <a:gd name="connsiteY751" fmla="*/ 458230 h 570704"/>
              <a:gd name="connsiteX752" fmla="*/ 996679 w 9514854"/>
              <a:gd name="connsiteY752" fmla="*/ 570704 h 570704"/>
              <a:gd name="connsiteX753" fmla="*/ 991467 w 9514854"/>
              <a:gd name="connsiteY753" fmla="*/ 565492 h 570704"/>
              <a:gd name="connsiteX754" fmla="*/ 986256 w 9514854"/>
              <a:gd name="connsiteY754" fmla="*/ 570704 h 570704"/>
              <a:gd name="connsiteX755" fmla="*/ 873782 w 9514854"/>
              <a:gd name="connsiteY755" fmla="*/ 458230 h 570704"/>
              <a:gd name="connsiteX756" fmla="*/ 761307 w 9514854"/>
              <a:gd name="connsiteY756" fmla="*/ 570704 h 570704"/>
              <a:gd name="connsiteX757" fmla="*/ 756095 w 9514854"/>
              <a:gd name="connsiteY757" fmla="*/ 565492 h 570704"/>
              <a:gd name="connsiteX758" fmla="*/ 750883 w 9514854"/>
              <a:gd name="connsiteY758" fmla="*/ 570704 h 570704"/>
              <a:gd name="connsiteX759" fmla="*/ 638410 w 9514854"/>
              <a:gd name="connsiteY759" fmla="*/ 458230 h 570704"/>
              <a:gd name="connsiteX760" fmla="*/ 525935 w 9514854"/>
              <a:gd name="connsiteY760" fmla="*/ 570704 h 570704"/>
              <a:gd name="connsiteX761" fmla="*/ 520724 w 9514854"/>
              <a:gd name="connsiteY761" fmla="*/ 565492 h 570704"/>
              <a:gd name="connsiteX762" fmla="*/ 515512 w 9514854"/>
              <a:gd name="connsiteY762" fmla="*/ 570704 h 570704"/>
              <a:gd name="connsiteX763" fmla="*/ 403038 w 9514854"/>
              <a:gd name="connsiteY763" fmla="*/ 458230 h 570704"/>
              <a:gd name="connsiteX764" fmla="*/ 290564 w 9514854"/>
              <a:gd name="connsiteY764" fmla="*/ 570704 h 570704"/>
              <a:gd name="connsiteX765" fmla="*/ 235372 w 9514854"/>
              <a:gd name="connsiteY765" fmla="*/ 515512 h 570704"/>
              <a:gd name="connsiteX766" fmla="*/ 347846 w 9514854"/>
              <a:gd name="connsiteY766" fmla="*/ 403038 h 570704"/>
              <a:gd name="connsiteX767" fmla="*/ 285352 w 9514854"/>
              <a:gd name="connsiteY767" fmla="*/ 340544 h 570704"/>
              <a:gd name="connsiteX768" fmla="*/ 55192 w 9514854"/>
              <a:gd name="connsiteY768" fmla="*/ 570704 h 570704"/>
              <a:gd name="connsiteX769" fmla="*/ 0 w 9514854"/>
              <a:gd name="connsiteY769" fmla="*/ 515512 h 570704"/>
              <a:gd name="connsiteX770" fmla="*/ 230160 w 9514854"/>
              <a:gd name="connsiteY770" fmla="*/ 285352 h 570704"/>
              <a:gd name="connsiteX771" fmla="*/ 0 w 9514854"/>
              <a:gd name="connsiteY771" fmla="*/ 55192 h 57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</a:cxnLst>
            <a:rect l="l" t="t" r="r" b="b"/>
            <a:pathLst>
              <a:path w="9514854" h="570704">
                <a:moveTo>
                  <a:pt x="8994121" y="340544"/>
                </a:moveTo>
                <a:lnTo>
                  <a:pt x="8931626" y="403039"/>
                </a:lnTo>
                <a:lnTo>
                  <a:pt x="8994125" y="465537"/>
                </a:lnTo>
                <a:lnTo>
                  <a:pt x="9056619" y="403043"/>
                </a:lnTo>
                <a:close/>
                <a:moveTo>
                  <a:pt x="8758748" y="340544"/>
                </a:moveTo>
                <a:lnTo>
                  <a:pt x="8696253" y="403039"/>
                </a:lnTo>
                <a:lnTo>
                  <a:pt x="8758748" y="465533"/>
                </a:lnTo>
                <a:lnTo>
                  <a:pt x="8821242" y="403039"/>
                </a:lnTo>
                <a:close/>
                <a:moveTo>
                  <a:pt x="8523375" y="340544"/>
                </a:moveTo>
                <a:lnTo>
                  <a:pt x="8460881" y="403039"/>
                </a:lnTo>
                <a:lnTo>
                  <a:pt x="8523375" y="465533"/>
                </a:lnTo>
                <a:lnTo>
                  <a:pt x="8585869" y="403039"/>
                </a:lnTo>
                <a:close/>
                <a:moveTo>
                  <a:pt x="8288002" y="340544"/>
                </a:moveTo>
                <a:lnTo>
                  <a:pt x="8225508" y="403039"/>
                </a:lnTo>
                <a:lnTo>
                  <a:pt x="8288002" y="465533"/>
                </a:lnTo>
                <a:lnTo>
                  <a:pt x="8350497" y="403039"/>
                </a:lnTo>
                <a:close/>
                <a:moveTo>
                  <a:pt x="8052629" y="340544"/>
                </a:moveTo>
                <a:lnTo>
                  <a:pt x="7990135" y="403039"/>
                </a:lnTo>
                <a:lnTo>
                  <a:pt x="8052629" y="465533"/>
                </a:lnTo>
                <a:lnTo>
                  <a:pt x="8115124" y="403039"/>
                </a:lnTo>
                <a:close/>
                <a:moveTo>
                  <a:pt x="7817256" y="340544"/>
                </a:moveTo>
                <a:lnTo>
                  <a:pt x="7754761" y="403039"/>
                </a:lnTo>
                <a:lnTo>
                  <a:pt x="7817256" y="465533"/>
                </a:lnTo>
                <a:lnTo>
                  <a:pt x="7879751" y="403039"/>
                </a:lnTo>
                <a:close/>
                <a:moveTo>
                  <a:pt x="7581883" y="340544"/>
                </a:moveTo>
                <a:lnTo>
                  <a:pt x="7519388" y="403039"/>
                </a:lnTo>
                <a:lnTo>
                  <a:pt x="7581883" y="465533"/>
                </a:lnTo>
                <a:lnTo>
                  <a:pt x="7644377" y="403039"/>
                </a:lnTo>
                <a:close/>
                <a:moveTo>
                  <a:pt x="7346510" y="340544"/>
                </a:moveTo>
                <a:lnTo>
                  <a:pt x="7284015" y="403039"/>
                </a:lnTo>
                <a:lnTo>
                  <a:pt x="7346510" y="465533"/>
                </a:lnTo>
                <a:lnTo>
                  <a:pt x="7409004" y="403039"/>
                </a:lnTo>
                <a:close/>
                <a:moveTo>
                  <a:pt x="7111137" y="340544"/>
                </a:moveTo>
                <a:lnTo>
                  <a:pt x="7048642" y="403039"/>
                </a:lnTo>
                <a:lnTo>
                  <a:pt x="7111137" y="465533"/>
                </a:lnTo>
                <a:lnTo>
                  <a:pt x="7173631" y="403039"/>
                </a:lnTo>
                <a:close/>
                <a:moveTo>
                  <a:pt x="6875764" y="340544"/>
                </a:moveTo>
                <a:lnTo>
                  <a:pt x="6813270" y="403038"/>
                </a:lnTo>
                <a:lnTo>
                  <a:pt x="6875764" y="465533"/>
                </a:lnTo>
                <a:lnTo>
                  <a:pt x="6938258" y="403039"/>
                </a:lnTo>
                <a:close/>
                <a:moveTo>
                  <a:pt x="6640392" y="340544"/>
                </a:moveTo>
                <a:lnTo>
                  <a:pt x="6577897" y="403039"/>
                </a:lnTo>
                <a:lnTo>
                  <a:pt x="6640391" y="465533"/>
                </a:lnTo>
                <a:lnTo>
                  <a:pt x="6702886" y="403038"/>
                </a:lnTo>
                <a:close/>
                <a:moveTo>
                  <a:pt x="6405019" y="340544"/>
                </a:moveTo>
                <a:lnTo>
                  <a:pt x="6342525" y="403038"/>
                </a:lnTo>
                <a:lnTo>
                  <a:pt x="6405019" y="465533"/>
                </a:lnTo>
                <a:lnTo>
                  <a:pt x="6467513" y="403039"/>
                </a:lnTo>
                <a:close/>
                <a:moveTo>
                  <a:pt x="6169647" y="340544"/>
                </a:moveTo>
                <a:lnTo>
                  <a:pt x="6107153" y="403038"/>
                </a:lnTo>
                <a:lnTo>
                  <a:pt x="6169647" y="465532"/>
                </a:lnTo>
                <a:lnTo>
                  <a:pt x="6232141" y="403038"/>
                </a:lnTo>
                <a:close/>
                <a:moveTo>
                  <a:pt x="5934275" y="340544"/>
                </a:moveTo>
                <a:lnTo>
                  <a:pt x="5871781" y="403038"/>
                </a:lnTo>
                <a:lnTo>
                  <a:pt x="5934275" y="465532"/>
                </a:lnTo>
                <a:lnTo>
                  <a:pt x="5996769" y="403038"/>
                </a:lnTo>
                <a:close/>
                <a:moveTo>
                  <a:pt x="5698903" y="340544"/>
                </a:moveTo>
                <a:lnTo>
                  <a:pt x="5636409" y="403038"/>
                </a:lnTo>
                <a:lnTo>
                  <a:pt x="5698903" y="465532"/>
                </a:lnTo>
                <a:lnTo>
                  <a:pt x="5761397" y="403038"/>
                </a:lnTo>
                <a:close/>
                <a:moveTo>
                  <a:pt x="5463531" y="340544"/>
                </a:moveTo>
                <a:lnTo>
                  <a:pt x="5401037" y="403038"/>
                </a:lnTo>
                <a:lnTo>
                  <a:pt x="5463531" y="465532"/>
                </a:lnTo>
                <a:lnTo>
                  <a:pt x="5526025" y="403038"/>
                </a:lnTo>
                <a:close/>
                <a:moveTo>
                  <a:pt x="5228159" y="340544"/>
                </a:moveTo>
                <a:lnTo>
                  <a:pt x="5165665" y="403038"/>
                </a:lnTo>
                <a:lnTo>
                  <a:pt x="5228159" y="465532"/>
                </a:lnTo>
                <a:lnTo>
                  <a:pt x="5290653" y="403038"/>
                </a:lnTo>
                <a:close/>
                <a:moveTo>
                  <a:pt x="4992787" y="340544"/>
                </a:moveTo>
                <a:lnTo>
                  <a:pt x="4930293" y="403038"/>
                </a:lnTo>
                <a:lnTo>
                  <a:pt x="4992787" y="465532"/>
                </a:lnTo>
                <a:lnTo>
                  <a:pt x="5055281" y="403038"/>
                </a:lnTo>
                <a:close/>
                <a:moveTo>
                  <a:pt x="4757415" y="340544"/>
                </a:moveTo>
                <a:lnTo>
                  <a:pt x="4694921" y="403038"/>
                </a:lnTo>
                <a:lnTo>
                  <a:pt x="4757415" y="465532"/>
                </a:lnTo>
                <a:lnTo>
                  <a:pt x="4819909" y="403038"/>
                </a:lnTo>
                <a:close/>
                <a:moveTo>
                  <a:pt x="4522043" y="340544"/>
                </a:moveTo>
                <a:lnTo>
                  <a:pt x="4459549" y="403038"/>
                </a:lnTo>
                <a:lnTo>
                  <a:pt x="4522043" y="465532"/>
                </a:lnTo>
                <a:lnTo>
                  <a:pt x="4584537" y="403038"/>
                </a:lnTo>
                <a:close/>
                <a:moveTo>
                  <a:pt x="4286671" y="340544"/>
                </a:moveTo>
                <a:lnTo>
                  <a:pt x="4224177" y="403038"/>
                </a:lnTo>
                <a:lnTo>
                  <a:pt x="4286671" y="465532"/>
                </a:lnTo>
                <a:lnTo>
                  <a:pt x="4349165" y="403038"/>
                </a:lnTo>
                <a:close/>
                <a:moveTo>
                  <a:pt x="4051299" y="340544"/>
                </a:moveTo>
                <a:lnTo>
                  <a:pt x="3988805" y="403038"/>
                </a:lnTo>
                <a:lnTo>
                  <a:pt x="4051299" y="465532"/>
                </a:lnTo>
                <a:lnTo>
                  <a:pt x="4113793" y="403038"/>
                </a:lnTo>
                <a:close/>
                <a:moveTo>
                  <a:pt x="3815931" y="340544"/>
                </a:moveTo>
                <a:lnTo>
                  <a:pt x="3753436" y="403039"/>
                </a:lnTo>
                <a:lnTo>
                  <a:pt x="3815929" y="465532"/>
                </a:lnTo>
                <a:lnTo>
                  <a:pt x="3878424" y="403037"/>
                </a:lnTo>
                <a:close/>
                <a:moveTo>
                  <a:pt x="3580557" y="340544"/>
                </a:moveTo>
                <a:lnTo>
                  <a:pt x="3518064" y="403037"/>
                </a:lnTo>
                <a:lnTo>
                  <a:pt x="3580559" y="465532"/>
                </a:lnTo>
                <a:lnTo>
                  <a:pt x="3643052" y="403039"/>
                </a:lnTo>
                <a:close/>
                <a:moveTo>
                  <a:pt x="3345188" y="340544"/>
                </a:moveTo>
                <a:lnTo>
                  <a:pt x="3282692" y="403039"/>
                </a:lnTo>
                <a:lnTo>
                  <a:pt x="3345185" y="465532"/>
                </a:lnTo>
                <a:lnTo>
                  <a:pt x="3407680" y="403037"/>
                </a:lnTo>
                <a:close/>
                <a:moveTo>
                  <a:pt x="3109813" y="340544"/>
                </a:moveTo>
                <a:lnTo>
                  <a:pt x="3047320" y="403037"/>
                </a:lnTo>
                <a:lnTo>
                  <a:pt x="3109815" y="465532"/>
                </a:lnTo>
                <a:lnTo>
                  <a:pt x="3172308" y="403039"/>
                </a:lnTo>
                <a:close/>
                <a:moveTo>
                  <a:pt x="2874444" y="340544"/>
                </a:moveTo>
                <a:lnTo>
                  <a:pt x="2811948" y="403039"/>
                </a:lnTo>
                <a:lnTo>
                  <a:pt x="2874441" y="465532"/>
                </a:lnTo>
                <a:lnTo>
                  <a:pt x="2936936" y="403037"/>
                </a:lnTo>
                <a:close/>
                <a:moveTo>
                  <a:pt x="2639069" y="340544"/>
                </a:moveTo>
                <a:lnTo>
                  <a:pt x="2576577" y="403037"/>
                </a:lnTo>
                <a:lnTo>
                  <a:pt x="2639072" y="465532"/>
                </a:lnTo>
                <a:lnTo>
                  <a:pt x="2701564" y="403039"/>
                </a:lnTo>
                <a:close/>
                <a:moveTo>
                  <a:pt x="2403700" y="340544"/>
                </a:moveTo>
                <a:lnTo>
                  <a:pt x="2341205" y="403039"/>
                </a:lnTo>
                <a:lnTo>
                  <a:pt x="2403697" y="465532"/>
                </a:lnTo>
                <a:lnTo>
                  <a:pt x="2466193" y="403037"/>
                </a:lnTo>
                <a:close/>
                <a:moveTo>
                  <a:pt x="2168326" y="340544"/>
                </a:moveTo>
                <a:lnTo>
                  <a:pt x="2105833" y="403037"/>
                </a:lnTo>
                <a:lnTo>
                  <a:pt x="2168328" y="465532"/>
                </a:lnTo>
                <a:lnTo>
                  <a:pt x="2230821" y="403039"/>
                </a:lnTo>
                <a:close/>
                <a:moveTo>
                  <a:pt x="1932957" y="340544"/>
                </a:moveTo>
                <a:lnTo>
                  <a:pt x="1870462" y="403038"/>
                </a:lnTo>
                <a:lnTo>
                  <a:pt x="1932955" y="465531"/>
                </a:lnTo>
                <a:lnTo>
                  <a:pt x="1995449" y="403037"/>
                </a:lnTo>
                <a:close/>
                <a:moveTo>
                  <a:pt x="1697583" y="340544"/>
                </a:moveTo>
                <a:lnTo>
                  <a:pt x="1635090" y="403038"/>
                </a:lnTo>
                <a:lnTo>
                  <a:pt x="1697583" y="465532"/>
                </a:lnTo>
                <a:lnTo>
                  <a:pt x="1760077" y="403038"/>
                </a:lnTo>
                <a:close/>
                <a:moveTo>
                  <a:pt x="1462212" y="340544"/>
                </a:moveTo>
                <a:lnTo>
                  <a:pt x="1399718" y="403038"/>
                </a:lnTo>
                <a:lnTo>
                  <a:pt x="1462212" y="465532"/>
                </a:lnTo>
                <a:lnTo>
                  <a:pt x="1524706" y="403038"/>
                </a:lnTo>
                <a:close/>
                <a:moveTo>
                  <a:pt x="1226839" y="340544"/>
                </a:moveTo>
                <a:lnTo>
                  <a:pt x="1164345" y="403038"/>
                </a:lnTo>
                <a:lnTo>
                  <a:pt x="1226839" y="465532"/>
                </a:lnTo>
                <a:lnTo>
                  <a:pt x="1289333" y="403038"/>
                </a:lnTo>
                <a:close/>
                <a:moveTo>
                  <a:pt x="991467" y="340544"/>
                </a:moveTo>
                <a:lnTo>
                  <a:pt x="928973" y="403038"/>
                </a:lnTo>
                <a:lnTo>
                  <a:pt x="991467" y="465532"/>
                </a:lnTo>
                <a:lnTo>
                  <a:pt x="1053962" y="403038"/>
                </a:lnTo>
                <a:close/>
                <a:moveTo>
                  <a:pt x="756095" y="340544"/>
                </a:moveTo>
                <a:lnTo>
                  <a:pt x="693602" y="403038"/>
                </a:lnTo>
                <a:lnTo>
                  <a:pt x="756095" y="465532"/>
                </a:lnTo>
                <a:lnTo>
                  <a:pt x="818589" y="403038"/>
                </a:lnTo>
                <a:close/>
                <a:moveTo>
                  <a:pt x="520724" y="340544"/>
                </a:moveTo>
                <a:lnTo>
                  <a:pt x="458230" y="403038"/>
                </a:lnTo>
                <a:lnTo>
                  <a:pt x="520724" y="465532"/>
                </a:lnTo>
                <a:lnTo>
                  <a:pt x="583217" y="403038"/>
                </a:lnTo>
                <a:close/>
                <a:moveTo>
                  <a:pt x="2521385" y="222860"/>
                </a:moveTo>
                <a:lnTo>
                  <a:pt x="2458893" y="285352"/>
                </a:lnTo>
                <a:lnTo>
                  <a:pt x="2521385" y="347845"/>
                </a:lnTo>
                <a:lnTo>
                  <a:pt x="2583877" y="285352"/>
                </a:lnTo>
                <a:close/>
                <a:moveTo>
                  <a:pt x="3462872" y="222859"/>
                </a:moveTo>
                <a:lnTo>
                  <a:pt x="3400379" y="285352"/>
                </a:lnTo>
                <a:lnTo>
                  <a:pt x="3462872" y="347845"/>
                </a:lnTo>
                <a:lnTo>
                  <a:pt x="3525365" y="285352"/>
                </a:lnTo>
                <a:close/>
                <a:moveTo>
                  <a:pt x="2992128" y="222859"/>
                </a:moveTo>
                <a:lnTo>
                  <a:pt x="2929635" y="285352"/>
                </a:lnTo>
                <a:lnTo>
                  <a:pt x="2992128" y="347845"/>
                </a:lnTo>
                <a:lnTo>
                  <a:pt x="3054621" y="285352"/>
                </a:lnTo>
                <a:close/>
                <a:moveTo>
                  <a:pt x="2050641" y="222859"/>
                </a:moveTo>
                <a:lnTo>
                  <a:pt x="1988148" y="285352"/>
                </a:lnTo>
                <a:lnTo>
                  <a:pt x="2050641" y="347845"/>
                </a:lnTo>
                <a:lnTo>
                  <a:pt x="2113134" y="285352"/>
                </a:lnTo>
                <a:close/>
                <a:moveTo>
                  <a:pt x="3933615" y="222859"/>
                </a:moveTo>
                <a:lnTo>
                  <a:pt x="3871123" y="285352"/>
                </a:lnTo>
                <a:lnTo>
                  <a:pt x="3933615" y="347845"/>
                </a:lnTo>
                <a:lnTo>
                  <a:pt x="3996107" y="285352"/>
                </a:lnTo>
                <a:close/>
                <a:moveTo>
                  <a:pt x="1815270" y="222858"/>
                </a:moveTo>
                <a:lnTo>
                  <a:pt x="1752776" y="285352"/>
                </a:lnTo>
                <a:lnTo>
                  <a:pt x="1815270" y="347846"/>
                </a:lnTo>
                <a:lnTo>
                  <a:pt x="1877764" y="285352"/>
                </a:lnTo>
                <a:close/>
                <a:moveTo>
                  <a:pt x="1344526" y="222858"/>
                </a:moveTo>
                <a:lnTo>
                  <a:pt x="1282032" y="285352"/>
                </a:lnTo>
                <a:lnTo>
                  <a:pt x="1344526" y="347846"/>
                </a:lnTo>
                <a:lnTo>
                  <a:pt x="1407019" y="285352"/>
                </a:lnTo>
                <a:close/>
                <a:moveTo>
                  <a:pt x="6758078" y="222858"/>
                </a:moveTo>
                <a:lnTo>
                  <a:pt x="6695584" y="285352"/>
                </a:lnTo>
                <a:lnTo>
                  <a:pt x="6758078" y="347846"/>
                </a:lnTo>
                <a:lnTo>
                  <a:pt x="6820572" y="285352"/>
                </a:lnTo>
                <a:close/>
                <a:moveTo>
                  <a:pt x="6287333" y="222858"/>
                </a:moveTo>
                <a:lnTo>
                  <a:pt x="6224839" y="285352"/>
                </a:lnTo>
                <a:lnTo>
                  <a:pt x="6287333" y="347846"/>
                </a:lnTo>
                <a:lnTo>
                  <a:pt x="6349827" y="285352"/>
                </a:lnTo>
                <a:close/>
                <a:moveTo>
                  <a:pt x="6051961" y="222858"/>
                </a:moveTo>
                <a:lnTo>
                  <a:pt x="5989467" y="285352"/>
                </a:lnTo>
                <a:lnTo>
                  <a:pt x="6051961" y="347846"/>
                </a:lnTo>
                <a:lnTo>
                  <a:pt x="6114455" y="285352"/>
                </a:lnTo>
                <a:close/>
                <a:moveTo>
                  <a:pt x="5816589" y="222858"/>
                </a:moveTo>
                <a:lnTo>
                  <a:pt x="5754095" y="285352"/>
                </a:lnTo>
                <a:lnTo>
                  <a:pt x="5816589" y="347846"/>
                </a:lnTo>
                <a:lnTo>
                  <a:pt x="5879083" y="285352"/>
                </a:lnTo>
                <a:close/>
                <a:moveTo>
                  <a:pt x="5581217" y="222858"/>
                </a:moveTo>
                <a:lnTo>
                  <a:pt x="5518723" y="285352"/>
                </a:lnTo>
                <a:lnTo>
                  <a:pt x="5581217" y="347846"/>
                </a:lnTo>
                <a:lnTo>
                  <a:pt x="5643711" y="285352"/>
                </a:lnTo>
                <a:close/>
                <a:moveTo>
                  <a:pt x="5345845" y="222858"/>
                </a:moveTo>
                <a:lnTo>
                  <a:pt x="5283351" y="285352"/>
                </a:lnTo>
                <a:lnTo>
                  <a:pt x="5345845" y="347846"/>
                </a:lnTo>
                <a:lnTo>
                  <a:pt x="5408339" y="285352"/>
                </a:lnTo>
                <a:close/>
                <a:moveTo>
                  <a:pt x="5110473" y="222858"/>
                </a:moveTo>
                <a:lnTo>
                  <a:pt x="5047979" y="285352"/>
                </a:lnTo>
                <a:lnTo>
                  <a:pt x="5110473" y="347846"/>
                </a:lnTo>
                <a:lnTo>
                  <a:pt x="5172967" y="285352"/>
                </a:lnTo>
                <a:close/>
                <a:moveTo>
                  <a:pt x="4639729" y="222858"/>
                </a:moveTo>
                <a:lnTo>
                  <a:pt x="4577235" y="285352"/>
                </a:lnTo>
                <a:lnTo>
                  <a:pt x="4639729" y="347846"/>
                </a:lnTo>
                <a:lnTo>
                  <a:pt x="4702223" y="285352"/>
                </a:lnTo>
                <a:close/>
                <a:moveTo>
                  <a:pt x="4404357" y="222858"/>
                </a:moveTo>
                <a:lnTo>
                  <a:pt x="4341863" y="285352"/>
                </a:lnTo>
                <a:lnTo>
                  <a:pt x="4404357" y="347846"/>
                </a:lnTo>
                <a:lnTo>
                  <a:pt x="4466851" y="285352"/>
                </a:lnTo>
                <a:close/>
                <a:moveTo>
                  <a:pt x="4168985" y="222858"/>
                </a:moveTo>
                <a:lnTo>
                  <a:pt x="4106491" y="285352"/>
                </a:lnTo>
                <a:lnTo>
                  <a:pt x="4168985" y="347846"/>
                </a:lnTo>
                <a:lnTo>
                  <a:pt x="4231479" y="285352"/>
                </a:lnTo>
                <a:close/>
                <a:moveTo>
                  <a:pt x="1579898" y="222858"/>
                </a:moveTo>
                <a:lnTo>
                  <a:pt x="1517403" y="285352"/>
                </a:lnTo>
                <a:lnTo>
                  <a:pt x="1579898" y="347846"/>
                </a:lnTo>
                <a:lnTo>
                  <a:pt x="1642392" y="285352"/>
                </a:lnTo>
                <a:close/>
                <a:moveTo>
                  <a:pt x="1109154" y="222858"/>
                </a:moveTo>
                <a:lnTo>
                  <a:pt x="1046659" y="285352"/>
                </a:lnTo>
                <a:lnTo>
                  <a:pt x="1109154" y="347846"/>
                </a:lnTo>
                <a:lnTo>
                  <a:pt x="1171648" y="285352"/>
                </a:lnTo>
                <a:close/>
                <a:moveTo>
                  <a:pt x="873781" y="222858"/>
                </a:moveTo>
                <a:lnTo>
                  <a:pt x="811287" y="285352"/>
                </a:lnTo>
                <a:lnTo>
                  <a:pt x="873781" y="347846"/>
                </a:lnTo>
                <a:lnTo>
                  <a:pt x="936275" y="285352"/>
                </a:lnTo>
                <a:close/>
                <a:moveTo>
                  <a:pt x="638410" y="222858"/>
                </a:moveTo>
                <a:lnTo>
                  <a:pt x="575916" y="285352"/>
                </a:lnTo>
                <a:lnTo>
                  <a:pt x="638410" y="347846"/>
                </a:lnTo>
                <a:lnTo>
                  <a:pt x="700903" y="285352"/>
                </a:lnTo>
                <a:close/>
                <a:moveTo>
                  <a:pt x="403038" y="222858"/>
                </a:moveTo>
                <a:lnTo>
                  <a:pt x="340544" y="285352"/>
                </a:lnTo>
                <a:lnTo>
                  <a:pt x="403038" y="347846"/>
                </a:lnTo>
                <a:lnTo>
                  <a:pt x="465532" y="285352"/>
                </a:lnTo>
                <a:close/>
                <a:moveTo>
                  <a:pt x="4875101" y="222858"/>
                </a:moveTo>
                <a:lnTo>
                  <a:pt x="4812607" y="285352"/>
                </a:lnTo>
                <a:lnTo>
                  <a:pt x="4875101" y="347846"/>
                </a:lnTo>
                <a:lnTo>
                  <a:pt x="4937595" y="285352"/>
                </a:lnTo>
                <a:close/>
                <a:moveTo>
                  <a:pt x="7699569" y="222858"/>
                </a:moveTo>
                <a:lnTo>
                  <a:pt x="7637075" y="285352"/>
                </a:lnTo>
                <a:lnTo>
                  <a:pt x="7699569" y="347847"/>
                </a:lnTo>
                <a:lnTo>
                  <a:pt x="7762064" y="285352"/>
                </a:lnTo>
                <a:close/>
                <a:moveTo>
                  <a:pt x="8876435" y="222858"/>
                </a:moveTo>
                <a:lnTo>
                  <a:pt x="8813940" y="285352"/>
                </a:lnTo>
                <a:lnTo>
                  <a:pt x="8876435" y="347847"/>
                </a:lnTo>
                <a:lnTo>
                  <a:pt x="8938929" y="285352"/>
                </a:lnTo>
                <a:close/>
                <a:moveTo>
                  <a:pt x="8641061" y="222858"/>
                </a:moveTo>
                <a:lnTo>
                  <a:pt x="8578567" y="285352"/>
                </a:lnTo>
                <a:lnTo>
                  <a:pt x="8641061" y="347847"/>
                </a:lnTo>
                <a:lnTo>
                  <a:pt x="8703556" y="285352"/>
                </a:lnTo>
                <a:close/>
                <a:moveTo>
                  <a:pt x="8405689" y="222858"/>
                </a:moveTo>
                <a:lnTo>
                  <a:pt x="8343194" y="285352"/>
                </a:lnTo>
                <a:lnTo>
                  <a:pt x="8405689" y="347847"/>
                </a:lnTo>
                <a:lnTo>
                  <a:pt x="8468183" y="285352"/>
                </a:lnTo>
                <a:close/>
                <a:moveTo>
                  <a:pt x="8170316" y="222858"/>
                </a:moveTo>
                <a:lnTo>
                  <a:pt x="8107821" y="285352"/>
                </a:lnTo>
                <a:lnTo>
                  <a:pt x="8170316" y="347847"/>
                </a:lnTo>
                <a:lnTo>
                  <a:pt x="8232810" y="285352"/>
                </a:lnTo>
                <a:close/>
                <a:moveTo>
                  <a:pt x="7464196" y="222858"/>
                </a:moveTo>
                <a:lnTo>
                  <a:pt x="7401702" y="285352"/>
                </a:lnTo>
                <a:lnTo>
                  <a:pt x="7464196" y="347847"/>
                </a:lnTo>
                <a:lnTo>
                  <a:pt x="7526691" y="285352"/>
                </a:lnTo>
                <a:close/>
                <a:moveTo>
                  <a:pt x="7228823" y="222858"/>
                </a:moveTo>
                <a:lnTo>
                  <a:pt x="7166329" y="285352"/>
                </a:lnTo>
                <a:lnTo>
                  <a:pt x="7228823" y="347847"/>
                </a:lnTo>
                <a:lnTo>
                  <a:pt x="7291318" y="285352"/>
                </a:lnTo>
                <a:close/>
                <a:moveTo>
                  <a:pt x="6993450" y="222858"/>
                </a:moveTo>
                <a:lnTo>
                  <a:pt x="6930956" y="285352"/>
                </a:lnTo>
                <a:lnTo>
                  <a:pt x="6993450" y="347847"/>
                </a:lnTo>
                <a:lnTo>
                  <a:pt x="7055945" y="285352"/>
                </a:lnTo>
                <a:close/>
                <a:moveTo>
                  <a:pt x="6522705" y="222858"/>
                </a:moveTo>
                <a:lnTo>
                  <a:pt x="6460211" y="285352"/>
                </a:lnTo>
                <a:lnTo>
                  <a:pt x="6522705" y="347847"/>
                </a:lnTo>
                <a:lnTo>
                  <a:pt x="6585200" y="285352"/>
                </a:lnTo>
                <a:close/>
                <a:moveTo>
                  <a:pt x="7934943" y="222858"/>
                </a:moveTo>
                <a:lnTo>
                  <a:pt x="7872448" y="285352"/>
                </a:lnTo>
                <a:lnTo>
                  <a:pt x="7934943" y="347847"/>
                </a:lnTo>
                <a:lnTo>
                  <a:pt x="7997437" y="285352"/>
                </a:lnTo>
                <a:close/>
                <a:moveTo>
                  <a:pt x="2756756" y="222857"/>
                </a:moveTo>
                <a:lnTo>
                  <a:pt x="2694261" y="285352"/>
                </a:lnTo>
                <a:lnTo>
                  <a:pt x="2756756" y="347847"/>
                </a:lnTo>
                <a:lnTo>
                  <a:pt x="2819251" y="285352"/>
                </a:lnTo>
                <a:close/>
                <a:moveTo>
                  <a:pt x="3227500" y="222857"/>
                </a:moveTo>
                <a:lnTo>
                  <a:pt x="3165005" y="285352"/>
                </a:lnTo>
                <a:lnTo>
                  <a:pt x="3227500" y="347847"/>
                </a:lnTo>
                <a:lnTo>
                  <a:pt x="3289996" y="285352"/>
                </a:lnTo>
                <a:close/>
                <a:moveTo>
                  <a:pt x="3698244" y="222857"/>
                </a:moveTo>
                <a:lnTo>
                  <a:pt x="3635749" y="285352"/>
                </a:lnTo>
                <a:lnTo>
                  <a:pt x="3698244" y="347847"/>
                </a:lnTo>
                <a:lnTo>
                  <a:pt x="3760739" y="285352"/>
                </a:lnTo>
                <a:close/>
                <a:moveTo>
                  <a:pt x="2286013" y="222857"/>
                </a:moveTo>
                <a:lnTo>
                  <a:pt x="2223518" y="285352"/>
                </a:lnTo>
                <a:lnTo>
                  <a:pt x="2286013" y="347847"/>
                </a:lnTo>
                <a:lnTo>
                  <a:pt x="2348509" y="285352"/>
                </a:lnTo>
                <a:close/>
                <a:moveTo>
                  <a:pt x="9111811" y="222854"/>
                </a:moveTo>
                <a:lnTo>
                  <a:pt x="9049313" y="285352"/>
                </a:lnTo>
                <a:lnTo>
                  <a:pt x="9111811" y="347851"/>
                </a:lnTo>
                <a:lnTo>
                  <a:pt x="9174310" y="285352"/>
                </a:lnTo>
                <a:close/>
                <a:moveTo>
                  <a:pt x="1932955" y="105173"/>
                </a:moveTo>
                <a:lnTo>
                  <a:pt x="1870462" y="167666"/>
                </a:lnTo>
                <a:lnTo>
                  <a:pt x="1932957" y="230160"/>
                </a:lnTo>
                <a:lnTo>
                  <a:pt x="1995449" y="167667"/>
                </a:lnTo>
                <a:close/>
                <a:moveTo>
                  <a:pt x="3580559" y="105172"/>
                </a:moveTo>
                <a:lnTo>
                  <a:pt x="3518064" y="167667"/>
                </a:lnTo>
                <a:lnTo>
                  <a:pt x="3580557" y="230160"/>
                </a:lnTo>
                <a:lnTo>
                  <a:pt x="3643052" y="167665"/>
                </a:lnTo>
                <a:close/>
                <a:moveTo>
                  <a:pt x="2639072" y="105172"/>
                </a:moveTo>
                <a:lnTo>
                  <a:pt x="2576577" y="167668"/>
                </a:lnTo>
                <a:lnTo>
                  <a:pt x="2639069" y="230160"/>
                </a:lnTo>
                <a:lnTo>
                  <a:pt x="2701564" y="167665"/>
                </a:lnTo>
                <a:close/>
                <a:moveTo>
                  <a:pt x="2403697" y="105172"/>
                </a:moveTo>
                <a:lnTo>
                  <a:pt x="2341205" y="167665"/>
                </a:lnTo>
                <a:lnTo>
                  <a:pt x="2403700" y="230160"/>
                </a:lnTo>
                <a:lnTo>
                  <a:pt x="2466193" y="167667"/>
                </a:lnTo>
                <a:close/>
                <a:moveTo>
                  <a:pt x="2168328" y="105172"/>
                </a:moveTo>
                <a:lnTo>
                  <a:pt x="2105833" y="167667"/>
                </a:lnTo>
                <a:lnTo>
                  <a:pt x="2168326" y="230160"/>
                </a:lnTo>
                <a:lnTo>
                  <a:pt x="2230821" y="167665"/>
                </a:lnTo>
                <a:close/>
                <a:moveTo>
                  <a:pt x="1697583" y="105172"/>
                </a:moveTo>
                <a:lnTo>
                  <a:pt x="1635090" y="167666"/>
                </a:lnTo>
                <a:lnTo>
                  <a:pt x="1697583" y="230160"/>
                </a:lnTo>
                <a:lnTo>
                  <a:pt x="1760077" y="167666"/>
                </a:lnTo>
                <a:close/>
                <a:moveTo>
                  <a:pt x="1462212" y="105172"/>
                </a:moveTo>
                <a:lnTo>
                  <a:pt x="1399718" y="167666"/>
                </a:lnTo>
                <a:lnTo>
                  <a:pt x="1462212" y="230160"/>
                </a:lnTo>
                <a:lnTo>
                  <a:pt x="1524706" y="167666"/>
                </a:lnTo>
                <a:close/>
                <a:moveTo>
                  <a:pt x="1226839" y="105172"/>
                </a:moveTo>
                <a:lnTo>
                  <a:pt x="1164345" y="167666"/>
                </a:lnTo>
                <a:lnTo>
                  <a:pt x="1226839" y="230160"/>
                </a:lnTo>
                <a:lnTo>
                  <a:pt x="1289333" y="167666"/>
                </a:lnTo>
                <a:close/>
                <a:moveTo>
                  <a:pt x="991468" y="105172"/>
                </a:moveTo>
                <a:lnTo>
                  <a:pt x="928973" y="167666"/>
                </a:lnTo>
                <a:lnTo>
                  <a:pt x="991467" y="230160"/>
                </a:lnTo>
                <a:lnTo>
                  <a:pt x="1053962" y="167666"/>
                </a:lnTo>
                <a:close/>
                <a:moveTo>
                  <a:pt x="756095" y="105172"/>
                </a:moveTo>
                <a:lnTo>
                  <a:pt x="693602" y="167666"/>
                </a:lnTo>
                <a:lnTo>
                  <a:pt x="756095" y="230160"/>
                </a:lnTo>
                <a:lnTo>
                  <a:pt x="818589" y="167666"/>
                </a:lnTo>
                <a:close/>
                <a:moveTo>
                  <a:pt x="520724" y="105172"/>
                </a:moveTo>
                <a:lnTo>
                  <a:pt x="458230" y="167666"/>
                </a:lnTo>
                <a:lnTo>
                  <a:pt x="520724" y="230160"/>
                </a:lnTo>
                <a:lnTo>
                  <a:pt x="583217" y="167666"/>
                </a:lnTo>
                <a:close/>
                <a:moveTo>
                  <a:pt x="6169647" y="105172"/>
                </a:moveTo>
                <a:lnTo>
                  <a:pt x="6107153" y="167666"/>
                </a:lnTo>
                <a:lnTo>
                  <a:pt x="6169647" y="230160"/>
                </a:lnTo>
                <a:lnTo>
                  <a:pt x="6232141" y="167666"/>
                </a:lnTo>
                <a:close/>
                <a:moveTo>
                  <a:pt x="5934275" y="105172"/>
                </a:moveTo>
                <a:lnTo>
                  <a:pt x="5871781" y="167666"/>
                </a:lnTo>
                <a:lnTo>
                  <a:pt x="5934275" y="230160"/>
                </a:lnTo>
                <a:lnTo>
                  <a:pt x="5996769" y="167666"/>
                </a:lnTo>
                <a:close/>
                <a:moveTo>
                  <a:pt x="5698903" y="105172"/>
                </a:moveTo>
                <a:lnTo>
                  <a:pt x="5636409" y="167666"/>
                </a:lnTo>
                <a:lnTo>
                  <a:pt x="5698903" y="230160"/>
                </a:lnTo>
                <a:lnTo>
                  <a:pt x="5761397" y="167666"/>
                </a:lnTo>
                <a:close/>
                <a:moveTo>
                  <a:pt x="5463531" y="105172"/>
                </a:moveTo>
                <a:lnTo>
                  <a:pt x="5401037" y="167666"/>
                </a:lnTo>
                <a:lnTo>
                  <a:pt x="5463531" y="230160"/>
                </a:lnTo>
                <a:lnTo>
                  <a:pt x="5526025" y="167666"/>
                </a:lnTo>
                <a:close/>
                <a:moveTo>
                  <a:pt x="5228159" y="105172"/>
                </a:moveTo>
                <a:lnTo>
                  <a:pt x="5165665" y="167666"/>
                </a:lnTo>
                <a:lnTo>
                  <a:pt x="5228159" y="230160"/>
                </a:lnTo>
                <a:lnTo>
                  <a:pt x="5290653" y="167666"/>
                </a:lnTo>
                <a:close/>
                <a:moveTo>
                  <a:pt x="4992787" y="105172"/>
                </a:moveTo>
                <a:lnTo>
                  <a:pt x="4930293" y="167666"/>
                </a:lnTo>
                <a:lnTo>
                  <a:pt x="4992787" y="230160"/>
                </a:lnTo>
                <a:lnTo>
                  <a:pt x="5055281" y="167666"/>
                </a:lnTo>
                <a:close/>
                <a:moveTo>
                  <a:pt x="4757415" y="105172"/>
                </a:moveTo>
                <a:lnTo>
                  <a:pt x="4694921" y="167666"/>
                </a:lnTo>
                <a:lnTo>
                  <a:pt x="4757415" y="230160"/>
                </a:lnTo>
                <a:lnTo>
                  <a:pt x="4819909" y="167666"/>
                </a:lnTo>
                <a:close/>
                <a:moveTo>
                  <a:pt x="4522043" y="105172"/>
                </a:moveTo>
                <a:lnTo>
                  <a:pt x="4459549" y="167666"/>
                </a:lnTo>
                <a:lnTo>
                  <a:pt x="4522043" y="230160"/>
                </a:lnTo>
                <a:lnTo>
                  <a:pt x="4584537" y="167666"/>
                </a:lnTo>
                <a:close/>
                <a:moveTo>
                  <a:pt x="4286671" y="105172"/>
                </a:moveTo>
                <a:lnTo>
                  <a:pt x="4224177" y="167666"/>
                </a:lnTo>
                <a:lnTo>
                  <a:pt x="4286671" y="230160"/>
                </a:lnTo>
                <a:lnTo>
                  <a:pt x="4349165" y="167666"/>
                </a:lnTo>
                <a:close/>
                <a:moveTo>
                  <a:pt x="4051299" y="105172"/>
                </a:moveTo>
                <a:lnTo>
                  <a:pt x="3988805" y="167667"/>
                </a:lnTo>
                <a:lnTo>
                  <a:pt x="4051299" y="230160"/>
                </a:lnTo>
                <a:lnTo>
                  <a:pt x="4113793" y="167666"/>
                </a:lnTo>
                <a:close/>
                <a:moveTo>
                  <a:pt x="3815929" y="105172"/>
                </a:moveTo>
                <a:lnTo>
                  <a:pt x="3753436" y="167665"/>
                </a:lnTo>
                <a:lnTo>
                  <a:pt x="3815931" y="230160"/>
                </a:lnTo>
                <a:lnTo>
                  <a:pt x="3878424" y="167667"/>
                </a:lnTo>
                <a:close/>
                <a:moveTo>
                  <a:pt x="3345185" y="105172"/>
                </a:moveTo>
                <a:lnTo>
                  <a:pt x="3282692" y="167665"/>
                </a:lnTo>
                <a:lnTo>
                  <a:pt x="3345188" y="230160"/>
                </a:lnTo>
                <a:lnTo>
                  <a:pt x="3407680" y="167668"/>
                </a:lnTo>
                <a:close/>
                <a:moveTo>
                  <a:pt x="3109815" y="105172"/>
                </a:moveTo>
                <a:lnTo>
                  <a:pt x="3047320" y="167667"/>
                </a:lnTo>
                <a:lnTo>
                  <a:pt x="3109813" y="230160"/>
                </a:lnTo>
                <a:lnTo>
                  <a:pt x="3172308" y="167665"/>
                </a:lnTo>
                <a:close/>
                <a:moveTo>
                  <a:pt x="2874441" y="105172"/>
                </a:moveTo>
                <a:lnTo>
                  <a:pt x="2811948" y="167665"/>
                </a:lnTo>
                <a:lnTo>
                  <a:pt x="2874444" y="230160"/>
                </a:lnTo>
                <a:lnTo>
                  <a:pt x="2936936" y="167668"/>
                </a:lnTo>
                <a:close/>
                <a:moveTo>
                  <a:pt x="6875764" y="105172"/>
                </a:moveTo>
                <a:lnTo>
                  <a:pt x="6813270" y="167666"/>
                </a:lnTo>
                <a:lnTo>
                  <a:pt x="6875764" y="230160"/>
                </a:lnTo>
                <a:lnTo>
                  <a:pt x="6938258" y="167666"/>
                </a:lnTo>
                <a:close/>
                <a:moveTo>
                  <a:pt x="6640391" y="105172"/>
                </a:moveTo>
                <a:lnTo>
                  <a:pt x="6577897" y="167666"/>
                </a:lnTo>
                <a:lnTo>
                  <a:pt x="6640392" y="230160"/>
                </a:lnTo>
                <a:lnTo>
                  <a:pt x="6702886" y="167666"/>
                </a:lnTo>
                <a:close/>
                <a:moveTo>
                  <a:pt x="6405019" y="105172"/>
                </a:moveTo>
                <a:lnTo>
                  <a:pt x="6342525" y="167666"/>
                </a:lnTo>
                <a:lnTo>
                  <a:pt x="6405019" y="230160"/>
                </a:lnTo>
                <a:lnTo>
                  <a:pt x="6467513" y="167666"/>
                </a:lnTo>
                <a:close/>
                <a:moveTo>
                  <a:pt x="8523375" y="105171"/>
                </a:moveTo>
                <a:lnTo>
                  <a:pt x="8460881" y="167666"/>
                </a:lnTo>
                <a:lnTo>
                  <a:pt x="8523375" y="230160"/>
                </a:lnTo>
                <a:lnTo>
                  <a:pt x="8585869" y="167666"/>
                </a:lnTo>
                <a:close/>
                <a:moveTo>
                  <a:pt x="8288002" y="105171"/>
                </a:moveTo>
                <a:lnTo>
                  <a:pt x="8225508" y="167666"/>
                </a:lnTo>
                <a:lnTo>
                  <a:pt x="8288002" y="230160"/>
                </a:lnTo>
                <a:lnTo>
                  <a:pt x="8350497" y="167666"/>
                </a:lnTo>
                <a:close/>
                <a:moveTo>
                  <a:pt x="7581883" y="105171"/>
                </a:moveTo>
                <a:lnTo>
                  <a:pt x="7519388" y="167666"/>
                </a:lnTo>
                <a:lnTo>
                  <a:pt x="7581883" y="230160"/>
                </a:lnTo>
                <a:lnTo>
                  <a:pt x="7644377" y="167666"/>
                </a:lnTo>
                <a:close/>
                <a:moveTo>
                  <a:pt x="7817256" y="105171"/>
                </a:moveTo>
                <a:lnTo>
                  <a:pt x="7754761" y="167666"/>
                </a:lnTo>
                <a:lnTo>
                  <a:pt x="7817256" y="230160"/>
                </a:lnTo>
                <a:lnTo>
                  <a:pt x="7879751" y="167666"/>
                </a:lnTo>
                <a:close/>
                <a:moveTo>
                  <a:pt x="7346510" y="105171"/>
                </a:moveTo>
                <a:lnTo>
                  <a:pt x="7284015" y="167666"/>
                </a:lnTo>
                <a:lnTo>
                  <a:pt x="7346510" y="230160"/>
                </a:lnTo>
                <a:lnTo>
                  <a:pt x="7409004" y="167666"/>
                </a:lnTo>
                <a:close/>
                <a:moveTo>
                  <a:pt x="7111137" y="105171"/>
                </a:moveTo>
                <a:lnTo>
                  <a:pt x="7048642" y="167666"/>
                </a:lnTo>
                <a:lnTo>
                  <a:pt x="7111137" y="230160"/>
                </a:lnTo>
                <a:lnTo>
                  <a:pt x="7173631" y="167666"/>
                </a:lnTo>
                <a:close/>
                <a:moveTo>
                  <a:pt x="8052629" y="105171"/>
                </a:moveTo>
                <a:lnTo>
                  <a:pt x="7990135" y="167666"/>
                </a:lnTo>
                <a:lnTo>
                  <a:pt x="8052629" y="230160"/>
                </a:lnTo>
                <a:lnTo>
                  <a:pt x="8115124" y="167666"/>
                </a:lnTo>
                <a:close/>
                <a:moveTo>
                  <a:pt x="8758748" y="105171"/>
                </a:moveTo>
                <a:lnTo>
                  <a:pt x="8696253" y="167666"/>
                </a:lnTo>
                <a:lnTo>
                  <a:pt x="8758748" y="230160"/>
                </a:lnTo>
                <a:lnTo>
                  <a:pt x="8821242" y="167666"/>
                </a:lnTo>
                <a:close/>
                <a:moveTo>
                  <a:pt x="8994125" y="105167"/>
                </a:moveTo>
                <a:lnTo>
                  <a:pt x="8931626" y="167666"/>
                </a:lnTo>
                <a:lnTo>
                  <a:pt x="8994121" y="230160"/>
                </a:lnTo>
                <a:lnTo>
                  <a:pt x="9056619" y="167662"/>
                </a:lnTo>
                <a:close/>
                <a:moveTo>
                  <a:pt x="55192" y="0"/>
                </a:moveTo>
                <a:lnTo>
                  <a:pt x="285352" y="230160"/>
                </a:lnTo>
                <a:lnTo>
                  <a:pt x="347846" y="167666"/>
                </a:lnTo>
                <a:lnTo>
                  <a:pt x="235372" y="55192"/>
                </a:lnTo>
                <a:lnTo>
                  <a:pt x="290564" y="0"/>
                </a:lnTo>
                <a:lnTo>
                  <a:pt x="403038" y="112474"/>
                </a:lnTo>
                <a:lnTo>
                  <a:pt x="515512" y="0"/>
                </a:lnTo>
                <a:lnTo>
                  <a:pt x="520724" y="5212"/>
                </a:lnTo>
                <a:lnTo>
                  <a:pt x="525935" y="0"/>
                </a:lnTo>
                <a:lnTo>
                  <a:pt x="638410" y="112474"/>
                </a:lnTo>
                <a:lnTo>
                  <a:pt x="750883" y="0"/>
                </a:lnTo>
                <a:lnTo>
                  <a:pt x="756095" y="5212"/>
                </a:lnTo>
                <a:lnTo>
                  <a:pt x="761307" y="0"/>
                </a:lnTo>
                <a:lnTo>
                  <a:pt x="873782" y="112474"/>
                </a:lnTo>
                <a:lnTo>
                  <a:pt x="986256" y="0"/>
                </a:lnTo>
                <a:lnTo>
                  <a:pt x="991467" y="5212"/>
                </a:lnTo>
                <a:lnTo>
                  <a:pt x="996679" y="0"/>
                </a:lnTo>
                <a:lnTo>
                  <a:pt x="1109154" y="112474"/>
                </a:lnTo>
                <a:lnTo>
                  <a:pt x="1221628" y="0"/>
                </a:lnTo>
                <a:lnTo>
                  <a:pt x="1226839" y="5212"/>
                </a:lnTo>
                <a:lnTo>
                  <a:pt x="1232051" y="0"/>
                </a:lnTo>
                <a:lnTo>
                  <a:pt x="1344526" y="112474"/>
                </a:lnTo>
                <a:lnTo>
                  <a:pt x="1457000" y="0"/>
                </a:lnTo>
                <a:lnTo>
                  <a:pt x="1462212" y="5212"/>
                </a:lnTo>
                <a:lnTo>
                  <a:pt x="1467423" y="0"/>
                </a:lnTo>
                <a:lnTo>
                  <a:pt x="1579898" y="112474"/>
                </a:lnTo>
                <a:lnTo>
                  <a:pt x="1692372" y="0"/>
                </a:lnTo>
                <a:lnTo>
                  <a:pt x="1697583" y="5212"/>
                </a:lnTo>
                <a:lnTo>
                  <a:pt x="1702796" y="0"/>
                </a:lnTo>
                <a:lnTo>
                  <a:pt x="1815270" y="112474"/>
                </a:lnTo>
                <a:lnTo>
                  <a:pt x="1927744" y="0"/>
                </a:lnTo>
                <a:lnTo>
                  <a:pt x="1932955" y="5211"/>
                </a:lnTo>
                <a:lnTo>
                  <a:pt x="1938166" y="0"/>
                </a:lnTo>
                <a:lnTo>
                  <a:pt x="2050641" y="112475"/>
                </a:lnTo>
                <a:lnTo>
                  <a:pt x="2163117" y="0"/>
                </a:lnTo>
                <a:lnTo>
                  <a:pt x="2168328" y="5212"/>
                </a:lnTo>
                <a:lnTo>
                  <a:pt x="2173541" y="0"/>
                </a:lnTo>
                <a:lnTo>
                  <a:pt x="2286013" y="112473"/>
                </a:lnTo>
                <a:lnTo>
                  <a:pt x="2398486" y="0"/>
                </a:lnTo>
                <a:lnTo>
                  <a:pt x="2403697" y="5212"/>
                </a:lnTo>
                <a:lnTo>
                  <a:pt x="2408910" y="0"/>
                </a:lnTo>
                <a:lnTo>
                  <a:pt x="2521385" y="112475"/>
                </a:lnTo>
                <a:lnTo>
                  <a:pt x="2633860" y="0"/>
                </a:lnTo>
                <a:lnTo>
                  <a:pt x="2639072" y="5212"/>
                </a:lnTo>
                <a:lnTo>
                  <a:pt x="2644284" y="0"/>
                </a:lnTo>
                <a:lnTo>
                  <a:pt x="2756757" y="112473"/>
                </a:lnTo>
                <a:lnTo>
                  <a:pt x="2869229" y="0"/>
                </a:lnTo>
                <a:lnTo>
                  <a:pt x="2874441" y="5212"/>
                </a:lnTo>
                <a:lnTo>
                  <a:pt x="2879653" y="0"/>
                </a:lnTo>
                <a:lnTo>
                  <a:pt x="2992128" y="112475"/>
                </a:lnTo>
                <a:lnTo>
                  <a:pt x="3104604" y="0"/>
                </a:lnTo>
                <a:lnTo>
                  <a:pt x="3109815" y="5212"/>
                </a:lnTo>
                <a:lnTo>
                  <a:pt x="3115027" y="0"/>
                </a:lnTo>
                <a:lnTo>
                  <a:pt x="3227500" y="112473"/>
                </a:lnTo>
                <a:lnTo>
                  <a:pt x="3339973" y="0"/>
                </a:lnTo>
                <a:lnTo>
                  <a:pt x="3345185" y="5212"/>
                </a:lnTo>
                <a:lnTo>
                  <a:pt x="3350397" y="0"/>
                </a:lnTo>
                <a:lnTo>
                  <a:pt x="3462872" y="112476"/>
                </a:lnTo>
                <a:lnTo>
                  <a:pt x="3575348" y="0"/>
                </a:lnTo>
                <a:lnTo>
                  <a:pt x="3580559" y="5212"/>
                </a:lnTo>
                <a:lnTo>
                  <a:pt x="3585771" y="0"/>
                </a:lnTo>
                <a:lnTo>
                  <a:pt x="3698244" y="112473"/>
                </a:lnTo>
                <a:lnTo>
                  <a:pt x="3810717" y="0"/>
                </a:lnTo>
                <a:lnTo>
                  <a:pt x="3815929" y="5212"/>
                </a:lnTo>
                <a:lnTo>
                  <a:pt x="3821141" y="0"/>
                </a:lnTo>
                <a:lnTo>
                  <a:pt x="3933615" y="112475"/>
                </a:lnTo>
                <a:lnTo>
                  <a:pt x="4046087" y="0"/>
                </a:lnTo>
                <a:lnTo>
                  <a:pt x="4051299" y="5212"/>
                </a:lnTo>
                <a:lnTo>
                  <a:pt x="4056511" y="0"/>
                </a:lnTo>
                <a:lnTo>
                  <a:pt x="4168985" y="112474"/>
                </a:lnTo>
                <a:lnTo>
                  <a:pt x="4281459" y="0"/>
                </a:lnTo>
                <a:lnTo>
                  <a:pt x="4286671" y="5212"/>
                </a:lnTo>
                <a:lnTo>
                  <a:pt x="4291883" y="0"/>
                </a:lnTo>
                <a:lnTo>
                  <a:pt x="4404357" y="112474"/>
                </a:lnTo>
                <a:lnTo>
                  <a:pt x="4516831" y="0"/>
                </a:lnTo>
                <a:lnTo>
                  <a:pt x="4522043" y="5212"/>
                </a:lnTo>
                <a:lnTo>
                  <a:pt x="4527255" y="0"/>
                </a:lnTo>
                <a:lnTo>
                  <a:pt x="4639729" y="112474"/>
                </a:lnTo>
                <a:lnTo>
                  <a:pt x="4752203" y="0"/>
                </a:lnTo>
                <a:lnTo>
                  <a:pt x="4757415" y="5212"/>
                </a:lnTo>
                <a:lnTo>
                  <a:pt x="4762627" y="0"/>
                </a:lnTo>
                <a:lnTo>
                  <a:pt x="4875101" y="112474"/>
                </a:lnTo>
                <a:lnTo>
                  <a:pt x="4987575" y="0"/>
                </a:lnTo>
                <a:lnTo>
                  <a:pt x="4992787" y="5212"/>
                </a:lnTo>
                <a:lnTo>
                  <a:pt x="4997999" y="0"/>
                </a:lnTo>
                <a:lnTo>
                  <a:pt x="5110473" y="112474"/>
                </a:lnTo>
                <a:lnTo>
                  <a:pt x="5222947" y="0"/>
                </a:lnTo>
                <a:lnTo>
                  <a:pt x="5228159" y="5212"/>
                </a:lnTo>
                <a:lnTo>
                  <a:pt x="5233371" y="0"/>
                </a:lnTo>
                <a:lnTo>
                  <a:pt x="5345845" y="112474"/>
                </a:lnTo>
                <a:lnTo>
                  <a:pt x="5458319" y="0"/>
                </a:lnTo>
                <a:lnTo>
                  <a:pt x="5463531" y="5212"/>
                </a:lnTo>
                <a:lnTo>
                  <a:pt x="5468743" y="0"/>
                </a:lnTo>
                <a:lnTo>
                  <a:pt x="5581217" y="112474"/>
                </a:lnTo>
                <a:lnTo>
                  <a:pt x="5693691" y="0"/>
                </a:lnTo>
                <a:lnTo>
                  <a:pt x="5698903" y="5212"/>
                </a:lnTo>
                <a:lnTo>
                  <a:pt x="5704115" y="0"/>
                </a:lnTo>
                <a:lnTo>
                  <a:pt x="5816589" y="112474"/>
                </a:lnTo>
                <a:lnTo>
                  <a:pt x="5929063" y="0"/>
                </a:lnTo>
                <a:lnTo>
                  <a:pt x="5934275" y="5212"/>
                </a:lnTo>
                <a:lnTo>
                  <a:pt x="5939487" y="0"/>
                </a:lnTo>
                <a:lnTo>
                  <a:pt x="6051961" y="112474"/>
                </a:lnTo>
                <a:lnTo>
                  <a:pt x="6164435" y="0"/>
                </a:lnTo>
                <a:lnTo>
                  <a:pt x="6169647" y="5212"/>
                </a:lnTo>
                <a:lnTo>
                  <a:pt x="6174859" y="0"/>
                </a:lnTo>
                <a:lnTo>
                  <a:pt x="6287333" y="112474"/>
                </a:lnTo>
                <a:lnTo>
                  <a:pt x="6399807" y="0"/>
                </a:lnTo>
                <a:lnTo>
                  <a:pt x="6405019" y="5213"/>
                </a:lnTo>
                <a:lnTo>
                  <a:pt x="6410232" y="0"/>
                </a:lnTo>
                <a:lnTo>
                  <a:pt x="6522705" y="112474"/>
                </a:lnTo>
                <a:lnTo>
                  <a:pt x="6635179" y="0"/>
                </a:lnTo>
                <a:lnTo>
                  <a:pt x="6640391" y="5213"/>
                </a:lnTo>
                <a:lnTo>
                  <a:pt x="6645604" y="0"/>
                </a:lnTo>
                <a:lnTo>
                  <a:pt x="6758078" y="112474"/>
                </a:lnTo>
                <a:lnTo>
                  <a:pt x="6870552" y="0"/>
                </a:lnTo>
                <a:lnTo>
                  <a:pt x="6875764" y="5213"/>
                </a:lnTo>
                <a:lnTo>
                  <a:pt x="6880977" y="0"/>
                </a:lnTo>
                <a:lnTo>
                  <a:pt x="6993450" y="112474"/>
                </a:lnTo>
                <a:lnTo>
                  <a:pt x="7105924" y="0"/>
                </a:lnTo>
                <a:lnTo>
                  <a:pt x="7111137" y="5213"/>
                </a:lnTo>
                <a:lnTo>
                  <a:pt x="7116350" y="0"/>
                </a:lnTo>
                <a:lnTo>
                  <a:pt x="7228823" y="112474"/>
                </a:lnTo>
                <a:lnTo>
                  <a:pt x="7341297" y="0"/>
                </a:lnTo>
                <a:lnTo>
                  <a:pt x="7346510" y="5213"/>
                </a:lnTo>
                <a:lnTo>
                  <a:pt x="7351723" y="0"/>
                </a:lnTo>
                <a:lnTo>
                  <a:pt x="7464196" y="112474"/>
                </a:lnTo>
                <a:lnTo>
                  <a:pt x="7576670" y="0"/>
                </a:lnTo>
                <a:lnTo>
                  <a:pt x="7581883" y="5213"/>
                </a:lnTo>
                <a:lnTo>
                  <a:pt x="7587096" y="0"/>
                </a:lnTo>
                <a:lnTo>
                  <a:pt x="7699569" y="112474"/>
                </a:lnTo>
                <a:lnTo>
                  <a:pt x="7812043" y="0"/>
                </a:lnTo>
                <a:lnTo>
                  <a:pt x="7817256" y="5213"/>
                </a:lnTo>
                <a:lnTo>
                  <a:pt x="7822469" y="0"/>
                </a:lnTo>
                <a:lnTo>
                  <a:pt x="7934943" y="112474"/>
                </a:lnTo>
                <a:lnTo>
                  <a:pt x="8047416" y="0"/>
                </a:lnTo>
                <a:lnTo>
                  <a:pt x="8052629" y="5213"/>
                </a:lnTo>
                <a:lnTo>
                  <a:pt x="8057842" y="0"/>
                </a:lnTo>
                <a:lnTo>
                  <a:pt x="8170316" y="112474"/>
                </a:lnTo>
                <a:lnTo>
                  <a:pt x="8282789" y="0"/>
                </a:lnTo>
                <a:lnTo>
                  <a:pt x="8288002" y="5213"/>
                </a:lnTo>
                <a:lnTo>
                  <a:pt x="8293215" y="0"/>
                </a:lnTo>
                <a:lnTo>
                  <a:pt x="8405689" y="112474"/>
                </a:lnTo>
                <a:lnTo>
                  <a:pt x="8518162" y="0"/>
                </a:lnTo>
                <a:lnTo>
                  <a:pt x="8523375" y="5213"/>
                </a:lnTo>
                <a:lnTo>
                  <a:pt x="8528588" y="0"/>
                </a:lnTo>
                <a:lnTo>
                  <a:pt x="8641061" y="112474"/>
                </a:lnTo>
                <a:lnTo>
                  <a:pt x="8753535" y="0"/>
                </a:lnTo>
                <a:lnTo>
                  <a:pt x="8758748" y="5213"/>
                </a:lnTo>
                <a:lnTo>
                  <a:pt x="8763961" y="0"/>
                </a:lnTo>
                <a:lnTo>
                  <a:pt x="8876434" y="112474"/>
                </a:lnTo>
                <a:lnTo>
                  <a:pt x="8988908" y="0"/>
                </a:lnTo>
                <a:lnTo>
                  <a:pt x="8994125" y="5217"/>
                </a:lnTo>
                <a:lnTo>
                  <a:pt x="8999342" y="0"/>
                </a:lnTo>
                <a:lnTo>
                  <a:pt x="9111811" y="112470"/>
                </a:lnTo>
                <a:lnTo>
                  <a:pt x="9224281" y="0"/>
                </a:lnTo>
                <a:lnTo>
                  <a:pt x="9279473" y="55192"/>
                </a:lnTo>
                <a:lnTo>
                  <a:pt x="9167003" y="167662"/>
                </a:lnTo>
                <a:lnTo>
                  <a:pt x="9229502" y="230160"/>
                </a:lnTo>
                <a:lnTo>
                  <a:pt x="9459662" y="0"/>
                </a:lnTo>
                <a:lnTo>
                  <a:pt x="9514854" y="55192"/>
                </a:lnTo>
                <a:lnTo>
                  <a:pt x="9284694" y="285352"/>
                </a:lnTo>
                <a:lnTo>
                  <a:pt x="9514854" y="515512"/>
                </a:lnTo>
                <a:lnTo>
                  <a:pt x="9459662" y="570704"/>
                </a:lnTo>
                <a:lnTo>
                  <a:pt x="9229502" y="340544"/>
                </a:lnTo>
                <a:lnTo>
                  <a:pt x="9167003" y="403043"/>
                </a:lnTo>
                <a:lnTo>
                  <a:pt x="9279473" y="515512"/>
                </a:lnTo>
                <a:lnTo>
                  <a:pt x="9224281" y="570704"/>
                </a:lnTo>
                <a:lnTo>
                  <a:pt x="9111811" y="458235"/>
                </a:lnTo>
                <a:lnTo>
                  <a:pt x="8999342" y="570704"/>
                </a:lnTo>
                <a:lnTo>
                  <a:pt x="8994125" y="565487"/>
                </a:lnTo>
                <a:lnTo>
                  <a:pt x="8988908" y="570704"/>
                </a:lnTo>
                <a:lnTo>
                  <a:pt x="8876434" y="458231"/>
                </a:lnTo>
                <a:lnTo>
                  <a:pt x="8763961" y="570704"/>
                </a:lnTo>
                <a:lnTo>
                  <a:pt x="8758748" y="565491"/>
                </a:lnTo>
                <a:lnTo>
                  <a:pt x="8753535" y="570704"/>
                </a:lnTo>
                <a:lnTo>
                  <a:pt x="8641061" y="458231"/>
                </a:lnTo>
                <a:lnTo>
                  <a:pt x="8528588" y="570704"/>
                </a:lnTo>
                <a:lnTo>
                  <a:pt x="8523375" y="565491"/>
                </a:lnTo>
                <a:lnTo>
                  <a:pt x="8518162" y="570704"/>
                </a:lnTo>
                <a:lnTo>
                  <a:pt x="8405689" y="458231"/>
                </a:lnTo>
                <a:lnTo>
                  <a:pt x="8293215" y="570704"/>
                </a:lnTo>
                <a:lnTo>
                  <a:pt x="8288002" y="565491"/>
                </a:lnTo>
                <a:lnTo>
                  <a:pt x="8282789" y="570704"/>
                </a:lnTo>
                <a:lnTo>
                  <a:pt x="8170316" y="458231"/>
                </a:lnTo>
                <a:lnTo>
                  <a:pt x="8057842" y="570704"/>
                </a:lnTo>
                <a:lnTo>
                  <a:pt x="8052629" y="565491"/>
                </a:lnTo>
                <a:lnTo>
                  <a:pt x="8047416" y="570704"/>
                </a:lnTo>
                <a:lnTo>
                  <a:pt x="7934943" y="458231"/>
                </a:lnTo>
                <a:lnTo>
                  <a:pt x="7822469" y="570704"/>
                </a:lnTo>
                <a:lnTo>
                  <a:pt x="7817256" y="565491"/>
                </a:lnTo>
                <a:lnTo>
                  <a:pt x="7812043" y="570704"/>
                </a:lnTo>
                <a:lnTo>
                  <a:pt x="7699569" y="458231"/>
                </a:lnTo>
                <a:lnTo>
                  <a:pt x="7587096" y="570704"/>
                </a:lnTo>
                <a:lnTo>
                  <a:pt x="7581883" y="565491"/>
                </a:lnTo>
                <a:lnTo>
                  <a:pt x="7576670" y="570704"/>
                </a:lnTo>
                <a:lnTo>
                  <a:pt x="7464196" y="458231"/>
                </a:lnTo>
                <a:lnTo>
                  <a:pt x="7351723" y="570704"/>
                </a:lnTo>
                <a:lnTo>
                  <a:pt x="7346510" y="565491"/>
                </a:lnTo>
                <a:lnTo>
                  <a:pt x="7341297" y="570704"/>
                </a:lnTo>
                <a:lnTo>
                  <a:pt x="7228823" y="458231"/>
                </a:lnTo>
                <a:lnTo>
                  <a:pt x="7116350" y="570704"/>
                </a:lnTo>
                <a:lnTo>
                  <a:pt x="7111137" y="565491"/>
                </a:lnTo>
                <a:lnTo>
                  <a:pt x="7105924" y="570704"/>
                </a:lnTo>
                <a:lnTo>
                  <a:pt x="6993450" y="458231"/>
                </a:lnTo>
                <a:lnTo>
                  <a:pt x="6880977" y="570704"/>
                </a:lnTo>
                <a:lnTo>
                  <a:pt x="6875764" y="565492"/>
                </a:lnTo>
                <a:lnTo>
                  <a:pt x="6870552" y="570704"/>
                </a:lnTo>
                <a:lnTo>
                  <a:pt x="6758078" y="458230"/>
                </a:lnTo>
                <a:lnTo>
                  <a:pt x="6645604" y="570704"/>
                </a:lnTo>
                <a:lnTo>
                  <a:pt x="6640391" y="565492"/>
                </a:lnTo>
                <a:lnTo>
                  <a:pt x="6635179" y="570704"/>
                </a:lnTo>
                <a:lnTo>
                  <a:pt x="6522705" y="458231"/>
                </a:lnTo>
                <a:lnTo>
                  <a:pt x="6410232" y="570704"/>
                </a:lnTo>
                <a:lnTo>
                  <a:pt x="6405019" y="565492"/>
                </a:lnTo>
                <a:lnTo>
                  <a:pt x="6399807" y="570704"/>
                </a:lnTo>
                <a:lnTo>
                  <a:pt x="6287333" y="458230"/>
                </a:lnTo>
                <a:lnTo>
                  <a:pt x="6174859" y="570704"/>
                </a:lnTo>
                <a:lnTo>
                  <a:pt x="6169647" y="565492"/>
                </a:lnTo>
                <a:lnTo>
                  <a:pt x="6164435" y="570704"/>
                </a:lnTo>
                <a:lnTo>
                  <a:pt x="6051961" y="458230"/>
                </a:lnTo>
                <a:lnTo>
                  <a:pt x="5939487" y="570704"/>
                </a:lnTo>
                <a:lnTo>
                  <a:pt x="5934275" y="565492"/>
                </a:lnTo>
                <a:lnTo>
                  <a:pt x="5929063" y="570704"/>
                </a:lnTo>
                <a:lnTo>
                  <a:pt x="5816589" y="458230"/>
                </a:lnTo>
                <a:lnTo>
                  <a:pt x="5704115" y="570704"/>
                </a:lnTo>
                <a:lnTo>
                  <a:pt x="5698903" y="565492"/>
                </a:lnTo>
                <a:lnTo>
                  <a:pt x="5693691" y="570704"/>
                </a:lnTo>
                <a:lnTo>
                  <a:pt x="5581217" y="458230"/>
                </a:lnTo>
                <a:lnTo>
                  <a:pt x="5468743" y="570704"/>
                </a:lnTo>
                <a:lnTo>
                  <a:pt x="5463531" y="565492"/>
                </a:lnTo>
                <a:lnTo>
                  <a:pt x="5458319" y="570704"/>
                </a:lnTo>
                <a:lnTo>
                  <a:pt x="5345845" y="458230"/>
                </a:lnTo>
                <a:lnTo>
                  <a:pt x="5233371" y="570704"/>
                </a:lnTo>
                <a:lnTo>
                  <a:pt x="5228159" y="565492"/>
                </a:lnTo>
                <a:lnTo>
                  <a:pt x="5222947" y="570704"/>
                </a:lnTo>
                <a:lnTo>
                  <a:pt x="5110473" y="458230"/>
                </a:lnTo>
                <a:lnTo>
                  <a:pt x="4997999" y="570704"/>
                </a:lnTo>
                <a:lnTo>
                  <a:pt x="4992787" y="565492"/>
                </a:lnTo>
                <a:lnTo>
                  <a:pt x="4987575" y="570704"/>
                </a:lnTo>
                <a:lnTo>
                  <a:pt x="4875101" y="458230"/>
                </a:lnTo>
                <a:lnTo>
                  <a:pt x="4762627" y="570704"/>
                </a:lnTo>
                <a:lnTo>
                  <a:pt x="4757415" y="565492"/>
                </a:lnTo>
                <a:lnTo>
                  <a:pt x="4752203" y="570704"/>
                </a:lnTo>
                <a:lnTo>
                  <a:pt x="4639729" y="458230"/>
                </a:lnTo>
                <a:lnTo>
                  <a:pt x="4527255" y="570704"/>
                </a:lnTo>
                <a:lnTo>
                  <a:pt x="4522043" y="565492"/>
                </a:lnTo>
                <a:lnTo>
                  <a:pt x="4516831" y="570704"/>
                </a:lnTo>
                <a:lnTo>
                  <a:pt x="4404357" y="458230"/>
                </a:lnTo>
                <a:lnTo>
                  <a:pt x="4291883" y="570704"/>
                </a:lnTo>
                <a:lnTo>
                  <a:pt x="4286671" y="565492"/>
                </a:lnTo>
                <a:lnTo>
                  <a:pt x="4281459" y="570704"/>
                </a:lnTo>
                <a:lnTo>
                  <a:pt x="4168985" y="458230"/>
                </a:lnTo>
                <a:lnTo>
                  <a:pt x="4056511" y="570704"/>
                </a:lnTo>
                <a:lnTo>
                  <a:pt x="4051299" y="565492"/>
                </a:lnTo>
                <a:lnTo>
                  <a:pt x="4046087" y="570704"/>
                </a:lnTo>
                <a:lnTo>
                  <a:pt x="3933615" y="458229"/>
                </a:lnTo>
                <a:lnTo>
                  <a:pt x="3821141" y="570704"/>
                </a:lnTo>
                <a:lnTo>
                  <a:pt x="3815929" y="565492"/>
                </a:lnTo>
                <a:lnTo>
                  <a:pt x="3810717" y="570704"/>
                </a:lnTo>
                <a:lnTo>
                  <a:pt x="3698244" y="458231"/>
                </a:lnTo>
                <a:lnTo>
                  <a:pt x="3585771" y="570704"/>
                </a:lnTo>
                <a:lnTo>
                  <a:pt x="3580559" y="565492"/>
                </a:lnTo>
                <a:lnTo>
                  <a:pt x="3575348" y="570704"/>
                </a:lnTo>
                <a:lnTo>
                  <a:pt x="3462872" y="458229"/>
                </a:lnTo>
                <a:lnTo>
                  <a:pt x="3350397" y="570704"/>
                </a:lnTo>
                <a:lnTo>
                  <a:pt x="3345185" y="565492"/>
                </a:lnTo>
                <a:lnTo>
                  <a:pt x="3339973" y="570704"/>
                </a:lnTo>
                <a:lnTo>
                  <a:pt x="3227500" y="458231"/>
                </a:lnTo>
                <a:lnTo>
                  <a:pt x="3115027" y="570704"/>
                </a:lnTo>
                <a:lnTo>
                  <a:pt x="3109815" y="565492"/>
                </a:lnTo>
                <a:lnTo>
                  <a:pt x="3104604" y="570704"/>
                </a:lnTo>
                <a:lnTo>
                  <a:pt x="2992128" y="458229"/>
                </a:lnTo>
                <a:lnTo>
                  <a:pt x="2879653" y="570704"/>
                </a:lnTo>
                <a:lnTo>
                  <a:pt x="2874441" y="565492"/>
                </a:lnTo>
                <a:lnTo>
                  <a:pt x="2869229" y="570704"/>
                </a:lnTo>
                <a:lnTo>
                  <a:pt x="2756757" y="458232"/>
                </a:lnTo>
                <a:lnTo>
                  <a:pt x="2644284" y="570704"/>
                </a:lnTo>
                <a:lnTo>
                  <a:pt x="2639072" y="565492"/>
                </a:lnTo>
                <a:lnTo>
                  <a:pt x="2633860" y="570704"/>
                </a:lnTo>
                <a:lnTo>
                  <a:pt x="2521385" y="458229"/>
                </a:lnTo>
                <a:lnTo>
                  <a:pt x="2408910" y="570704"/>
                </a:lnTo>
                <a:lnTo>
                  <a:pt x="2403697" y="565492"/>
                </a:lnTo>
                <a:lnTo>
                  <a:pt x="2398486" y="570704"/>
                </a:lnTo>
                <a:lnTo>
                  <a:pt x="2286013" y="458231"/>
                </a:lnTo>
                <a:lnTo>
                  <a:pt x="2173541" y="570704"/>
                </a:lnTo>
                <a:lnTo>
                  <a:pt x="2168328" y="565492"/>
                </a:lnTo>
                <a:lnTo>
                  <a:pt x="2163117" y="570704"/>
                </a:lnTo>
                <a:lnTo>
                  <a:pt x="2050641" y="458229"/>
                </a:lnTo>
                <a:lnTo>
                  <a:pt x="1938166" y="570704"/>
                </a:lnTo>
                <a:lnTo>
                  <a:pt x="1932955" y="565493"/>
                </a:lnTo>
                <a:lnTo>
                  <a:pt x="1927744" y="570704"/>
                </a:lnTo>
                <a:lnTo>
                  <a:pt x="1815270" y="458230"/>
                </a:lnTo>
                <a:lnTo>
                  <a:pt x="1702796" y="570704"/>
                </a:lnTo>
                <a:lnTo>
                  <a:pt x="1697583" y="565492"/>
                </a:lnTo>
                <a:lnTo>
                  <a:pt x="1692372" y="570704"/>
                </a:lnTo>
                <a:lnTo>
                  <a:pt x="1579898" y="458230"/>
                </a:lnTo>
                <a:lnTo>
                  <a:pt x="1467423" y="570704"/>
                </a:lnTo>
                <a:lnTo>
                  <a:pt x="1462212" y="565492"/>
                </a:lnTo>
                <a:lnTo>
                  <a:pt x="1457000" y="570704"/>
                </a:lnTo>
                <a:lnTo>
                  <a:pt x="1344526" y="458230"/>
                </a:lnTo>
                <a:lnTo>
                  <a:pt x="1232051" y="570704"/>
                </a:lnTo>
                <a:lnTo>
                  <a:pt x="1226839" y="565492"/>
                </a:lnTo>
                <a:lnTo>
                  <a:pt x="1221628" y="570704"/>
                </a:lnTo>
                <a:lnTo>
                  <a:pt x="1109154" y="458230"/>
                </a:lnTo>
                <a:lnTo>
                  <a:pt x="996679" y="570704"/>
                </a:lnTo>
                <a:lnTo>
                  <a:pt x="991467" y="565492"/>
                </a:lnTo>
                <a:lnTo>
                  <a:pt x="986256" y="570704"/>
                </a:lnTo>
                <a:lnTo>
                  <a:pt x="873782" y="458230"/>
                </a:lnTo>
                <a:lnTo>
                  <a:pt x="761307" y="570704"/>
                </a:lnTo>
                <a:lnTo>
                  <a:pt x="756095" y="565492"/>
                </a:lnTo>
                <a:lnTo>
                  <a:pt x="750883" y="570704"/>
                </a:lnTo>
                <a:lnTo>
                  <a:pt x="638410" y="458230"/>
                </a:lnTo>
                <a:lnTo>
                  <a:pt x="525935" y="570704"/>
                </a:lnTo>
                <a:lnTo>
                  <a:pt x="520724" y="565492"/>
                </a:lnTo>
                <a:lnTo>
                  <a:pt x="515512" y="570704"/>
                </a:lnTo>
                <a:lnTo>
                  <a:pt x="403038" y="458230"/>
                </a:lnTo>
                <a:lnTo>
                  <a:pt x="290564" y="570704"/>
                </a:lnTo>
                <a:lnTo>
                  <a:pt x="235372" y="515512"/>
                </a:lnTo>
                <a:lnTo>
                  <a:pt x="347846" y="403038"/>
                </a:lnTo>
                <a:lnTo>
                  <a:pt x="285352" y="340544"/>
                </a:lnTo>
                <a:lnTo>
                  <a:pt x="55192" y="570704"/>
                </a:lnTo>
                <a:lnTo>
                  <a:pt x="0" y="515512"/>
                </a:lnTo>
                <a:lnTo>
                  <a:pt x="230160" y="285352"/>
                </a:lnTo>
                <a:lnTo>
                  <a:pt x="0" y="55192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フリーフォーム: 図形 175">
            <a:extLst>
              <a:ext uri="{FF2B5EF4-FFF2-40B4-BE49-F238E27FC236}">
                <a16:creationId xmlns:a16="http://schemas.microsoft.com/office/drawing/2014/main" id="{2615C950-9307-4302-BF7D-29827251BE93}"/>
              </a:ext>
            </a:extLst>
          </p:cNvPr>
          <p:cNvSpPr/>
          <p:nvPr/>
        </p:nvSpPr>
        <p:spPr>
          <a:xfrm>
            <a:off x="190229" y="4694805"/>
            <a:ext cx="9661944" cy="276193"/>
          </a:xfrm>
          <a:custGeom>
            <a:avLst/>
            <a:gdLst>
              <a:gd name="connsiteX0" fmla="*/ 9404898 w 9661944"/>
              <a:gd name="connsiteY0" fmla="*/ 147713 h 276193"/>
              <a:gd name="connsiteX1" fmla="*/ 9355037 w 9661944"/>
              <a:gd name="connsiteY1" fmla="*/ 197574 h 276193"/>
              <a:gd name="connsiteX2" fmla="*/ 9404895 w 9661944"/>
              <a:gd name="connsiteY2" fmla="*/ 247433 h 276193"/>
              <a:gd name="connsiteX3" fmla="*/ 9454757 w 9661944"/>
              <a:gd name="connsiteY3" fmla="*/ 197572 h 276193"/>
              <a:gd name="connsiteX4" fmla="*/ 9285943 w 9661944"/>
              <a:gd name="connsiteY4" fmla="*/ 147713 h 276193"/>
              <a:gd name="connsiteX5" fmla="*/ 9236081 w 9661944"/>
              <a:gd name="connsiteY5" fmla="*/ 197574 h 276193"/>
              <a:gd name="connsiteX6" fmla="*/ 9285943 w 9661944"/>
              <a:gd name="connsiteY6" fmla="*/ 247436 h 276193"/>
              <a:gd name="connsiteX7" fmla="*/ 9335804 w 9661944"/>
              <a:gd name="connsiteY7" fmla="*/ 197574 h 276193"/>
              <a:gd name="connsiteX8" fmla="*/ 9166987 w 9661944"/>
              <a:gd name="connsiteY8" fmla="*/ 147713 h 276193"/>
              <a:gd name="connsiteX9" fmla="*/ 9117126 w 9661944"/>
              <a:gd name="connsiteY9" fmla="*/ 197574 h 276193"/>
              <a:gd name="connsiteX10" fmla="*/ 9166987 w 9661944"/>
              <a:gd name="connsiteY10" fmla="*/ 247436 h 276193"/>
              <a:gd name="connsiteX11" fmla="*/ 9216849 w 9661944"/>
              <a:gd name="connsiteY11" fmla="*/ 197574 h 276193"/>
              <a:gd name="connsiteX12" fmla="*/ 9048033 w 9661944"/>
              <a:gd name="connsiteY12" fmla="*/ 147713 h 276193"/>
              <a:gd name="connsiteX13" fmla="*/ 8998171 w 9661944"/>
              <a:gd name="connsiteY13" fmla="*/ 197574 h 276193"/>
              <a:gd name="connsiteX14" fmla="*/ 9048033 w 9661944"/>
              <a:gd name="connsiteY14" fmla="*/ 247436 h 276193"/>
              <a:gd name="connsiteX15" fmla="*/ 9097893 w 9661944"/>
              <a:gd name="connsiteY15" fmla="*/ 197574 h 276193"/>
              <a:gd name="connsiteX16" fmla="*/ 8929077 w 9661944"/>
              <a:gd name="connsiteY16" fmla="*/ 147713 h 276193"/>
              <a:gd name="connsiteX17" fmla="*/ 8879216 w 9661944"/>
              <a:gd name="connsiteY17" fmla="*/ 197574 h 276193"/>
              <a:gd name="connsiteX18" fmla="*/ 8929077 w 9661944"/>
              <a:gd name="connsiteY18" fmla="*/ 247436 h 276193"/>
              <a:gd name="connsiteX19" fmla="*/ 8978939 w 9661944"/>
              <a:gd name="connsiteY19" fmla="*/ 197574 h 276193"/>
              <a:gd name="connsiteX20" fmla="*/ 8810122 w 9661944"/>
              <a:gd name="connsiteY20" fmla="*/ 147713 h 276193"/>
              <a:gd name="connsiteX21" fmla="*/ 8760261 w 9661944"/>
              <a:gd name="connsiteY21" fmla="*/ 197574 h 276193"/>
              <a:gd name="connsiteX22" fmla="*/ 8810122 w 9661944"/>
              <a:gd name="connsiteY22" fmla="*/ 247436 h 276193"/>
              <a:gd name="connsiteX23" fmla="*/ 8859983 w 9661944"/>
              <a:gd name="connsiteY23" fmla="*/ 197574 h 276193"/>
              <a:gd name="connsiteX24" fmla="*/ 8691167 w 9661944"/>
              <a:gd name="connsiteY24" fmla="*/ 147713 h 276193"/>
              <a:gd name="connsiteX25" fmla="*/ 8641305 w 9661944"/>
              <a:gd name="connsiteY25" fmla="*/ 197574 h 276193"/>
              <a:gd name="connsiteX26" fmla="*/ 8691167 w 9661944"/>
              <a:gd name="connsiteY26" fmla="*/ 247436 h 276193"/>
              <a:gd name="connsiteX27" fmla="*/ 8741028 w 9661944"/>
              <a:gd name="connsiteY27" fmla="*/ 197574 h 276193"/>
              <a:gd name="connsiteX28" fmla="*/ 8572211 w 9661944"/>
              <a:gd name="connsiteY28" fmla="*/ 147713 h 276193"/>
              <a:gd name="connsiteX29" fmla="*/ 8522350 w 9661944"/>
              <a:gd name="connsiteY29" fmla="*/ 197574 h 276193"/>
              <a:gd name="connsiteX30" fmla="*/ 8572211 w 9661944"/>
              <a:gd name="connsiteY30" fmla="*/ 247436 h 276193"/>
              <a:gd name="connsiteX31" fmla="*/ 8622073 w 9661944"/>
              <a:gd name="connsiteY31" fmla="*/ 197574 h 276193"/>
              <a:gd name="connsiteX32" fmla="*/ 8453256 w 9661944"/>
              <a:gd name="connsiteY32" fmla="*/ 147713 h 276193"/>
              <a:gd name="connsiteX33" fmla="*/ 8403395 w 9661944"/>
              <a:gd name="connsiteY33" fmla="*/ 197574 h 276193"/>
              <a:gd name="connsiteX34" fmla="*/ 8453256 w 9661944"/>
              <a:gd name="connsiteY34" fmla="*/ 247436 h 276193"/>
              <a:gd name="connsiteX35" fmla="*/ 8503118 w 9661944"/>
              <a:gd name="connsiteY35" fmla="*/ 197574 h 276193"/>
              <a:gd name="connsiteX36" fmla="*/ 8334301 w 9661944"/>
              <a:gd name="connsiteY36" fmla="*/ 147713 h 276193"/>
              <a:gd name="connsiteX37" fmla="*/ 8284439 w 9661944"/>
              <a:gd name="connsiteY37" fmla="*/ 197574 h 276193"/>
              <a:gd name="connsiteX38" fmla="*/ 8334301 w 9661944"/>
              <a:gd name="connsiteY38" fmla="*/ 247436 h 276193"/>
              <a:gd name="connsiteX39" fmla="*/ 8384163 w 9661944"/>
              <a:gd name="connsiteY39" fmla="*/ 197574 h 276193"/>
              <a:gd name="connsiteX40" fmla="*/ 8215346 w 9661944"/>
              <a:gd name="connsiteY40" fmla="*/ 147713 h 276193"/>
              <a:gd name="connsiteX41" fmla="*/ 8165485 w 9661944"/>
              <a:gd name="connsiteY41" fmla="*/ 197574 h 276193"/>
              <a:gd name="connsiteX42" fmla="*/ 8215346 w 9661944"/>
              <a:gd name="connsiteY42" fmla="*/ 247436 h 276193"/>
              <a:gd name="connsiteX43" fmla="*/ 8265207 w 9661944"/>
              <a:gd name="connsiteY43" fmla="*/ 197574 h 276193"/>
              <a:gd name="connsiteX44" fmla="*/ 8096391 w 9661944"/>
              <a:gd name="connsiteY44" fmla="*/ 147713 h 276193"/>
              <a:gd name="connsiteX45" fmla="*/ 8046529 w 9661944"/>
              <a:gd name="connsiteY45" fmla="*/ 197574 h 276193"/>
              <a:gd name="connsiteX46" fmla="*/ 8096391 w 9661944"/>
              <a:gd name="connsiteY46" fmla="*/ 247436 h 276193"/>
              <a:gd name="connsiteX47" fmla="*/ 8146252 w 9661944"/>
              <a:gd name="connsiteY47" fmla="*/ 197574 h 276193"/>
              <a:gd name="connsiteX48" fmla="*/ 7977436 w 9661944"/>
              <a:gd name="connsiteY48" fmla="*/ 147713 h 276193"/>
              <a:gd name="connsiteX49" fmla="*/ 7927574 w 9661944"/>
              <a:gd name="connsiteY49" fmla="*/ 197574 h 276193"/>
              <a:gd name="connsiteX50" fmla="*/ 7977436 w 9661944"/>
              <a:gd name="connsiteY50" fmla="*/ 247436 h 276193"/>
              <a:gd name="connsiteX51" fmla="*/ 8027297 w 9661944"/>
              <a:gd name="connsiteY51" fmla="*/ 197574 h 276193"/>
              <a:gd name="connsiteX52" fmla="*/ 7858480 w 9661944"/>
              <a:gd name="connsiteY52" fmla="*/ 147713 h 276193"/>
              <a:gd name="connsiteX53" fmla="*/ 7808619 w 9661944"/>
              <a:gd name="connsiteY53" fmla="*/ 197574 h 276193"/>
              <a:gd name="connsiteX54" fmla="*/ 7858480 w 9661944"/>
              <a:gd name="connsiteY54" fmla="*/ 247436 h 276193"/>
              <a:gd name="connsiteX55" fmla="*/ 7908342 w 9661944"/>
              <a:gd name="connsiteY55" fmla="*/ 197574 h 276193"/>
              <a:gd name="connsiteX56" fmla="*/ 7739525 w 9661944"/>
              <a:gd name="connsiteY56" fmla="*/ 147713 h 276193"/>
              <a:gd name="connsiteX57" fmla="*/ 7689664 w 9661944"/>
              <a:gd name="connsiteY57" fmla="*/ 197574 h 276193"/>
              <a:gd name="connsiteX58" fmla="*/ 7739525 w 9661944"/>
              <a:gd name="connsiteY58" fmla="*/ 247436 h 276193"/>
              <a:gd name="connsiteX59" fmla="*/ 7789387 w 9661944"/>
              <a:gd name="connsiteY59" fmla="*/ 197574 h 276193"/>
              <a:gd name="connsiteX60" fmla="*/ 7620570 w 9661944"/>
              <a:gd name="connsiteY60" fmla="*/ 147713 h 276193"/>
              <a:gd name="connsiteX61" fmla="*/ 7570708 w 9661944"/>
              <a:gd name="connsiteY61" fmla="*/ 197574 h 276193"/>
              <a:gd name="connsiteX62" fmla="*/ 7620570 w 9661944"/>
              <a:gd name="connsiteY62" fmla="*/ 247436 h 276193"/>
              <a:gd name="connsiteX63" fmla="*/ 7670431 w 9661944"/>
              <a:gd name="connsiteY63" fmla="*/ 197574 h 276193"/>
              <a:gd name="connsiteX64" fmla="*/ 7501615 w 9661944"/>
              <a:gd name="connsiteY64" fmla="*/ 147713 h 276193"/>
              <a:gd name="connsiteX65" fmla="*/ 7451753 w 9661944"/>
              <a:gd name="connsiteY65" fmla="*/ 197574 h 276193"/>
              <a:gd name="connsiteX66" fmla="*/ 7501615 w 9661944"/>
              <a:gd name="connsiteY66" fmla="*/ 247436 h 276193"/>
              <a:gd name="connsiteX67" fmla="*/ 7551476 w 9661944"/>
              <a:gd name="connsiteY67" fmla="*/ 197574 h 276193"/>
              <a:gd name="connsiteX68" fmla="*/ 7382659 w 9661944"/>
              <a:gd name="connsiteY68" fmla="*/ 147713 h 276193"/>
              <a:gd name="connsiteX69" fmla="*/ 7332798 w 9661944"/>
              <a:gd name="connsiteY69" fmla="*/ 197574 h 276193"/>
              <a:gd name="connsiteX70" fmla="*/ 7382659 w 9661944"/>
              <a:gd name="connsiteY70" fmla="*/ 247436 h 276193"/>
              <a:gd name="connsiteX71" fmla="*/ 7432521 w 9661944"/>
              <a:gd name="connsiteY71" fmla="*/ 197574 h 276193"/>
              <a:gd name="connsiteX72" fmla="*/ 7263704 w 9661944"/>
              <a:gd name="connsiteY72" fmla="*/ 147713 h 276193"/>
              <a:gd name="connsiteX73" fmla="*/ 7213843 w 9661944"/>
              <a:gd name="connsiteY73" fmla="*/ 197574 h 276193"/>
              <a:gd name="connsiteX74" fmla="*/ 7263704 w 9661944"/>
              <a:gd name="connsiteY74" fmla="*/ 247436 h 276193"/>
              <a:gd name="connsiteX75" fmla="*/ 7313566 w 9661944"/>
              <a:gd name="connsiteY75" fmla="*/ 197574 h 276193"/>
              <a:gd name="connsiteX76" fmla="*/ 7144749 w 9661944"/>
              <a:gd name="connsiteY76" fmla="*/ 147713 h 276193"/>
              <a:gd name="connsiteX77" fmla="*/ 7094888 w 9661944"/>
              <a:gd name="connsiteY77" fmla="*/ 197574 h 276193"/>
              <a:gd name="connsiteX78" fmla="*/ 7144749 w 9661944"/>
              <a:gd name="connsiteY78" fmla="*/ 247436 h 276193"/>
              <a:gd name="connsiteX79" fmla="*/ 7194610 w 9661944"/>
              <a:gd name="connsiteY79" fmla="*/ 197574 h 276193"/>
              <a:gd name="connsiteX80" fmla="*/ 7025794 w 9661944"/>
              <a:gd name="connsiteY80" fmla="*/ 147713 h 276193"/>
              <a:gd name="connsiteX81" fmla="*/ 6975932 w 9661944"/>
              <a:gd name="connsiteY81" fmla="*/ 197574 h 276193"/>
              <a:gd name="connsiteX82" fmla="*/ 7025794 w 9661944"/>
              <a:gd name="connsiteY82" fmla="*/ 247436 h 276193"/>
              <a:gd name="connsiteX83" fmla="*/ 7075655 w 9661944"/>
              <a:gd name="connsiteY83" fmla="*/ 197574 h 276193"/>
              <a:gd name="connsiteX84" fmla="*/ 6906839 w 9661944"/>
              <a:gd name="connsiteY84" fmla="*/ 147713 h 276193"/>
              <a:gd name="connsiteX85" fmla="*/ 6856977 w 9661944"/>
              <a:gd name="connsiteY85" fmla="*/ 197574 h 276193"/>
              <a:gd name="connsiteX86" fmla="*/ 6906839 w 9661944"/>
              <a:gd name="connsiteY86" fmla="*/ 247436 h 276193"/>
              <a:gd name="connsiteX87" fmla="*/ 6956700 w 9661944"/>
              <a:gd name="connsiteY87" fmla="*/ 197574 h 276193"/>
              <a:gd name="connsiteX88" fmla="*/ 6787886 w 9661944"/>
              <a:gd name="connsiteY88" fmla="*/ 147713 h 276193"/>
              <a:gd name="connsiteX89" fmla="*/ 6738024 w 9661944"/>
              <a:gd name="connsiteY89" fmla="*/ 197575 h 276193"/>
              <a:gd name="connsiteX90" fmla="*/ 6787885 w 9661944"/>
              <a:gd name="connsiteY90" fmla="*/ 247436 h 276193"/>
              <a:gd name="connsiteX91" fmla="*/ 6837745 w 9661944"/>
              <a:gd name="connsiteY91" fmla="*/ 197574 h 276193"/>
              <a:gd name="connsiteX92" fmla="*/ 6668929 w 9661944"/>
              <a:gd name="connsiteY92" fmla="*/ 147713 h 276193"/>
              <a:gd name="connsiteX93" fmla="*/ 6619068 w 9661944"/>
              <a:gd name="connsiteY93" fmla="*/ 197574 h 276193"/>
              <a:gd name="connsiteX94" fmla="*/ 6668931 w 9661944"/>
              <a:gd name="connsiteY94" fmla="*/ 247436 h 276193"/>
              <a:gd name="connsiteX95" fmla="*/ 6718791 w 9661944"/>
              <a:gd name="connsiteY95" fmla="*/ 197575 h 276193"/>
              <a:gd name="connsiteX96" fmla="*/ 6549975 w 9661944"/>
              <a:gd name="connsiteY96" fmla="*/ 147713 h 276193"/>
              <a:gd name="connsiteX97" fmla="*/ 6500113 w 9661944"/>
              <a:gd name="connsiteY97" fmla="*/ 197575 h 276193"/>
              <a:gd name="connsiteX98" fmla="*/ 6549974 w 9661944"/>
              <a:gd name="connsiteY98" fmla="*/ 247436 h 276193"/>
              <a:gd name="connsiteX99" fmla="*/ 6599836 w 9661944"/>
              <a:gd name="connsiteY99" fmla="*/ 197574 h 276193"/>
              <a:gd name="connsiteX100" fmla="*/ 6431019 w 9661944"/>
              <a:gd name="connsiteY100" fmla="*/ 147713 h 276193"/>
              <a:gd name="connsiteX101" fmla="*/ 6381158 w 9661944"/>
              <a:gd name="connsiteY101" fmla="*/ 197574 h 276193"/>
              <a:gd name="connsiteX102" fmla="*/ 6431020 w 9661944"/>
              <a:gd name="connsiteY102" fmla="*/ 247436 h 276193"/>
              <a:gd name="connsiteX103" fmla="*/ 6480881 w 9661944"/>
              <a:gd name="connsiteY103" fmla="*/ 197575 h 276193"/>
              <a:gd name="connsiteX104" fmla="*/ 6312065 w 9661944"/>
              <a:gd name="connsiteY104" fmla="*/ 147713 h 276193"/>
              <a:gd name="connsiteX105" fmla="*/ 6262203 w 9661944"/>
              <a:gd name="connsiteY105" fmla="*/ 197575 h 276193"/>
              <a:gd name="connsiteX106" fmla="*/ 6312064 w 9661944"/>
              <a:gd name="connsiteY106" fmla="*/ 247436 h 276193"/>
              <a:gd name="connsiteX107" fmla="*/ 6361926 w 9661944"/>
              <a:gd name="connsiteY107" fmla="*/ 197574 h 276193"/>
              <a:gd name="connsiteX108" fmla="*/ 6193109 w 9661944"/>
              <a:gd name="connsiteY108" fmla="*/ 147713 h 276193"/>
              <a:gd name="connsiteX109" fmla="*/ 6143248 w 9661944"/>
              <a:gd name="connsiteY109" fmla="*/ 197574 h 276193"/>
              <a:gd name="connsiteX110" fmla="*/ 6193110 w 9661944"/>
              <a:gd name="connsiteY110" fmla="*/ 247436 h 276193"/>
              <a:gd name="connsiteX111" fmla="*/ 6242970 w 9661944"/>
              <a:gd name="connsiteY111" fmla="*/ 197575 h 276193"/>
              <a:gd name="connsiteX112" fmla="*/ 6074155 w 9661944"/>
              <a:gd name="connsiteY112" fmla="*/ 147713 h 276193"/>
              <a:gd name="connsiteX113" fmla="*/ 6024293 w 9661944"/>
              <a:gd name="connsiteY113" fmla="*/ 197575 h 276193"/>
              <a:gd name="connsiteX114" fmla="*/ 6074154 w 9661944"/>
              <a:gd name="connsiteY114" fmla="*/ 247436 h 276193"/>
              <a:gd name="connsiteX115" fmla="*/ 6124016 w 9661944"/>
              <a:gd name="connsiteY115" fmla="*/ 197574 h 276193"/>
              <a:gd name="connsiteX116" fmla="*/ 5955199 w 9661944"/>
              <a:gd name="connsiteY116" fmla="*/ 147713 h 276193"/>
              <a:gd name="connsiteX117" fmla="*/ 5905338 w 9661944"/>
              <a:gd name="connsiteY117" fmla="*/ 197574 h 276193"/>
              <a:gd name="connsiteX118" fmla="*/ 5955200 w 9661944"/>
              <a:gd name="connsiteY118" fmla="*/ 247436 h 276193"/>
              <a:gd name="connsiteX119" fmla="*/ 6005061 w 9661944"/>
              <a:gd name="connsiteY119" fmla="*/ 197575 h 276193"/>
              <a:gd name="connsiteX120" fmla="*/ 5836245 w 9661944"/>
              <a:gd name="connsiteY120" fmla="*/ 147713 h 276193"/>
              <a:gd name="connsiteX121" fmla="*/ 5786384 w 9661944"/>
              <a:gd name="connsiteY121" fmla="*/ 197574 h 276193"/>
              <a:gd name="connsiteX122" fmla="*/ 5836244 w 9661944"/>
              <a:gd name="connsiteY122" fmla="*/ 247435 h 276193"/>
              <a:gd name="connsiteX123" fmla="*/ 5886105 w 9661944"/>
              <a:gd name="connsiteY123" fmla="*/ 197574 h 276193"/>
              <a:gd name="connsiteX124" fmla="*/ 5717289 w 9661944"/>
              <a:gd name="connsiteY124" fmla="*/ 147713 h 276193"/>
              <a:gd name="connsiteX125" fmla="*/ 5667428 w 9661944"/>
              <a:gd name="connsiteY125" fmla="*/ 197574 h 276193"/>
              <a:gd name="connsiteX126" fmla="*/ 5717289 w 9661944"/>
              <a:gd name="connsiteY126" fmla="*/ 247436 h 276193"/>
              <a:gd name="connsiteX127" fmla="*/ 5767151 w 9661944"/>
              <a:gd name="connsiteY127" fmla="*/ 197574 h 276193"/>
              <a:gd name="connsiteX128" fmla="*/ 5598334 w 9661944"/>
              <a:gd name="connsiteY128" fmla="*/ 147713 h 276193"/>
              <a:gd name="connsiteX129" fmla="*/ 5548473 w 9661944"/>
              <a:gd name="connsiteY129" fmla="*/ 197574 h 276193"/>
              <a:gd name="connsiteX130" fmla="*/ 5598334 w 9661944"/>
              <a:gd name="connsiteY130" fmla="*/ 247436 h 276193"/>
              <a:gd name="connsiteX131" fmla="*/ 5648195 w 9661944"/>
              <a:gd name="connsiteY131" fmla="*/ 197574 h 276193"/>
              <a:gd name="connsiteX132" fmla="*/ 5479378 w 9661944"/>
              <a:gd name="connsiteY132" fmla="*/ 147713 h 276193"/>
              <a:gd name="connsiteX133" fmla="*/ 5429517 w 9661944"/>
              <a:gd name="connsiteY133" fmla="*/ 197574 h 276193"/>
              <a:gd name="connsiteX134" fmla="*/ 5479378 w 9661944"/>
              <a:gd name="connsiteY134" fmla="*/ 247436 h 276193"/>
              <a:gd name="connsiteX135" fmla="*/ 5529240 w 9661944"/>
              <a:gd name="connsiteY135" fmla="*/ 197574 h 276193"/>
              <a:gd name="connsiteX136" fmla="*/ 5360424 w 9661944"/>
              <a:gd name="connsiteY136" fmla="*/ 147713 h 276193"/>
              <a:gd name="connsiteX137" fmla="*/ 5310562 w 9661944"/>
              <a:gd name="connsiteY137" fmla="*/ 197574 h 276193"/>
              <a:gd name="connsiteX138" fmla="*/ 5360424 w 9661944"/>
              <a:gd name="connsiteY138" fmla="*/ 247436 h 276193"/>
              <a:gd name="connsiteX139" fmla="*/ 5410285 w 9661944"/>
              <a:gd name="connsiteY139" fmla="*/ 197574 h 276193"/>
              <a:gd name="connsiteX140" fmla="*/ 5241468 w 9661944"/>
              <a:gd name="connsiteY140" fmla="*/ 147713 h 276193"/>
              <a:gd name="connsiteX141" fmla="*/ 5191607 w 9661944"/>
              <a:gd name="connsiteY141" fmla="*/ 197574 h 276193"/>
              <a:gd name="connsiteX142" fmla="*/ 5241468 w 9661944"/>
              <a:gd name="connsiteY142" fmla="*/ 247436 h 276193"/>
              <a:gd name="connsiteX143" fmla="*/ 5291330 w 9661944"/>
              <a:gd name="connsiteY143" fmla="*/ 197574 h 276193"/>
              <a:gd name="connsiteX144" fmla="*/ 5122513 w 9661944"/>
              <a:gd name="connsiteY144" fmla="*/ 147713 h 276193"/>
              <a:gd name="connsiteX145" fmla="*/ 5072652 w 9661944"/>
              <a:gd name="connsiteY145" fmla="*/ 197574 h 276193"/>
              <a:gd name="connsiteX146" fmla="*/ 5122513 w 9661944"/>
              <a:gd name="connsiteY146" fmla="*/ 247436 h 276193"/>
              <a:gd name="connsiteX147" fmla="*/ 5172374 w 9661944"/>
              <a:gd name="connsiteY147" fmla="*/ 197574 h 276193"/>
              <a:gd name="connsiteX148" fmla="*/ 5003558 w 9661944"/>
              <a:gd name="connsiteY148" fmla="*/ 147713 h 276193"/>
              <a:gd name="connsiteX149" fmla="*/ 4953697 w 9661944"/>
              <a:gd name="connsiteY149" fmla="*/ 197574 h 276193"/>
              <a:gd name="connsiteX150" fmla="*/ 5003558 w 9661944"/>
              <a:gd name="connsiteY150" fmla="*/ 247436 h 276193"/>
              <a:gd name="connsiteX151" fmla="*/ 5053419 w 9661944"/>
              <a:gd name="connsiteY151" fmla="*/ 197574 h 276193"/>
              <a:gd name="connsiteX152" fmla="*/ 4884603 w 9661944"/>
              <a:gd name="connsiteY152" fmla="*/ 147713 h 276193"/>
              <a:gd name="connsiteX153" fmla="*/ 4840588 w 9661944"/>
              <a:gd name="connsiteY153" fmla="*/ 191727 h 276193"/>
              <a:gd name="connsiteX154" fmla="*/ 4890450 w 9661944"/>
              <a:gd name="connsiteY154" fmla="*/ 241588 h 276193"/>
              <a:gd name="connsiteX155" fmla="*/ 4934464 w 9661944"/>
              <a:gd name="connsiteY155" fmla="*/ 197574 h 276193"/>
              <a:gd name="connsiteX156" fmla="*/ 4777342 w 9661944"/>
              <a:gd name="connsiteY156" fmla="*/ 147713 h 276193"/>
              <a:gd name="connsiteX157" fmla="*/ 4727483 w 9661944"/>
              <a:gd name="connsiteY157" fmla="*/ 197572 h 276193"/>
              <a:gd name="connsiteX158" fmla="*/ 4771498 w 9661944"/>
              <a:gd name="connsiteY158" fmla="*/ 241586 h 276193"/>
              <a:gd name="connsiteX159" fmla="*/ 4821356 w 9661944"/>
              <a:gd name="connsiteY159" fmla="*/ 191727 h 276193"/>
              <a:gd name="connsiteX160" fmla="*/ 4658392 w 9661944"/>
              <a:gd name="connsiteY160" fmla="*/ 147713 h 276193"/>
              <a:gd name="connsiteX161" fmla="*/ 4608530 w 9661944"/>
              <a:gd name="connsiteY161" fmla="*/ 197574 h 276193"/>
              <a:gd name="connsiteX162" fmla="*/ 4658389 w 9661944"/>
              <a:gd name="connsiteY162" fmla="*/ 247433 h 276193"/>
              <a:gd name="connsiteX163" fmla="*/ 4708250 w 9661944"/>
              <a:gd name="connsiteY163" fmla="*/ 197572 h 276193"/>
              <a:gd name="connsiteX164" fmla="*/ 4539436 w 9661944"/>
              <a:gd name="connsiteY164" fmla="*/ 147713 h 276193"/>
              <a:gd name="connsiteX165" fmla="*/ 4489575 w 9661944"/>
              <a:gd name="connsiteY165" fmla="*/ 197574 h 276193"/>
              <a:gd name="connsiteX166" fmla="*/ 4539436 w 9661944"/>
              <a:gd name="connsiteY166" fmla="*/ 247436 h 276193"/>
              <a:gd name="connsiteX167" fmla="*/ 4589298 w 9661944"/>
              <a:gd name="connsiteY167" fmla="*/ 197574 h 276193"/>
              <a:gd name="connsiteX168" fmla="*/ 4420481 w 9661944"/>
              <a:gd name="connsiteY168" fmla="*/ 147713 h 276193"/>
              <a:gd name="connsiteX169" fmla="*/ 4370620 w 9661944"/>
              <a:gd name="connsiteY169" fmla="*/ 197574 h 276193"/>
              <a:gd name="connsiteX170" fmla="*/ 4420481 w 9661944"/>
              <a:gd name="connsiteY170" fmla="*/ 247436 h 276193"/>
              <a:gd name="connsiteX171" fmla="*/ 4470343 w 9661944"/>
              <a:gd name="connsiteY171" fmla="*/ 197574 h 276193"/>
              <a:gd name="connsiteX172" fmla="*/ 4301526 w 9661944"/>
              <a:gd name="connsiteY172" fmla="*/ 147713 h 276193"/>
              <a:gd name="connsiteX173" fmla="*/ 4251665 w 9661944"/>
              <a:gd name="connsiteY173" fmla="*/ 197574 h 276193"/>
              <a:gd name="connsiteX174" fmla="*/ 4301526 w 9661944"/>
              <a:gd name="connsiteY174" fmla="*/ 247436 h 276193"/>
              <a:gd name="connsiteX175" fmla="*/ 4351387 w 9661944"/>
              <a:gd name="connsiteY175" fmla="*/ 197574 h 276193"/>
              <a:gd name="connsiteX176" fmla="*/ 4182571 w 9661944"/>
              <a:gd name="connsiteY176" fmla="*/ 147713 h 276193"/>
              <a:gd name="connsiteX177" fmla="*/ 4132710 w 9661944"/>
              <a:gd name="connsiteY177" fmla="*/ 197574 h 276193"/>
              <a:gd name="connsiteX178" fmla="*/ 4182571 w 9661944"/>
              <a:gd name="connsiteY178" fmla="*/ 247436 h 276193"/>
              <a:gd name="connsiteX179" fmla="*/ 4232432 w 9661944"/>
              <a:gd name="connsiteY179" fmla="*/ 197574 h 276193"/>
              <a:gd name="connsiteX180" fmla="*/ 4063616 w 9661944"/>
              <a:gd name="connsiteY180" fmla="*/ 147713 h 276193"/>
              <a:gd name="connsiteX181" fmla="*/ 4013754 w 9661944"/>
              <a:gd name="connsiteY181" fmla="*/ 197574 h 276193"/>
              <a:gd name="connsiteX182" fmla="*/ 4063616 w 9661944"/>
              <a:gd name="connsiteY182" fmla="*/ 247436 h 276193"/>
              <a:gd name="connsiteX183" fmla="*/ 4113477 w 9661944"/>
              <a:gd name="connsiteY183" fmla="*/ 197574 h 276193"/>
              <a:gd name="connsiteX184" fmla="*/ 3944661 w 9661944"/>
              <a:gd name="connsiteY184" fmla="*/ 147713 h 276193"/>
              <a:gd name="connsiteX185" fmla="*/ 3894799 w 9661944"/>
              <a:gd name="connsiteY185" fmla="*/ 197574 h 276193"/>
              <a:gd name="connsiteX186" fmla="*/ 3944661 w 9661944"/>
              <a:gd name="connsiteY186" fmla="*/ 247436 h 276193"/>
              <a:gd name="connsiteX187" fmla="*/ 3994522 w 9661944"/>
              <a:gd name="connsiteY187" fmla="*/ 197574 h 276193"/>
              <a:gd name="connsiteX188" fmla="*/ 3825705 w 9661944"/>
              <a:gd name="connsiteY188" fmla="*/ 147713 h 276193"/>
              <a:gd name="connsiteX189" fmla="*/ 3775844 w 9661944"/>
              <a:gd name="connsiteY189" fmla="*/ 197574 h 276193"/>
              <a:gd name="connsiteX190" fmla="*/ 3825705 w 9661944"/>
              <a:gd name="connsiteY190" fmla="*/ 247436 h 276193"/>
              <a:gd name="connsiteX191" fmla="*/ 3875567 w 9661944"/>
              <a:gd name="connsiteY191" fmla="*/ 197574 h 276193"/>
              <a:gd name="connsiteX192" fmla="*/ 3706750 w 9661944"/>
              <a:gd name="connsiteY192" fmla="*/ 147713 h 276193"/>
              <a:gd name="connsiteX193" fmla="*/ 3656889 w 9661944"/>
              <a:gd name="connsiteY193" fmla="*/ 197574 h 276193"/>
              <a:gd name="connsiteX194" fmla="*/ 3706750 w 9661944"/>
              <a:gd name="connsiteY194" fmla="*/ 247436 h 276193"/>
              <a:gd name="connsiteX195" fmla="*/ 3756612 w 9661944"/>
              <a:gd name="connsiteY195" fmla="*/ 197574 h 276193"/>
              <a:gd name="connsiteX196" fmla="*/ 3587795 w 9661944"/>
              <a:gd name="connsiteY196" fmla="*/ 147713 h 276193"/>
              <a:gd name="connsiteX197" fmla="*/ 3537933 w 9661944"/>
              <a:gd name="connsiteY197" fmla="*/ 197574 h 276193"/>
              <a:gd name="connsiteX198" fmla="*/ 3587795 w 9661944"/>
              <a:gd name="connsiteY198" fmla="*/ 247436 h 276193"/>
              <a:gd name="connsiteX199" fmla="*/ 3637656 w 9661944"/>
              <a:gd name="connsiteY199" fmla="*/ 197574 h 276193"/>
              <a:gd name="connsiteX200" fmla="*/ 3468840 w 9661944"/>
              <a:gd name="connsiteY200" fmla="*/ 147713 h 276193"/>
              <a:gd name="connsiteX201" fmla="*/ 3418979 w 9661944"/>
              <a:gd name="connsiteY201" fmla="*/ 197574 h 276193"/>
              <a:gd name="connsiteX202" fmla="*/ 3468840 w 9661944"/>
              <a:gd name="connsiteY202" fmla="*/ 247436 h 276193"/>
              <a:gd name="connsiteX203" fmla="*/ 3518701 w 9661944"/>
              <a:gd name="connsiteY203" fmla="*/ 197574 h 276193"/>
              <a:gd name="connsiteX204" fmla="*/ 3349884 w 9661944"/>
              <a:gd name="connsiteY204" fmla="*/ 147713 h 276193"/>
              <a:gd name="connsiteX205" fmla="*/ 3300023 w 9661944"/>
              <a:gd name="connsiteY205" fmla="*/ 197574 h 276193"/>
              <a:gd name="connsiteX206" fmla="*/ 3349884 w 9661944"/>
              <a:gd name="connsiteY206" fmla="*/ 247436 h 276193"/>
              <a:gd name="connsiteX207" fmla="*/ 3399746 w 9661944"/>
              <a:gd name="connsiteY207" fmla="*/ 197574 h 276193"/>
              <a:gd name="connsiteX208" fmla="*/ 3230930 w 9661944"/>
              <a:gd name="connsiteY208" fmla="*/ 147713 h 276193"/>
              <a:gd name="connsiteX209" fmla="*/ 3181068 w 9661944"/>
              <a:gd name="connsiteY209" fmla="*/ 197574 h 276193"/>
              <a:gd name="connsiteX210" fmla="*/ 3230930 w 9661944"/>
              <a:gd name="connsiteY210" fmla="*/ 247436 h 276193"/>
              <a:gd name="connsiteX211" fmla="*/ 3280791 w 9661944"/>
              <a:gd name="connsiteY211" fmla="*/ 197574 h 276193"/>
              <a:gd name="connsiteX212" fmla="*/ 3111974 w 9661944"/>
              <a:gd name="connsiteY212" fmla="*/ 147713 h 276193"/>
              <a:gd name="connsiteX213" fmla="*/ 3062113 w 9661944"/>
              <a:gd name="connsiteY213" fmla="*/ 197574 h 276193"/>
              <a:gd name="connsiteX214" fmla="*/ 3111974 w 9661944"/>
              <a:gd name="connsiteY214" fmla="*/ 247436 h 276193"/>
              <a:gd name="connsiteX215" fmla="*/ 3161835 w 9661944"/>
              <a:gd name="connsiteY215" fmla="*/ 197574 h 276193"/>
              <a:gd name="connsiteX216" fmla="*/ 2993019 w 9661944"/>
              <a:gd name="connsiteY216" fmla="*/ 147713 h 276193"/>
              <a:gd name="connsiteX217" fmla="*/ 2943158 w 9661944"/>
              <a:gd name="connsiteY217" fmla="*/ 197574 h 276193"/>
              <a:gd name="connsiteX218" fmla="*/ 2993019 w 9661944"/>
              <a:gd name="connsiteY218" fmla="*/ 247436 h 276193"/>
              <a:gd name="connsiteX219" fmla="*/ 3042881 w 9661944"/>
              <a:gd name="connsiteY219" fmla="*/ 197574 h 276193"/>
              <a:gd name="connsiteX220" fmla="*/ 2874064 w 9661944"/>
              <a:gd name="connsiteY220" fmla="*/ 147713 h 276193"/>
              <a:gd name="connsiteX221" fmla="*/ 2824202 w 9661944"/>
              <a:gd name="connsiteY221" fmla="*/ 197574 h 276193"/>
              <a:gd name="connsiteX222" fmla="*/ 2874064 w 9661944"/>
              <a:gd name="connsiteY222" fmla="*/ 247436 h 276193"/>
              <a:gd name="connsiteX223" fmla="*/ 2923925 w 9661944"/>
              <a:gd name="connsiteY223" fmla="*/ 197574 h 276193"/>
              <a:gd name="connsiteX224" fmla="*/ 2755109 w 9661944"/>
              <a:gd name="connsiteY224" fmla="*/ 147713 h 276193"/>
              <a:gd name="connsiteX225" fmla="*/ 2705247 w 9661944"/>
              <a:gd name="connsiteY225" fmla="*/ 197574 h 276193"/>
              <a:gd name="connsiteX226" fmla="*/ 2755109 w 9661944"/>
              <a:gd name="connsiteY226" fmla="*/ 247436 h 276193"/>
              <a:gd name="connsiteX227" fmla="*/ 2804970 w 9661944"/>
              <a:gd name="connsiteY227" fmla="*/ 197574 h 276193"/>
              <a:gd name="connsiteX228" fmla="*/ 2636153 w 9661944"/>
              <a:gd name="connsiteY228" fmla="*/ 147713 h 276193"/>
              <a:gd name="connsiteX229" fmla="*/ 2586292 w 9661944"/>
              <a:gd name="connsiteY229" fmla="*/ 197574 h 276193"/>
              <a:gd name="connsiteX230" fmla="*/ 2636153 w 9661944"/>
              <a:gd name="connsiteY230" fmla="*/ 247436 h 276193"/>
              <a:gd name="connsiteX231" fmla="*/ 2686015 w 9661944"/>
              <a:gd name="connsiteY231" fmla="*/ 197574 h 276193"/>
              <a:gd name="connsiteX232" fmla="*/ 2517198 w 9661944"/>
              <a:gd name="connsiteY232" fmla="*/ 147713 h 276193"/>
              <a:gd name="connsiteX233" fmla="*/ 2467337 w 9661944"/>
              <a:gd name="connsiteY233" fmla="*/ 197574 h 276193"/>
              <a:gd name="connsiteX234" fmla="*/ 2517198 w 9661944"/>
              <a:gd name="connsiteY234" fmla="*/ 247436 h 276193"/>
              <a:gd name="connsiteX235" fmla="*/ 2567060 w 9661944"/>
              <a:gd name="connsiteY235" fmla="*/ 197574 h 276193"/>
              <a:gd name="connsiteX236" fmla="*/ 2398243 w 9661944"/>
              <a:gd name="connsiteY236" fmla="*/ 147713 h 276193"/>
              <a:gd name="connsiteX237" fmla="*/ 2348382 w 9661944"/>
              <a:gd name="connsiteY237" fmla="*/ 197574 h 276193"/>
              <a:gd name="connsiteX238" fmla="*/ 2398243 w 9661944"/>
              <a:gd name="connsiteY238" fmla="*/ 247436 h 276193"/>
              <a:gd name="connsiteX239" fmla="*/ 2448104 w 9661944"/>
              <a:gd name="connsiteY239" fmla="*/ 197574 h 276193"/>
              <a:gd name="connsiteX240" fmla="*/ 2279288 w 9661944"/>
              <a:gd name="connsiteY240" fmla="*/ 147713 h 276193"/>
              <a:gd name="connsiteX241" fmla="*/ 2229426 w 9661944"/>
              <a:gd name="connsiteY241" fmla="*/ 197574 h 276193"/>
              <a:gd name="connsiteX242" fmla="*/ 2279288 w 9661944"/>
              <a:gd name="connsiteY242" fmla="*/ 247436 h 276193"/>
              <a:gd name="connsiteX243" fmla="*/ 2329149 w 9661944"/>
              <a:gd name="connsiteY243" fmla="*/ 197574 h 276193"/>
              <a:gd name="connsiteX244" fmla="*/ 2160333 w 9661944"/>
              <a:gd name="connsiteY244" fmla="*/ 147713 h 276193"/>
              <a:gd name="connsiteX245" fmla="*/ 2110471 w 9661944"/>
              <a:gd name="connsiteY245" fmla="*/ 197574 h 276193"/>
              <a:gd name="connsiteX246" fmla="*/ 2160333 w 9661944"/>
              <a:gd name="connsiteY246" fmla="*/ 247436 h 276193"/>
              <a:gd name="connsiteX247" fmla="*/ 2210194 w 9661944"/>
              <a:gd name="connsiteY247" fmla="*/ 197574 h 276193"/>
              <a:gd name="connsiteX248" fmla="*/ 2041380 w 9661944"/>
              <a:gd name="connsiteY248" fmla="*/ 147713 h 276193"/>
              <a:gd name="connsiteX249" fmla="*/ 1991518 w 9661944"/>
              <a:gd name="connsiteY249" fmla="*/ 197575 h 276193"/>
              <a:gd name="connsiteX250" fmla="*/ 2041379 w 9661944"/>
              <a:gd name="connsiteY250" fmla="*/ 247436 h 276193"/>
              <a:gd name="connsiteX251" fmla="*/ 2091239 w 9661944"/>
              <a:gd name="connsiteY251" fmla="*/ 197574 h 276193"/>
              <a:gd name="connsiteX252" fmla="*/ 1922423 w 9661944"/>
              <a:gd name="connsiteY252" fmla="*/ 147713 h 276193"/>
              <a:gd name="connsiteX253" fmla="*/ 1872562 w 9661944"/>
              <a:gd name="connsiteY253" fmla="*/ 197574 h 276193"/>
              <a:gd name="connsiteX254" fmla="*/ 1922425 w 9661944"/>
              <a:gd name="connsiteY254" fmla="*/ 247436 h 276193"/>
              <a:gd name="connsiteX255" fmla="*/ 1972285 w 9661944"/>
              <a:gd name="connsiteY255" fmla="*/ 197575 h 276193"/>
              <a:gd name="connsiteX256" fmla="*/ 1803469 w 9661944"/>
              <a:gd name="connsiteY256" fmla="*/ 147713 h 276193"/>
              <a:gd name="connsiteX257" fmla="*/ 1753607 w 9661944"/>
              <a:gd name="connsiteY257" fmla="*/ 197575 h 276193"/>
              <a:gd name="connsiteX258" fmla="*/ 1803468 w 9661944"/>
              <a:gd name="connsiteY258" fmla="*/ 247436 h 276193"/>
              <a:gd name="connsiteX259" fmla="*/ 1853330 w 9661944"/>
              <a:gd name="connsiteY259" fmla="*/ 197574 h 276193"/>
              <a:gd name="connsiteX260" fmla="*/ 1684513 w 9661944"/>
              <a:gd name="connsiteY260" fmla="*/ 147713 h 276193"/>
              <a:gd name="connsiteX261" fmla="*/ 1634652 w 9661944"/>
              <a:gd name="connsiteY261" fmla="*/ 197574 h 276193"/>
              <a:gd name="connsiteX262" fmla="*/ 1684514 w 9661944"/>
              <a:gd name="connsiteY262" fmla="*/ 247436 h 276193"/>
              <a:gd name="connsiteX263" fmla="*/ 1734375 w 9661944"/>
              <a:gd name="connsiteY263" fmla="*/ 197575 h 276193"/>
              <a:gd name="connsiteX264" fmla="*/ 1565559 w 9661944"/>
              <a:gd name="connsiteY264" fmla="*/ 147713 h 276193"/>
              <a:gd name="connsiteX265" fmla="*/ 1515697 w 9661944"/>
              <a:gd name="connsiteY265" fmla="*/ 197575 h 276193"/>
              <a:gd name="connsiteX266" fmla="*/ 1565558 w 9661944"/>
              <a:gd name="connsiteY266" fmla="*/ 247436 h 276193"/>
              <a:gd name="connsiteX267" fmla="*/ 1615420 w 9661944"/>
              <a:gd name="connsiteY267" fmla="*/ 197574 h 276193"/>
              <a:gd name="connsiteX268" fmla="*/ 1446603 w 9661944"/>
              <a:gd name="connsiteY268" fmla="*/ 147713 h 276193"/>
              <a:gd name="connsiteX269" fmla="*/ 1396742 w 9661944"/>
              <a:gd name="connsiteY269" fmla="*/ 197574 h 276193"/>
              <a:gd name="connsiteX270" fmla="*/ 1446604 w 9661944"/>
              <a:gd name="connsiteY270" fmla="*/ 247436 h 276193"/>
              <a:gd name="connsiteX271" fmla="*/ 1496464 w 9661944"/>
              <a:gd name="connsiteY271" fmla="*/ 197575 h 276193"/>
              <a:gd name="connsiteX272" fmla="*/ 1327649 w 9661944"/>
              <a:gd name="connsiteY272" fmla="*/ 147713 h 276193"/>
              <a:gd name="connsiteX273" fmla="*/ 1277787 w 9661944"/>
              <a:gd name="connsiteY273" fmla="*/ 197575 h 276193"/>
              <a:gd name="connsiteX274" fmla="*/ 1327648 w 9661944"/>
              <a:gd name="connsiteY274" fmla="*/ 247436 h 276193"/>
              <a:gd name="connsiteX275" fmla="*/ 1377510 w 9661944"/>
              <a:gd name="connsiteY275" fmla="*/ 197574 h 276193"/>
              <a:gd name="connsiteX276" fmla="*/ 1208693 w 9661944"/>
              <a:gd name="connsiteY276" fmla="*/ 147713 h 276193"/>
              <a:gd name="connsiteX277" fmla="*/ 1158832 w 9661944"/>
              <a:gd name="connsiteY277" fmla="*/ 197574 h 276193"/>
              <a:gd name="connsiteX278" fmla="*/ 1208694 w 9661944"/>
              <a:gd name="connsiteY278" fmla="*/ 247436 h 276193"/>
              <a:gd name="connsiteX279" fmla="*/ 1258555 w 9661944"/>
              <a:gd name="connsiteY279" fmla="*/ 197575 h 276193"/>
              <a:gd name="connsiteX280" fmla="*/ 1089739 w 9661944"/>
              <a:gd name="connsiteY280" fmla="*/ 147713 h 276193"/>
              <a:gd name="connsiteX281" fmla="*/ 1039877 w 9661944"/>
              <a:gd name="connsiteY281" fmla="*/ 197574 h 276193"/>
              <a:gd name="connsiteX282" fmla="*/ 1089738 w 9661944"/>
              <a:gd name="connsiteY282" fmla="*/ 247435 h 276193"/>
              <a:gd name="connsiteX283" fmla="*/ 1139599 w 9661944"/>
              <a:gd name="connsiteY283" fmla="*/ 197574 h 276193"/>
              <a:gd name="connsiteX284" fmla="*/ 970783 w 9661944"/>
              <a:gd name="connsiteY284" fmla="*/ 147713 h 276193"/>
              <a:gd name="connsiteX285" fmla="*/ 920922 w 9661944"/>
              <a:gd name="connsiteY285" fmla="*/ 197574 h 276193"/>
              <a:gd name="connsiteX286" fmla="*/ 970783 w 9661944"/>
              <a:gd name="connsiteY286" fmla="*/ 247436 h 276193"/>
              <a:gd name="connsiteX287" fmla="*/ 1020645 w 9661944"/>
              <a:gd name="connsiteY287" fmla="*/ 197574 h 276193"/>
              <a:gd name="connsiteX288" fmla="*/ 851828 w 9661944"/>
              <a:gd name="connsiteY288" fmla="*/ 147713 h 276193"/>
              <a:gd name="connsiteX289" fmla="*/ 801966 w 9661944"/>
              <a:gd name="connsiteY289" fmla="*/ 197574 h 276193"/>
              <a:gd name="connsiteX290" fmla="*/ 851828 w 9661944"/>
              <a:gd name="connsiteY290" fmla="*/ 247436 h 276193"/>
              <a:gd name="connsiteX291" fmla="*/ 901689 w 9661944"/>
              <a:gd name="connsiteY291" fmla="*/ 197574 h 276193"/>
              <a:gd name="connsiteX292" fmla="*/ 732872 w 9661944"/>
              <a:gd name="connsiteY292" fmla="*/ 147713 h 276193"/>
              <a:gd name="connsiteX293" fmla="*/ 683011 w 9661944"/>
              <a:gd name="connsiteY293" fmla="*/ 197574 h 276193"/>
              <a:gd name="connsiteX294" fmla="*/ 732872 w 9661944"/>
              <a:gd name="connsiteY294" fmla="*/ 247436 h 276193"/>
              <a:gd name="connsiteX295" fmla="*/ 782734 w 9661944"/>
              <a:gd name="connsiteY295" fmla="*/ 197574 h 276193"/>
              <a:gd name="connsiteX296" fmla="*/ 613917 w 9661944"/>
              <a:gd name="connsiteY296" fmla="*/ 147713 h 276193"/>
              <a:gd name="connsiteX297" fmla="*/ 564056 w 9661944"/>
              <a:gd name="connsiteY297" fmla="*/ 197574 h 276193"/>
              <a:gd name="connsiteX298" fmla="*/ 613917 w 9661944"/>
              <a:gd name="connsiteY298" fmla="*/ 247436 h 276193"/>
              <a:gd name="connsiteX299" fmla="*/ 663778 w 9661944"/>
              <a:gd name="connsiteY299" fmla="*/ 197574 h 276193"/>
              <a:gd name="connsiteX300" fmla="*/ 494962 w 9661944"/>
              <a:gd name="connsiteY300" fmla="*/ 147713 h 276193"/>
              <a:gd name="connsiteX301" fmla="*/ 445101 w 9661944"/>
              <a:gd name="connsiteY301" fmla="*/ 197574 h 276193"/>
              <a:gd name="connsiteX302" fmla="*/ 494962 w 9661944"/>
              <a:gd name="connsiteY302" fmla="*/ 247436 h 276193"/>
              <a:gd name="connsiteX303" fmla="*/ 544824 w 9661944"/>
              <a:gd name="connsiteY303" fmla="*/ 197574 h 276193"/>
              <a:gd name="connsiteX304" fmla="*/ 376007 w 9661944"/>
              <a:gd name="connsiteY304" fmla="*/ 147713 h 276193"/>
              <a:gd name="connsiteX305" fmla="*/ 326146 w 9661944"/>
              <a:gd name="connsiteY305" fmla="*/ 197574 h 276193"/>
              <a:gd name="connsiteX306" fmla="*/ 376007 w 9661944"/>
              <a:gd name="connsiteY306" fmla="*/ 247436 h 276193"/>
              <a:gd name="connsiteX307" fmla="*/ 425868 w 9661944"/>
              <a:gd name="connsiteY307" fmla="*/ 197574 h 276193"/>
              <a:gd name="connsiteX308" fmla="*/ 257052 w 9661944"/>
              <a:gd name="connsiteY308" fmla="*/ 147713 h 276193"/>
              <a:gd name="connsiteX309" fmla="*/ 207191 w 9661944"/>
              <a:gd name="connsiteY309" fmla="*/ 197574 h 276193"/>
              <a:gd name="connsiteX310" fmla="*/ 257052 w 9661944"/>
              <a:gd name="connsiteY310" fmla="*/ 247436 h 276193"/>
              <a:gd name="connsiteX311" fmla="*/ 306913 w 9661944"/>
              <a:gd name="connsiteY311" fmla="*/ 197574 h 276193"/>
              <a:gd name="connsiteX312" fmla="*/ 4830972 w 9661944"/>
              <a:gd name="connsiteY312" fmla="*/ 94082 h 276193"/>
              <a:gd name="connsiteX313" fmla="*/ 4786958 w 9661944"/>
              <a:gd name="connsiteY313" fmla="*/ 138097 h 276193"/>
              <a:gd name="connsiteX314" fmla="*/ 4830972 w 9661944"/>
              <a:gd name="connsiteY314" fmla="*/ 182111 h 276193"/>
              <a:gd name="connsiteX315" fmla="*/ 4874987 w 9661944"/>
              <a:gd name="connsiteY315" fmla="*/ 138097 h 276193"/>
              <a:gd name="connsiteX316" fmla="*/ 9464373 w 9661944"/>
              <a:gd name="connsiteY316" fmla="*/ 88238 h 276193"/>
              <a:gd name="connsiteX317" fmla="*/ 9414514 w 9661944"/>
              <a:gd name="connsiteY317" fmla="*/ 138097 h 276193"/>
              <a:gd name="connsiteX318" fmla="*/ 9464373 w 9661944"/>
              <a:gd name="connsiteY318" fmla="*/ 187955 h 276193"/>
              <a:gd name="connsiteX319" fmla="*/ 9514231 w 9661944"/>
              <a:gd name="connsiteY319" fmla="*/ 138097 h 276193"/>
              <a:gd name="connsiteX320" fmla="*/ 4717866 w 9661944"/>
              <a:gd name="connsiteY320" fmla="*/ 88238 h 276193"/>
              <a:gd name="connsiteX321" fmla="*/ 4668008 w 9661944"/>
              <a:gd name="connsiteY321" fmla="*/ 138097 h 276193"/>
              <a:gd name="connsiteX322" fmla="*/ 4717866 w 9661944"/>
              <a:gd name="connsiteY322" fmla="*/ 187955 h 276193"/>
              <a:gd name="connsiteX323" fmla="*/ 4767725 w 9661944"/>
              <a:gd name="connsiteY323" fmla="*/ 138097 h 276193"/>
              <a:gd name="connsiteX324" fmla="*/ 6609452 w 9661944"/>
              <a:gd name="connsiteY324" fmla="*/ 88236 h 276193"/>
              <a:gd name="connsiteX325" fmla="*/ 6559592 w 9661944"/>
              <a:gd name="connsiteY325" fmla="*/ 138097 h 276193"/>
              <a:gd name="connsiteX326" fmla="*/ 6609452 w 9661944"/>
              <a:gd name="connsiteY326" fmla="*/ 187957 h 276193"/>
              <a:gd name="connsiteX327" fmla="*/ 6659313 w 9661944"/>
              <a:gd name="connsiteY327" fmla="*/ 138097 h 276193"/>
              <a:gd name="connsiteX328" fmla="*/ 6371542 w 9661944"/>
              <a:gd name="connsiteY328" fmla="*/ 88236 h 276193"/>
              <a:gd name="connsiteX329" fmla="*/ 6321681 w 9661944"/>
              <a:gd name="connsiteY329" fmla="*/ 138097 h 276193"/>
              <a:gd name="connsiteX330" fmla="*/ 6371542 w 9661944"/>
              <a:gd name="connsiteY330" fmla="*/ 187957 h 276193"/>
              <a:gd name="connsiteX331" fmla="*/ 6421403 w 9661944"/>
              <a:gd name="connsiteY331" fmla="*/ 138097 h 276193"/>
              <a:gd name="connsiteX332" fmla="*/ 5895722 w 9661944"/>
              <a:gd name="connsiteY332" fmla="*/ 88236 h 276193"/>
              <a:gd name="connsiteX333" fmla="*/ 5845861 w 9661944"/>
              <a:gd name="connsiteY333" fmla="*/ 138097 h 276193"/>
              <a:gd name="connsiteX334" fmla="*/ 5895722 w 9661944"/>
              <a:gd name="connsiteY334" fmla="*/ 187957 h 276193"/>
              <a:gd name="connsiteX335" fmla="*/ 5945582 w 9661944"/>
              <a:gd name="connsiteY335" fmla="*/ 138097 h 276193"/>
              <a:gd name="connsiteX336" fmla="*/ 1862946 w 9661944"/>
              <a:gd name="connsiteY336" fmla="*/ 88236 h 276193"/>
              <a:gd name="connsiteX337" fmla="*/ 1813086 w 9661944"/>
              <a:gd name="connsiteY337" fmla="*/ 138097 h 276193"/>
              <a:gd name="connsiteX338" fmla="*/ 1862946 w 9661944"/>
              <a:gd name="connsiteY338" fmla="*/ 187957 h 276193"/>
              <a:gd name="connsiteX339" fmla="*/ 1912807 w 9661944"/>
              <a:gd name="connsiteY339" fmla="*/ 138097 h 276193"/>
              <a:gd name="connsiteX340" fmla="*/ 1625036 w 9661944"/>
              <a:gd name="connsiteY340" fmla="*/ 88236 h 276193"/>
              <a:gd name="connsiteX341" fmla="*/ 1575175 w 9661944"/>
              <a:gd name="connsiteY341" fmla="*/ 138097 h 276193"/>
              <a:gd name="connsiteX342" fmla="*/ 1625036 w 9661944"/>
              <a:gd name="connsiteY342" fmla="*/ 187957 h 276193"/>
              <a:gd name="connsiteX343" fmla="*/ 1674897 w 9661944"/>
              <a:gd name="connsiteY343" fmla="*/ 138097 h 276193"/>
              <a:gd name="connsiteX344" fmla="*/ 1149215 w 9661944"/>
              <a:gd name="connsiteY344" fmla="*/ 88236 h 276193"/>
              <a:gd name="connsiteX345" fmla="*/ 1099355 w 9661944"/>
              <a:gd name="connsiteY345" fmla="*/ 138097 h 276193"/>
              <a:gd name="connsiteX346" fmla="*/ 1149215 w 9661944"/>
              <a:gd name="connsiteY346" fmla="*/ 187957 h 276193"/>
              <a:gd name="connsiteX347" fmla="*/ 1199076 w 9661944"/>
              <a:gd name="connsiteY347" fmla="*/ 138097 h 276193"/>
              <a:gd name="connsiteX348" fmla="*/ 6133631 w 9661944"/>
              <a:gd name="connsiteY348" fmla="*/ 88236 h 276193"/>
              <a:gd name="connsiteX349" fmla="*/ 6083771 w 9661944"/>
              <a:gd name="connsiteY349" fmla="*/ 138097 h 276193"/>
              <a:gd name="connsiteX350" fmla="*/ 6133631 w 9661944"/>
              <a:gd name="connsiteY350" fmla="*/ 187957 h 276193"/>
              <a:gd name="connsiteX351" fmla="*/ 6183492 w 9661944"/>
              <a:gd name="connsiteY351" fmla="*/ 138097 h 276193"/>
              <a:gd name="connsiteX352" fmla="*/ 1387125 w 9661944"/>
              <a:gd name="connsiteY352" fmla="*/ 88236 h 276193"/>
              <a:gd name="connsiteX353" fmla="*/ 1337265 w 9661944"/>
              <a:gd name="connsiteY353" fmla="*/ 138097 h 276193"/>
              <a:gd name="connsiteX354" fmla="*/ 1387125 w 9661944"/>
              <a:gd name="connsiteY354" fmla="*/ 187957 h 276193"/>
              <a:gd name="connsiteX355" fmla="*/ 1436986 w 9661944"/>
              <a:gd name="connsiteY355" fmla="*/ 138097 h 276193"/>
              <a:gd name="connsiteX356" fmla="*/ 9345421 w 9661944"/>
              <a:gd name="connsiteY356" fmla="*/ 88235 h 276193"/>
              <a:gd name="connsiteX357" fmla="*/ 9295559 w 9661944"/>
              <a:gd name="connsiteY357" fmla="*/ 138097 h 276193"/>
              <a:gd name="connsiteX358" fmla="*/ 9345421 w 9661944"/>
              <a:gd name="connsiteY358" fmla="*/ 187958 h 276193"/>
              <a:gd name="connsiteX359" fmla="*/ 9395281 w 9661944"/>
              <a:gd name="connsiteY359" fmla="*/ 138097 h 276193"/>
              <a:gd name="connsiteX360" fmla="*/ 9226465 w 9661944"/>
              <a:gd name="connsiteY360" fmla="*/ 88235 h 276193"/>
              <a:gd name="connsiteX361" fmla="*/ 9176603 w 9661944"/>
              <a:gd name="connsiteY361" fmla="*/ 138097 h 276193"/>
              <a:gd name="connsiteX362" fmla="*/ 9226465 w 9661944"/>
              <a:gd name="connsiteY362" fmla="*/ 187958 h 276193"/>
              <a:gd name="connsiteX363" fmla="*/ 9276327 w 9661944"/>
              <a:gd name="connsiteY363" fmla="*/ 138097 h 276193"/>
              <a:gd name="connsiteX364" fmla="*/ 9107510 w 9661944"/>
              <a:gd name="connsiteY364" fmla="*/ 88235 h 276193"/>
              <a:gd name="connsiteX365" fmla="*/ 9057649 w 9661944"/>
              <a:gd name="connsiteY365" fmla="*/ 138097 h 276193"/>
              <a:gd name="connsiteX366" fmla="*/ 9107510 w 9661944"/>
              <a:gd name="connsiteY366" fmla="*/ 187958 h 276193"/>
              <a:gd name="connsiteX367" fmla="*/ 9157371 w 9661944"/>
              <a:gd name="connsiteY367" fmla="*/ 138097 h 276193"/>
              <a:gd name="connsiteX368" fmla="*/ 8988555 w 9661944"/>
              <a:gd name="connsiteY368" fmla="*/ 88235 h 276193"/>
              <a:gd name="connsiteX369" fmla="*/ 8938693 w 9661944"/>
              <a:gd name="connsiteY369" fmla="*/ 138097 h 276193"/>
              <a:gd name="connsiteX370" fmla="*/ 8988555 w 9661944"/>
              <a:gd name="connsiteY370" fmla="*/ 187958 h 276193"/>
              <a:gd name="connsiteX371" fmla="*/ 9038416 w 9661944"/>
              <a:gd name="connsiteY371" fmla="*/ 138097 h 276193"/>
              <a:gd name="connsiteX372" fmla="*/ 8869599 w 9661944"/>
              <a:gd name="connsiteY372" fmla="*/ 88235 h 276193"/>
              <a:gd name="connsiteX373" fmla="*/ 8819738 w 9661944"/>
              <a:gd name="connsiteY373" fmla="*/ 138097 h 276193"/>
              <a:gd name="connsiteX374" fmla="*/ 8869599 w 9661944"/>
              <a:gd name="connsiteY374" fmla="*/ 187958 h 276193"/>
              <a:gd name="connsiteX375" fmla="*/ 8919461 w 9661944"/>
              <a:gd name="connsiteY375" fmla="*/ 138097 h 276193"/>
              <a:gd name="connsiteX376" fmla="*/ 8750644 w 9661944"/>
              <a:gd name="connsiteY376" fmla="*/ 88235 h 276193"/>
              <a:gd name="connsiteX377" fmla="*/ 8700783 w 9661944"/>
              <a:gd name="connsiteY377" fmla="*/ 138097 h 276193"/>
              <a:gd name="connsiteX378" fmla="*/ 8750644 w 9661944"/>
              <a:gd name="connsiteY378" fmla="*/ 187958 h 276193"/>
              <a:gd name="connsiteX379" fmla="*/ 8800506 w 9661944"/>
              <a:gd name="connsiteY379" fmla="*/ 138097 h 276193"/>
              <a:gd name="connsiteX380" fmla="*/ 8631689 w 9661944"/>
              <a:gd name="connsiteY380" fmla="*/ 88235 h 276193"/>
              <a:gd name="connsiteX381" fmla="*/ 8581828 w 9661944"/>
              <a:gd name="connsiteY381" fmla="*/ 138097 h 276193"/>
              <a:gd name="connsiteX382" fmla="*/ 8631689 w 9661944"/>
              <a:gd name="connsiteY382" fmla="*/ 187958 h 276193"/>
              <a:gd name="connsiteX383" fmla="*/ 8681551 w 9661944"/>
              <a:gd name="connsiteY383" fmla="*/ 138097 h 276193"/>
              <a:gd name="connsiteX384" fmla="*/ 8512734 w 9661944"/>
              <a:gd name="connsiteY384" fmla="*/ 88235 h 276193"/>
              <a:gd name="connsiteX385" fmla="*/ 8462873 w 9661944"/>
              <a:gd name="connsiteY385" fmla="*/ 138097 h 276193"/>
              <a:gd name="connsiteX386" fmla="*/ 8512734 w 9661944"/>
              <a:gd name="connsiteY386" fmla="*/ 187958 h 276193"/>
              <a:gd name="connsiteX387" fmla="*/ 8562595 w 9661944"/>
              <a:gd name="connsiteY387" fmla="*/ 138097 h 276193"/>
              <a:gd name="connsiteX388" fmla="*/ 8393779 w 9661944"/>
              <a:gd name="connsiteY388" fmla="*/ 88235 h 276193"/>
              <a:gd name="connsiteX389" fmla="*/ 8343917 w 9661944"/>
              <a:gd name="connsiteY389" fmla="*/ 138097 h 276193"/>
              <a:gd name="connsiteX390" fmla="*/ 8393779 w 9661944"/>
              <a:gd name="connsiteY390" fmla="*/ 187958 h 276193"/>
              <a:gd name="connsiteX391" fmla="*/ 8443640 w 9661944"/>
              <a:gd name="connsiteY391" fmla="*/ 138097 h 276193"/>
              <a:gd name="connsiteX392" fmla="*/ 8274823 w 9661944"/>
              <a:gd name="connsiteY392" fmla="*/ 88235 h 276193"/>
              <a:gd name="connsiteX393" fmla="*/ 8224962 w 9661944"/>
              <a:gd name="connsiteY393" fmla="*/ 138097 h 276193"/>
              <a:gd name="connsiteX394" fmla="*/ 8274823 w 9661944"/>
              <a:gd name="connsiteY394" fmla="*/ 187958 h 276193"/>
              <a:gd name="connsiteX395" fmla="*/ 8324685 w 9661944"/>
              <a:gd name="connsiteY395" fmla="*/ 138097 h 276193"/>
              <a:gd name="connsiteX396" fmla="*/ 8155868 w 9661944"/>
              <a:gd name="connsiteY396" fmla="*/ 88235 h 276193"/>
              <a:gd name="connsiteX397" fmla="*/ 8106007 w 9661944"/>
              <a:gd name="connsiteY397" fmla="*/ 138097 h 276193"/>
              <a:gd name="connsiteX398" fmla="*/ 8155868 w 9661944"/>
              <a:gd name="connsiteY398" fmla="*/ 187958 h 276193"/>
              <a:gd name="connsiteX399" fmla="*/ 8205729 w 9661944"/>
              <a:gd name="connsiteY399" fmla="*/ 138097 h 276193"/>
              <a:gd name="connsiteX400" fmla="*/ 8036913 w 9661944"/>
              <a:gd name="connsiteY400" fmla="*/ 88235 h 276193"/>
              <a:gd name="connsiteX401" fmla="*/ 7987052 w 9661944"/>
              <a:gd name="connsiteY401" fmla="*/ 138097 h 276193"/>
              <a:gd name="connsiteX402" fmla="*/ 8036913 w 9661944"/>
              <a:gd name="connsiteY402" fmla="*/ 187958 h 276193"/>
              <a:gd name="connsiteX403" fmla="*/ 8086775 w 9661944"/>
              <a:gd name="connsiteY403" fmla="*/ 138097 h 276193"/>
              <a:gd name="connsiteX404" fmla="*/ 7917958 w 9661944"/>
              <a:gd name="connsiteY404" fmla="*/ 88235 h 276193"/>
              <a:gd name="connsiteX405" fmla="*/ 7868097 w 9661944"/>
              <a:gd name="connsiteY405" fmla="*/ 138097 h 276193"/>
              <a:gd name="connsiteX406" fmla="*/ 7917958 w 9661944"/>
              <a:gd name="connsiteY406" fmla="*/ 187958 h 276193"/>
              <a:gd name="connsiteX407" fmla="*/ 7967819 w 9661944"/>
              <a:gd name="connsiteY407" fmla="*/ 138097 h 276193"/>
              <a:gd name="connsiteX408" fmla="*/ 7799003 w 9661944"/>
              <a:gd name="connsiteY408" fmla="*/ 88235 h 276193"/>
              <a:gd name="connsiteX409" fmla="*/ 7749141 w 9661944"/>
              <a:gd name="connsiteY409" fmla="*/ 138097 h 276193"/>
              <a:gd name="connsiteX410" fmla="*/ 7799003 w 9661944"/>
              <a:gd name="connsiteY410" fmla="*/ 187958 h 276193"/>
              <a:gd name="connsiteX411" fmla="*/ 7848864 w 9661944"/>
              <a:gd name="connsiteY411" fmla="*/ 138097 h 276193"/>
              <a:gd name="connsiteX412" fmla="*/ 7680048 w 9661944"/>
              <a:gd name="connsiteY412" fmla="*/ 88235 h 276193"/>
              <a:gd name="connsiteX413" fmla="*/ 7630186 w 9661944"/>
              <a:gd name="connsiteY413" fmla="*/ 138097 h 276193"/>
              <a:gd name="connsiteX414" fmla="*/ 7680048 w 9661944"/>
              <a:gd name="connsiteY414" fmla="*/ 187958 h 276193"/>
              <a:gd name="connsiteX415" fmla="*/ 7729909 w 9661944"/>
              <a:gd name="connsiteY415" fmla="*/ 138097 h 276193"/>
              <a:gd name="connsiteX416" fmla="*/ 7561092 w 9661944"/>
              <a:gd name="connsiteY416" fmla="*/ 88235 h 276193"/>
              <a:gd name="connsiteX417" fmla="*/ 7511231 w 9661944"/>
              <a:gd name="connsiteY417" fmla="*/ 138097 h 276193"/>
              <a:gd name="connsiteX418" fmla="*/ 7561092 w 9661944"/>
              <a:gd name="connsiteY418" fmla="*/ 187958 h 276193"/>
              <a:gd name="connsiteX419" fmla="*/ 7610954 w 9661944"/>
              <a:gd name="connsiteY419" fmla="*/ 138097 h 276193"/>
              <a:gd name="connsiteX420" fmla="*/ 7442137 w 9661944"/>
              <a:gd name="connsiteY420" fmla="*/ 88235 h 276193"/>
              <a:gd name="connsiteX421" fmla="*/ 7392276 w 9661944"/>
              <a:gd name="connsiteY421" fmla="*/ 138097 h 276193"/>
              <a:gd name="connsiteX422" fmla="*/ 7442137 w 9661944"/>
              <a:gd name="connsiteY422" fmla="*/ 187958 h 276193"/>
              <a:gd name="connsiteX423" fmla="*/ 7491998 w 9661944"/>
              <a:gd name="connsiteY423" fmla="*/ 138097 h 276193"/>
              <a:gd name="connsiteX424" fmla="*/ 7323182 w 9661944"/>
              <a:gd name="connsiteY424" fmla="*/ 88235 h 276193"/>
              <a:gd name="connsiteX425" fmla="*/ 7273320 w 9661944"/>
              <a:gd name="connsiteY425" fmla="*/ 138097 h 276193"/>
              <a:gd name="connsiteX426" fmla="*/ 7323182 w 9661944"/>
              <a:gd name="connsiteY426" fmla="*/ 187958 h 276193"/>
              <a:gd name="connsiteX427" fmla="*/ 7373043 w 9661944"/>
              <a:gd name="connsiteY427" fmla="*/ 138097 h 276193"/>
              <a:gd name="connsiteX428" fmla="*/ 7204227 w 9661944"/>
              <a:gd name="connsiteY428" fmla="*/ 88235 h 276193"/>
              <a:gd name="connsiteX429" fmla="*/ 7154365 w 9661944"/>
              <a:gd name="connsiteY429" fmla="*/ 138097 h 276193"/>
              <a:gd name="connsiteX430" fmla="*/ 7204227 w 9661944"/>
              <a:gd name="connsiteY430" fmla="*/ 187958 h 276193"/>
              <a:gd name="connsiteX431" fmla="*/ 7254088 w 9661944"/>
              <a:gd name="connsiteY431" fmla="*/ 138097 h 276193"/>
              <a:gd name="connsiteX432" fmla="*/ 7085271 w 9661944"/>
              <a:gd name="connsiteY432" fmla="*/ 88235 h 276193"/>
              <a:gd name="connsiteX433" fmla="*/ 7035410 w 9661944"/>
              <a:gd name="connsiteY433" fmla="*/ 138097 h 276193"/>
              <a:gd name="connsiteX434" fmla="*/ 7085271 w 9661944"/>
              <a:gd name="connsiteY434" fmla="*/ 187958 h 276193"/>
              <a:gd name="connsiteX435" fmla="*/ 7135133 w 9661944"/>
              <a:gd name="connsiteY435" fmla="*/ 138097 h 276193"/>
              <a:gd name="connsiteX436" fmla="*/ 6966316 w 9661944"/>
              <a:gd name="connsiteY436" fmla="*/ 88235 h 276193"/>
              <a:gd name="connsiteX437" fmla="*/ 6916455 w 9661944"/>
              <a:gd name="connsiteY437" fmla="*/ 138097 h 276193"/>
              <a:gd name="connsiteX438" fmla="*/ 6966316 w 9661944"/>
              <a:gd name="connsiteY438" fmla="*/ 187958 h 276193"/>
              <a:gd name="connsiteX439" fmla="*/ 7016178 w 9661944"/>
              <a:gd name="connsiteY439" fmla="*/ 138097 h 276193"/>
              <a:gd name="connsiteX440" fmla="*/ 6847361 w 9661944"/>
              <a:gd name="connsiteY440" fmla="*/ 88235 h 276193"/>
              <a:gd name="connsiteX441" fmla="*/ 6797500 w 9661944"/>
              <a:gd name="connsiteY441" fmla="*/ 138097 h 276193"/>
              <a:gd name="connsiteX442" fmla="*/ 6847361 w 9661944"/>
              <a:gd name="connsiteY442" fmla="*/ 187958 h 276193"/>
              <a:gd name="connsiteX443" fmla="*/ 6897222 w 9661944"/>
              <a:gd name="connsiteY443" fmla="*/ 138097 h 276193"/>
              <a:gd name="connsiteX444" fmla="*/ 5776767 w 9661944"/>
              <a:gd name="connsiteY444" fmla="*/ 88235 h 276193"/>
              <a:gd name="connsiteX445" fmla="*/ 5726906 w 9661944"/>
              <a:gd name="connsiteY445" fmla="*/ 138097 h 276193"/>
              <a:gd name="connsiteX446" fmla="*/ 5776767 w 9661944"/>
              <a:gd name="connsiteY446" fmla="*/ 187958 h 276193"/>
              <a:gd name="connsiteX447" fmla="*/ 5826628 w 9661944"/>
              <a:gd name="connsiteY447" fmla="*/ 138097 h 276193"/>
              <a:gd name="connsiteX448" fmla="*/ 5657812 w 9661944"/>
              <a:gd name="connsiteY448" fmla="*/ 88235 h 276193"/>
              <a:gd name="connsiteX449" fmla="*/ 5607950 w 9661944"/>
              <a:gd name="connsiteY449" fmla="*/ 138097 h 276193"/>
              <a:gd name="connsiteX450" fmla="*/ 5657812 w 9661944"/>
              <a:gd name="connsiteY450" fmla="*/ 187958 h 276193"/>
              <a:gd name="connsiteX451" fmla="*/ 5707673 w 9661944"/>
              <a:gd name="connsiteY451" fmla="*/ 138097 h 276193"/>
              <a:gd name="connsiteX452" fmla="*/ 5538856 w 9661944"/>
              <a:gd name="connsiteY452" fmla="*/ 88235 h 276193"/>
              <a:gd name="connsiteX453" fmla="*/ 5488995 w 9661944"/>
              <a:gd name="connsiteY453" fmla="*/ 138097 h 276193"/>
              <a:gd name="connsiteX454" fmla="*/ 5538856 w 9661944"/>
              <a:gd name="connsiteY454" fmla="*/ 187958 h 276193"/>
              <a:gd name="connsiteX455" fmla="*/ 5588718 w 9661944"/>
              <a:gd name="connsiteY455" fmla="*/ 138097 h 276193"/>
              <a:gd name="connsiteX456" fmla="*/ 5419901 w 9661944"/>
              <a:gd name="connsiteY456" fmla="*/ 88235 h 276193"/>
              <a:gd name="connsiteX457" fmla="*/ 5370040 w 9661944"/>
              <a:gd name="connsiteY457" fmla="*/ 138097 h 276193"/>
              <a:gd name="connsiteX458" fmla="*/ 5419901 w 9661944"/>
              <a:gd name="connsiteY458" fmla="*/ 187958 h 276193"/>
              <a:gd name="connsiteX459" fmla="*/ 5469763 w 9661944"/>
              <a:gd name="connsiteY459" fmla="*/ 138097 h 276193"/>
              <a:gd name="connsiteX460" fmla="*/ 5300946 w 9661944"/>
              <a:gd name="connsiteY460" fmla="*/ 88235 h 276193"/>
              <a:gd name="connsiteX461" fmla="*/ 5251084 w 9661944"/>
              <a:gd name="connsiteY461" fmla="*/ 138097 h 276193"/>
              <a:gd name="connsiteX462" fmla="*/ 5300946 w 9661944"/>
              <a:gd name="connsiteY462" fmla="*/ 187958 h 276193"/>
              <a:gd name="connsiteX463" fmla="*/ 5350807 w 9661944"/>
              <a:gd name="connsiteY463" fmla="*/ 138097 h 276193"/>
              <a:gd name="connsiteX464" fmla="*/ 5181991 w 9661944"/>
              <a:gd name="connsiteY464" fmla="*/ 88235 h 276193"/>
              <a:gd name="connsiteX465" fmla="*/ 5132129 w 9661944"/>
              <a:gd name="connsiteY465" fmla="*/ 138097 h 276193"/>
              <a:gd name="connsiteX466" fmla="*/ 5181991 w 9661944"/>
              <a:gd name="connsiteY466" fmla="*/ 187958 h 276193"/>
              <a:gd name="connsiteX467" fmla="*/ 5231852 w 9661944"/>
              <a:gd name="connsiteY467" fmla="*/ 138097 h 276193"/>
              <a:gd name="connsiteX468" fmla="*/ 5063035 w 9661944"/>
              <a:gd name="connsiteY468" fmla="*/ 88235 h 276193"/>
              <a:gd name="connsiteX469" fmla="*/ 5013174 w 9661944"/>
              <a:gd name="connsiteY469" fmla="*/ 138097 h 276193"/>
              <a:gd name="connsiteX470" fmla="*/ 5063035 w 9661944"/>
              <a:gd name="connsiteY470" fmla="*/ 187958 h 276193"/>
              <a:gd name="connsiteX471" fmla="*/ 5112897 w 9661944"/>
              <a:gd name="connsiteY471" fmla="*/ 138097 h 276193"/>
              <a:gd name="connsiteX472" fmla="*/ 4944080 w 9661944"/>
              <a:gd name="connsiteY472" fmla="*/ 88235 h 276193"/>
              <a:gd name="connsiteX473" fmla="*/ 4894219 w 9661944"/>
              <a:gd name="connsiteY473" fmla="*/ 138097 h 276193"/>
              <a:gd name="connsiteX474" fmla="*/ 4944080 w 9661944"/>
              <a:gd name="connsiteY474" fmla="*/ 187958 h 276193"/>
              <a:gd name="connsiteX475" fmla="*/ 4993942 w 9661944"/>
              <a:gd name="connsiteY475" fmla="*/ 138097 h 276193"/>
              <a:gd name="connsiteX476" fmla="*/ 4598914 w 9661944"/>
              <a:gd name="connsiteY476" fmla="*/ 88235 h 276193"/>
              <a:gd name="connsiteX477" fmla="*/ 4549053 w 9661944"/>
              <a:gd name="connsiteY477" fmla="*/ 138097 h 276193"/>
              <a:gd name="connsiteX478" fmla="*/ 4598914 w 9661944"/>
              <a:gd name="connsiteY478" fmla="*/ 187958 h 276193"/>
              <a:gd name="connsiteX479" fmla="*/ 4648775 w 9661944"/>
              <a:gd name="connsiteY479" fmla="*/ 138097 h 276193"/>
              <a:gd name="connsiteX480" fmla="*/ 4479959 w 9661944"/>
              <a:gd name="connsiteY480" fmla="*/ 88235 h 276193"/>
              <a:gd name="connsiteX481" fmla="*/ 4430097 w 9661944"/>
              <a:gd name="connsiteY481" fmla="*/ 138097 h 276193"/>
              <a:gd name="connsiteX482" fmla="*/ 4479959 w 9661944"/>
              <a:gd name="connsiteY482" fmla="*/ 187958 h 276193"/>
              <a:gd name="connsiteX483" fmla="*/ 4529820 w 9661944"/>
              <a:gd name="connsiteY483" fmla="*/ 138097 h 276193"/>
              <a:gd name="connsiteX484" fmla="*/ 4361004 w 9661944"/>
              <a:gd name="connsiteY484" fmla="*/ 88235 h 276193"/>
              <a:gd name="connsiteX485" fmla="*/ 4311142 w 9661944"/>
              <a:gd name="connsiteY485" fmla="*/ 138097 h 276193"/>
              <a:gd name="connsiteX486" fmla="*/ 4361004 w 9661944"/>
              <a:gd name="connsiteY486" fmla="*/ 187958 h 276193"/>
              <a:gd name="connsiteX487" fmla="*/ 4410865 w 9661944"/>
              <a:gd name="connsiteY487" fmla="*/ 138097 h 276193"/>
              <a:gd name="connsiteX488" fmla="*/ 4242048 w 9661944"/>
              <a:gd name="connsiteY488" fmla="*/ 88235 h 276193"/>
              <a:gd name="connsiteX489" fmla="*/ 4192187 w 9661944"/>
              <a:gd name="connsiteY489" fmla="*/ 138097 h 276193"/>
              <a:gd name="connsiteX490" fmla="*/ 4242048 w 9661944"/>
              <a:gd name="connsiteY490" fmla="*/ 187958 h 276193"/>
              <a:gd name="connsiteX491" fmla="*/ 4291910 w 9661944"/>
              <a:gd name="connsiteY491" fmla="*/ 138097 h 276193"/>
              <a:gd name="connsiteX492" fmla="*/ 4123093 w 9661944"/>
              <a:gd name="connsiteY492" fmla="*/ 88235 h 276193"/>
              <a:gd name="connsiteX493" fmla="*/ 4073232 w 9661944"/>
              <a:gd name="connsiteY493" fmla="*/ 138097 h 276193"/>
              <a:gd name="connsiteX494" fmla="*/ 4123093 w 9661944"/>
              <a:gd name="connsiteY494" fmla="*/ 187958 h 276193"/>
              <a:gd name="connsiteX495" fmla="*/ 4172955 w 9661944"/>
              <a:gd name="connsiteY495" fmla="*/ 138097 h 276193"/>
              <a:gd name="connsiteX496" fmla="*/ 4004138 w 9661944"/>
              <a:gd name="connsiteY496" fmla="*/ 88235 h 276193"/>
              <a:gd name="connsiteX497" fmla="*/ 3954277 w 9661944"/>
              <a:gd name="connsiteY497" fmla="*/ 138097 h 276193"/>
              <a:gd name="connsiteX498" fmla="*/ 4004138 w 9661944"/>
              <a:gd name="connsiteY498" fmla="*/ 187958 h 276193"/>
              <a:gd name="connsiteX499" fmla="*/ 4054000 w 9661944"/>
              <a:gd name="connsiteY499" fmla="*/ 138097 h 276193"/>
              <a:gd name="connsiteX500" fmla="*/ 3885183 w 9661944"/>
              <a:gd name="connsiteY500" fmla="*/ 88235 h 276193"/>
              <a:gd name="connsiteX501" fmla="*/ 3835322 w 9661944"/>
              <a:gd name="connsiteY501" fmla="*/ 138097 h 276193"/>
              <a:gd name="connsiteX502" fmla="*/ 3885183 w 9661944"/>
              <a:gd name="connsiteY502" fmla="*/ 187958 h 276193"/>
              <a:gd name="connsiteX503" fmla="*/ 3935044 w 9661944"/>
              <a:gd name="connsiteY503" fmla="*/ 138097 h 276193"/>
              <a:gd name="connsiteX504" fmla="*/ 3766228 w 9661944"/>
              <a:gd name="connsiteY504" fmla="*/ 88235 h 276193"/>
              <a:gd name="connsiteX505" fmla="*/ 3716367 w 9661944"/>
              <a:gd name="connsiteY505" fmla="*/ 138097 h 276193"/>
              <a:gd name="connsiteX506" fmla="*/ 3766228 w 9661944"/>
              <a:gd name="connsiteY506" fmla="*/ 187958 h 276193"/>
              <a:gd name="connsiteX507" fmla="*/ 3816089 w 9661944"/>
              <a:gd name="connsiteY507" fmla="*/ 138097 h 276193"/>
              <a:gd name="connsiteX508" fmla="*/ 3647273 w 9661944"/>
              <a:gd name="connsiteY508" fmla="*/ 88235 h 276193"/>
              <a:gd name="connsiteX509" fmla="*/ 3597411 w 9661944"/>
              <a:gd name="connsiteY509" fmla="*/ 138097 h 276193"/>
              <a:gd name="connsiteX510" fmla="*/ 3647273 w 9661944"/>
              <a:gd name="connsiteY510" fmla="*/ 187958 h 276193"/>
              <a:gd name="connsiteX511" fmla="*/ 3697134 w 9661944"/>
              <a:gd name="connsiteY511" fmla="*/ 138097 h 276193"/>
              <a:gd name="connsiteX512" fmla="*/ 3528318 w 9661944"/>
              <a:gd name="connsiteY512" fmla="*/ 88235 h 276193"/>
              <a:gd name="connsiteX513" fmla="*/ 3478456 w 9661944"/>
              <a:gd name="connsiteY513" fmla="*/ 138097 h 276193"/>
              <a:gd name="connsiteX514" fmla="*/ 3528318 w 9661944"/>
              <a:gd name="connsiteY514" fmla="*/ 187958 h 276193"/>
              <a:gd name="connsiteX515" fmla="*/ 3578179 w 9661944"/>
              <a:gd name="connsiteY515" fmla="*/ 138097 h 276193"/>
              <a:gd name="connsiteX516" fmla="*/ 3409362 w 9661944"/>
              <a:gd name="connsiteY516" fmla="*/ 88235 h 276193"/>
              <a:gd name="connsiteX517" fmla="*/ 3359501 w 9661944"/>
              <a:gd name="connsiteY517" fmla="*/ 138097 h 276193"/>
              <a:gd name="connsiteX518" fmla="*/ 3409362 w 9661944"/>
              <a:gd name="connsiteY518" fmla="*/ 187958 h 276193"/>
              <a:gd name="connsiteX519" fmla="*/ 3459223 w 9661944"/>
              <a:gd name="connsiteY519" fmla="*/ 138097 h 276193"/>
              <a:gd name="connsiteX520" fmla="*/ 3290407 w 9661944"/>
              <a:gd name="connsiteY520" fmla="*/ 88235 h 276193"/>
              <a:gd name="connsiteX521" fmla="*/ 3240546 w 9661944"/>
              <a:gd name="connsiteY521" fmla="*/ 138097 h 276193"/>
              <a:gd name="connsiteX522" fmla="*/ 3290407 w 9661944"/>
              <a:gd name="connsiteY522" fmla="*/ 187958 h 276193"/>
              <a:gd name="connsiteX523" fmla="*/ 3340269 w 9661944"/>
              <a:gd name="connsiteY523" fmla="*/ 138097 h 276193"/>
              <a:gd name="connsiteX524" fmla="*/ 3171452 w 9661944"/>
              <a:gd name="connsiteY524" fmla="*/ 88235 h 276193"/>
              <a:gd name="connsiteX525" fmla="*/ 3121590 w 9661944"/>
              <a:gd name="connsiteY525" fmla="*/ 138097 h 276193"/>
              <a:gd name="connsiteX526" fmla="*/ 3171452 w 9661944"/>
              <a:gd name="connsiteY526" fmla="*/ 187958 h 276193"/>
              <a:gd name="connsiteX527" fmla="*/ 3221313 w 9661944"/>
              <a:gd name="connsiteY527" fmla="*/ 138097 h 276193"/>
              <a:gd name="connsiteX528" fmla="*/ 3052497 w 9661944"/>
              <a:gd name="connsiteY528" fmla="*/ 88235 h 276193"/>
              <a:gd name="connsiteX529" fmla="*/ 3002635 w 9661944"/>
              <a:gd name="connsiteY529" fmla="*/ 138097 h 276193"/>
              <a:gd name="connsiteX530" fmla="*/ 3052497 w 9661944"/>
              <a:gd name="connsiteY530" fmla="*/ 187958 h 276193"/>
              <a:gd name="connsiteX531" fmla="*/ 3102358 w 9661944"/>
              <a:gd name="connsiteY531" fmla="*/ 138097 h 276193"/>
              <a:gd name="connsiteX532" fmla="*/ 2933541 w 9661944"/>
              <a:gd name="connsiteY532" fmla="*/ 88235 h 276193"/>
              <a:gd name="connsiteX533" fmla="*/ 2883680 w 9661944"/>
              <a:gd name="connsiteY533" fmla="*/ 138097 h 276193"/>
              <a:gd name="connsiteX534" fmla="*/ 2933541 w 9661944"/>
              <a:gd name="connsiteY534" fmla="*/ 187958 h 276193"/>
              <a:gd name="connsiteX535" fmla="*/ 2983403 w 9661944"/>
              <a:gd name="connsiteY535" fmla="*/ 138097 h 276193"/>
              <a:gd name="connsiteX536" fmla="*/ 2814586 w 9661944"/>
              <a:gd name="connsiteY536" fmla="*/ 88235 h 276193"/>
              <a:gd name="connsiteX537" fmla="*/ 2764725 w 9661944"/>
              <a:gd name="connsiteY537" fmla="*/ 138097 h 276193"/>
              <a:gd name="connsiteX538" fmla="*/ 2814586 w 9661944"/>
              <a:gd name="connsiteY538" fmla="*/ 187958 h 276193"/>
              <a:gd name="connsiteX539" fmla="*/ 2864448 w 9661944"/>
              <a:gd name="connsiteY539" fmla="*/ 138097 h 276193"/>
              <a:gd name="connsiteX540" fmla="*/ 2695631 w 9661944"/>
              <a:gd name="connsiteY540" fmla="*/ 88235 h 276193"/>
              <a:gd name="connsiteX541" fmla="*/ 2645769 w 9661944"/>
              <a:gd name="connsiteY541" fmla="*/ 138097 h 276193"/>
              <a:gd name="connsiteX542" fmla="*/ 2695631 w 9661944"/>
              <a:gd name="connsiteY542" fmla="*/ 187958 h 276193"/>
              <a:gd name="connsiteX543" fmla="*/ 2745492 w 9661944"/>
              <a:gd name="connsiteY543" fmla="*/ 138097 h 276193"/>
              <a:gd name="connsiteX544" fmla="*/ 2576676 w 9661944"/>
              <a:gd name="connsiteY544" fmla="*/ 88235 h 276193"/>
              <a:gd name="connsiteX545" fmla="*/ 2526814 w 9661944"/>
              <a:gd name="connsiteY545" fmla="*/ 138097 h 276193"/>
              <a:gd name="connsiteX546" fmla="*/ 2576676 w 9661944"/>
              <a:gd name="connsiteY546" fmla="*/ 187958 h 276193"/>
              <a:gd name="connsiteX547" fmla="*/ 2626537 w 9661944"/>
              <a:gd name="connsiteY547" fmla="*/ 138097 h 276193"/>
              <a:gd name="connsiteX548" fmla="*/ 2457720 w 9661944"/>
              <a:gd name="connsiteY548" fmla="*/ 88235 h 276193"/>
              <a:gd name="connsiteX549" fmla="*/ 2407859 w 9661944"/>
              <a:gd name="connsiteY549" fmla="*/ 138097 h 276193"/>
              <a:gd name="connsiteX550" fmla="*/ 2457720 w 9661944"/>
              <a:gd name="connsiteY550" fmla="*/ 187958 h 276193"/>
              <a:gd name="connsiteX551" fmla="*/ 2507582 w 9661944"/>
              <a:gd name="connsiteY551" fmla="*/ 138097 h 276193"/>
              <a:gd name="connsiteX552" fmla="*/ 2338765 w 9661944"/>
              <a:gd name="connsiteY552" fmla="*/ 88235 h 276193"/>
              <a:gd name="connsiteX553" fmla="*/ 2288904 w 9661944"/>
              <a:gd name="connsiteY553" fmla="*/ 138097 h 276193"/>
              <a:gd name="connsiteX554" fmla="*/ 2338765 w 9661944"/>
              <a:gd name="connsiteY554" fmla="*/ 187958 h 276193"/>
              <a:gd name="connsiteX555" fmla="*/ 2388627 w 9661944"/>
              <a:gd name="connsiteY555" fmla="*/ 138097 h 276193"/>
              <a:gd name="connsiteX556" fmla="*/ 2219810 w 9661944"/>
              <a:gd name="connsiteY556" fmla="*/ 88235 h 276193"/>
              <a:gd name="connsiteX557" fmla="*/ 2169949 w 9661944"/>
              <a:gd name="connsiteY557" fmla="*/ 138097 h 276193"/>
              <a:gd name="connsiteX558" fmla="*/ 2219810 w 9661944"/>
              <a:gd name="connsiteY558" fmla="*/ 187958 h 276193"/>
              <a:gd name="connsiteX559" fmla="*/ 2269671 w 9661944"/>
              <a:gd name="connsiteY559" fmla="*/ 138097 h 276193"/>
              <a:gd name="connsiteX560" fmla="*/ 2100855 w 9661944"/>
              <a:gd name="connsiteY560" fmla="*/ 88235 h 276193"/>
              <a:gd name="connsiteX561" fmla="*/ 2050994 w 9661944"/>
              <a:gd name="connsiteY561" fmla="*/ 138097 h 276193"/>
              <a:gd name="connsiteX562" fmla="*/ 2100855 w 9661944"/>
              <a:gd name="connsiteY562" fmla="*/ 187958 h 276193"/>
              <a:gd name="connsiteX563" fmla="*/ 2150716 w 9661944"/>
              <a:gd name="connsiteY563" fmla="*/ 138097 h 276193"/>
              <a:gd name="connsiteX564" fmla="*/ 1030261 w 9661944"/>
              <a:gd name="connsiteY564" fmla="*/ 88235 h 276193"/>
              <a:gd name="connsiteX565" fmla="*/ 980400 w 9661944"/>
              <a:gd name="connsiteY565" fmla="*/ 138097 h 276193"/>
              <a:gd name="connsiteX566" fmla="*/ 1030261 w 9661944"/>
              <a:gd name="connsiteY566" fmla="*/ 187958 h 276193"/>
              <a:gd name="connsiteX567" fmla="*/ 1080122 w 9661944"/>
              <a:gd name="connsiteY567" fmla="*/ 138097 h 276193"/>
              <a:gd name="connsiteX568" fmla="*/ 911306 w 9661944"/>
              <a:gd name="connsiteY568" fmla="*/ 88235 h 276193"/>
              <a:gd name="connsiteX569" fmla="*/ 861444 w 9661944"/>
              <a:gd name="connsiteY569" fmla="*/ 138097 h 276193"/>
              <a:gd name="connsiteX570" fmla="*/ 911306 w 9661944"/>
              <a:gd name="connsiteY570" fmla="*/ 187958 h 276193"/>
              <a:gd name="connsiteX571" fmla="*/ 961167 w 9661944"/>
              <a:gd name="connsiteY571" fmla="*/ 138097 h 276193"/>
              <a:gd name="connsiteX572" fmla="*/ 792350 w 9661944"/>
              <a:gd name="connsiteY572" fmla="*/ 88235 h 276193"/>
              <a:gd name="connsiteX573" fmla="*/ 742488 w 9661944"/>
              <a:gd name="connsiteY573" fmla="*/ 138097 h 276193"/>
              <a:gd name="connsiteX574" fmla="*/ 792350 w 9661944"/>
              <a:gd name="connsiteY574" fmla="*/ 187958 h 276193"/>
              <a:gd name="connsiteX575" fmla="*/ 842212 w 9661944"/>
              <a:gd name="connsiteY575" fmla="*/ 138097 h 276193"/>
              <a:gd name="connsiteX576" fmla="*/ 673395 w 9661944"/>
              <a:gd name="connsiteY576" fmla="*/ 88235 h 276193"/>
              <a:gd name="connsiteX577" fmla="*/ 623534 w 9661944"/>
              <a:gd name="connsiteY577" fmla="*/ 138097 h 276193"/>
              <a:gd name="connsiteX578" fmla="*/ 673395 w 9661944"/>
              <a:gd name="connsiteY578" fmla="*/ 187958 h 276193"/>
              <a:gd name="connsiteX579" fmla="*/ 723257 w 9661944"/>
              <a:gd name="connsiteY579" fmla="*/ 138097 h 276193"/>
              <a:gd name="connsiteX580" fmla="*/ 554440 w 9661944"/>
              <a:gd name="connsiteY580" fmla="*/ 88235 h 276193"/>
              <a:gd name="connsiteX581" fmla="*/ 504578 w 9661944"/>
              <a:gd name="connsiteY581" fmla="*/ 138097 h 276193"/>
              <a:gd name="connsiteX582" fmla="*/ 554440 w 9661944"/>
              <a:gd name="connsiteY582" fmla="*/ 187958 h 276193"/>
              <a:gd name="connsiteX583" fmla="*/ 604301 w 9661944"/>
              <a:gd name="connsiteY583" fmla="*/ 138097 h 276193"/>
              <a:gd name="connsiteX584" fmla="*/ 435485 w 9661944"/>
              <a:gd name="connsiteY584" fmla="*/ 88235 h 276193"/>
              <a:gd name="connsiteX585" fmla="*/ 385623 w 9661944"/>
              <a:gd name="connsiteY585" fmla="*/ 138097 h 276193"/>
              <a:gd name="connsiteX586" fmla="*/ 435485 w 9661944"/>
              <a:gd name="connsiteY586" fmla="*/ 187958 h 276193"/>
              <a:gd name="connsiteX587" fmla="*/ 485346 w 9661944"/>
              <a:gd name="connsiteY587" fmla="*/ 138097 h 276193"/>
              <a:gd name="connsiteX588" fmla="*/ 316529 w 9661944"/>
              <a:gd name="connsiteY588" fmla="*/ 88235 h 276193"/>
              <a:gd name="connsiteX589" fmla="*/ 266668 w 9661944"/>
              <a:gd name="connsiteY589" fmla="*/ 138097 h 276193"/>
              <a:gd name="connsiteX590" fmla="*/ 316529 w 9661944"/>
              <a:gd name="connsiteY590" fmla="*/ 187958 h 276193"/>
              <a:gd name="connsiteX591" fmla="*/ 366390 w 9661944"/>
              <a:gd name="connsiteY591" fmla="*/ 138097 h 276193"/>
              <a:gd name="connsiteX592" fmla="*/ 197574 w 9661944"/>
              <a:gd name="connsiteY592" fmla="*/ 88235 h 276193"/>
              <a:gd name="connsiteX593" fmla="*/ 147713 w 9661944"/>
              <a:gd name="connsiteY593" fmla="*/ 138097 h 276193"/>
              <a:gd name="connsiteX594" fmla="*/ 197574 w 9661944"/>
              <a:gd name="connsiteY594" fmla="*/ 187958 h 276193"/>
              <a:gd name="connsiteX595" fmla="*/ 247436 w 9661944"/>
              <a:gd name="connsiteY595" fmla="*/ 138097 h 276193"/>
              <a:gd name="connsiteX596" fmla="*/ 6728407 w 9661944"/>
              <a:gd name="connsiteY596" fmla="*/ 88235 h 276193"/>
              <a:gd name="connsiteX597" fmla="*/ 6678546 w 9661944"/>
              <a:gd name="connsiteY597" fmla="*/ 138097 h 276193"/>
              <a:gd name="connsiteX598" fmla="*/ 6728407 w 9661944"/>
              <a:gd name="connsiteY598" fmla="*/ 187959 h 276193"/>
              <a:gd name="connsiteX599" fmla="*/ 6778269 w 9661944"/>
              <a:gd name="connsiteY599" fmla="*/ 138097 h 276193"/>
              <a:gd name="connsiteX600" fmla="*/ 6490497 w 9661944"/>
              <a:gd name="connsiteY600" fmla="*/ 88235 h 276193"/>
              <a:gd name="connsiteX601" fmla="*/ 6440635 w 9661944"/>
              <a:gd name="connsiteY601" fmla="*/ 138097 h 276193"/>
              <a:gd name="connsiteX602" fmla="*/ 6490497 w 9661944"/>
              <a:gd name="connsiteY602" fmla="*/ 187959 h 276193"/>
              <a:gd name="connsiteX603" fmla="*/ 6540359 w 9661944"/>
              <a:gd name="connsiteY603" fmla="*/ 138097 h 276193"/>
              <a:gd name="connsiteX604" fmla="*/ 6252587 w 9661944"/>
              <a:gd name="connsiteY604" fmla="*/ 88235 h 276193"/>
              <a:gd name="connsiteX605" fmla="*/ 6202725 w 9661944"/>
              <a:gd name="connsiteY605" fmla="*/ 138097 h 276193"/>
              <a:gd name="connsiteX606" fmla="*/ 6252587 w 9661944"/>
              <a:gd name="connsiteY606" fmla="*/ 187959 h 276193"/>
              <a:gd name="connsiteX607" fmla="*/ 6302449 w 9661944"/>
              <a:gd name="connsiteY607" fmla="*/ 138097 h 276193"/>
              <a:gd name="connsiteX608" fmla="*/ 6014677 w 9661944"/>
              <a:gd name="connsiteY608" fmla="*/ 88235 h 276193"/>
              <a:gd name="connsiteX609" fmla="*/ 5964815 w 9661944"/>
              <a:gd name="connsiteY609" fmla="*/ 138097 h 276193"/>
              <a:gd name="connsiteX610" fmla="*/ 6014677 w 9661944"/>
              <a:gd name="connsiteY610" fmla="*/ 187959 h 276193"/>
              <a:gd name="connsiteX611" fmla="*/ 6064539 w 9661944"/>
              <a:gd name="connsiteY611" fmla="*/ 138097 h 276193"/>
              <a:gd name="connsiteX612" fmla="*/ 1981901 w 9661944"/>
              <a:gd name="connsiteY612" fmla="*/ 88235 h 276193"/>
              <a:gd name="connsiteX613" fmla="*/ 1932039 w 9661944"/>
              <a:gd name="connsiteY613" fmla="*/ 138097 h 276193"/>
              <a:gd name="connsiteX614" fmla="*/ 1981901 w 9661944"/>
              <a:gd name="connsiteY614" fmla="*/ 187959 h 276193"/>
              <a:gd name="connsiteX615" fmla="*/ 2031763 w 9661944"/>
              <a:gd name="connsiteY615" fmla="*/ 138097 h 276193"/>
              <a:gd name="connsiteX616" fmla="*/ 1743991 w 9661944"/>
              <a:gd name="connsiteY616" fmla="*/ 88235 h 276193"/>
              <a:gd name="connsiteX617" fmla="*/ 1694129 w 9661944"/>
              <a:gd name="connsiteY617" fmla="*/ 138097 h 276193"/>
              <a:gd name="connsiteX618" fmla="*/ 1743991 w 9661944"/>
              <a:gd name="connsiteY618" fmla="*/ 187959 h 276193"/>
              <a:gd name="connsiteX619" fmla="*/ 1793853 w 9661944"/>
              <a:gd name="connsiteY619" fmla="*/ 138097 h 276193"/>
              <a:gd name="connsiteX620" fmla="*/ 1506081 w 9661944"/>
              <a:gd name="connsiteY620" fmla="*/ 88235 h 276193"/>
              <a:gd name="connsiteX621" fmla="*/ 1456219 w 9661944"/>
              <a:gd name="connsiteY621" fmla="*/ 138097 h 276193"/>
              <a:gd name="connsiteX622" fmla="*/ 1506081 w 9661944"/>
              <a:gd name="connsiteY622" fmla="*/ 187959 h 276193"/>
              <a:gd name="connsiteX623" fmla="*/ 1555942 w 9661944"/>
              <a:gd name="connsiteY623" fmla="*/ 138097 h 276193"/>
              <a:gd name="connsiteX624" fmla="*/ 1268171 w 9661944"/>
              <a:gd name="connsiteY624" fmla="*/ 88235 h 276193"/>
              <a:gd name="connsiteX625" fmla="*/ 1218309 w 9661944"/>
              <a:gd name="connsiteY625" fmla="*/ 138097 h 276193"/>
              <a:gd name="connsiteX626" fmla="*/ 1268171 w 9661944"/>
              <a:gd name="connsiteY626" fmla="*/ 187959 h 276193"/>
              <a:gd name="connsiteX627" fmla="*/ 1318033 w 9661944"/>
              <a:gd name="connsiteY627" fmla="*/ 138097 h 276193"/>
              <a:gd name="connsiteX628" fmla="*/ 4771498 w 9661944"/>
              <a:gd name="connsiteY628" fmla="*/ 34608 h 276193"/>
              <a:gd name="connsiteX629" fmla="*/ 4727482 w 9661944"/>
              <a:gd name="connsiteY629" fmla="*/ 78622 h 276193"/>
              <a:gd name="connsiteX630" fmla="*/ 4777342 w 9661944"/>
              <a:gd name="connsiteY630" fmla="*/ 128480 h 276193"/>
              <a:gd name="connsiteX631" fmla="*/ 4821356 w 9661944"/>
              <a:gd name="connsiteY631" fmla="*/ 84466 h 276193"/>
              <a:gd name="connsiteX632" fmla="*/ 4890450 w 9661944"/>
              <a:gd name="connsiteY632" fmla="*/ 34605 h 276193"/>
              <a:gd name="connsiteX633" fmla="*/ 4840588 w 9661944"/>
              <a:gd name="connsiteY633" fmla="*/ 84466 h 276193"/>
              <a:gd name="connsiteX634" fmla="*/ 4884603 w 9661944"/>
              <a:gd name="connsiteY634" fmla="*/ 128480 h 276193"/>
              <a:gd name="connsiteX635" fmla="*/ 4934464 w 9661944"/>
              <a:gd name="connsiteY635" fmla="*/ 78619 h 276193"/>
              <a:gd name="connsiteX636" fmla="*/ 9404895 w 9661944"/>
              <a:gd name="connsiteY636" fmla="*/ 28761 h 276193"/>
              <a:gd name="connsiteX637" fmla="*/ 9355037 w 9661944"/>
              <a:gd name="connsiteY637" fmla="*/ 78619 h 276193"/>
              <a:gd name="connsiteX638" fmla="*/ 9404898 w 9661944"/>
              <a:gd name="connsiteY638" fmla="*/ 128480 h 276193"/>
              <a:gd name="connsiteX639" fmla="*/ 9454757 w 9661944"/>
              <a:gd name="connsiteY639" fmla="*/ 78622 h 276193"/>
              <a:gd name="connsiteX640" fmla="*/ 4658389 w 9661944"/>
              <a:gd name="connsiteY640" fmla="*/ 28761 h 276193"/>
              <a:gd name="connsiteX641" fmla="*/ 4608530 w 9661944"/>
              <a:gd name="connsiteY641" fmla="*/ 78619 h 276193"/>
              <a:gd name="connsiteX642" fmla="*/ 4658392 w 9661944"/>
              <a:gd name="connsiteY642" fmla="*/ 128480 h 276193"/>
              <a:gd name="connsiteX643" fmla="*/ 4708250 w 9661944"/>
              <a:gd name="connsiteY643" fmla="*/ 78622 h 276193"/>
              <a:gd name="connsiteX644" fmla="*/ 5836244 w 9661944"/>
              <a:gd name="connsiteY644" fmla="*/ 28758 h 276193"/>
              <a:gd name="connsiteX645" fmla="*/ 5786384 w 9661944"/>
              <a:gd name="connsiteY645" fmla="*/ 78619 h 276193"/>
              <a:gd name="connsiteX646" fmla="*/ 5836245 w 9661944"/>
              <a:gd name="connsiteY646" fmla="*/ 128480 h 276193"/>
              <a:gd name="connsiteX647" fmla="*/ 5886105 w 9661944"/>
              <a:gd name="connsiteY647" fmla="*/ 78620 h 276193"/>
              <a:gd name="connsiteX648" fmla="*/ 1089738 w 9661944"/>
              <a:gd name="connsiteY648" fmla="*/ 28758 h 276193"/>
              <a:gd name="connsiteX649" fmla="*/ 1039877 w 9661944"/>
              <a:gd name="connsiteY649" fmla="*/ 78619 h 276193"/>
              <a:gd name="connsiteX650" fmla="*/ 1089739 w 9661944"/>
              <a:gd name="connsiteY650" fmla="*/ 128480 h 276193"/>
              <a:gd name="connsiteX651" fmla="*/ 1139599 w 9661944"/>
              <a:gd name="connsiteY651" fmla="*/ 78620 h 276193"/>
              <a:gd name="connsiteX652" fmla="*/ 9285943 w 9661944"/>
              <a:gd name="connsiteY652" fmla="*/ 28758 h 276193"/>
              <a:gd name="connsiteX653" fmla="*/ 9236081 w 9661944"/>
              <a:gd name="connsiteY653" fmla="*/ 78619 h 276193"/>
              <a:gd name="connsiteX654" fmla="*/ 9285943 w 9661944"/>
              <a:gd name="connsiteY654" fmla="*/ 128480 h 276193"/>
              <a:gd name="connsiteX655" fmla="*/ 9335804 w 9661944"/>
              <a:gd name="connsiteY655" fmla="*/ 78619 h 276193"/>
              <a:gd name="connsiteX656" fmla="*/ 9166987 w 9661944"/>
              <a:gd name="connsiteY656" fmla="*/ 28758 h 276193"/>
              <a:gd name="connsiteX657" fmla="*/ 9117126 w 9661944"/>
              <a:gd name="connsiteY657" fmla="*/ 78619 h 276193"/>
              <a:gd name="connsiteX658" fmla="*/ 9166987 w 9661944"/>
              <a:gd name="connsiteY658" fmla="*/ 128480 h 276193"/>
              <a:gd name="connsiteX659" fmla="*/ 9216849 w 9661944"/>
              <a:gd name="connsiteY659" fmla="*/ 78619 h 276193"/>
              <a:gd name="connsiteX660" fmla="*/ 9048033 w 9661944"/>
              <a:gd name="connsiteY660" fmla="*/ 28758 h 276193"/>
              <a:gd name="connsiteX661" fmla="*/ 8998171 w 9661944"/>
              <a:gd name="connsiteY661" fmla="*/ 78619 h 276193"/>
              <a:gd name="connsiteX662" fmla="*/ 9048033 w 9661944"/>
              <a:gd name="connsiteY662" fmla="*/ 128480 h 276193"/>
              <a:gd name="connsiteX663" fmla="*/ 9097893 w 9661944"/>
              <a:gd name="connsiteY663" fmla="*/ 78619 h 276193"/>
              <a:gd name="connsiteX664" fmla="*/ 8929077 w 9661944"/>
              <a:gd name="connsiteY664" fmla="*/ 28758 h 276193"/>
              <a:gd name="connsiteX665" fmla="*/ 8879216 w 9661944"/>
              <a:gd name="connsiteY665" fmla="*/ 78619 h 276193"/>
              <a:gd name="connsiteX666" fmla="*/ 8929077 w 9661944"/>
              <a:gd name="connsiteY666" fmla="*/ 128480 h 276193"/>
              <a:gd name="connsiteX667" fmla="*/ 8978939 w 9661944"/>
              <a:gd name="connsiteY667" fmla="*/ 78619 h 276193"/>
              <a:gd name="connsiteX668" fmla="*/ 8810122 w 9661944"/>
              <a:gd name="connsiteY668" fmla="*/ 28758 h 276193"/>
              <a:gd name="connsiteX669" fmla="*/ 8760261 w 9661944"/>
              <a:gd name="connsiteY669" fmla="*/ 78619 h 276193"/>
              <a:gd name="connsiteX670" fmla="*/ 8810122 w 9661944"/>
              <a:gd name="connsiteY670" fmla="*/ 128480 h 276193"/>
              <a:gd name="connsiteX671" fmla="*/ 8859983 w 9661944"/>
              <a:gd name="connsiteY671" fmla="*/ 78619 h 276193"/>
              <a:gd name="connsiteX672" fmla="*/ 8691167 w 9661944"/>
              <a:gd name="connsiteY672" fmla="*/ 28758 h 276193"/>
              <a:gd name="connsiteX673" fmla="*/ 8641305 w 9661944"/>
              <a:gd name="connsiteY673" fmla="*/ 78619 h 276193"/>
              <a:gd name="connsiteX674" fmla="*/ 8691167 w 9661944"/>
              <a:gd name="connsiteY674" fmla="*/ 128480 h 276193"/>
              <a:gd name="connsiteX675" fmla="*/ 8741028 w 9661944"/>
              <a:gd name="connsiteY675" fmla="*/ 78619 h 276193"/>
              <a:gd name="connsiteX676" fmla="*/ 8572211 w 9661944"/>
              <a:gd name="connsiteY676" fmla="*/ 28758 h 276193"/>
              <a:gd name="connsiteX677" fmla="*/ 8522350 w 9661944"/>
              <a:gd name="connsiteY677" fmla="*/ 78619 h 276193"/>
              <a:gd name="connsiteX678" fmla="*/ 8572211 w 9661944"/>
              <a:gd name="connsiteY678" fmla="*/ 128480 h 276193"/>
              <a:gd name="connsiteX679" fmla="*/ 8622073 w 9661944"/>
              <a:gd name="connsiteY679" fmla="*/ 78619 h 276193"/>
              <a:gd name="connsiteX680" fmla="*/ 8453256 w 9661944"/>
              <a:gd name="connsiteY680" fmla="*/ 28758 h 276193"/>
              <a:gd name="connsiteX681" fmla="*/ 8403395 w 9661944"/>
              <a:gd name="connsiteY681" fmla="*/ 78619 h 276193"/>
              <a:gd name="connsiteX682" fmla="*/ 8453256 w 9661944"/>
              <a:gd name="connsiteY682" fmla="*/ 128480 h 276193"/>
              <a:gd name="connsiteX683" fmla="*/ 8503118 w 9661944"/>
              <a:gd name="connsiteY683" fmla="*/ 78619 h 276193"/>
              <a:gd name="connsiteX684" fmla="*/ 8334301 w 9661944"/>
              <a:gd name="connsiteY684" fmla="*/ 28758 h 276193"/>
              <a:gd name="connsiteX685" fmla="*/ 8284439 w 9661944"/>
              <a:gd name="connsiteY685" fmla="*/ 78619 h 276193"/>
              <a:gd name="connsiteX686" fmla="*/ 8334301 w 9661944"/>
              <a:gd name="connsiteY686" fmla="*/ 128480 h 276193"/>
              <a:gd name="connsiteX687" fmla="*/ 8384163 w 9661944"/>
              <a:gd name="connsiteY687" fmla="*/ 78619 h 276193"/>
              <a:gd name="connsiteX688" fmla="*/ 8215346 w 9661944"/>
              <a:gd name="connsiteY688" fmla="*/ 28758 h 276193"/>
              <a:gd name="connsiteX689" fmla="*/ 8165485 w 9661944"/>
              <a:gd name="connsiteY689" fmla="*/ 78619 h 276193"/>
              <a:gd name="connsiteX690" fmla="*/ 8215346 w 9661944"/>
              <a:gd name="connsiteY690" fmla="*/ 128480 h 276193"/>
              <a:gd name="connsiteX691" fmla="*/ 8265207 w 9661944"/>
              <a:gd name="connsiteY691" fmla="*/ 78619 h 276193"/>
              <a:gd name="connsiteX692" fmla="*/ 8096391 w 9661944"/>
              <a:gd name="connsiteY692" fmla="*/ 28758 h 276193"/>
              <a:gd name="connsiteX693" fmla="*/ 8046529 w 9661944"/>
              <a:gd name="connsiteY693" fmla="*/ 78619 h 276193"/>
              <a:gd name="connsiteX694" fmla="*/ 8096391 w 9661944"/>
              <a:gd name="connsiteY694" fmla="*/ 128480 h 276193"/>
              <a:gd name="connsiteX695" fmla="*/ 8146252 w 9661944"/>
              <a:gd name="connsiteY695" fmla="*/ 78619 h 276193"/>
              <a:gd name="connsiteX696" fmla="*/ 7977436 w 9661944"/>
              <a:gd name="connsiteY696" fmla="*/ 28758 h 276193"/>
              <a:gd name="connsiteX697" fmla="*/ 7927574 w 9661944"/>
              <a:gd name="connsiteY697" fmla="*/ 78619 h 276193"/>
              <a:gd name="connsiteX698" fmla="*/ 7977436 w 9661944"/>
              <a:gd name="connsiteY698" fmla="*/ 128480 h 276193"/>
              <a:gd name="connsiteX699" fmla="*/ 8027297 w 9661944"/>
              <a:gd name="connsiteY699" fmla="*/ 78619 h 276193"/>
              <a:gd name="connsiteX700" fmla="*/ 7858480 w 9661944"/>
              <a:gd name="connsiteY700" fmla="*/ 28758 h 276193"/>
              <a:gd name="connsiteX701" fmla="*/ 7808619 w 9661944"/>
              <a:gd name="connsiteY701" fmla="*/ 78619 h 276193"/>
              <a:gd name="connsiteX702" fmla="*/ 7858480 w 9661944"/>
              <a:gd name="connsiteY702" fmla="*/ 128480 h 276193"/>
              <a:gd name="connsiteX703" fmla="*/ 7908342 w 9661944"/>
              <a:gd name="connsiteY703" fmla="*/ 78619 h 276193"/>
              <a:gd name="connsiteX704" fmla="*/ 7739525 w 9661944"/>
              <a:gd name="connsiteY704" fmla="*/ 28758 h 276193"/>
              <a:gd name="connsiteX705" fmla="*/ 7689664 w 9661944"/>
              <a:gd name="connsiteY705" fmla="*/ 78619 h 276193"/>
              <a:gd name="connsiteX706" fmla="*/ 7739525 w 9661944"/>
              <a:gd name="connsiteY706" fmla="*/ 128480 h 276193"/>
              <a:gd name="connsiteX707" fmla="*/ 7789387 w 9661944"/>
              <a:gd name="connsiteY707" fmla="*/ 78619 h 276193"/>
              <a:gd name="connsiteX708" fmla="*/ 7620570 w 9661944"/>
              <a:gd name="connsiteY708" fmla="*/ 28758 h 276193"/>
              <a:gd name="connsiteX709" fmla="*/ 7570708 w 9661944"/>
              <a:gd name="connsiteY709" fmla="*/ 78619 h 276193"/>
              <a:gd name="connsiteX710" fmla="*/ 7620570 w 9661944"/>
              <a:gd name="connsiteY710" fmla="*/ 128480 h 276193"/>
              <a:gd name="connsiteX711" fmla="*/ 7670431 w 9661944"/>
              <a:gd name="connsiteY711" fmla="*/ 78619 h 276193"/>
              <a:gd name="connsiteX712" fmla="*/ 7501615 w 9661944"/>
              <a:gd name="connsiteY712" fmla="*/ 28758 h 276193"/>
              <a:gd name="connsiteX713" fmla="*/ 7451753 w 9661944"/>
              <a:gd name="connsiteY713" fmla="*/ 78619 h 276193"/>
              <a:gd name="connsiteX714" fmla="*/ 7501615 w 9661944"/>
              <a:gd name="connsiteY714" fmla="*/ 128480 h 276193"/>
              <a:gd name="connsiteX715" fmla="*/ 7551476 w 9661944"/>
              <a:gd name="connsiteY715" fmla="*/ 78619 h 276193"/>
              <a:gd name="connsiteX716" fmla="*/ 7382659 w 9661944"/>
              <a:gd name="connsiteY716" fmla="*/ 28758 h 276193"/>
              <a:gd name="connsiteX717" fmla="*/ 7332798 w 9661944"/>
              <a:gd name="connsiteY717" fmla="*/ 78619 h 276193"/>
              <a:gd name="connsiteX718" fmla="*/ 7382659 w 9661944"/>
              <a:gd name="connsiteY718" fmla="*/ 128480 h 276193"/>
              <a:gd name="connsiteX719" fmla="*/ 7432521 w 9661944"/>
              <a:gd name="connsiteY719" fmla="*/ 78619 h 276193"/>
              <a:gd name="connsiteX720" fmla="*/ 7263704 w 9661944"/>
              <a:gd name="connsiteY720" fmla="*/ 28758 h 276193"/>
              <a:gd name="connsiteX721" fmla="*/ 7213843 w 9661944"/>
              <a:gd name="connsiteY721" fmla="*/ 78619 h 276193"/>
              <a:gd name="connsiteX722" fmla="*/ 7263704 w 9661944"/>
              <a:gd name="connsiteY722" fmla="*/ 128480 h 276193"/>
              <a:gd name="connsiteX723" fmla="*/ 7313566 w 9661944"/>
              <a:gd name="connsiteY723" fmla="*/ 78619 h 276193"/>
              <a:gd name="connsiteX724" fmla="*/ 7144749 w 9661944"/>
              <a:gd name="connsiteY724" fmla="*/ 28758 h 276193"/>
              <a:gd name="connsiteX725" fmla="*/ 7094888 w 9661944"/>
              <a:gd name="connsiteY725" fmla="*/ 78619 h 276193"/>
              <a:gd name="connsiteX726" fmla="*/ 7144749 w 9661944"/>
              <a:gd name="connsiteY726" fmla="*/ 128480 h 276193"/>
              <a:gd name="connsiteX727" fmla="*/ 7194610 w 9661944"/>
              <a:gd name="connsiteY727" fmla="*/ 78619 h 276193"/>
              <a:gd name="connsiteX728" fmla="*/ 7025794 w 9661944"/>
              <a:gd name="connsiteY728" fmla="*/ 28758 h 276193"/>
              <a:gd name="connsiteX729" fmla="*/ 6975932 w 9661944"/>
              <a:gd name="connsiteY729" fmla="*/ 78619 h 276193"/>
              <a:gd name="connsiteX730" fmla="*/ 7025794 w 9661944"/>
              <a:gd name="connsiteY730" fmla="*/ 128480 h 276193"/>
              <a:gd name="connsiteX731" fmla="*/ 7075655 w 9661944"/>
              <a:gd name="connsiteY731" fmla="*/ 78619 h 276193"/>
              <a:gd name="connsiteX732" fmla="*/ 6906839 w 9661944"/>
              <a:gd name="connsiteY732" fmla="*/ 28758 h 276193"/>
              <a:gd name="connsiteX733" fmla="*/ 6856977 w 9661944"/>
              <a:gd name="connsiteY733" fmla="*/ 78619 h 276193"/>
              <a:gd name="connsiteX734" fmla="*/ 6906839 w 9661944"/>
              <a:gd name="connsiteY734" fmla="*/ 128480 h 276193"/>
              <a:gd name="connsiteX735" fmla="*/ 6956700 w 9661944"/>
              <a:gd name="connsiteY735" fmla="*/ 78619 h 276193"/>
              <a:gd name="connsiteX736" fmla="*/ 6787885 w 9661944"/>
              <a:gd name="connsiteY736" fmla="*/ 28758 h 276193"/>
              <a:gd name="connsiteX737" fmla="*/ 6738024 w 9661944"/>
              <a:gd name="connsiteY737" fmla="*/ 78619 h 276193"/>
              <a:gd name="connsiteX738" fmla="*/ 6787886 w 9661944"/>
              <a:gd name="connsiteY738" fmla="*/ 128480 h 276193"/>
              <a:gd name="connsiteX739" fmla="*/ 6837745 w 9661944"/>
              <a:gd name="connsiteY739" fmla="*/ 78620 h 276193"/>
              <a:gd name="connsiteX740" fmla="*/ 6668931 w 9661944"/>
              <a:gd name="connsiteY740" fmla="*/ 28758 h 276193"/>
              <a:gd name="connsiteX741" fmla="*/ 6619068 w 9661944"/>
              <a:gd name="connsiteY741" fmla="*/ 78620 h 276193"/>
              <a:gd name="connsiteX742" fmla="*/ 6668929 w 9661944"/>
              <a:gd name="connsiteY742" fmla="*/ 128480 h 276193"/>
              <a:gd name="connsiteX743" fmla="*/ 6718791 w 9661944"/>
              <a:gd name="connsiteY743" fmla="*/ 78619 h 276193"/>
              <a:gd name="connsiteX744" fmla="*/ 6549974 w 9661944"/>
              <a:gd name="connsiteY744" fmla="*/ 28758 h 276193"/>
              <a:gd name="connsiteX745" fmla="*/ 6500113 w 9661944"/>
              <a:gd name="connsiteY745" fmla="*/ 78619 h 276193"/>
              <a:gd name="connsiteX746" fmla="*/ 6549975 w 9661944"/>
              <a:gd name="connsiteY746" fmla="*/ 128480 h 276193"/>
              <a:gd name="connsiteX747" fmla="*/ 6599836 w 9661944"/>
              <a:gd name="connsiteY747" fmla="*/ 78620 h 276193"/>
              <a:gd name="connsiteX748" fmla="*/ 6431020 w 9661944"/>
              <a:gd name="connsiteY748" fmla="*/ 28758 h 276193"/>
              <a:gd name="connsiteX749" fmla="*/ 6381158 w 9661944"/>
              <a:gd name="connsiteY749" fmla="*/ 78620 h 276193"/>
              <a:gd name="connsiteX750" fmla="*/ 6431019 w 9661944"/>
              <a:gd name="connsiteY750" fmla="*/ 128480 h 276193"/>
              <a:gd name="connsiteX751" fmla="*/ 6480881 w 9661944"/>
              <a:gd name="connsiteY751" fmla="*/ 78619 h 276193"/>
              <a:gd name="connsiteX752" fmla="*/ 6312064 w 9661944"/>
              <a:gd name="connsiteY752" fmla="*/ 28758 h 276193"/>
              <a:gd name="connsiteX753" fmla="*/ 6262203 w 9661944"/>
              <a:gd name="connsiteY753" fmla="*/ 78619 h 276193"/>
              <a:gd name="connsiteX754" fmla="*/ 6312065 w 9661944"/>
              <a:gd name="connsiteY754" fmla="*/ 128480 h 276193"/>
              <a:gd name="connsiteX755" fmla="*/ 6361926 w 9661944"/>
              <a:gd name="connsiteY755" fmla="*/ 78620 h 276193"/>
              <a:gd name="connsiteX756" fmla="*/ 6193110 w 9661944"/>
              <a:gd name="connsiteY756" fmla="*/ 28758 h 276193"/>
              <a:gd name="connsiteX757" fmla="*/ 6143248 w 9661944"/>
              <a:gd name="connsiteY757" fmla="*/ 78620 h 276193"/>
              <a:gd name="connsiteX758" fmla="*/ 6193109 w 9661944"/>
              <a:gd name="connsiteY758" fmla="*/ 128480 h 276193"/>
              <a:gd name="connsiteX759" fmla="*/ 6242970 w 9661944"/>
              <a:gd name="connsiteY759" fmla="*/ 78619 h 276193"/>
              <a:gd name="connsiteX760" fmla="*/ 6074154 w 9661944"/>
              <a:gd name="connsiteY760" fmla="*/ 28758 h 276193"/>
              <a:gd name="connsiteX761" fmla="*/ 6024293 w 9661944"/>
              <a:gd name="connsiteY761" fmla="*/ 78619 h 276193"/>
              <a:gd name="connsiteX762" fmla="*/ 6074155 w 9661944"/>
              <a:gd name="connsiteY762" fmla="*/ 128480 h 276193"/>
              <a:gd name="connsiteX763" fmla="*/ 6124016 w 9661944"/>
              <a:gd name="connsiteY763" fmla="*/ 78620 h 276193"/>
              <a:gd name="connsiteX764" fmla="*/ 5955200 w 9661944"/>
              <a:gd name="connsiteY764" fmla="*/ 28758 h 276193"/>
              <a:gd name="connsiteX765" fmla="*/ 5905338 w 9661944"/>
              <a:gd name="connsiteY765" fmla="*/ 78620 h 276193"/>
              <a:gd name="connsiteX766" fmla="*/ 5955199 w 9661944"/>
              <a:gd name="connsiteY766" fmla="*/ 128480 h 276193"/>
              <a:gd name="connsiteX767" fmla="*/ 6005061 w 9661944"/>
              <a:gd name="connsiteY767" fmla="*/ 78619 h 276193"/>
              <a:gd name="connsiteX768" fmla="*/ 5717289 w 9661944"/>
              <a:gd name="connsiteY768" fmla="*/ 28758 h 276193"/>
              <a:gd name="connsiteX769" fmla="*/ 5667428 w 9661944"/>
              <a:gd name="connsiteY769" fmla="*/ 78619 h 276193"/>
              <a:gd name="connsiteX770" fmla="*/ 5717289 w 9661944"/>
              <a:gd name="connsiteY770" fmla="*/ 128480 h 276193"/>
              <a:gd name="connsiteX771" fmla="*/ 5767151 w 9661944"/>
              <a:gd name="connsiteY771" fmla="*/ 78619 h 276193"/>
              <a:gd name="connsiteX772" fmla="*/ 5598334 w 9661944"/>
              <a:gd name="connsiteY772" fmla="*/ 28758 h 276193"/>
              <a:gd name="connsiteX773" fmla="*/ 5548473 w 9661944"/>
              <a:gd name="connsiteY773" fmla="*/ 78619 h 276193"/>
              <a:gd name="connsiteX774" fmla="*/ 5598334 w 9661944"/>
              <a:gd name="connsiteY774" fmla="*/ 128480 h 276193"/>
              <a:gd name="connsiteX775" fmla="*/ 5648195 w 9661944"/>
              <a:gd name="connsiteY775" fmla="*/ 78619 h 276193"/>
              <a:gd name="connsiteX776" fmla="*/ 5479378 w 9661944"/>
              <a:gd name="connsiteY776" fmla="*/ 28758 h 276193"/>
              <a:gd name="connsiteX777" fmla="*/ 5429517 w 9661944"/>
              <a:gd name="connsiteY777" fmla="*/ 78619 h 276193"/>
              <a:gd name="connsiteX778" fmla="*/ 5479378 w 9661944"/>
              <a:gd name="connsiteY778" fmla="*/ 128480 h 276193"/>
              <a:gd name="connsiteX779" fmla="*/ 5529240 w 9661944"/>
              <a:gd name="connsiteY779" fmla="*/ 78619 h 276193"/>
              <a:gd name="connsiteX780" fmla="*/ 5360424 w 9661944"/>
              <a:gd name="connsiteY780" fmla="*/ 28758 h 276193"/>
              <a:gd name="connsiteX781" fmla="*/ 5310562 w 9661944"/>
              <a:gd name="connsiteY781" fmla="*/ 78619 h 276193"/>
              <a:gd name="connsiteX782" fmla="*/ 5360424 w 9661944"/>
              <a:gd name="connsiteY782" fmla="*/ 128480 h 276193"/>
              <a:gd name="connsiteX783" fmla="*/ 5410285 w 9661944"/>
              <a:gd name="connsiteY783" fmla="*/ 78619 h 276193"/>
              <a:gd name="connsiteX784" fmla="*/ 5241468 w 9661944"/>
              <a:gd name="connsiteY784" fmla="*/ 28758 h 276193"/>
              <a:gd name="connsiteX785" fmla="*/ 5191607 w 9661944"/>
              <a:gd name="connsiteY785" fmla="*/ 78619 h 276193"/>
              <a:gd name="connsiteX786" fmla="*/ 5241468 w 9661944"/>
              <a:gd name="connsiteY786" fmla="*/ 128480 h 276193"/>
              <a:gd name="connsiteX787" fmla="*/ 5291330 w 9661944"/>
              <a:gd name="connsiteY787" fmla="*/ 78619 h 276193"/>
              <a:gd name="connsiteX788" fmla="*/ 5122513 w 9661944"/>
              <a:gd name="connsiteY788" fmla="*/ 28758 h 276193"/>
              <a:gd name="connsiteX789" fmla="*/ 5072652 w 9661944"/>
              <a:gd name="connsiteY789" fmla="*/ 78619 h 276193"/>
              <a:gd name="connsiteX790" fmla="*/ 5122513 w 9661944"/>
              <a:gd name="connsiteY790" fmla="*/ 128480 h 276193"/>
              <a:gd name="connsiteX791" fmla="*/ 5172374 w 9661944"/>
              <a:gd name="connsiteY791" fmla="*/ 78619 h 276193"/>
              <a:gd name="connsiteX792" fmla="*/ 5003558 w 9661944"/>
              <a:gd name="connsiteY792" fmla="*/ 28758 h 276193"/>
              <a:gd name="connsiteX793" fmla="*/ 4953697 w 9661944"/>
              <a:gd name="connsiteY793" fmla="*/ 78619 h 276193"/>
              <a:gd name="connsiteX794" fmla="*/ 5003558 w 9661944"/>
              <a:gd name="connsiteY794" fmla="*/ 128480 h 276193"/>
              <a:gd name="connsiteX795" fmla="*/ 5053419 w 9661944"/>
              <a:gd name="connsiteY795" fmla="*/ 78619 h 276193"/>
              <a:gd name="connsiteX796" fmla="*/ 4539436 w 9661944"/>
              <a:gd name="connsiteY796" fmla="*/ 28758 h 276193"/>
              <a:gd name="connsiteX797" fmla="*/ 4489575 w 9661944"/>
              <a:gd name="connsiteY797" fmla="*/ 78619 h 276193"/>
              <a:gd name="connsiteX798" fmla="*/ 4539436 w 9661944"/>
              <a:gd name="connsiteY798" fmla="*/ 128480 h 276193"/>
              <a:gd name="connsiteX799" fmla="*/ 4589298 w 9661944"/>
              <a:gd name="connsiteY799" fmla="*/ 78619 h 276193"/>
              <a:gd name="connsiteX800" fmla="*/ 4420481 w 9661944"/>
              <a:gd name="connsiteY800" fmla="*/ 28758 h 276193"/>
              <a:gd name="connsiteX801" fmla="*/ 4370620 w 9661944"/>
              <a:gd name="connsiteY801" fmla="*/ 78619 h 276193"/>
              <a:gd name="connsiteX802" fmla="*/ 4420481 w 9661944"/>
              <a:gd name="connsiteY802" fmla="*/ 128480 h 276193"/>
              <a:gd name="connsiteX803" fmla="*/ 4470343 w 9661944"/>
              <a:gd name="connsiteY803" fmla="*/ 78619 h 276193"/>
              <a:gd name="connsiteX804" fmla="*/ 4301526 w 9661944"/>
              <a:gd name="connsiteY804" fmla="*/ 28758 h 276193"/>
              <a:gd name="connsiteX805" fmla="*/ 4251665 w 9661944"/>
              <a:gd name="connsiteY805" fmla="*/ 78619 h 276193"/>
              <a:gd name="connsiteX806" fmla="*/ 4301526 w 9661944"/>
              <a:gd name="connsiteY806" fmla="*/ 128480 h 276193"/>
              <a:gd name="connsiteX807" fmla="*/ 4351387 w 9661944"/>
              <a:gd name="connsiteY807" fmla="*/ 78619 h 276193"/>
              <a:gd name="connsiteX808" fmla="*/ 4182571 w 9661944"/>
              <a:gd name="connsiteY808" fmla="*/ 28758 h 276193"/>
              <a:gd name="connsiteX809" fmla="*/ 4132710 w 9661944"/>
              <a:gd name="connsiteY809" fmla="*/ 78619 h 276193"/>
              <a:gd name="connsiteX810" fmla="*/ 4182571 w 9661944"/>
              <a:gd name="connsiteY810" fmla="*/ 128480 h 276193"/>
              <a:gd name="connsiteX811" fmla="*/ 4232432 w 9661944"/>
              <a:gd name="connsiteY811" fmla="*/ 78619 h 276193"/>
              <a:gd name="connsiteX812" fmla="*/ 4063616 w 9661944"/>
              <a:gd name="connsiteY812" fmla="*/ 28758 h 276193"/>
              <a:gd name="connsiteX813" fmla="*/ 4013754 w 9661944"/>
              <a:gd name="connsiteY813" fmla="*/ 78619 h 276193"/>
              <a:gd name="connsiteX814" fmla="*/ 4063616 w 9661944"/>
              <a:gd name="connsiteY814" fmla="*/ 128480 h 276193"/>
              <a:gd name="connsiteX815" fmla="*/ 4113477 w 9661944"/>
              <a:gd name="connsiteY815" fmla="*/ 78619 h 276193"/>
              <a:gd name="connsiteX816" fmla="*/ 3944661 w 9661944"/>
              <a:gd name="connsiteY816" fmla="*/ 28758 h 276193"/>
              <a:gd name="connsiteX817" fmla="*/ 3894799 w 9661944"/>
              <a:gd name="connsiteY817" fmla="*/ 78619 h 276193"/>
              <a:gd name="connsiteX818" fmla="*/ 3944661 w 9661944"/>
              <a:gd name="connsiteY818" fmla="*/ 128480 h 276193"/>
              <a:gd name="connsiteX819" fmla="*/ 3994522 w 9661944"/>
              <a:gd name="connsiteY819" fmla="*/ 78619 h 276193"/>
              <a:gd name="connsiteX820" fmla="*/ 3825705 w 9661944"/>
              <a:gd name="connsiteY820" fmla="*/ 28758 h 276193"/>
              <a:gd name="connsiteX821" fmla="*/ 3775844 w 9661944"/>
              <a:gd name="connsiteY821" fmla="*/ 78619 h 276193"/>
              <a:gd name="connsiteX822" fmla="*/ 3825705 w 9661944"/>
              <a:gd name="connsiteY822" fmla="*/ 128480 h 276193"/>
              <a:gd name="connsiteX823" fmla="*/ 3875567 w 9661944"/>
              <a:gd name="connsiteY823" fmla="*/ 78619 h 276193"/>
              <a:gd name="connsiteX824" fmla="*/ 3706750 w 9661944"/>
              <a:gd name="connsiteY824" fmla="*/ 28758 h 276193"/>
              <a:gd name="connsiteX825" fmla="*/ 3656889 w 9661944"/>
              <a:gd name="connsiteY825" fmla="*/ 78619 h 276193"/>
              <a:gd name="connsiteX826" fmla="*/ 3706750 w 9661944"/>
              <a:gd name="connsiteY826" fmla="*/ 128480 h 276193"/>
              <a:gd name="connsiteX827" fmla="*/ 3756612 w 9661944"/>
              <a:gd name="connsiteY827" fmla="*/ 78619 h 276193"/>
              <a:gd name="connsiteX828" fmla="*/ 3587795 w 9661944"/>
              <a:gd name="connsiteY828" fmla="*/ 28758 h 276193"/>
              <a:gd name="connsiteX829" fmla="*/ 3537933 w 9661944"/>
              <a:gd name="connsiteY829" fmla="*/ 78619 h 276193"/>
              <a:gd name="connsiteX830" fmla="*/ 3587795 w 9661944"/>
              <a:gd name="connsiteY830" fmla="*/ 128480 h 276193"/>
              <a:gd name="connsiteX831" fmla="*/ 3637656 w 9661944"/>
              <a:gd name="connsiteY831" fmla="*/ 78619 h 276193"/>
              <a:gd name="connsiteX832" fmla="*/ 3468840 w 9661944"/>
              <a:gd name="connsiteY832" fmla="*/ 28758 h 276193"/>
              <a:gd name="connsiteX833" fmla="*/ 3418979 w 9661944"/>
              <a:gd name="connsiteY833" fmla="*/ 78619 h 276193"/>
              <a:gd name="connsiteX834" fmla="*/ 3468840 w 9661944"/>
              <a:gd name="connsiteY834" fmla="*/ 128480 h 276193"/>
              <a:gd name="connsiteX835" fmla="*/ 3518701 w 9661944"/>
              <a:gd name="connsiteY835" fmla="*/ 78619 h 276193"/>
              <a:gd name="connsiteX836" fmla="*/ 3349884 w 9661944"/>
              <a:gd name="connsiteY836" fmla="*/ 28758 h 276193"/>
              <a:gd name="connsiteX837" fmla="*/ 3300023 w 9661944"/>
              <a:gd name="connsiteY837" fmla="*/ 78619 h 276193"/>
              <a:gd name="connsiteX838" fmla="*/ 3349884 w 9661944"/>
              <a:gd name="connsiteY838" fmla="*/ 128480 h 276193"/>
              <a:gd name="connsiteX839" fmla="*/ 3399746 w 9661944"/>
              <a:gd name="connsiteY839" fmla="*/ 78619 h 276193"/>
              <a:gd name="connsiteX840" fmla="*/ 3230930 w 9661944"/>
              <a:gd name="connsiteY840" fmla="*/ 28758 h 276193"/>
              <a:gd name="connsiteX841" fmla="*/ 3181068 w 9661944"/>
              <a:gd name="connsiteY841" fmla="*/ 78619 h 276193"/>
              <a:gd name="connsiteX842" fmla="*/ 3230930 w 9661944"/>
              <a:gd name="connsiteY842" fmla="*/ 128480 h 276193"/>
              <a:gd name="connsiteX843" fmla="*/ 3280791 w 9661944"/>
              <a:gd name="connsiteY843" fmla="*/ 78619 h 276193"/>
              <a:gd name="connsiteX844" fmla="*/ 3111974 w 9661944"/>
              <a:gd name="connsiteY844" fmla="*/ 28758 h 276193"/>
              <a:gd name="connsiteX845" fmla="*/ 3062113 w 9661944"/>
              <a:gd name="connsiteY845" fmla="*/ 78619 h 276193"/>
              <a:gd name="connsiteX846" fmla="*/ 3111974 w 9661944"/>
              <a:gd name="connsiteY846" fmla="*/ 128480 h 276193"/>
              <a:gd name="connsiteX847" fmla="*/ 3161835 w 9661944"/>
              <a:gd name="connsiteY847" fmla="*/ 78619 h 276193"/>
              <a:gd name="connsiteX848" fmla="*/ 2993019 w 9661944"/>
              <a:gd name="connsiteY848" fmla="*/ 28758 h 276193"/>
              <a:gd name="connsiteX849" fmla="*/ 2943158 w 9661944"/>
              <a:gd name="connsiteY849" fmla="*/ 78619 h 276193"/>
              <a:gd name="connsiteX850" fmla="*/ 2993019 w 9661944"/>
              <a:gd name="connsiteY850" fmla="*/ 128480 h 276193"/>
              <a:gd name="connsiteX851" fmla="*/ 3042881 w 9661944"/>
              <a:gd name="connsiteY851" fmla="*/ 78619 h 276193"/>
              <a:gd name="connsiteX852" fmla="*/ 2874064 w 9661944"/>
              <a:gd name="connsiteY852" fmla="*/ 28758 h 276193"/>
              <a:gd name="connsiteX853" fmla="*/ 2824202 w 9661944"/>
              <a:gd name="connsiteY853" fmla="*/ 78619 h 276193"/>
              <a:gd name="connsiteX854" fmla="*/ 2874064 w 9661944"/>
              <a:gd name="connsiteY854" fmla="*/ 128480 h 276193"/>
              <a:gd name="connsiteX855" fmla="*/ 2923925 w 9661944"/>
              <a:gd name="connsiteY855" fmla="*/ 78619 h 276193"/>
              <a:gd name="connsiteX856" fmla="*/ 2755109 w 9661944"/>
              <a:gd name="connsiteY856" fmla="*/ 28758 h 276193"/>
              <a:gd name="connsiteX857" fmla="*/ 2705247 w 9661944"/>
              <a:gd name="connsiteY857" fmla="*/ 78619 h 276193"/>
              <a:gd name="connsiteX858" fmla="*/ 2755109 w 9661944"/>
              <a:gd name="connsiteY858" fmla="*/ 128480 h 276193"/>
              <a:gd name="connsiteX859" fmla="*/ 2804970 w 9661944"/>
              <a:gd name="connsiteY859" fmla="*/ 78619 h 276193"/>
              <a:gd name="connsiteX860" fmla="*/ 2636153 w 9661944"/>
              <a:gd name="connsiteY860" fmla="*/ 28758 h 276193"/>
              <a:gd name="connsiteX861" fmla="*/ 2586292 w 9661944"/>
              <a:gd name="connsiteY861" fmla="*/ 78619 h 276193"/>
              <a:gd name="connsiteX862" fmla="*/ 2636153 w 9661944"/>
              <a:gd name="connsiteY862" fmla="*/ 128480 h 276193"/>
              <a:gd name="connsiteX863" fmla="*/ 2686015 w 9661944"/>
              <a:gd name="connsiteY863" fmla="*/ 78619 h 276193"/>
              <a:gd name="connsiteX864" fmla="*/ 2517198 w 9661944"/>
              <a:gd name="connsiteY864" fmla="*/ 28758 h 276193"/>
              <a:gd name="connsiteX865" fmla="*/ 2467337 w 9661944"/>
              <a:gd name="connsiteY865" fmla="*/ 78619 h 276193"/>
              <a:gd name="connsiteX866" fmla="*/ 2517198 w 9661944"/>
              <a:gd name="connsiteY866" fmla="*/ 128480 h 276193"/>
              <a:gd name="connsiteX867" fmla="*/ 2567060 w 9661944"/>
              <a:gd name="connsiteY867" fmla="*/ 78619 h 276193"/>
              <a:gd name="connsiteX868" fmla="*/ 2398243 w 9661944"/>
              <a:gd name="connsiteY868" fmla="*/ 28758 h 276193"/>
              <a:gd name="connsiteX869" fmla="*/ 2348382 w 9661944"/>
              <a:gd name="connsiteY869" fmla="*/ 78619 h 276193"/>
              <a:gd name="connsiteX870" fmla="*/ 2398243 w 9661944"/>
              <a:gd name="connsiteY870" fmla="*/ 128480 h 276193"/>
              <a:gd name="connsiteX871" fmla="*/ 2448104 w 9661944"/>
              <a:gd name="connsiteY871" fmla="*/ 78619 h 276193"/>
              <a:gd name="connsiteX872" fmla="*/ 2279288 w 9661944"/>
              <a:gd name="connsiteY872" fmla="*/ 28758 h 276193"/>
              <a:gd name="connsiteX873" fmla="*/ 2229426 w 9661944"/>
              <a:gd name="connsiteY873" fmla="*/ 78619 h 276193"/>
              <a:gd name="connsiteX874" fmla="*/ 2279288 w 9661944"/>
              <a:gd name="connsiteY874" fmla="*/ 128480 h 276193"/>
              <a:gd name="connsiteX875" fmla="*/ 2329149 w 9661944"/>
              <a:gd name="connsiteY875" fmla="*/ 78619 h 276193"/>
              <a:gd name="connsiteX876" fmla="*/ 2160333 w 9661944"/>
              <a:gd name="connsiteY876" fmla="*/ 28758 h 276193"/>
              <a:gd name="connsiteX877" fmla="*/ 2110471 w 9661944"/>
              <a:gd name="connsiteY877" fmla="*/ 78619 h 276193"/>
              <a:gd name="connsiteX878" fmla="*/ 2160333 w 9661944"/>
              <a:gd name="connsiteY878" fmla="*/ 128480 h 276193"/>
              <a:gd name="connsiteX879" fmla="*/ 2210194 w 9661944"/>
              <a:gd name="connsiteY879" fmla="*/ 78619 h 276193"/>
              <a:gd name="connsiteX880" fmla="*/ 2041379 w 9661944"/>
              <a:gd name="connsiteY880" fmla="*/ 28758 h 276193"/>
              <a:gd name="connsiteX881" fmla="*/ 1991518 w 9661944"/>
              <a:gd name="connsiteY881" fmla="*/ 78619 h 276193"/>
              <a:gd name="connsiteX882" fmla="*/ 2041380 w 9661944"/>
              <a:gd name="connsiteY882" fmla="*/ 128480 h 276193"/>
              <a:gd name="connsiteX883" fmla="*/ 2091239 w 9661944"/>
              <a:gd name="connsiteY883" fmla="*/ 78620 h 276193"/>
              <a:gd name="connsiteX884" fmla="*/ 1922425 w 9661944"/>
              <a:gd name="connsiteY884" fmla="*/ 28758 h 276193"/>
              <a:gd name="connsiteX885" fmla="*/ 1872562 w 9661944"/>
              <a:gd name="connsiteY885" fmla="*/ 78620 h 276193"/>
              <a:gd name="connsiteX886" fmla="*/ 1922423 w 9661944"/>
              <a:gd name="connsiteY886" fmla="*/ 128480 h 276193"/>
              <a:gd name="connsiteX887" fmla="*/ 1972285 w 9661944"/>
              <a:gd name="connsiteY887" fmla="*/ 78619 h 276193"/>
              <a:gd name="connsiteX888" fmla="*/ 1803468 w 9661944"/>
              <a:gd name="connsiteY888" fmla="*/ 28758 h 276193"/>
              <a:gd name="connsiteX889" fmla="*/ 1753607 w 9661944"/>
              <a:gd name="connsiteY889" fmla="*/ 78619 h 276193"/>
              <a:gd name="connsiteX890" fmla="*/ 1803469 w 9661944"/>
              <a:gd name="connsiteY890" fmla="*/ 128480 h 276193"/>
              <a:gd name="connsiteX891" fmla="*/ 1853330 w 9661944"/>
              <a:gd name="connsiteY891" fmla="*/ 78620 h 276193"/>
              <a:gd name="connsiteX892" fmla="*/ 1684514 w 9661944"/>
              <a:gd name="connsiteY892" fmla="*/ 28758 h 276193"/>
              <a:gd name="connsiteX893" fmla="*/ 1634652 w 9661944"/>
              <a:gd name="connsiteY893" fmla="*/ 78620 h 276193"/>
              <a:gd name="connsiteX894" fmla="*/ 1684513 w 9661944"/>
              <a:gd name="connsiteY894" fmla="*/ 128480 h 276193"/>
              <a:gd name="connsiteX895" fmla="*/ 1734375 w 9661944"/>
              <a:gd name="connsiteY895" fmla="*/ 78619 h 276193"/>
              <a:gd name="connsiteX896" fmla="*/ 1565558 w 9661944"/>
              <a:gd name="connsiteY896" fmla="*/ 28758 h 276193"/>
              <a:gd name="connsiteX897" fmla="*/ 1515697 w 9661944"/>
              <a:gd name="connsiteY897" fmla="*/ 78619 h 276193"/>
              <a:gd name="connsiteX898" fmla="*/ 1565559 w 9661944"/>
              <a:gd name="connsiteY898" fmla="*/ 128480 h 276193"/>
              <a:gd name="connsiteX899" fmla="*/ 1615420 w 9661944"/>
              <a:gd name="connsiteY899" fmla="*/ 78620 h 276193"/>
              <a:gd name="connsiteX900" fmla="*/ 1446604 w 9661944"/>
              <a:gd name="connsiteY900" fmla="*/ 28758 h 276193"/>
              <a:gd name="connsiteX901" fmla="*/ 1396742 w 9661944"/>
              <a:gd name="connsiteY901" fmla="*/ 78620 h 276193"/>
              <a:gd name="connsiteX902" fmla="*/ 1446603 w 9661944"/>
              <a:gd name="connsiteY902" fmla="*/ 128480 h 276193"/>
              <a:gd name="connsiteX903" fmla="*/ 1496464 w 9661944"/>
              <a:gd name="connsiteY903" fmla="*/ 78619 h 276193"/>
              <a:gd name="connsiteX904" fmla="*/ 1327648 w 9661944"/>
              <a:gd name="connsiteY904" fmla="*/ 28758 h 276193"/>
              <a:gd name="connsiteX905" fmla="*/ 1277787 w 9661944"/>
              <a:gd name="connsiteY905" fmla="*/ 78619 h 276193"/>
              <a:gd name="connsiteX906" fmla="*/ 1327649 w 9661944"/>
              <a:gd name="connsiteY906" fmla="*/ 128480 h 276193"/>
              <a:gd name="connsiteX907" fmla="*/ 1377510 w 9661944"/>
              <a:gd name="connsiteY907" fmla="*/ 78620 h 276193"/>
              <a:gd name="connsiteX908" fmla="*/ 1208694 w 9661944"/>
              <a:gd name="connsiteY908" fmla="*/ 28758 h 276193"/>
              <a:gd name="connsiteX909" fmla="*/ 1158832 w 9661944"/>
              <a:gd name="connsiteY909" fmla="*/ 78620 h 276193"/>
              <a:gd name="connsiteX910" fmla="*/ 1208693 w 9661944"/>
              <a:gd name="connsiteY910" fmla="*/ 128480 h 276193"/>
              <a:gd name="connsiteX911" fmla="*/ 1258555 w 9661944"/>
              <a:gd name="connsiteY911" fmla="*/ 78619 h 276193"/>
              <a:gd name="connsiteX912" fmla="*/ 970783 w 9661944"/>
              <a:gd name="connsiteY912" fmla="*/ 28758 h 276193"/>
              <a:gd name="connsiteX913" fmla="*/ 920922 w 9661944"/>
              <a:gd name="connsiteY913" fmla="*/ 78619 h 276193"/>
              <a:gd name="connsiteX914" fmla="*/ 970783 w 9661944"/>
              <a:gd name="connsiteY914" fmla="*/ 128480 h 276193"/>
              <a:gd name="connsiteX915" fmla="*/ 1020645 w 9661944"/>
              <a:gd name="connsiteY915" fmla="*/ 78619 h 276193"/>
              <a:gd name="connsiteX916" fmla="*/ 851828 w 9661944"/>
              <a:gd name="connsiteY916" fmla="*/ 28758 h 276193"/>
              <a:gd name="connsiteX917" fmla="*/ 801966 w 9661944"/>
              <a:gd name="connsiteY917" fmla="*/ 78619 h 276193"/>
              <a:gd name="connsiteX918" fmla="*/ 851828 w 9661944"/>
              <a:gd name="connsiteY918" fmla="*/ 128480 h 276193"/>
              <a:gd name="connsiteX919" fmla="*/ 901689 w 9661944"/>
              <a:gd name="connsiteY919" fmla="*/ 78619 h 276193"/>
              <a:gd name="connsiteX920" fmla="*/ 732872 w 9661944"/>
              <a:gd name="connsiteY920" fmla="*/ 28758 h 276193"/>
              <a:gd name="connsiteX921" fmla="*/ 683011 w 9661944"/>
              <a:gd name="connsiteY921" fmla="*/ 78619 h 276193"/>
              <a:gd name="connsiteX922" fmla="*/ 732872 w 9661944"/>
              <a:gd name="connsiteY922" fmla="*/ 128480 h 276193"/>
              <a:gd name="connsiteX923" fmla="*/ 782734 w 9661944"/>
              <a:gd name="connsiteY923" fmla="*/ 78619 h 276193"/>
              <a:gd name="connsiteX924" fmla="*/ 613917 w 9661944"/>
              <a:gd name="connsiteY924" fmla="*/ 28758 h 276193"/>
              <a:gd name="connsiteX925" fmla="*/ 564056 w 9661944"/>
              <a:gd name="connsiteY925" fmla="*/ 78619 h 276193"/>
              <a:gd name="connsiteX926" fmla="*/ 613917 w 9661944"/>
              <a:gd name="connsiteY926" fmla="*/ 128480 h 276193"/>
              <a:gd name="connsiteX927" fmla="*/ 663778 w 9661944"/>
              <a:gd name="connsiteY927" fmla="*/ 78619 h 276193"/>
              <a:gd name="connsiteX928" fmla="*/ 494962 w 9661944"/>
              <a:gd name="connsiteY928" fmla="*/ 28758 h 276193"/>
              <a:gd name="connsiteX929" fmla="*/ 445101 w 9661944"/>
              <a:gd name="connsiteY929" fmla="*/ 78619 h 276193"/>
              <a:gd name="connsiteX930" fmla="*/ 494962 w 9661944"/>
              <a:gd name="connsiteY930" fmla="*/ 128480 h 276193"/>
              <a:gd name="connsiteX931" fmla="*/ 544824 w 9661944"/>
              <a:gd name="connsiteY931" fmla="*/ 78619 h 276193"/>
              <a:gd name="connsiteX932" fmla="*/ 376007 w 9661944"/>
              <a:gd name="connsiteY932" fmla="*/ 28758 h 276193"/>
              <a:gd name="connsiteX933" fmla="*/ 326146 w 9661944"/>
              <a:gd name="connsiteY933" fmla="*/ 78619 h 276193"/>
              <a:gd name="connsiteX934" fmla="*/ 376007 w 9661944"/>
              <a:gd name="connsiteY934" fmla="*/ 128480 h 276193"/>
              <a:gd name="connsiteX935" fmla="*/ 425868 w 9661944"/>
              <a:gd name="connsiteY935" fmla="*/ 78619 h 276193"/>
              <a:gd name="connsiteX936" fmla="*/ 257052 w 9661944"/>
              <a:gd name="connsiteY936" fmla="*/ 28758 h 276193"/>
              <a:gd name="connsiteX937" fmla="*/ 207191 w 9661944"/>
              <a:gd name="connsiteY937" fmla="*/ 78619 h 276193"/>
              <a:gd name="connsiteX938" fmla="*/ 257052 w 9661944"/>
              <a:gd name="connsiteY938" fmla="*/ 128480 h 276193"/>
              <a:gd name="connsiteX939" fmla="*/ 306913 w 9661944"/>
              <a:gd name="connsiteY939" fmla="*/ 78619 h 276193"/>
              <a:gd name="connsiteX940" fmla="*/ 9616 w 9661944"/>
              <a:gd name="connsiteY940" fmla="*/ 0 h 276193"/>
              <a:gd name="connsiteX941" fmla="*/ 138097 w 9661944"/>
              <a:gd name="connsiteY941" fmla="*/ 128480 h 276193"/>
              <a:gd name="connsiteX942" fmla="*/ 187958 w 9661944"/>
              <a:gd name="connsiteY942" fmla="*/ 78619 h 276193"/>
              <a:gd name="connsiteX943" fmla="*/ 118955 w 9661944"/>
              <a:gd name="connsiteY943" fmla="*/ 9616 h 276193"/>
              <a:gd name="connsiteX944" fmla="*/ 128572 w 9661944"/>
              <a:gd name="connsiteY944" fmla="*/ 0 h 276193"/>
              <a:gd name="connsiteX945" fmla="*/ 197574 w 9661944"/>
              <a:gd name="connsiteY945" fmla="*/ 69003 h 276193"/>
              <a:gd name="connsiteX946" fmla="*/ 247436 w 9661944"/>
              <a:gd name="connsiteY946" fmla="*/ 19141 h 276193"/>
              <a:gd name="connsiteX947" fmla="*/ 237911 w 9661944"/>
              <a:gd name="connsiteY947" fmla="*/ 9616 h 276193"/>
              <a:gd name="connsiteX948" fmla="*/ 247527 w 9661944"/>
              <a:gd name="connsiteY948" fmla="*/ 0 h 276193"/>
              <a:gd name="connsiteX949" fmla="*/ 257052 w 9661944"/>
              <a:gd name="connsiteY949" fmla="*/ 9525 h 276193"/>
              <a:gd name="connsiteX950" fmla="*/ 266577 w 9661944"/>
              <a:gd name="connsiteY950" fmla="*/ 0 h 276193"/>
              <a:gd name="connsiteX951" fmla="*/ 276193 w 9661944"/>
              <a:gd name="connsiteY951" fmla="*/ 9616 h 276193"/>
              <a:gd name="connsiteX952" fmla="*/ 266668 w 9661944"/>
              <a:gd name="connsiteY952" fmla="*/ 19141 h 276193"/>
              <a:gd name="connsiteX953" fmla="*/ 316529 w 9661944"/>
              <a:gd name="connsiteY953" fmla="*/ 69003 h 276193"/>
              <a:gd name="connsiteX954" fmla="*/ 366390 w 9661944"/>
              <a:gd name="connsiteY954" fmla="*/ 19141 h 276193"/>
              <a:gd name="connsiteX955" fmla="*/ 356865 w 9661944"/>
              <a:gd name="connsiteY955" fmla="*/ 9616 h 276193"/>
              <a:gd name="connsiteX956" fmla="*/ 366482 w 9661944"/>
              <a:gd name="connsiteY956" fmla="*/ 0 h 276193"/>
              <a:gd name="connsiteX957" fmla="*/ 376007 w 9661944"/>
              <a:gd name="connsiteY957" fmla="*/ 9525 h 276193"/>
              <a:gd name="connsiteX958" fmla="*/ 385532 w 9661944"/>
              <a:gd name="connsiteY958" fmla="*/ 0 h 276193"/>
              <a:gd name="connsiteX959" fmla="*/ 395148 w 9661944"/>
              <a:gd name="connsiteY959" fmla="*/ 9616 h 276193"/>
              <a:gd name="connsiteX960" fmla="*/ 385623 w 9661944"/>
              <a:gd name="connsiteY960" fmla="*/ 19141 h 276193"/>
              <a:gd name="connsiteX961" fmla="*/ 435485 w 9661944"/>
              <a:gd name="connsiteY961" fmla="*/ 69003 h 276193"/>
              <a:gd name="connsiteX962" fmla="*/ 485346 w 9661944"/>
              <a:gd name="connsiteY962" fmla="*/ 19141 h 276193"/>
              <a:gd name="connsiteX963" fmla="*/ 475820 w 9661944"/>
              <a:gd name="connsiteY963" fmla="*/ 9616 h 276193"/>
              <a:gd name="connsiteX964" fmla="*/ 485437 w 9661944"/>
              <a:gd name="connsiteY964" fmla="*/ 0 h 276193"/>
              <a:gd name="connsiteX965" fmla="*/ 494962 w 9661944"/>
              <a:gd name="connsiteY965" fmla="*/ 9525 h 276193"/>
              <a:gd name="connsiteX966" fmla="*/ 504487 w 9661944"/>
              <a:gd name="connsiteY966" fmla="*/ 0 h 276193"/>
              <a:gd name="connsiteX967" fmla="*/ 514104 w 9661944"/>
              <a:gd name="connsiteY967" fmla="*/ 9616 h 276193"/>
              <a:gd name="connsiteX968" fmla="*/ 504578 w 9661944"/>
              <a:gd name="connsiteY968" fmla="*/ 19141 h 276193"/>
              <a:gd name="connsiteX969" fmla="*/ 554440 w 9661944"/>
              <a:gd name="connsiteY969" fmla="*/ 69003 h 276193"/>
              <a:gd name="connsiteX970" fmla="*/ 604301 w 9661944"/>
              <a:gd name="connsiteY970" fmla="*/ 19141 h 276193"/>
              <a:gd name="connsiteX971" fmla="*/ 594776 w 9661944"/>
              <a:gd name="connsiteY971" fmla="*/ 9616 h 276193"/>
              <a:gd name="connsiteX972" fmla="*/ 604392 w 9661944"/>
              <a:gd name="connsiteY972" fmla="*/ 0 h 276193"/>
              <a:gd name="connsiteX973" fmla="*/ 613917 w 9661944"/>
              <a:gd name="connsiteY973" fmla="*/ 9525 h 276193"/>
              <a:gd name="connsiteX974" fmla="*/ 623443 w 9661944"/>
              <a:gd name="connsiteY974" fmla="*/ 0 h 276193"/>
              <a:gd name="connsiteX975" fmla="*/ 633059 w 9661944"/>
              <a:gd name="connsiteY975" fmla="*/ 9616 h 276193"/>
              <a:gd name="connsiteX976" fmla="*/ 623534 w 9661944"/>
              <a:gd name="connsiteY976" fmla="*/ 19141 h 276193"/>
              <a:gd name="connsiteX977" fmla="*/ 673395 w 9661944"/>
              <a:gd name="connsiteY977" fmla="*/ 69003 h 276193"/>
              <a:gd name="connsiteX978" fmla="*/ 723257 w 9661944"/>
              <a:gd name="connsiteY978" fmla="*/ 19141 h 276193"/>
              <a:gd name="connsiteX979" fmla="*/ 713731 w 9661944"/>
              <a:gd name="connsiteY979" fmla="*/ 9616 h 276193"/>
              <a:gd name="connsiteX980" fmla="*/ 723347 w 9661944"/>
              <a:gd name="connsiteY980" fmla="*/ 0 h 276193"/>
              <a:gd name="connsiteX981" fmla="*/ 732872 w 9661944"/>
              <a:gd name="connsiteY981" fmla="*/ 9525 h 276193"/>
              <a:gd name="connsiteX982" fmla="*/ 742398 w 9661944"/>
              <a:gd name="connsiteY982" fmla="*/ 0 h 276193"/>
              <a:gd name="connsiteX983" fmla="*/ 752014 w 9661944"/>
              <a:gd name="connsiteY983" fmla="*/ 9616 h 276193"/>
              <a:gd name="connsiteX984" fmla="*/ 742488 w 9661944"/>
              <a:gd name="connsiteY984" fmla="*/ 19141 h 276193"/>
              <a:gd name="connsiteX985" fmla="*/ 792350 w 9661944"/>
              <a:gd name="connsiteY985" fmla="*/ 69003 h 276193"/>
              <a:gd name="connsiteX986" fmla="*/ 842212 w 9661944"/>
              <a:gd name="connsiteY986" fmla="*/ 19141 h 276193"/>
              <a:gd name="connsiteX987" fmla="*/ 832687 w 9661944"/>
              <a:gd name="connsiteY987" fmla="*/ 9616 h 276193"/>
              <a:gd name="connsiteX988" fmla="*/ 842303 w 9661944"/>
              <a:gd name="connsiteY988" fmla="*/ 0 h 276193"/>
              <a:gd name="connsiteX989" fmla="*/ 851828 w 9661944"/>
              <a:gd name="connsiteY989" fmla="*/ 9525 h 276193"/>
              <a:gd name="connsiteX990" fmla="*/ 861353 w 9661944"/>
              <a:gd name="connsiteY990" fmla="*/ 0 h 276193"/>
              <a:gd name="connsiteX991" fmla="*/ 870969 w 9661944"/>
              <a:gd name="connsiteY991" fmla="*/ 9616 h 276193"/>
              <a:gd name="connsiteX992" fmla="*/ 861444 w 9661944"/>
              <a:gd name="connsiteY992" fmla="*/ 19141 h 276193"/>
              <a:gd name="connsiteX993" fmla="*/ 911306 w 9661944"/>
              <a:gd name="connsiteY993" fmla="*/ 69003 h 276193"/>
              <a:gd name="connsiteX994" fmla="*/ 961167 w 9661944"/>
              <a:gd name="connsiteY994" fmla="*/ 19141 h 276193"/>
              <a:gd name="connsiteX995" fmla="*/ 951642 w 9661944"/>
              <a:gd name="connsiteY995" fmla="*/ 9616 h 276193"/>
              <a:gd name="connsiteX996" fmla="*/ 961258 w 9661944"/>
              <a:gd name="connsiteY996" fmla="*/ 0 h 276193"/>
              <a:gd name="connsiteX997" fmla="*/ 970783 w 9661944"/>
              <a:gd name="connsiteY997" fmla="*/ 9525 h 276193"/>
              <a:gd name="connsiteX998" fmla="*/ 980309 w 9661944"/>
              <a:gd name="connsiteY998" fmla="*/ 0 h 276193"/>
              <a:gd name="connsiteX999" fmla="*/ 989925 w 9661944"/>
              <a:gd name="connsiteY999" fmla="*/ 9616 h 276193"/>
              <a:gd name="connsiteX1000" fmla="*/ 980400 w 9661944"/>
              <a:gd name="connsiteY1000" fmla="*/ 19141 h 276193"/>
              <a:gd name="connsiteX1001" fmla="*/ 1030261 w 9661944"/>
              <a:gd name="connsiteY1001" fmla="*/ 69003 h 276193"/>
              <a:gd name="connsiteX1002" fmla="*/ 1080122 w 9661944"/>
              <a:gd name="connsiteY1002" fmla="*/ 19143 h 276193"/>
              <a:gd name="connsiteX1003" fmla="*/ 1070596 w 9661944"/>
              <a:gd name="connsiteY1003" fmla="*/ 9616 h 276193"/>
              <a:gd name="connsiteX1004" fmla="*/ 1080212 w 9661944"/>
              <a:gd name="connsiteY1004" fmla="*/ 0 h 276193"/>
              <a:gd name="connsiteX1005" fmla="*/ 1089738 w 9661944"/>
              <a:gd name="connsiteY1005" fmla="*/ 9526 h 276193"/>
              <a:gd name="connsiteX1006" fmla="*/ 1099264 w 9661944"/>
              <a:gd name="connsiteY1006" fmla="*/ 0 h 276193"/>
              <a:gd name="connsiteX1007" fmla="*/ 1108880 w 9661944"/>
              <a:gd name="connsiteY1007" fmla="*/ 9616 h 276193"/>
              <a:gd name="connsiteX1008" fmla="*/ 1099354 w 9661944"/>
              <a:gd name="connsiteY1008" fmla="*/ 19142 h 276193"/>
              <a:gd name="connsiteX1009" fmla="*/ 1149215 w 9661944"/>
              <a:gd name="connsiteY1009" fmla="*/ 69003 h 276193"/>
              <a:gd name="connsiteX1010" fmla="*/ 1199078 w 9661944"/>
              <a:gd name="connsiteY1010" fmla="*/ 19141 h 276193"/>
              <a:gd name="connsiteX1011" fmla="*/ 1189553 w 9661944"/>
              <a:gd name="connsiteY1011" fmla="*/ 9616 h 276193"/>
              <a:gd name="connsiteX1012" fmla="*/ 1199168 w 9661944"/>
              <a:gd name="connsiteY1012" fmla="*/ 0 h 276193"/>
              <a:gd name="connsiteX1013" fmla="*/ 1208694 w 9661944"/>
              <a:gd name="connsiteY1013" fmla="*/ 9525 h 276193"/>
              <a:gd name="connsiteX1014" fmla="*/ 1218219 w 9661944"/>
              <a:gd name="connsiteY1014" fmla="*/ 0 h 276193"/>
              <a:gd name="connsiteX1015" fmla="*/ 1227835 w 9661944"/>
              <a:gd name="connsiteY1015" fmla="*/ 9616 h 276193"/>
              <a:gd name="connsiteX1016" fmla="*/ 1218310 w 9661944"/>
              <a:gd name="connsiteY1016" fmla="*/ 19141 h 276193"/>
              <a:gd name="connsiteX1017" fmla="*/ 1268171 w 9661944"/>
              <a:gd name="connsiteY1017" fmla="*/ 69002 h 276193"/>
              <a:gd name="connsiteX1018" fmla="*/ 1318031 w 9661944"/>
              <a:gd name="connsiteY1018" fmla="*/ 19141 h 276193"/>
              <a:gd name="connsiteX1019" fmla="*/ 1308506 w 9661944"/>
              <a:gd name="connsiteY1019" fmla="*/ 9616 h 276193"/>
              <a:gd name="connsiteX1020" fmla="*/ 1318122 w 9661944"/>
              <a:gd name="connsiteY1020" fmla="*/ 0 h 276193"/>
              <a:gd name="connsiteX1021" fmla="*/ 1327648 w 9661944"/>
              <a:gd name="connsiteY1021" fmla="*/ 9525 h 276193"/>
              <a:gd name="connsiteX1022" fmla="*/ 1337173 w 9661944"/>
              <a:gd name="connsiteY1022" fmla="*/ 0 h 276193"/>
              <a:gd name="connsiteX1023" fmla="*/ 1346789 w 9661944"/>
              <a:gd name="connsiteY1023" fmla="*/ 9616 h 276193"/>
              <a:gd name="connsiteX1024" fmla="*/ 1337263 w 9661944"/>
              <a:gd name="connsiteY1024" fmla="*/ 19141 h 276193"/>
              <a:gd name="connsiteX1025" fmla="*/ 1387126 w 9661944"/>
              <a:gd name="connsiteY1025" fmla="*/ 69004 h 276193"/>
              <a:gd name="connsiteX1026" fmla="*/ 1436988 w 9661944"/>
              <a:gd name="connsiteY1026" fmla="*/ 19141 h 276193"/>
              <a:gd name="connsiteX1027" fmla="*/ 1427463 w 9661944"/>
              <a:gd name="connsiteY1027" fmla="*/ 9616 h 276193"/>
              <a:gd name="connsiteX1028" fmla="*/ 1437078 w 9661944"/>
              <a:gd name="connsiteY1028" fmla="*/ 0 h 276193"/>
              <a:gd name="connsiteX1029" fmla="*/ 1446604 w 9661944"/>
              <a:gd name="connsiteY1029" fmla="*/ 9525 h 276193"/>
              <a:gd name="connsiteX1030" fmla="*/ 1456129 w 9661944"/>
              <a:gd name="connsiteY1030" fmla="*/ 0 h 276193"/>
              <a:gd name="connsiteX1031" fmla="*/ 1465745 w 9661944"/>
              <a:gd name="connsiteY1031" fmla="*/ 9616 h 276193"/>
              <a:gd name="connsiteX1032" fmla="*/ 1456220 w 9661944"/>
              <a:gd name="connsiteY1032" fmla="*/ 19141 h 276193"/>
              <a:gd name="connsiteX1033" fmla="*/ 1506081 w 9661944"/>
              <a:gd name="connsiteY1033" fmla="*/ 69002 h 276193"/>
              <a:gd name="connsiteX1034" fmla="*/ 1555941 w 9661944"/>
              <a:gd name="connsiteY1034" fmla="*/ 19141 h 276193"/>
              <a:gd name="connsiteX1035" fmla="*/ 1546416 w 9661944"/>
              <a:gd name="connsiteY1035" fmla="*/ 9616 h 276193"/>
              <a:gd name="connsiteX1036" fmla="*/ 1556032 w 9661944"/>
              <a:gd name="connsiteY1036" fmla="*/ 0 h 276193"/>
              <a:gd name="connsiteX1037" fmla="*/ 1565558 w 9661944"/>
              <a:gd name="connsiteY1037" fmla="*/ 9525 h 276193"/>
              <a:gd name="connsiteX1038" fmla="*/ 1575083 w 9661944"/>
              <a:gd name="connsiteY1038" fmla="*/ 0 h 276193"/>
              <a:gd name="connsiteX1039" fmla="*/ 1584699 w 9661944"/>
              <a:gd name="connsiteY1039" fmla="*/ 9616 h 276193"/>
              <a:gd name="connsiteX1040" fmla="*/ 1575174 w 9661944"/>
              <a:gd name="connsiteY1040" fmla="*/ 19141 h 276193"/>
              <a:gd name="connsiteX1041" fmla="*/ 1625036 w 9661944"/>
              <a:gd name="connsiteY1041" fmla="*/ 69004 h 276193"/>
              <a:gd name="connsiteX1042" fmla="*/ 1674898 w 9661944"/>
              <a:gd name="connsiteY1042" fmla="*/ 19141 h 276193"/>
              <a:gd name="connsiteX1043" fmla="*/ 1665372 w 9661944"/>
              <a:gd name="connsiteY1043" fmla="*/ 9616 h 276193"/>
              <a:gd name="connsiteX1044" fmla="*/ 1674989 w 9661944"/>
              <a:gd name="connsiteY1044" fmla="*/ 0 h 276193"/>
              <a:gd name="connsiteX1045" fmla="*/ 1684514 w 9661944"/>
              <a:gd name="connsiteY1045" fmla="*/ 9525 h 276193"/>
              <a:gd name="connsiteX1046" fmla="*/ 1694039 w 9661944"/>
              <a:gd name="connsiteY1046" fmla="*/ 0 h 276193"/>
              <a:gd name="connsiteX1047" fmla="*/ 1703656 w 9661944"/>
              <a:gd name="connsiteY1047" fmla="*/ 9616 h 276193"/>
              <a:gd name="connsiteX1048" fmla="*/ 1694130 w 9661944"/>
              <a:gd name="connsiteY1048" fmla="*/ 19141 h 276193"/>
              <a:gd name="connsiteX1049" fmla="*/ 1743991 w 9661944"/>
              <a:gd name="connsiteY1049" fmla="*/ 69002 h 276193"/>
              <a:gd name="connsiteX1050" fmla="*/ 1793852 w 9661944"/>
              <a:gd name="connsiteY1050" fmla="*/ 19141 h 276193"/>
              <a:gd name="connsiteX1051" fmla="*/ 1784327 w 9661944"/>
              <a:gd name="connsiteY1051" fmla="*/ 9616 h 276193"/>
              <a:gd name="connsiteX1052" fmla="*/ 1793943 w 9661944"/>
              <a:gd name="connsiteY1052" fmla="*/ 0 h 276193"/>
              <a:gd name="connsiteX1053" fmla="*/ 1803468 w 9661944"/>
              <a:gd name="connsiteY1053" fmla="*/ 9525 h 276193"/>
              <a:gd name="connsiteX1054" fmla="*/ 1812993 w 9661944"/>
              <a:gd name="connsiteY1054" fmla="*/ 0 h 276193"/>
              <a:gd name="connsiteX1055" fmla="*/ 1822610 w 9661944"/>
              <a:gd name="connsiteY1055" fmla="*/ 9616 h 276193"/>
              <a:gd name="connsiteX1056" fmla="*/ 1813084 w 9661944"/>
              <a:gd name="connsiteY1056" fmla="*/ 19141 h 276193"/>
              <a:gd name="connsiteX1057" fmla="*/ 1862946 w 9661944"/>
              <a:gd name="connsiteY1057" fmla="*/ 69003 h 276193"/>
              <a:gd name="connsiteX1058" fmla="*/ 1912808 w 9661944"/>
              <a:gd name="connsiteY1058" fmla="*/ 19141 h 276193"/>
              <a:gd name="connsiteX1059" fmla="*/ 1903283 w 9661944"/>
              <a:gd name="connsiteY1059" fmla="*/ 9616 h 276193"/>
              <a:gd name="connsiteX1060" fmla="*/ 1912899 w 9661944"/>
              <a:gd name="connsiteY1060" fmla="*/ 0 h 276193"/>
              <a:gd name="connsiteX1061" fmla="*/ 1922425 w 9661944"/>
              <a:gd name="connsiteY1061" fmla="*/ 9525 h 276193"/>
              <a:gd name="connsiteX1062" fmla="*/ 1931950 w 9661944"/>
              <a:gd name="connsiteY1062" fmla="*/ 0 h 276193"/>
              <a:gd name="connsiteX1063" fmla="*/ 1941566 w 9661944"/>
              <a:gd name="connsiteY1063" fmla="*/ 9616 h 276193"/>
              <a:gd name="connsiteX1064" fmla="*/ 1932040 w 9661944"/>
              <a:gd name="connsiteY1064" fmla="*/ 19141 h 276193"/>
              <a:gd name="connsiteX1065" fmla="*/ 1981901 w 9661944"/>
              <a:gd name="connsiteY1065" fmla="*/ 69002 h 276193"/>
              <a:gd name="connsiteX1066" fmla="*/ 2031761 w 9661944"/>
              <a:gd name="connsiteY1066" fmla="*/ 19141 h 276193"/>
              <a:gd name="connsiteX1067" fmla="*/ 2022237 w 9661944"/>
              <a:gd name="connsiteY1067" fmla="*/ 9616 h 276193"/>
              <a:gd name="connsiteX1068" fmla="*/ 2031853 w 9661944"/>
              <a:gd name="connsiteY1068" fmla="*/ 0 h 276193"/>
              <a:gd name="connsiteX1069" fmla="*/ 2041379 w 9661944"/>
              <a:gd name="connsiteY1069" fmla="*/ 9525 h 276193"/>
              <a:gd name="connsiteX1070" fmla="*/ 2050903 w 9661944"/>
              <a:gd name="connsiteY1070" fmla="*/ 0 h 276193"/>
              <a:gd name="connsiteX1071" fmla="*/ 2060519 w 9661944"/>
              <a:gd name="connsiteY1071" fmla="*/ 9616 h 276193"/>
              <a:gd name="connsiteX1072" fmla="*/ 2050994 w 9661944"/>
              <a:gd name="connsiteY1072" fmla="*/ 19141 h 276193"/>
              <a:gd name="connsiteX1073" fmla="*/ 2100855 w 9661944"/>
              <a:gd name="connsiteY1073" fmla="*/ 69003 h 276193"/>
              <a:gd name="connsiteX1074" fmla="*/ 2150716 w 9661944"/>
              <a:gd name="connsiteY1074" fmla="*/ 19141 h 276193"/>
              <a:gd name="connsiteX1075" fmla="*/ 2141191 w 9661944"/>
              <a:gd name="connsiteY1075" fmla="*/ 9616 h 276193"/>
              <a:gd name="connsiteX1076" fmla="*/ 2150807 w 9661944"/>
              <a:gd name="connsiteY1076" fmla="*/ 0 h 276193"/>
              <a:gd name="connsiteX1077" fmla="*/ 2160333 w 9661944"/>
              <a:gd name="connsiteY1077" fmla="*/ 9525 h 276193"/>
              <a:gd name="connsiteX1078" fmla="*/ 2169858 w 9661944"/>
              <a:gd name="connsiteY1078" fmla="*/ 0 h 276193"/>
              <a:gd name="connsiteX1079" fmla="*/ 2179474 w 9661944"/>
              <a:gd name="connsiteY1079" fmla="*/ 9616 h 276193"/>
              <a:gd name="connsiteX1080" fmla="*/ 2169949 w 9661944"/>
              <a:gd name="connsiteY1080" fmla="*/ 19141 h 276193"/>
              <a:gd name="connsiteX1081" fmla="*/ 2219810 w 9661944"/>
              <a:gd name="connsiteY1081" fmla="*/ 69003 h 276193"/>
              <a:gd name="connsiteX1082" fmla="*/ 2269671 w 9661944"/>
              <a:gd name="connsiteY1082" fmla="*/ 19141 h 276193"/>
              <a:gd name="connsiteX1083" fmla="*/ 2260146 w 9661944"/>
              <a:gd name="connsiteY1083" fmla="*/ 9616 h 276193"/>
              <a:gd name="connsiteX1084" fmla="*/ 2269762 w 9661944"/>
              <a:gd name="connsiteY1084" fmla="*/ 0 h 276193"/>
              <a:gd name="connsiteX1085" fmla="*/ 2279288 w 9661944"/>
              <a:gd name="connsiteY1085" fmla="*/ 9525 h 276193"/>
              <a:gd name="connsiteX1086" fmla="*/ 2288813 w 9661944"/>
              <a:gd name="connsiteY1086" fmla="*/ 0 h 276193"/>
              <a:gd name="connsiteX1087" fmla="*/ 2298429 w 9661944"/>
              <a:gd name="connsiteY1087" fmla="*/ 9616 h 276193"/>
              <a:gd name="connsiteX1088" fmla="*/ 2288904 w 9661944"/>
              <a:gd name="connsiteY1088" fmla="*/ 19141 h 276193"/>
              <a:gd name="connsiteX1089" fmla="*/ 2338765 w 9661944"/>
              <a:gd name="connsiteY1089" fmla="*/ 69003 h 276193"/>
              <a:gd name="connsiteX1090" fmla="*/ 2388627 w 9661944"/>
              <a:gd name="connsiteY1090" fmla="*/ 19141 h 276193"/>
              <a:gd name="connsiteX1091" fmla="*/ 2379102 w 9661944"/>
              <a:gd name="connsiteY1091" fmla="*/ 9616 h 276193"/>
              <a:gd name="connsiteX1092" fmla="*/ 2388718 w 9661944"/>
              <a:gd name="connsiteY1092" fmla="*/ 0 h 276193"/>
              <a:gd name="connsiteX1093" fmla="*/ 2398243 w 9661944"/>
              <a:gd name="connsiteY1093" fmla="*/ 9525 h 276193"/>
              <a:gd name="connsiteX1094" fmla="*/ 2407768 w 9661944"/>
              <a:gd name="connsiteY1094" fmla="*/ 0 h 276193"/>
              <a:gd name="connsiteX1095" fmla="*/ 2417384 w 9661944"/>
              <a:gd name="connsiteY1095" fmla="*/ 9616 h 276193"/>
              <a:gd name="connsiteX1096" fmla="*/ 2407859 w 9661944"/>
              <a:gd name="connsiteY1096" fmla="*/ 19141 h 276193"/>
              <a:gd name="connsiteX1097" fmla="*/ 2457720 w 9661944"/>
              <a:gd name="connsiteY1097" fmla="*/ 69003 h 276193"/>
              <a:gd name="connsiteX1098" fmla="*/ 2507582 w 9661944"/>
              <a:gd name="connsiteY1098" fmla="*/ 19141 h 276193"/>
              <a:gd name="connsiteX1099" fmla="*/ 2498057 w 9661944"/>
              <a:gd name="connsiteY1099" fmla="*/ 9616 h 276193"/>
              <a:gd name="connsiteX1100" fmla="*/ 2507673 w 9661944"/>
              <a:gd name="connsiteY1100" fmla="*/ 0 h 276193"/>
              <a:gd name="connsiteX1101" fmla="*/ 2517198 w 9661944"/>
              <a:gd name="connsiteY1101" fmla="*/ 9525 h 276193"/>
              <a:gd name="connsiteX1102" fmla="*/ 2526723 w 9661944"/>
              <a:gd name="connsiteY1102" fmla="*/ 0 h 276193"/>
              <a:gd name="connsiteX1103" fmla="*/ 2536339 w 9661944"/>
              <a:gd name="connsiteY1103" fmla="*/ 9616 h 276193"/>
              <a:gd name="connsiteX1104" fmla="*/ 2526814 w 9661944"/>
              <a:gd name="connsiteY1104" fmla="*/ 19141 h 276193"/>
              <a:gd name="connsiteX1105" fmla="*/ 2576676 w 9661944"/>
              <a:gd name="connsiteY1105" fmla="*/ 69003 h 276193"/>
              <a:gd name="connsiteX1106" fmla="*/ 2626537 w 9661944"/>
              <a:gd name="connsiteY1106" fmla="*/ 19141 h 276193"/>
              <a:gd name="connsiteX1107" fmla="*/ 2617012 w 9661944"/>
              <a:gd name="connsiteY1107" fmla="*/ 9616 h 276193"/>
              <a:gd name="connsiteX1108" fmla="*/ 2626628 w 9661944"/>
              <a:gd name="connsiteY1108" fmla="*/ 0 h 276193"/>
              <a:gd name="connsiteX1109" fmla="*/ 2636153 w 9661944"/>
              <a:gd name="connsiteY1109" fmla="*/ 9525 h 276193"/>
              <a:gd name="connsiteX1110" fmla="*/ 2645678 w 9661944"/>
              <a:gd name="connsiteY1110" fmla="*/ 0 h 276193"/>
              <a:gd name="connsiteX1111" fmla="*/ 2655295 w 9661944"/>
              <a:gd name="connsiteY1111" fmla="*/ 9616 h 276193"/>
              <a:gd name="connsiteX1112" fmla="*/ 2645769 w 9661944"/>
              <a:gd name="connsiteY1112" fmla="*/ 19141 h 276193"/>
              <a:gd name="connsiteX1113" fmla="*/ 2695631 w 9661944"/>
              <a:gd name="connsiteY1113" fmla="*/ 69003 h 276193"/>
              <a:gd name="connsiteX1114" fmla="*/ 2745492 w 9661944"/>
              <a:gd name="connsiteY1114" fmla="*/ 19141 h 276193"/>
              <a:gd name="connsiteX1115" fmla="*/ 2735967 w 9661944"/>
              <a:gd name="connsiteY1115" fmla="*/ 9616 h 276193"/>
              <a:gd name="connsiteX1116" fmla="*/ 2745583 w 9661944"/>
              <a:gd name="connsiteY1116" fmla="*/ 0 h 276193"/>
              <a:gd name="connsiteX1117" fmla="*/ 2755109 w 9661944"/>
              <a:gd name="connsiteY1117" fmla="*/ 9525 h 276193"/>
              <a:gd name="connsiteX1118" fmla="*/ 2764634 w 9661944"/>
              <a:gd name="connsiteY1118" fmla="*/ 0 h 276193"/>
              <a:gd name="connsiteX1119" fmla="*/ 2774250 w 9661944"/>
              <a:gd name="connsiteY1119" fmla="*/ 9616 h 276193"/>
              <a:gd name="connsiteX1120" fmla="*/ 2764725 w 9661944"/>
              <a:gd name="connsiteY1120" fmla="*/ 19141 h 276193"/>
              <a:gd name="connsiteX1121" fmla="*/ 2814586 w 9661944"/>
              <a:gd name="connsiteY1121" fmla="*/ 69003 h 276193"/>
              <a:gd name="connsiteX1122" fmla="*/ 2864448 w 9661944"/>
              <a:gd name="connsiteY1122" fmla="*/ 19141 h 276193"/>
              <a:gd name="connsiteX1123" fmla="*/ 2854923 w 9661944"/>
              <a:gd name="connsiteY1123" fmla="*/ 9616 h 276193"/>
              <a:gd name="connsiteX1124" fmla="*/ 2864539 w 9661944"/>
              <a:gd name="connsiteY1124" fmla="*/ 0 h 276193"/>
              <a:gd name="connsiteX1125" fmla="*/ 2874064 w 9661944"/>
              <a:gd name="connsiteY1125" fmla="*/ 9525 h 276193"/>
              <a:gd name="connsiteX1126" fmla="*/ 2883589 w 9661944"/>
              <a:gd name="connsiteY1126" fmla="*/ 0 h 276193"/>
              <a:gd name="connsiteX1127" fmla="*/ 2893205 w 9661944"/>
              <a:gd name="connsiteY1127" fmla="*/ 9616 h 276193"/>
              <a:gd name="connsiteX1128" fmla="*/ 2883680 w 9661944"/>
              <a:gd name="connsiteY1128" fmla="*/ 19141 h 276193"/>
              <a:gd name="connsiteX1129" fmla="*/ 2933541 w 9661944"/>
              <a:gd name="connsiteY1129" fmla="*/ 69003 h 276193"/>
              <a:gd name="connsiteX1130" fmla="*/ 2983403 w 9661944"/>
              <a:gd name="connsiteY1130" fmla="*/ 19141 h 276193"/>
              <a:gd name="connsiteX1131" fmla="*/ 2973878 w 9661944"/>
              <a:gd name="connsiteY1131" fmla="*/ 9616 h 276193"/>
              <a:gd name="connsiteX1132" fmla="*/ 2983494 w 9661944"/>
              <a:gd name="connsiteY1132" fmla="*/ 0 h 276193"/>
              <a:gd name="connsiteX1133" fmla="*/ 2993019 w 9661944"/>
              <a:gd name="connsiteY1133" fmla="*/ 9525 h 276193"/>
              <a:gd name="connsiteX1134" fmla="*/ 3002544 w 9661944"/>
              <a:gd name="connsiteY1134" fmla="*/ 0 h 276193"/>
              <a:gd name="connsiteX1135" fmla="*/ 3012160 w 9661944"/>
              <a:gd name="connsiteY1135" fmla="*/ 9616 h 276193"/>
              <a:gd name="connsiteX1136" fmla="*/ 3002635 w 9661944"/>
              <a:gd name="connsiteY1136" fmla="*/ 19141 h 276193"/>
              <a:gd name="connsiteX1137" fmla="*/ 3052497 w 9661944"/>
              <a:gd name="connsiteY1137" fmla="*/ 69003 h 276193"/>
              <a:gd name="connsiteX1138" fmla="*/ 3102358 w 9661944"/>
              <a:gd name="connsiteY1138" fmla="*/ 19141 h 276193"/>
              <a:gd name="connsiteX1139" fmla="*/ 3092833 w 9661944"/>
              <a:gd name="connsiteY1139" fmla="*/ 9616 h 276193"/>
              <a:gd name="connsiteX1140" fmla="*/ 3102449 w 9661944"/>
              <a:gd name="connsiteY1140" fmla="*/ 0 h 276193"/>
              <a:gd name="connsiteX1141" fmla="*/ 3111974 w 9661944"/>
              <a:gd name="connsiteY1141" fmla="*/ 9525 h 276193"/>
              <a:gd name="connsiteX1142" fmla="*/ 3121499 w 9661944"/>
              <a:gd name="connsiteY1142" fmla="*/ 0 h 276193"/>
              <a:gd name="connsiteX1143" fmla="*/ 3131116 w 9661944"/>
              <a:gd name="connsiteY1143" fmla="*/ 9616 h 276193"/>
              <a:gd name="connsiteX1144" fmla="*/ 3121590 w 9661944"/>
              <a:gd name="connsiteY1144" fmla="*/ 19141 h 276193"/>
              <a:gd name="connsiteX1145" fmla="*/ 3171452 w 9661944"/>
              <a:gd name="connsiteY1145" fmla="*/ 69003 h 276193"/>
              <a:gd name="connsiteX1146" fmla="*/ 3221313 w 9661944"/>
              <a:gd name="connsiteY1146" fmla="*/ 19141 h 276193"/>
              <a:gd name="connsiteX1147" fmla="*/ 3211788 w 9661944"/>
              <a:gd name="connsiteY1147" fmla="*/ 9616 h 276193"/>
              <a:gd name="connsiteX1148" fmla="*/ 3221404 w 9661944"/>
              <a:gd name="connsiteY1148" fmla="*/ 0 h 276193"/>
              <a:gd name="connsiteX1149" fmla="*/ 3230930 w 9661944"/>
              <a:gd name="connsiteY1149" fmla="*/ 9525 h 276193"/>
              <a:gd name="connsiteX1150" fmla="*/ 3240455 w 9661944"/>
              <a:gd name="connsiteY1150" fmla="*/ 0 h 276193"/>
              <a:gd name="connsiteX1151" fmla="*/ 3250071 w 9661944"/>
              <a:gd name="connsiteY1151" fmla="*/ 9616 h 276193"/>
              <a:gd name="connsiteX1152" fmla="*/ 3240546 w 9661944"/>
              <a:gd name="connsiteY1152" fmla="*/ 19141 h 276193"/>
              <a:gd name="connsiteX1153" fmla="*/ 3290407 w 9661944"/>
              <a:gd name="connsiteY1153" fmla="*/ 69003 h 276193"/>
              <a:gd name="connsiteX1154" fmla="*/ 3340269 w 9661944"/>
              <a:gd name="connsiteY1154" fmla="*/ 19141 h 276193"/>
              <a:gd name="connsiteX1155" fmla="*/ 3330743 w 9661944"/>
              <a:gd name="connsiteY1155" fmla="*/ 9616 h 276193"/>
              <a:gd name="connsiteX1156" fmla="*/ 3340360 w 9661944"/>
              <a:gd name="connsiteY1156" fmla="*/ 0 h 276193"/>
              <a:gd name="connsiteX1157" fmla="*/ 3349884 w 9661944"/>
              <a:gd name="connsiteY1157" fmla="*/ 9525 h 276193"/>
              <a:gd name="connsiteX1158" fmla="*/ 3359410 w 9661944"/>
              <a:gd name="connsiteY1158" fmla="*/ 0 h 276193"/>
              <a:gd name="connsiteX1159" fmla="*/ 3369026 w 9661944"/>
              <a:gd name="connsiteY1159" fmla="*/ 9616 h 276193"/>
              <a:gd name="connsiteX1160" fmla="*/ 3359501 w 9661944"/>
              <a:gd name="connsiteY1160" fmla="*/ 19141 h 276193"/>
              <a:gd name="connsiteX1161" fmla="*/ 3409362 w 9661944"/>
              <a:gd name="connsiteY1161" fmla="*/ 69003 h 276193"/>
              <a:gd name="connsiteX1162" fmla="*/ 3459223 w 9661944"/>
              <a:gd name="connsiteY1162" fmla="*/ 19141 h 276193"/>
              <a:gd name="connsiteX1163" fmla="*/ 3449699 w 9661944"/>
              <a:gd name="connsiteY1163" fmla="*/ 9616 h 276193"/>
              <a:gd name="connsiteX1164" fmla="*/ 3459315 w 9661944"/>
              <a:gd name="connsiteY1164" fmla="*/ 0 h 276193"/>
              <a:gd name="connsiteX1165" fmla="*/ 3468840 w 9661944"/>
              <a:gd name="connsiteY1165" fmla="*/ 9525 h 276193"/>
              <a:gd name="connsiteX1166" fmla="*/ 3478365 w 9661944"/>
              <a:gd name="connsiteY1166" fmla="*/ 0 h 276193"/>
              <a:gd name="connsiteX1167" fmla="*/ 3487981 w 9661944"/>
              <a:gd name="connsiteY1167" fmla="*/ 9616 h 276193"/>
              <a:gd name="connsiteX1168" fmla="*/ 3478456 w 9661944"/>
              <a:gd name="connsiteY1168" fmla="*/ 19141 h 276193"/>
              <a:gd name="connsiteX1169" fmla="*/ 3528318 w 9661944"/>
              <a:gd name="connsiteY1169" fmla="*/ 69003 h 276193"/>
              <a:gd name="connsiteX1170" fmla="*/ 3578179 w 9661944"/>
              <a:gd name="connsiteY1170" fmla="*/ 19141 h 276193"/>
              <a:gd name="connsiteX1171" fmla="*/ 3568654 w 9661944"/>
              <a:gd name="connsiteY1171" fmla="*/ 9616 h 276193"/>
              <a:gd name="connsiteX1172" fmla="*/ 3578270 w 9661944"/>
              <a:gd name="connsiteY1172" fmla="*/ 0 h 276193"/>
              <a:gd name="connsiteX1173" fmla="*/ 3587795 w 9661944"/>
              <a:gd name="connsiteY1173" fmla="*/ 9525 h 276193"/>
              <a:gd name="connsiteX1174" fmla="*/ 3597320 w 9661944"/>
              <a:gd name="connsiteY1174" fmla="*/ 0 h 276193"/>
              <a:gd name="connsiteX1175" fmla="*/ 3606937 w 9661944"/>
              <a:gd name="connsiteY1175" fmla="*/ 9616 h 276193"/>
              <a:gd name="connsiteX1176" fmla="*/ 3597411 w 9661944"/>
              <a:gd name="connsiteY1176" fmla="*/ 19141 h 276193"/>
              <a:gd name="connsiteX1177" fmla="*/ 3647273 w 9661944"/>
              <a:gd name="connsiteY1177" fmla="*/ 69003 h 276193"/>
              <a:gd name="connsiteX1178" fmla="*/ 3697134 w 9661944"/>
              <a:gd name="connsiteY1178" fmla="*/ 19141 h 276193"/>
              <a:gd name="connsiteX1179" fmla="*/ 3687609 w 9661944"/>
              <a:gd name="connsiteY1179" fmla="*/ 9616 h 276193"/>
              <a:gd name="connsiteX1180" fmla="*/ 3697225 w 9661944"/>
              <a:gd name="connsiteY1180" fmla="*/ 0 h 276193"/>
              <a:gd name="connsiteX1181" fmla="*/ 3706750 w 9661944"/>
              <a:gd name="connsiteY1181" fmla="*/ 9525 h 276193"/>
              <a:gd name="connsiteX1182" fmla="*/ 3716276 w 9661944"/>
              <a:gd name="connsiteY1182" fmla="*/ 0 h 276193"/>
              <a:gd name="connsiteX1183" fmla="*/ 3725891 w 9661944"/>
              <a:gd name="connsiteY1183" fmla="*/ 9616 h 276193"/>
              <a:gd name="connsiteX1184" fmla="*/ 3716367 w 9661944"/>
              <a:gd name="connsiteY1184" fmla="*/ 19141 h 276193"/>
              <a:gd name="connsiteX1185" fmla="*/ 3766228 w 9661944"/>
              <a:gd name="connsiteY1185" fmla="*/ 69003 h 276193"/>
              <a:gd name="connsiteX1186" fmla="*/ 3816089 w 9661944"/>
              <a:gd name="connsiteY1186" fmla="*/ 19141 h 276193"/>
              <a:gd name="connsiteX1187" fmla="*/ 3806564 w 9661944"/>
              <a:gd name="connsiteY1187" fmla="*/ 9616 h 276193"/>
              <a:gd name="connsiteX1188" fmla="*/ 3816180 w 9661944"/>
              <a:gd name="connsiteY1188" fmla="*/ 0 h 276193"/>
              <a:gd name="connsiteX1189" fmla="*/ 3825705 w 9661944"/>
              <a:gd name="connsiteY1189" fmla="*/ 9525 h 276193"/>
              <a:gd name="connsiteX1190" fmla="*/ 3835230 w 9661944"/>
              <a:gd name="connsiteY1190" fmla="*/ 0 h 276193"/>
              <a:gd name="connsiteX1191" fmla="*/ 3844847 w 9661944"/>
              <a:gd name="connsiteY1191" fmla="*/ 9616 h 276193"/>
              <a:gd name="connsiteX1192" fmla="*/ 3835322 w 9661944"/>
              <a:gd name="connsiteY1192" fmla="*/ 19141 h 276193"/>
              <a:gd name="connsiteX1193" fmla="*/ 3885183 w 9661944"/>
              <a:gd name="connsiteY1193" fmla="*/ 69003 h 276193"/>
              <a:gd name="connsiteX1194" fmla="*/ 3935044 w 9661944"/>
              <a:gd name="connsiteY1194" fmla="*/ 19141 h 276193"/>
              <a:gd name="connsiteX1195" fmla="*/ 3925519 w 9661944"/>
              <a:gd name="connsiteY1195" fmla="*/ 9616 h 276193"/>
              <a:gd name="connsiteX1196" fmla="*/ 3935135 w 9661944"/>
              <a:gd name="connsiteY1196" fmla="*/ 0 h 276193"/>
              <a:gd name="connsiteX1197" fmla="*/ 3944661 w 9661944"/>
              <a:gd name="connsiteY1197" fmla="*/ 9525 h 276193"/>
              <a:gd name="connsiteX1198" fmla="*/ 3954186 w 9661944"/>
              <a:gd name="connsiteY1198" fmla="*/ 0 h 276193"/>
              <a:gd name="connsiteX1199" fmla="*/ 3963802 w 9661944"/>
              <a:gd name="connsiteY1199" fmla="*/ 9616 h 276193"/>
              <a:gd name="connsiteX1200" fmla="*/ 3954277 w 9661944"/>
              <a:gd name="connsiteY1200" fmla="*/ 19141 h 276193"/>
              <a:gd name="connsiteX1201" fmla="*/ 4004138 w 9661944"/>
              <a:gd name="connsiteY1201" fmla="*/ 69003 h 276193"/>
              <a:gd name="connsiteX1202" fmla="*/ 4054000 w 9661944"/>
              <a:gd name="connsiteY1202" fmla="*/ 19141 h 276193"/>
              <a:gd name="connsiteX1203" fmla="*/ 4044474 w 9661944"/>
              <a:gd name="connsiteY1203" fmla="*/ 9616 h 276193"/>
              <a:gd name="connsiteX1204" fmla="*/ 4054091 w 9661944"/>
              <a:gd name="connsiteY1204" fmla="*/ 0 h 276193"/>
              <a:gd name="connsiteX1205" fmla="*/ 4063616 w 9661944"/>
              <a:gd name="connsiteY1205" fmla="*/ 9525 h 276193"/>
              <a:gd name="connsiteX1206" fmla="*/ 4073141 w 9661944"/>
              <a:gd name="connsiteY1206" fmla="*/ 0 h 276193"/>
              <a:gd name="connsiteX1207" fmla="*/ 4082757 w 9661944"/>
              <a:gd name="connsiteY1207" fmla="*/ 9616 h 276193"/>
              <a:gd name="connsiteX1208" fmla="*/ 4073232 w 9661944"/>
              <a:gd name="connsiteY1208" fmla="*/ 19141 h 276193"/>
              <a:gd name="connsiteX1209" fmla="*/ 4123093 w 9661944"/>
              <a:gd name="connsiteY1209" fmla="*/ 69003 h 276193"/>
              <a:gd name="connsiteX1210" fmla="*/ 4172955 w 9661944"/>
              <a:gd name="connsiteY1210" fmla="*/ 19141 h 276193"/>
              <a:gd name="connsiteX1211" fmla="*/ 4163430 w 9661944"/>
              <a:gd name="connsiteY1211" fmla="*/ 9616 h 276193"/>
              <a:gd name="connsiteX1212" fmla="*/ 4173046 w 9661944"/>
              <a:gd name="connsiteY1212" fmla="*/ 0 h 276193"/>
              <a:gd name="connsiteX1213" fmla="*/ 4182571 w 9661944"/>
              <a:gd name="connsiteY1213" fmla="*/ 9525 h 276193"/>
              <a:gd name="connsiteX1214" fmla="*/ 4192096 w 9661944"/>
              <a:gd name="connsiteY1214" fmla="*/ 0 h 276193"/>
              <a:gd name="connsiteX1215" fmla="*/ 4201712 w 9661944"/>
              <a:gd name="connsiteY1215" fmla="*/ 9616 h 276193"/>
              <a:gd name="connsiteX1216" fmla="*/ 4192187 w 9661944"/>
              <a:gd name="connsiteY1216" fmla="*/ 19141 h 276193"/>
              <a:gd name="connsiteX1217" fmla="*/ 4242048 w 9661944"/>
              <a:gd name="connsiteY1217" fmla="*/ 69003 h 276193"/>
              <a:gd name="connsiteX1218" fmla="*/ 4291910 w 9661944"/>
              <a:gd name="connsiteY1218" fmla="*/ 19141 h 276193"/>
              <a:gd name="connsiteX1219" fmla="*/ 4282385 w 9661944"/>
              <a:gd name="connsiteY1219" fmla="*/ 9616 h 276193"/>
              <a:gd name="connsiteX1220" fmla="*/ 4292001 w 9661944"/>
              <a:gd name="connsiteY1220" fmla="*/ 0 h 276193"/>
              <a:gd name="connsiteX1221" fmla="*/ 4301526 w 9661944"/>
              <a:gd name="connsiteY1221" fmla="*/ 9525 h 276193"/>
              <a:gd name="connsiteX1222" fmla="*/ 4311051 w 9661944"/>
              <a:gd name="connsiteY1222" fmla="*/ 0 h 276193"/>
              <a:gd name="connsiteX1223" fmla="*/ 4320667 w 9661944"/>
              <a:gd name="connsiteY1223" fmla="*/ 9616 h 276193"/>
              <a:gd name="connsiteX1224" fmla="*/ 4311142 w 9661944"/>
              <a:gd name="connsiteY1224" fmla="*/ 19141 h 276193"/>
              <a:gd name="connsiteX1225" fmla="*/ 4361004 w 9661944"/>
              <a:gd name="connsiteY1225" fmla="*/ 69003 h 276193"/>
              <a:gd name="connsiteX1226" fmla="*/ 4410865 w 9661944"/>
              <a:gd name="connsiteY1226" fmla="*/ 19141 h 276193"/>
              <a:gd name="connsiteX1227" fmla="*/ 4401340 w 9661944"/>
              <a:gd name="connsiteY1227" fmla="*/ 9616 h 276193"/>
              <a:gd name="connsiteX1228" fmla="*/ 4410956 w 9661944"/>
              <a:gd name="connsiteY1228" fmla="*/ 0 h 276193"/>
              <a:gd name="connsiteX1229" fmla="*/ 4420481 w 9661944"/>
              <a:gd name="connsiteY1229" fmla="*/ 9525 h 276193"/>
              <a:gd name="connsiteX1230" fmla="*/ 4430006 w 9661944"/>
              <a:gd name="connsiteY1230" fmla="*/ 0 h 276193"/>
              <a:gd name="connsiteX1231" fmla="*/ 4439623 w 9661944"/>
              <a:gd name="connsiteY1231" fmla="*/ 9616 h 276193"/>
              <a:gd name="connsiteX1232" fmla="*/ 4430097 w 9661944"/>
              <a:gd name="connsiteY1232" fmla="*/ 19141 h 276193"/>
              <a:gd name="connsiteX1233" fmla="*/ 4479959 w 9661944"/>
              <a:gd name="connsiteY1233" fmla="*/ 69003 h 276193"/>
              <a:gd name="connsiteX1234" fmla="*/ 4529820 w 9661944"/>
              <a:gd name="connsiteY1234" fmla="*/ 19141 h 276193"/>
              <a:gd name="connsiteX1235" fmla="*/ 4520295 w 9661944"/>
              <a:gd name="connsiteY1235" fmla="*/ 9616 h 276193"/>
              <a:gd name="connsiteX1236" fmla="*/ 4529911 w 9661944"/>
              <a:gd name="connsiteY1236" fmla="*/ 0 h 276193"/>
              <a:gd name="connsiteX1237" fmla="*/ 4539436 w 9661944"/>
              <a:gd name="connsiteY1237" fmla="*/ 9525 h 276193"/>
              <a:gd name="connsiteX1238" fmla="*/ 4548962 w 9661944"/>
              <a:gd name="connsiteY1238" fmla="*/ 0 h 276193"/>
              <a:gd name="connsiteX1239" fmla="*/ 4558578 w 9661944"/>
              <a:gd name="connsiteY1239" fmla="*/ 9616 h 276193"/>
              <a:gd name="connsiteX1240" fmla="*/ 4549053 w 9661944"/>
              <a:gd name="connsiteY1240" fmla="*/ 19141 h 276193"/>
              <a:gd name="connsiteX1241" fmla="*/ 4598914 w 9661944"/>
              <a:gd name="connsiteY1241" fmla="*/ 69003 h 276193"/>
              <a:gd name="connsiteX1242" fmla="*/ 4648773 w 9661944"/>
              <a:gd name="connsiteY1242" fmla="*/ 19145 h 276193"/>
              <a:gd name="connsiteX1243" fmla="*/ 4639245 w 9661944"/>
              <a:gd name="connsiteY1243" fmla="*/ 9616 h 276193"/>
              <a:gd name="connsiteX1244" fmla="*/ 4648861 w 9661944"/>
              <a:gd name="connsiteY1244" fmla="*/ 0 h 276193"/>
              <a:gd name="connsiteX1245" fmla="*/ 4658389 w 9661944"/>
              <a:gd name="connsiteY1245" fmla="*/ 9528 h 276193"/>
              <a:gd name="connsiteX1246" fmla="*/ 4667917 w 9661944"/>
              <a:gd name="connsiteY1246" fmla="*/ 0 h 276193"/>
              <a:gd name="connsiteX1247" fmla="*/ 4677533 w 9661944"/>
              <a:gd name="connsiteY1247" fmla="*/ 9616 h 276193"/>
              <a:gd name="connsiteX1248" fmla="*/ 4668005 w 9661944"/>
              <a:gd name="connsiteY1248" fmla="*/ 19145 h 276193"/>
              <a:gd name="connsiteX1249" fmla="*/ 4717867 w 9661944"/>
              <a:gd name="connsiteY1249" fmla="*/ 69006 h 276193"/>
              <a:gd name="connsiteX1250" fmla="*/ 4761882 w 9661944"/>
              <a:gd name="connsiteY1250" fmla="*/ 24992 h 276193"/>
              <a:gd name="connsiteX1251" fmla="*/ 4746506 w 9661944"/>
              <a:gd name="connsiteY1251" fmla="*/ 9616 h 276193"/>
              <a:gd name="connsiteX1252" fmla="*/ 4756122 w 9661944"/>
              <a:gd name="connsiteY1252" fmla="*/ 0 h 276193"/>
              <a:gd name="connsiteX1253" fmla="*/ 4771498 w 9661944"/>
              <a:gd name="connsiteY1253" fmla="*/ 15375 h 276193"/>
              <a:gd name="connsiteX1254" fmla="*/ 4786873 w 9661944"/>
              <a:gd name="connsiteY1254" fmla="*/ 0 h 276193"/>
              <a:gd name="connsiteX1255" fmla="*/ 4796489 w 9661944"/>
              <a:gd name="connsiteY1255" fmla="*/ 9616 h 276193"/>
              <a:gd name="connsiteX1256" fmla="*/ 4781114 w 9661944"/>
              <a:gd name="connsiteY1256" fmla="*/ 24991 h 276193"/>
              <a:gd name="connsiteX1257" fmla="*/ 4830972 w 9661944"/>
              <a:gd name="connsiteY1257" fmla="*/ 74850 h 276193"/>
              <a:gd name="connsiteX1258" fmla="*/ 4880834 w 9661944"/>
              <a:gd name="connsiteY1258" fmla="*/ 24989 h 276193"/>
              <a:gd name="connsiteX1259" fmla="*/ 4865461 w 9661944"/>
              <a:gd name="connsiteY1259" fmla="*/ 9616 h 276193"/>
              <a:gd name="connsiteX1260" fmla="*/ 4875078 w 9661944"/>
              <a:gd name="connsiteY1260" fmla="*/ 0 h 276193"/>
              <a:gd name="connsiteX1261" fmla="*/ 4890450 w 9661944"/>
              <a:gd name="connsiteY1261" fmla="*/ 15372 h 276193"/>
              <a:gd name="connsiteX1262" fmla="*/ 4905822 w 9661944"/>
              <a:gd name="connsiteY1262" fmla="*/ 0 h 276193"/>
              <a:gd name="connsiteX1263" fmla="*/ 4915438 w 9661944"/>
              <a:gd name="connsiteY1263" fmla="*/ 9616 h 276193"/>
              <a:gd name="connsiteX1264" fmla="*/ 4900066 w 9661944"/>
              <a:gd name="connsiteY1264" fmla="*/ 24989 h 276193"/>
              <a:gd name="connsiteX1265" fmla="*/ 4944080 w 9661944"/>
              <a:gd name="connsiteY1265" fmla="*/ 69003 h 276193"/>
              <a:gd name="connsiteX1266" fmla="*/ 4993942 w 9661944"/>
              <a:gd name="connsiteY1266" fmla="*/ 19141 h 276193"/>
              <a:gd name="connsiteX1267" fmla="*/ 4984417 w 9661944"/>
              <a:gd name="connsiteY1267" fmla="*/ 9616 h 276193"/>
              <a:gd name="connsiteX1268" fmla="*/ 4994033 w 9661944"/>
              <a:gd name="connsiteY1268" fmla="*/ 0 h 276193"/>
              <a:gd name="connsiteX1269" fmla="*/ 5003558 w 9661944"/>
              <a:gd name="connsiteY1269" fmla="*/ 9525 h 276193"/>
              <a:gd name="connsiteX1270" fmla="*/ 5013083 w 9661944"/>
              <a:gd name="connsiteY1270" fmla="*/ 0 h 276193"/>
              <a:gd name="connsiteX1271" fmla="*/ 5022699 w 9661944"/>
              <a:gd name="connsiteY1271" fmla="*/ 9616 h 276193"/>
              <a:gd name="connsiteX1272" fmla="*/ 5013174 w 9661944"/>
              <a:gd name="connsiteY1272" fmla="*/ 19141 h 276193"/>
              <a:gd name="connsiteX1273" fmla="*/ 5063035 w 9661944"/>
              <a:gd name="connsiteY1273" fmla="*/ 69003 h 276193"/>
              <a:gd name="connsiteX1274" fmla="*/ 5112897 w 9661944"/>
              <a:gd name="connsiteY1274" fmla="*/ 19141 h 276193"/>
              <a:gd name="connsiteX1275" fmla="*/ 5103371 w 9661944"/>
              <a:gd name="connsiteY1275" fmla="*/ 9616 h 276193"/>
              <a:gd name="connsiteX1276" fmla="*/ 5112988 w 9661944"/>
              <a:gd name="connsiteY1276" fmla="*/ 0 h 276193"/>
              <a:gd name="connsiteX1277" fmla="*/ 5122513 w 9661944"/>
              <a:gd name="connsiteY1277" fmla="*/ 9525 h 276193"/>
              <a:gd name="connsiteX1278" fmla="*/ 5132038 w 9661944"/>
              <a:gd name="connsiteY1278" fmla="*/ 0 h 276193"/>
              <a:gd name="connsiteX1279" fmla="*/ 5141655 w 9661944"/>
              <a:gd name="connsiteY1279" fmla="*/ 9616 h 276193"/>
              <a:gd name="connsiteX1280" fmla="*/ 5132129 w 9661944"/>
              <a:gd name="connsiteY1280" fmla="*/ 19141 h 276193"/>
              <a:gd name="connsiteX1281" fmla="*/ 5181991 w 9661944"/>
              <a:gd name="connsiteY1281" fmla="*/ 69003 h 276193"/>
              <a:gd name="connsiteX1282" fmla="*/ 5231852 w 9661944"/>
              <a:gd name="connsiteY1282" fmla="*/ 19141 h 276193"/>
              <a:gd name="connsiteX1283" fmla="*/ 5222327 w 9661944"/>
              <a:gd name="connsiteY1283" fmla="*/ 9616 h 276193"/>
              <a:gd name="connsiteX1284" fmla="*/ 5231943 w 9661944"/>
              <a:gd name="connsiteY1284" fmla="*/ 0 h 276193"/>
              <a:gd name="connsiteX1285" fmla="*/ 5241468 w 9661944"/>
              <a:gd name="connsiteY1285" fmla="*/ 9525 h 276193"/>
              <a:gd name="connsiteX1286" fmla="*/ 5250994 w 9661944"/>
              <a:gd name="connsiteY1286" fmla="*/ 0 h 276193"/>
              <a:gd name="connsiteX1287" fmla="*/ 5260610 w 9661944"/>
              <a:gd name="connsiteY1287" fmla="*/ 9616 h 276193"/>
              <a:gd name="connsiteX1288" fmla="*/ 5251084 w 9661944"/>
              <a:gd name="connsiteY1288" fmla="*/ 19141 h 276193"/>
              <a:gd name="connsiteX1289" fmla="*/ 5300946 w 9661944"/>
              <a:gd name="connsiteY1289" fmla="*/ 69003 h 276193"/>
              <a:gd name="connsiteX1290" fmla="*/ 5350807 w 9661944"/>
              <a:gd name="connsiteY1290" fmla="*/ 19141 h 276193"/>
              <a:gd name="connsiteX1291" fmla="*/ 5341282 w 9661944"/>
              <a:gd name="connsiteY1291" fmla="*/ 9616 h 276193"/>
              <a:gd name="connsiteX1292" fmla="*/ 5350898 w 9661944"/>
              <a:gd name="connsiteY1292" fmla="*/ 0 h 276193"/>
              <a:gd name="connsiteX1293" fmla="*/ 5360424 w 9661944"/>
              <a:gd name="connsiteY1293" fmla="*/ 9525 h 276193"/>
              <a:gd name="connsiteX1294" fmla="*/ 5369949 w 9661944"/>
              <a:gd name="connsiteY1294" fmla="*/ 0 h 276193"/>
              <a:gd name="connsiteX1295" fmla="*/ 5379565 w 9661944"/>
              <a:gd name="connsiteY1295" fmla="*/ 9616 h 276193"/>
              <a:gd name="connsiteX1296" fmla="*/ 5370040 w 9661944"/>
              <a:gd name="connsiteY1296" fmla="*/ 19141 h 276193"/>
              <a:gd name="connsiteX1297" fmla="*/ 5419901 w 9661944"/>
              <a:gd name="connsiteY1297" fmla="*/ 69003 h 276193"/>
              <a:gd name="connsiteX1298" fmla="*/ 5469763 w 9661944"/>
              <a:gd name="connsiteY1298" fmla="*/ 19141 h 276193"/>
              <a:gd name="connsiteX1299" fmla="*/ 5460237 w 9661944"/>
              <a:gd name="connsiteY1299" fmla="*/ 9616 h 276193"/>
              <a:gd name="connsiteX1300" fmla="*/ 5469853 w 9661944"/>
              <a:gd name="connsiteY1300" fmla="*/ 0 h 276193"/>
              <a:gd name="connsiteX1301" fmla="*/ 5479378 w 9661944"/>
              <a:gd name="connsiteY1301" fmla="*/ 9525 h 276193"/>
              <a:gd name="connsiteX1302" fmla="*/ 5488904 w 9661944"/>
              <a:gd name="connsiteY1302" fmla="*/ 0 h 276193"/>
              <a:gd name="connsiteX1303" fmla="*/ 5498520 w 9661944"/>
              <a:gd name="connsiteY1303" fmla="*/ 9616 h 276193"/>
              <a:gd name="connsiteX1304" fmla="*/ 5488995 w 9661944"/>
              <a:gd name="connsiteY1304" fmla="*/ 19141 h 276193"/>
              <a:gd name="connsiteX1305" fmla="*/ 5538856 w 9661944"/>
              <a:gd name="connsiteY1305" fmla="*/ 69003 h 276193"/>
              <a:gd name="connsiteX1306" fmla="*/ 5588718 w 9661944"/>
              <a:gd name="connsiteY1306" fmla="*/ 19141 h 276193"/>
              <a:gd name="connsiteX1307" fmla="*/ 5579193 w 9661944"/>
              <a:gd name="connsiteY1307" fmla="*/ 9616 h 276193"/>
              <a:gd name="connsiteX1308" fmla="*/ 5588809 w 9661944"/>
              <a:gd name="connsiteY1308" fmla="*/ 0 h 276193"/>
              <a:gd name="connsiteX1309" fmla="*/ 5598334 w 9661944"/>
              <a:gd name="connsiteY1309" fmla="*/ 9525 h 276193"/>
              <a:gd name="connsiteX1310" fmla="*/ 5607859 w 9661944"/>
              <a:gd name="connsiteY1310" fmla="*/ 0 h 276193"/>
              <a:gd name="connsiteX1311" fmla="*/ 5617475 w 9661944"/>
              <a:gd name="connsiteY1311" fmla="*/ 9616 h 276193"/>
              <a:gd name="connsiteX1312" fmla="*/ 5607950 w 9661944"/>
              <a:gd name="connsiteY1312" fmla="*/ 19141 h 276193"/>
              <a:gd name="connsiteX1313" fmla="*/ 5657812 w 9661944"/>
              <a:gd name="connsiteY1313" fmla="*/ 69003 h 276193"/>
              <a:gd name="connsiteX1314" fmla="*/ 5707673 w 9661944"/>
              <a:gd name="connsiteY1314" fmla="*/ 19141 h 276193"/>
              <a:gd name="connsiteX1315" fmla="*/ 5698148 w 9661944"/>
              <a:gd name="connsiteY1315" fmla="*/ 9616 h 276193"/>
              <a:gd name="connsiteX1316" fmla="*/ 5707765 w 9661944"/>
              <a:gd name="connsiteY1316" fmla="*/ 0 h 276193"/>
              <a:gd name="connsiteX1317" fmla="*/ 5717289 w 9661944"/>
              <a:gd name="connsiteY1317" fmla="*/ 9525 h 276193"/>
              <a:gd name="connsiteX1318" fmla="*/ 5726815 w 9661944"/>
              <a:gd name="connsiteY1318" fmla="*/ 0 h 276193"/>
              <a:gd name="connsiteX1319" fmla="*/ 5736431 w 9661944"/>
              <a:gd name="connsiteY1319" fmla="*/ 9616 h 276193"/>
              <a:gd name="connsiteX1320" fmla="*/ 5726906 w 9661944"/>
              <a:gd name="connsiteY1320" fmla="*/ 19141 h 276193"/>
              <a:gd name="connsiteX1321" fmla="*/ 5776767 w 9661944"/>
              <a:gd name="connsiteY1321" fmla="*/ 69003 h 276193"/>
              <a:gd name="connsiteX1322" fmla="*/ 5826628 w 9661944"/>
              <a:gd name="connsiteY1322" fmla="*/ 19143 h 276193"/>
              <a:gd name="connsiteX1323" fmla="*/ 5817102 w 9661944"/>
              <a:gd name="connsiteY1323" fmla="*/ 9616 h 276193"/>
              <a:gd name="connsiteX1324" fmla="*/ 5826718 w 9661944"/>
              <a:gd name="connsiteY1324" fmla="*/ 0 h 276193"/>
              <a:gd name="connsiteX1325" fmla="*/ 5836244 w 9661944"/>
              <a:gd name="connsiteY1325" fmla="*/ 9526 h 276193"/>
              <a:gd name="connsiteX1326" fmla="*/ 5845770 w 9661944"/>
              <a:gd name="connsiteY1326" fmla="*/ 0 h 276193"/>
              <a:gd name="connsiteX1327" fmla="*/ 5855386 w 9661944"/>
              <a:gd name="connsiteY1327" fmla="*/ 9616 h 276193"/>
              <a:gd name="connsiteX1328" fmla="*/ 5845860 w 9661944"/>
              <a:gd name="connsiteY1328" fmla="*/ 19142 h 276193"/>
              <a:gd name="connsiteX1329" fmla="*/ 5895722 w 9661944"/>
              <a:gd name="connsiteY1329" fmla="*/ 69003 h 276193"/>
              <a:gd name="connsiteX1330" fmla="*/ 5945584 w 9661944"/>
              <a:gd name="connsiteY1330" fmla="*/ 19141 h 276193"/>
              <a:gd name="connsiteX1331" fmla="*/ 5936059 w 9661944"/>
              <a:gd name="connsiteY1331" fmla="*/ 9616 h 276193"/>
              <a:gd name="connsiteX1332" fmla="*/ 5945674 w 9661944"/>
              <a:gd name="connsiteY1332" fmla="*/ 0 h 276193"/>
              <a:gd name="connsiteX1333" fmla="*/ 5955200 w 9661944"/>
              <a:gd name="connsiteY1333" fmla="*/ 9525 h 276193"/>
              <a:gd name="connsiteX1334" fmla="*/ 5964725 w 9661944"/>
              <a:gd name="connsiteY1334" fmla="*/ 0 h 276193"/>
              <a:gd name="connsiteX1335" fmla="*/ 5974342 w 9661944"/>
              <a:gd name="connsiteY1335" fmla="*/ 9616 h 276193"/>
              <a:gd name="connsiteX1336" fmla="*/ 5964816 w 9661944"/>
              <a:gd name="connsiteY1336" fmla="*/ 19141 h 276193"/>
              <a:gd name="connsiteX1337" fmla="*/ 6014677 w 9661944"/>
              <a:gd name="connsiteY1337" fmla="*/ 69002 h 276193"/>
              <a:gd name="connsiteX1338" fmla="*/ 6064537 w 9661944"/>
              <a:gd name="connsiteY1338" fmla="*/ 19141 h 276193"/>
              <a:gd name="connsiteX1339" fmla="*/ 6055012 w 9661944"/>
              <a:gd name="connsiteY1339" fmla="*/ 9616 h 276193"/>
              <a:gd name="connsiteX1340" fmla="*/ 6064628 w 9661944"/>
              <a:gd name="connsiteY1340" fmla="*/ 0 h 276193"/>
              <a:gd name="connsiteX1341" fmla="*/ 6074154 w 9661944"/>
              <a:gd name="connsiteY1341" fmla="*/ 9525 h 276193"/>
              <a:gd name="connsiteX1342" fmla="*/ 6083679 w 9661944"/>
              <a:gd name="connsiteY1342" fmla="*/ 0 h 276193"/>
              <a:gd name="connsiteX1343" fmla="*/ 6093295 w 9661944"/>
              <a:gd name="connsiteY1343" fmla="*/ 9616 h 276193"/>
              <a:gd name="connsiteX1344" fmla="*/ 6083770 w 9661944"/>
              <a:gd name="connsiteY1344" fmla="*/ 19141 h 276193"/>
              <a:gd name="connsiteX1345" fmla="*/ 6133632 w 9661944"/>
              <a:gd name="connsiteY1345" fmla="*/ 69004 h 276193"/>
              <a:gd name="connsiteX1346" fmla="*/ 6183494 w 9661944"/>
              <a:gd name="connsiteY1346" fmla="*/ 19141 h 276193"/>
              <a:gd name="connsiteX1347" fmla="*/ 6173969 w 9661944"/>
              <a:gd name="connsiteY1347" fmla="*/ 9616 h 276193"/>
              <a:gd name="connsiteX1348" fmla="*/ 6183584 w 9661944"/>
              <a:gd name="connsiteY1348" fmla="*/ 0 h 276193"/>
              <a:gd name="connsiteX1349" fmla="*/ 6193110 w 9661944"/>
              <a:gd name="connsiteY1349" fmla="*/ 9525 h 276193"/>
              <a:gd name="connsiteX1350" fmla="*/ 6202635 w 9661944"/>
              <a:gd name="connsiteY1350" fmla="*/ 0 h 276193"/>
              <a:gd name="connsiteX1351" fmla="*/ 6212251 w 9661944"/>
              <a:gd name="connsiteY1351" fmla="*/ 9616 h 276193"/>
              <a:gd name="connsiteX1352" fmla="*/ 6202726 w 9661944"/>
              <a:gd name="connsiteY1352" fmla="*/ 19141 h 276193"/>
              <a:gd name="connsiteX1353" fmla="*/ 6252587 w 9661944"/>
              <a:gd name="connsiteY1353" fmla="*/ 69002 h 276193"/>
              <a:gd name="connsiteX1354" fmla="*/ 6302448 w 9661944"/>
              <a:gd name="connsiteY1354" fmla="*/ 19141 h 276193"/>
              <a:gd name="connsiteX1355" fmla="*/ 6292922 w 9661944"/>
              <a:gd name="connsiteY1355" fmla="*/ 9616 h 276193"/>
              <a:gd name="connsiteX1356" fmla="*/ 6302539 w 9661944"/>
              <a:gd name="connsiteY1356" fmla="*/ 0 h 276193"/>
              <a:gd name="connsiteX1357" fmla="*/ 6312064 w 9661944"/>
              <a:gd name="connsiteY1357" fmla="*/ 9525 h 276193"/>
              <a:gd name="connsiteX1358" fmla="*/ 6321589 w 9661944"/>
              <a:gd name="connsiteY1358" fmla="*/ 0 h 276193"/>
              <a:gd name="connsiteX1359" fmla="*/ 6331205 w 9661944"/>
              <a:gd name="connsiteY1359" fmla="*/ 9616 h 276193"/>
              <a:gd name="connsiteX1360" fmla="*/ 6321680 w 9661944"/>
              <a:gd name="connsiteY1360" fmla="*/ 19141 h 276193"/>
              <a:gd name="connsiteX1361" fmla="*/ 6371542 w 9661944"/>
              <a:gd name="connsiteY1361" fmla="*/ 69004 h 276193"/>
              <a:gd name="connsiteX1362" fmla="*/ 6421404 w 9661944"/>
              <a:gd name="connsiteY1362" fmla="*/ 19141 h 276193"/>
              <a:gd name="connsiteX1363" fmla="*/ 6411879 w 9661944"/>
              <a:gd name="connsiteY1363" fmla="*/ 9616 h 276193"/>
              <a:gd name="connsiteX1364" fmla="*/ 6421495 w 9661944"/>
              <a:gd name="connsiteY1364" fmla="*/ 0 h 276193"/>
              <a:gd name="connsiteX1365" fmla="*/ 6431020 w 9661944"/>
              <a:gd name="connsiteY1365" fmla="*/ 9525 h 276193"/>
              <a:gd name="connsiteX1366" fmla="*/ 6440545 w 9661944"/>
              <a:gd name="connsiteY1366" fmla="*/ 0 h 276193"/>
              <a:gd name="connsiteX1367" fmla="*/ 6450162 w 9661944"/>
              <a:gd name="connsiteY1367" fmla="*/ 9616 h 276193"/>
              <a:gd name="connsiteX1368" fmla="*/ 6440636 w 9661944"/>
              <a:gd name="connsiteY1368" fmla="*/ 19141 h 276193"/>
              <a:gd name="connsiteX1369" fmla="*/ 6490497 w 9661944"/>
              <a:gd name="connsiteY1369" fmla="*/ 69002 h 276193"/>
              <a:gd name="connsiteX1370" fmla="*/ 6540358 w 9661944"/>
              <a:gd name="connsiteY1370" fmla="*/ 19141 h 276193"/>
              <a:gd name="connsiteX1371" fmla="*/ 6530833 w 9661944"/>
              <a:gd name="connsiteY1371" fmla="*/ 9616 h 276193"/>
              <a:gd name="connsiteX1372" fmla="*/ 6540449 w 9661944"/>
              <a:gd name="connsiteY1372" fmla="*/ 0 h 276193"/>
              <a:gd name="connsiteX1373" fmla="*/ 6549974 w 9661944"/>
              <a:gd name="connsiteY1373" fmla="*/ 9525 h 276193"/>
              <a:gd name="connsiteX1374" fmla="*/ 6559499 w 9661944"/>
              <a:gd name="connsiteY1374" fmla="*/ 0 h 276193"/>
              <a:gd name="connsiteX1375" fmla="*/ 6569116 w 9661944"/>
              <a:gd name="connsiteY1375" fmla="*/ 9616 h 276193"/>
              <a:gd name="connsiteX1376" fmla="*/ 6559590 w 9661944"/>
              <a:gd name="connsiteY1376" fmla="*/ 19141 h 276193"/>
              <a:gd name="connsiteX1377" fmla="*/ 6609452 w 9661944"/>
              <a:gd name="connsiteY1377" fmla="*/ 69003 h 276193"/>
              <a:gd name="connsiteX1378" fmla="*/ 6659314 w 9661944"/>
              <a:gd name="connsiteY1378" fmla="*/ 19141 h 276193"/>
              <a:gd name="connsiteX1379" fmla="*/ 6649789 w 9661944"/>
              <a:gd name="connsiteY1379" fmla="*/ 9616 h 276193"/>
              <a:gd name="connsiteX1380" fmla="*/ 6659405 w 9661944"/>
              <a:gd name="connsiteY1380" fmla="*/ 0 h 276193"/>
              <a:gd name="connsiteX1381" fmla="*/ 6668931 w 9661944"/>
              <a:gd name="connsiteY1381" fmla="*/ 9525 h 276193"/>
              <a:gd name="connsiteX1382" fmla="*/ 6678456 w 9661944"/>
              <a:gd name="connsiteY1382" fmla="*/ 0 h 276193"/>
              <a:gd name="connsiteX1383" fmla="*/ 6688072 w 9661944"/>
              <a:gd name="connsiteY1383" fmla="*/ 9616 h 276193"/>
              <a:gd name="connsiteX1384" fmla="*/ 6678547 w 9661944"/>
              <a:gd name="connsiteY1384" fmla="*/ 19141 h 276193"/>
              <a:gd name="connsiteX1385" fmla="*/ 6728407 w 9661944"/>
              <a:gd name="connsiteY1385" fmla="*/ 69002 h 276193"/>
              <a:gd name="connsiteX1386" fmla="*/ 6778268 w 9661944"/>
              <a:gd name="connsiteY1386" fmla="*/ 19141 h 276193"/>
              <a:gd name="connsiteX1387" fmla="*/ 6768743 w 9661944"/>
              <a:gd name="connsiteY1387" fmla="*/ 9616 h 276193"/>
              <a:gd name="connsiteX1388" fmla="*/ 6778359 w 9661944"/>
              <a:gd name="connsiteY1388" fmla="*/ 0 h 276193"/>
              <a:gd name="connsiteX1389" fmla="*/ 6787885 w 9661944"/>
              <a:gd name="connsiteY1389" fmla="*/ 9525 h 276193"/>
              <a:gd name="connsiteX1390" fmla="*/ 6797409 w 9661944"/>
              <a:gd name="connsiteY1390" fmla="*/ 0 h 276193"/>
              <a:gd name="connsiteX1391" fmla="*/ 6807025 w 9661944"/>
              <a:gd name="connsiteY1391" fmla="*/ 9616 h 276193"/>
              <a:gd name="connsiteX1392" fmla="*/ 6797500 w 9661944"/>
              <a:gd name="connsiteY1392" fmla="*/ 19141 h 276193"/>
              <a:gd name="connsiteX1393" fmla="*/ 6847361 w 9661944"/>
              <a:gd name="connsiteY1393" fmla="*/ 69003 h 276193"/>
              <a:gd name="connsiteX1394" fmla="*/ 6897222 w 9661944"/>
              <a:gd name="connsiteY1394" fmla="*/ 19141 h 276193"/>
              <a:gd name="connsiteX1395" fmla="*/ 6887697 w 9661944"/>
              <a:gd name="connsiteY1395" fmla="*/ 9616 h 276193"/>
              <a:gd name="connsiteX1396" fmla="*/ 6897313 w 9661944"/>
              <a:gd name="connsiteY1396" fmla="*/ 0 h 276193"/>
              <a:gd name="connsiteX1397" fmla="*/ 6906839 w 9661944"/>
              <a:gd name="connsiteY1397" fmla="*/ 9525 h 276193"/>
              <a:gd name="connsiteX1398" fmla="*/ 6916364 w 9661944"/>
              <a:gd name="connsiteY1398" fmla="*/ 0 h 276193"/>
              <a:gd name="connsiteX1399" fmla="*/ 6925980 w 9661944"/>
              <a:gd name="connsiteY1399" fmla="*/ 9616 h 276193"/>
              <a:gd name="connsiteX1400" fmla="*/ 6916455 w 9661944"/>
              <a:gd name="connsiteY1400" fmla="*/ 19141 h 276193"/>
              <a:gd name="connsiteX1401" fmla="*/ 6966316 w 9661944"/>
              <a:gd name="connsiteY1401" fmla="*/ 69003 h 276193"/>
              <a:gd name="connsiteX1402" fmla="*/ 7016178 w 9661944"/>
              <a:gd name="connsiteY1402" fmla="*/ 19141 h 276193"/>
              <a:gd name="connsiteX1403" fmla="*/ 7006652 w 9661944"/>
              <a:gd name="connsiteY1403" fmla="*/ 9616 h 276193"/>
              <a:gd name="connsiteX1404" fmla="*/ 7016269 w 9661944"/>
              <a:gd name="connsiteY1404" fmla="*/ 0 h 276193"/>
              <a:gd name="connsiteX1405" fmla="*/ 7025794 w 9661944"/>
              <a:gd name="connsiteY1405" fmla="*/ 9525 h 276193"/>
              <a:gd name="connsiteX1406" fmla="*/ 7035319 w 9661944"/>
              <a:gd name="connsiteY1406" fmla="*/ 0 h 276193"/>
              <a:gd name="connsiteX1407" fmla="*/ 7044935 w 9661944"/>
              <a:gd name="connsiteY1407" fmla="*/ 9616 h 276193"/>
              <a:gd name="connsiteX1408" fmla="*/ 7035410 w 9661944"/>
              <a:gd name="connsiteY1408" fmla="*/ 19141 h 276193"/>
              <a:gd name="connsiteX1409" fmla="*/ 7085271 w 9661944"/>
              <a:gd name="connsiteY1409" fmla="*/ 69003 h 276193"/>
              <a:gd name="connsiteX1410" fmla="*/ 7135133 w 9661944"/>
              <a:gd name="connsiteY1410" fmla="*/ 19141 h 276193"/>
              <a:gd name="connsiteX1411" fmla="*/ 7125608 w 9661944"/>
              <a:gd name="connsiteY1411" fmla="*/ 9616 h 276193"/>
              <a:gd name="connsiteX1412" fmla="*/ 7135224 w 9661944"/>
              <a:gd name="connsiteY1412" fmla="*/ 0 h 276193"/>
              <a:gd name="connsiteX1413" fmla="*/ 7144749 w 9661944"/>
              <a:gd name="connsiteY1413" fmla="*/ 9525 h 276193"/>
              <a:gd name="connsiteX1414" fmla="*/ 7154274 w 9661944"/>
              <a:gd name="connsiteY1414" fmla="*/ 0 h 276193"/>
              <a:gd name="connsiteX1415" fmla="*/ 7163890 w 9661944"/>
              <a:gd name="connsiteY1415" fmla="*/ 9616 h 276193"/>
              <a:gd name="connsiteX1416" fmla="*/ 7154365 w 9661944"/>
              <a:gd name="connsiteY1416" fmla="*/ 19141 h 276193"/>
              <a:gd name="connsiteX1417" fmla="*/ 7204227 w 9661944"/>
              <a:gd name="connsiteY1417" fmla="*/ 69003 h 276193"/>
              <a:gd name="connsiteX1418" fmla="*/ 7254088 w 9661944"/>
              <a:gd name="connsiteY1418" fmla="*/ 19141 h 276193"/>
              <a:gd name="connsiteX1419" fmla="*/ 7244563 w 9661944"/>
              <a:gd name="connsiteY1419" fmla="*/ 9616 h 276193"/>
              <a:gd name="connsiteX1420" fmla="*/ 7254179 w 9661944"/>
              <a:gd name="connsiteY1420" fmla="*/ 0 h 276193"/>
              <a:gd name="connsiteX1421" fmla="*/ 7263704 w 9661944"/>
              <a:gd name="connsiteY1421" fmla="*/ 9525 h 276193"/>
              <a:gd name="connsiteX1422" fmla="*/ 7273229 w 9661944"/>
              <a:gd name="connsiteY1422" fmla="*/ 0 h 276193"/>
              <a:gd name="connsiteX1423" fmla="*/ 7282846 w 9661944"/>
              <a:gd name="connsiteY1423" fmla="*/ 9616 h 276193"/>
              <a:gd name="connsiteX1424" fmla="*/ 7273320 w 9661944"/>
              <a:gd name="connsiteY1424" fmla="*/ 19141 h 276193"/>
              <a:gd name="connsiteX1425" fmla="*/ 7323182 w 9661944"/>
              <a:gd name="connsiteY1425" fmla="*/ 69003 h 276193"/>
              <a:gd name="connsiteX1426" fmla="*/ 7373043 w 9661944"/>
              <a:gd name="connsiteY1426" fmla="*/ 19141 h 276193"/>
              <a:gd name="connsiteX1427" fmla="*/ 7363518 w 9661944"/>
              <a:gd name="connsiteY1427" fmla="*/ 9616 h 276193"/>
              <a:gd name="connsiteX1428" fmla="*/ 7373134 w 9661944"/>
              <a:gd name="connsiteY1428" fmla="*/ 0 h 276193"/>
              <a:gd name="connsiteX1429" fmla="*/ 7382659 w 9661944"/>
              <a:gd name="connsiteY1429" fmla="*/ 9525 h 276193"/>
              <a:gd name="connsiteX1430" fmla="*/ 7392185 w 9661944"/>
              <a:gd name="connsiteY1430" fmla="*/ 0 h 276193"/>
              <a:gd name="connsiteX1431" fmla="*/ 7401801 w 9661944"/>
              <a:gd name="connsiteY1431" fmla="*/ 9616 h 276193"/>
              <a:gd name="connsiteX1432" fmla="*/ 7392276 w 9661944"/>
              <a:gd name="connsiteY1432" fmla="*/ 19141 h 276193"/>
              <a:gd name="connsiteX1433" fmla="*/ 7442137 w 9661944"/>
              <a:gd name="connsiteY1433" fmla="*/ 69003 h 276193"/>
              <a:gd name="connsiteX1434" fmla="*/ 7491998 w 9661944"/>
              <a:gd name="connsiteY1434" fmla="*/ 19141 h 276193"/>
              <a:gd name="connsiteX1435" fmla="*/ 7482473 w 9661944"/>
              <a:gd name="connsiteY1435" fmla="*/ 9616 h 276193"/>
              <a:gd name="connsiteX1436" fmla="*/ 7492090 w 9661944"/>
              <a:gd name="connsiteY1436" fmla="*/ 0 h 276193"/>
              <a:gd name="connsiteX1437" fmla="*/ 7501615 w 9661944"/>
              <a:gd name="connsiteY1437" fmla="*/ 9525 h 276193"/>
              <a:gd name="connsiteX1438" fmla="*/ 7511140 w 9661944"/>
              <a:gd name="connsiteY1438" fmla="*/ 0 h 276193"/>
              <a:gd name="connsiteX1439" fmla="*/ 7520756 w 9661944"/>
              <a:gd name="connsiteY1439" fmla="*/ 9616 h 276193"/>
              <a:gd name="connsiteX1440" fmla="*/ 7511231 w 9661944"/>
              <a:gd name="connsiteY1440" fmla="*/ 19141 h 276193"/>
              <a:gd name="connsiteX1441" fmla="*/ 7561092 w 9661944"/>
              <a:gd name="connsiteY1441" fmla="*/ 69003 h 276193"/>
              <a:gd name="connsiteX1442" fmla="*/ 7610954 w 9661944"/>
              <a:gd name="connsiteY1442" fmla="*/ 19141 h 276193"/>
              <a:gd name="connsiteX1443" fmla="*/ 7601429 w 9661944"/>
              <a:gd name="connsiteY1443" fmla="*/ 9616 h 276193"/>
              <a:gd name="connsiteX1444" fmla="*/ 7611045 w 9661944"/>
              <a:gd name="connsiteY1444" fmla="*/ 0 h 276193"/>
              <a:gd name="connsiteX1445" fmla="*/ 7620570 w 9661944"/>
              <a:gd name="connsiteY1445" fmla="*/ 9525 h 276193"/>
              <a:gd name="connsiteX1446" fmla="*/ 7630095 w 9661944"/>
              <a:gd name="connsiteY1446" fmla="*/ 0 h 276193"/>
              <a:gd name="connsiteX1447" fmla="*/ 7639711 w 9661944"/>
              <a:gd name="connsiteY1447" fmla="*/ 9616 h 276193"/>
              <a:gd name="connsiteX1448" fmla="*/ 7630186 w 9661944"/>
              <a:gd name="connsiteY1448" fmla="*/ 19141 h 276193"/>
              <a:gd name="connsiteX1449" fmla="*/ 7680048 w 9661944"/>
              <a:gd name="connsiteY1449" fmla="*/ 69003 h 276193"/>
              <a:gd name="connsiteX1450" fmla="*/ 7729909 w 9661944"/>
              <a:gd name="connsiteY1450" fmla="*/ 19141 h 276193"/>
              <a:gd name="connsiteX1451" fmla="*/ 7720384 w 9661944"/>
              <a:gd name="connsiteY1451" fmla="*/ 9616 h 276193"/>
              <a:gd name="connsiteX1452" fmla="*/ 7730000 w 9661944"/>
              <a:gd name="connsiteY1452" fmla="*/ 0 h 276193"/>
              <a:gd name="connsiteX1453" fmla="*/ 7739525 w 9661944"/>
              <a:gd name="connsiteY1453" fmla="*/ 9525 h 276193"/>
              <a:gd name="connsiteX1454" fmla="*/ 7749050 w 9661944"/>
              <a:gd name="connsiteY1454" fmla="*/ 0 h 276193"/>
              <a:gd name="connsiteX1455" fmla="*/ 7758666 w 9661944"/>
              <a:gd name="connsiteY1455" fmla="*/ 9616 h 276193"/>
              <a:gd name="connsiteX1456" fmla="*/ 7749141 w 9661944"/>
              <a:gd name="connsiteY1456" fmla="*/ 19141 h 276193"/>
              <a:gd name="connsiteX1457" fmla="*/ 7799003 w 9661944"/>
              <a:gd name="connsiteY1457" fmla="*/ 69003 h 276193"/>
              <a:gd name="connsiteX1458" fmla="*/ 7848864 w 9661944"/>
              <a:gd name="connsiteY1458" fmla="*/ 19141 h 276193"/>
              <a:gd name="connsiteX1459" fmla="*/ 7839339 w 9661944"/>
              <a:gd name="connsiteY1459" fmla="*/ 9616 h 276193"/>
              <a:gd name="connsiteX1460" fmla="*/ 7848955 w 9661944"/>
              <a:gd name="connsiteY1460" fmla="*/ 0 h 276193"/>
              <a:gd name="connsiteX1461" fmla="*/ 7858480 w 9661944"/>
              <a:gd name="connsiteY1461" fmla="*/ 9525 h 276193"/>
              <a:gd name="connsiteX1462" fmla="*/ 7868006 w 9661944"/>
              <a:gd name="connsiteY1462" fmla="*/ 0 h 276193"/>
              <a:gd name="connsiteX1463" fmla="*/ 7877622 w 9661944"/>
              <a:gd name="connsiteY1463" fmla="*/ 9616 h 276193"/>
              <a:gd name="connsiteX1464" fmla="*/ 7868097 w 9661944"/>
              <a:gd name="connsiteY1464" fmla="*/ 19141 h 276193"/>
              <a:gd name="connsiteX1465" fmla="*/ 7917958 w 9661944"/>
              <a:gd name="connsiteY1465" fmla="*/ 69003 h 276193"/>
              <a:gd name="connsiteX1466" fmla="*/ 7967819 w 9661944"/>
              <a:gd name="connsiteY1466" fmla="*/ 19141 h 276193"/>
              <a:gd name="connsiteX1467" fmla="*/ 7958294 w 9661944"/>
              <a:gd name="connsiteY1467" fmla="*/ 9616 h 276193"/>
              <a:gd name="connsiteX1468" fmla="*/ 7967910 w 9661944"/>
              <a:gd name="connsiteY1468" fmla="*/ 0 h 276193"/>
              <a:gd name="connsiteX1469" fmla="*/ 7977436 w 9661944"/>
              <a:gd name="connsiteY1469" fmla="*/ 9525 h 276193"/>
              <a:gd name="connsiteX1470" fmla="*/ 7986961 w 9661944"/>
              <a:gd name="connsiteY1470" fmla="*/ 0 h 276193"/>
              <a:gd name="connsiteX1471" fmla="*/ 7996577 w 9661944"/>
              <a:gd name="connsiteY1471" fmla="*/ 9616 h 276193"/>
              <a:gd name="connsiteX1472" fmla="*/ 7987052 w 9661944"/>
              <a:gd name="connsiteY1472" fmla="*/ 19141 h 276193"/>
              <a:gd name="connsiteX1473" fmla="*/ 8036913 w 9661944"/>
              <a:gd name="connsiteY1473" fmla="*/ 69003 h 276193"/>
              <a:gd name="connsiteX1474" fmla="*/ 8086775 w 9661944"/>
              <a:gd name="connsiteY1474" fmla="*/ 19141 h 276193"/>
              <a:gd name="connsiteX1475" fmla="*/ 8077249 w 9661944"/>
              <a:gd name="connsiteY1475" fmla="*/ 9616 h 276193"/>
              <a:gd name="connsiteX1476" fmla="*/ 8086866 w 9661944"/>
              <a:gd name="connsiteY1476" fmla="*/ 0 h 276193"/>
              <a:gd name="connsiteX1477" fmla="*/ 8096391 w 9661944"/>
              <a:gd name="connsiteY1477" fmla="*/ 9525 h 276193"/>
              <a:gd name="connsiteX1478" fmla="*/ 8105916 w 9661944"/>
              <a:gd name="connsiteY1478" fmla="*/ 0 h 276193"/>
              <a:gd name="connsiteX1479" fmla="*/ 8115532 w 9661944"/>
              <a:gd name="connsiteY1479" fmla="*/ 9616 h 276193"/>
              <a:gd name="connsiteX1480" fmla="*/ 8106007 w 9661944"/>
              <a:gd name="connsiteY1480" fmla="*/ 19141 h 276193"/>
              <a:gd name="connsiteX1481" fmla="*/ 8155868 w 9661944"/>
              <a:gd name="connsiteY1481" fmla="*/ 69003 h 276193"/>
              <a:gd name="connsiteX1482" fmla="*/ 8205729 w 9661944"/>
              <a:gd name="connsiteY1482" fmla="*/ 19141 h 276193"/>
              <a:gd name="connsiteX1483" fmla="*/ 8196205 w 9661944"/>
              <a:gd name="connsiteY1483" fmla="*/ 9616 h 276193"/>
              <a:gd name="connsiteX1484" fmla="*/ 8205821 w 9661944"/>
              <a:gd name="connsiteY1484" fmla="*/ 0 h 276193"/>
              <a:gd name="connsiteX1485" fmla="*/ 8215346 w 9661944"/>
              <a:gd name="connsiteY1485" fmla="*/ 9525 h 276193"/>
              <a:gd name="connsiteX1486" fmla="*/ 8224871 w 9661944"/>
              <a:gd name="connsiteY1486" fmla="*/ 0 h 276193"/>
              <a:gd name="connsiteX1487" fmla="*/ 8234487 w 9661944"/>
              <a:gd name="connsiteY1487" fmla="*/ 9616 h 276193"/>
              <a:gd name="connsiteX1488" fmla="*/ 8224962 w 9661944"/>
              <a:gd name="connsiteY1488" fmla="*/ 19141 h 276193"/>
              <a:gd name="connsiteX1489" fmla="*/ 8274823 w 9661944"/>
              <a:gd name="connsiteY1489" fmla="*/ 69003 h 276193"/>
              <a:gd name="connsiteX1490" fmla="*/ 8324685 w 9661944"/>
              <a:gd name="connsiteY1490" fmla="*/ 19141 h 276193"/>
              <a:gd name="connsiteX1491" fmla="*/ 8315160 w 9661944"/>
              <a:gd name="connsiteY1491" fmla="*/ 9616 h 276193"/>
              <a:gd name="connsiteX1492" fmla="*/ 8324776 w 9661944"/>
              <a:gd name="connsiteY1492" fmla="*/ 0 h 276193"/>
              <a:gd name="connsiteX1493" fmla="*/ 8334301 w 9661944"/>
              <a:gd name="connsiteY1493" fmla="*/ 9525 h 276193"/>
              <a:gd name="connsiteX1494" fmla="*/ 8343826 w 9661944"/>
              <a:gd name="connsiteY1494" fmla="*/ 0 h 276193"/>
              <a:gd name="connsiteX1495" fmla="*/ 8353443 w 9661944"/>
              <a:gd name="connsiteY1495" fmla="*/ 9616 h 276193"/>
              <a:gd name="connsiteX1496" fmla="*/ 8343917 w 9661944"/>
              <a:gd name="connsiteY1496" fmla="*/ 19141 h 276193"/>
              <a:gd name="connsiteX1497" fmla="*/ 8393779 w 9661944"/>
              <a:gd name="connsiteY1497" fmla="*/ 69003 h 276193"/>
              <a:gd name="connsiteX1498" fmla="*/ 8443640 w 9661944"/>
              <a:gd name="connsiteY1498" fmla="*/ 19141 h 276193"/>
              <a:gd name="connsiteX1499" fmla="*/ 8434115 w 9661944"/>
              <a:gd name="connsiteY1499" fmla="*/ 9616 h 276193"/>
              <a:gd name="connsiteX1500" fmla="*/ 8443731 w 9661944"/>
              <a:gd name="connsiteY1500" fmla="*/ 0 h 276193"/>
              <a:gd name="connsiteX1501" fmla="*/ 8453256 w 9661944"/>
              <a:gd name="connsiteY1501" fmla="*/ 9525 h 276193"/>
              <a:gd name="connsiteX1502" fmla="*/ 8462781 w 9661944"/>
              <a:gd name="connsiteY1502" fmla="*/ 0 h 276193"/>
              <a:gd name="connsiteX1503" fmla="*/ 8472397 w 9661944"/>
              <a:gd name="connsiteY1503" fmla="*/ 9616 h 276193"/>
              <a:gd name="connsiteX1504" fmla="*/ 8462873 w 9661944"/>
              <a:gd name="connsiteY1504" fmla="*/ 19141 h 276193"/>
              <a:gd name="connsiteX1505" fmla="*/ 8512734 w 9661944"/>
              <a:gd name="connsiteY1505" fmla="*/ 69003 h 276193"/>
              <a:gd name="connsiteX1506" fmla="*/ 8562595 w 9661944"/>
              <a:gd name="connsiteY1506" fmla="*/ 19141 h 276193"/>
              <a:gd name="connsiteX1507" fmla="*/ 8553070 w 9661944"/>
              <a:gd name="connsiteY1507" fmla="*/ 9616 h 276193"/>
              <a:gd name="connsiteX1508" fmla="*/ 8562686 w 9661944"/>
              <a:gd name="connsiteY1508" fmla="*/ 0 h 276193"/>
              <a:gd name="connsiteX1509" fmla="*/ 8572211 w 9661944"/>
              <a:gd name="connsiteY1509" fmla="*/ 9525 h 276193"/>
              <a:gd name="connsiteX1510" fmla="*/ 8581737 w 9661944"/>
              <a:gd name="connsiteY1510" fmla="*/ 0 h 276193"/>
              <a:gd name="connsiteX1511" fmla="*/ 8591353 w 9661944"/>
              <a:gd name="connsiteY1511" fmla="*/ 9616 h 276193"/>
              <a:gd name="connsiteX1512" fmla="*/ 8581828 w 9661944"/>
              <a:gd name="connsiteY1512" fmla="*/ 19141 h 276193"/>
              <a:gd name="connsiteX1513" fmla="*/ 8631689 w 9661944"/>
              <a:gd name="connsiteY1513" fmla="*/ 69003 h 276193"/>
              <a:gd name="connsiteX1514" fmla="*/ 8681551 w 9661944"/>
              <a:gd name="connsiteY1514" fmla="*/ 19141 h 276193"/>
              <a:gd name="connsiteX1515" fmla="*/ 8672025 w 9661944"/>
              <a:gd name="connsiteY1515" fmla="*/ 9616 h 276193"/>
              <a:gd name="connsiteX1516" fmla="*/ 8681641 w 9661944"/>
              <a:gd name="connsiteY1516" fmla="*/ 0 h 276193"/>
              <a:gd name="connsiteX1517" fmla="*/ 8691167 w 9661944"/>
              <a:gd name="connsiteY1517" fmla="*/ 9525 h 276193"/>
              <a:gd name="connsiteX1518" fmla="*/ 8700692 w 9661944"/>
              <a:gd name="connsiteY1518" fmla="*/ 0 h 276193"/>
              <a:gd name="connsiteX1519" fmla="*/ 8710308 w 9661944"/>
              <a:gd name="connsiteY1519" fmla="*/ 9616 h 276193"/>
              <a:gd name="connsiteX1520" fmla="*/ 8700783 w 9661944"/>
              <a:gd name="connsiteY1520" fmla="*/ 19141 h 276193"/>
              <a:gd name="connsiteX1521" fmla="*/ 8750644 w 9661944"/>
              <a:gd name="connsiteY1521" fmla="*/ 69003 h 276193"/>
              <a:gd name="connsiteX1522" fmla="*/ 8800506 w 9661944"/>
              <a:gd name="connsiteY1522" fmla="*/ 19141 h 276193"/>
              <a:gd name="connsiteX1523" fmla="*/ 8790981 w 9661944"/>
              <a:gd name="connsiteY1523" fmla="*/ 9616 h 276193"/>
              <a:gd name="connsiteX1524" fmla="*/ 8800597 w 9661944"/>
              <a:gd name="connsiteY1524" fmla="*/ 0 h 276193"/>
              <a:gd name="connsiteX1525" fmla="*/ 8810122 w 9661944"/>
              <a:gd name="connsiteY1525" fmla="*/ 9525 h 276193"/>
              <a:gd name="connsiteX1526" fmla="*/ 8819647 w 9661944"/>
              <a:gd name="connsiteY1526" fmla="*/ 0 h 276193"/>
              <a:gd name="connsiteX1527" fmla="*/ 8829263 w 9661944"/>
              <a:gd name="connsiteY1527" fmla="*/ 9616 h 276193"/>
              <a:gd name="connsiteX1528" fmla="*/ 8819738 w 9661944"/>
              <a:gd name="connsiteY1528" fmla="*/ 19141 h 276193"/>
              <a:gd name="connsiteX1529" fmla="*/ 8869599 w 9661944"/>
              <a:gd name="connsiteY1529" fmla="*/ 69003 h 276193"/>
              <a:gd name="connsiteX1530" fmla="*/ 8919461 w 9661944"/>
              <a:gd name="connsiteY1530" fmla="*/ 19141 h 276193"/>
              <a:gd name="connsiteX1531" fmla="*/ 8909936 w 9661944"/>
              <a:gd name="connsiteY1531" fmla="*/ 9616 h 276193"/>
              <a:gd name="connsiteX1532" fmla="*/ 8919552 w 9661944"/>
              <a:gd name="connsiteY1532" fmla="*/ 0 h 276193"/>
              <a:gd name="connsiteX1533" fmla="*/ 8929077 w 9661944"/>
              <a:gd name="connsiteY1533" fmla="*/ 9525 h 276193"/>
              <a:gd name="connsiteX1534" fmla="*/ 8938602 w 9661944"/>
              <a:gd name="connsiteY1534" fmla="*/ 0 h 276193"/>
              <a:gd name="connsiteX1535" fmla="*/ 8948219 w 9661944"/>
              <a:gd name="connsiteY1535" fmla="*/ 9616 h 276193"/>
              <a:gd name="connsiteX1536" fmla="*/ 8938693 w 9661944"/>
              <a:gd name="connsiteY1536" fmla="*/ 19141 h 276193"/>
              <a:gd name="connsiteX1537" fmla="*/ 8988555 w 9661944"/>
              <a:gd name="connsiteY1537" fmla="*/ 69003 h 276193"/>
              <a:gd name="connsiteX1538" fmla="*/ 9038416 w 9661944"/>
              <a:gd name="connsiteY1538" fmla="*/ 19141 h 276193"/>
              <a:gd name="connsiteX1539" fmla="*/ 9028891 w 9661944"/>
              <a:gd name="connsiteY1539" fmla="*/ 9616 h 276193"/>
              <a:gd name="connsiteX1540" fmla="*/ 9038507 w 9661944"/>
              <a:gd name="connsiteY1540" fmla="*/ 0 h 276193"/>
              <a:gd name="connsiteX1541" fmla="*/ 9048033 w 9661944"/>
              <a:gd name="connsiteY1541" fmla="*/ 9525 h 276193"/>
              <a:gd name="connsiteX1542" fmla="*/ 9057557 w 9661944"/>
              <a:gd name="connsiteY1542" fmla="*/ 0 h 276193"/>
              <a:gd name="connsiteX1543" fmla="*/ 9067173 w 9661944"/>
              <a:gd name="connsiteY1543" fmla="*/ 9616 h 276193"/>
              <a:gd name="connsiteX1544" fmla="*/ 9057649 w 9661944"/>
              <a:gd name="connsiteY1544" fmla="*/ 19141 h 276193"/>
              <a:gd name="connsiteX1545" fmla="*/ 9107510 w 9661944"/>
              <a:gd name="connsiteY1545" fmla="*/ 69003 h 276193"/>
              <a:gd name="connsiteX1546" fmla="*/ 9157371 w 9661944"/>
              <a:gd name="connsiteY1546" fmla="*/ 19141 h 276193"/>
              <a:gd name="connsiteX1547" fmla="*/ 9147846 w 9661944"/>
              <a:gd name="connsiteY1547" fmla="*/ 9616 h 276193"/>
              <a:gd name="connsiteX1548" fmla="*/ 9157463 w 9661944"/>
              <a:gd name="connsiteY1548" fmla="*/ 0 h 276193"/>
              <a:gd name="connsiteX1549" fmla="*/ 9166987 w 9661944"/>
              <a:gd name="connsiteY1549" fmla="*/ 9525 h 276193"/>
              <a:gd name="connsiteX1550" fmla="*/ 9176513 w 9661944"/>
              <a:gd name="connsiteY1550" fmla="*/ 0 h 276193"/>
              <a:gd name="connsiteX1551" fmla="*/ 9186129 w 9661944"/>
              <a:gd name="connsiteY1551" fmla="*/ 9616 h 276193"/>
              <a:gd name="connsiteX1552" fmla="*/ 9176603 w 9661944"/>
              <a:gd name="connsiteY1552" fmla="*/ 19141 h 276193"/>
              <a:gd name="connsiteX1553" fmla="*/ 9226465 w 9661944"/>
              <a:gd name="connsiteY1553" fmla="*/ 69003 h 276193"/>
              <a:gd name="connsiteX1554" fmla="*/ 9276327 w 9661944"/>
              <a:gd name="connsiteY1554" fmla="*/ 19141 h 276193"/>
              <a:gd name="connsiteX1555" fmla="*/ 9266801 w 9661944"/>
              <a:gd name="connsiteY1555" fmla="*/ 9616 h 276193"/>
              <a:gd name="connsiteX1556" fmla="*/ 9276417 w 9661944"/>
              <a:gd name="connsiteY1556" fmla="*/ 0 h 276193"/>
              <a:gd name="connsiteX1557" fmla="*/ 9285943 w 9661944"/>
              <a:gd name="connsiteY1557" fmla="*/ 9525 h 276193"/>
              <a:gd name="connsiteX1558" fmla="*/ 9295468 w 9661944"/>
              <a:gd name="connsiteY1558" fmla="*/ 0 h 276193"/>
              <a:gd name="connsiteX1559" fmla="*/ 9305084 w 9661944"/>
              <a:gd name="connsiteY1559" fmla="*/ 9616 h 276193"/>
              <a:gd name="connsiteX1560" fmla="*/ 9295559 w 9661944"/>
              <a:gd name="connsiteY1560" fmla="*/ 19141 h 276193"/>
              <a:gd name="connsiteX1561" fmla="*/ 9345421 w 9661944"/>
              <a:gd name="connsiteY1561" fmla="*/ 69003 h 276193"/>
              <a:gd name="connsiteX1562" fmla="*/ 9395279 w 9661944"/>
              <a:gd name="connsiteY1562" fmla="*/ 19145 h 276193"/>
              <a:gd name="connsiteX1563" fmla="*/ 9385751 w 9661944"/>
              <a:gd name="connsiteY1563" fmla="*/ 9616 h 276193"/>
              <a:gd name="connsiteX1564" fmla="*/ 9395367 w 9661944"/>
              <a:gd name="connsiteY1564" fmla="*/ 0 h 276193"/>
              <a:gd name="connsiteX1565" fmla="*/ 9404895 w 9661944"/>
              <a:gd name="connsiteY1565" fmla="*/ 9528 h 276193"/>
              <a:gd name="connsiteX1566" fmla="*/ 9414423 w 9661944"/>
              <a:gd name="connsiteY1566" fmla="*/ 0 h 276193"/>
              <a:gd name="connsiteX1567" fmla="*/ 9424039 w 9661944"/>
              <a:gd name="connsiteY1567" fmla="*/ 9616 h 276193"/>
              <a:gd name="connsiteX1568" fmla="*/ 9414511 w 9661944"/>
              <a:gd name="connsiteY1568" fmla="*/ 19145 h 276193"/>
              <a:gd name="connsiteX1569" fmla="*/ 9464373 w 9661944"/>
              <a:gd name="connsiteY1569" fmla="*/ 69006 h 276193"/>
              <a:gd name="connsiteX1570" fmla="*/ 9533379 w 9661944"/>
              <a:gd name="connsiteY1570" fmla="*/ 0 h 276193"/>
              <a:gd name="connsiteX1571" fmla="*/ 9542995 w 9661944"/>
              <a:gd name="connsiteY1571" fmla="*/ 9616 h 276193"/>
              <a:gd name="connsiteX1572" fmla="*/ 9473989 w 9661944"/>
              <a:gd name="connsiteY1572" fmla="*/ 78622 h 276193"/>
              <a:gd name="connsiteX1573" fmla="*/ 9523847 w 9661944"/>
              <a:gd name="connsiteY1573" fmla="*/ 128480 h 276193"/>
              <a:gd name="connsiteX1574" fmla="*/ 9652328 w 9661944"/>
              <a:gd name="connsiteY1574" fmla="*/ 0 h 276193"/>
              <a:gd name="connsiteX1575" fmla="*/ 9661944 w 9661944"/>
              <a:gd name="connsiteY1575" fmla="*/ 9616 h 276193"/>
              <a:gd name="connsiteX1576" fmla="*/ 9533463 w 9661944"/>
              <a:gd name="connsiteY1576" fmla="*/ 138097 h 276193"/>
              <a:gd name="connsiteX1577" fmla="*/ 9661944 w 9661944"/>
              <a:gd name="connsiteY1577" fmla="*/ 266577 h 276193"/>
              <a:gd name="connsiteX1578" fmla="*/ 9652328 w 9661944"/>
              <a:gd name="connsiteY1578" fmla="*/ 276193 h 276193"/>
              <a:gd name="connsiteX1579" fmla="*/ 9523847 w 9661944"/>
              <a:gd name="connsiteY1579" fmla="*/ 147713 h 276193"/>
              <a:gd name="connsiteX1580" fmla="*/ 9473989 w 9661944"/>
              <a:gd name="connsiteY1580" fmla="*/ 197572 h 276193"/>
              <a:gd name="connsiteX1581" fmla="*/ 9542995 w 9661944"/>
              <a:gd name="connsiteY1581" fmla="*/ 266577 h 276193"/>
              <a:gd name="connsiteX1582" fmla="*/ 9533379 w 9661944"/>
              <a:gd name="connsiteY1582" fmla="*/ 276193 h 276193"/>
              <a:gd name="connsiteX1583" fmla="*/ 9464373 w 9661944"/>
              <a:gd name="connsiteY1583" fmla="*/ 207188 h 276193"/>
              <a:gd name="connsiteX1584" fmla="*/ 9414511 w 9661944"/>
              <a:gd name="connsiteY1584" fmla="*/ 257049 h 276193"/>
              <a:gd name="connsiteX1585" fmla="*/ 9424039 w 9661944"/>
              <a:gd name="connsiteY1585" fmla="*/ 266577 h 276193"/>
              <a:gd name="connsiteX1586" fmla="*/ 9414423 w 9661944"/>
              <a:gd name="connsiteY1586" fmla="*/ 276193 h 276193"/>
              <a:gd name="connsiteX1587" fmla="*/ 9404895 w 9661944"/>
              <a:gd name="connsiteY1587" fmla="*/ 266665 h 276193"/>
              <a:gd name="connsiteX1588" fmla="*/ 9395367 w 9661944"/>
              <a:gd name="connsiteY1588" fmla="*/ 276193 h 276193"/>
              <a:gd name="connsiteX1589" fmla="*/ 9385751 w 9661944"/>
              <a:gd name="connsiteY1589" fmla="*/ 266577 h 276193"/>
              <a:gd name="connsiteX1590" fmla="*/ 9395279 w 9661944"/>
              <a:gd name="connsiteY1590" fmla="*/ 257049 h 276193"/>
              <a:gd name="connsiteX1591" fmla="*/ 9345421 w 9661944"/>
              <a:gd name="connsiteY1591" fmla="*/ 207190 h 276193"/>
              <a:gd name="connsiteX1592" fmla="*/ 9295559 w 9661944"/>
              <a:gd name="connsiteY1592" fmla="*/ 257052 h 276193"/>
              <a:gd name="connsiteX1593" fmla="*/ 9305084 w 9661944"/>
              <a:gd name="connsiteY1593" fmla="*/ 266577 h 276193"/>
              <a:gd name="connsiteX1594" fmla="*/ 9295468 w 9661944"/>
              <a:gd name="connsiteY1594" fmla="*/ 276193 h 276193"/>
              <a:gd name="connsiteX1595" fmla="*/ 9285943 w 9661944"/>
              <a:gd name="connsiteY1595" fmla="*/ 266668 h 276193"/>
              <a:gd name="connsiteX1596" fmla="*/ 9276417 w 9661944"/>
              <a:gd name="connsiteY1596" fmla="*/ 276193 h 276193"/>
              <a:gd name="connsiteX1597" fmla="*/ 9266801 w 9661944"/>
              <a:gd name="connsiteY1597" fmla="*/ 266577 h 276193"/>
              <a:gd name="connsiteX1598" fmla="*/ 9276327 w 9661944"/>
              <a:gd name="connsiteY1598" fmla="*/ 257052 h 276193"/>
              <a:gd name="connsiteX1599" fmla="*/ 9226465 w 9661944"/>
              <a:gd name="connsiteY1599" fmla="*/ 207190 h 276193"/>
              <a:gd name="connsiteX1600" fmla="*/ 9176603 w 9661944"/>
              <a:gd name="connsiteY1600" fmla="*/ 257052 h 276193"/>
              <a:gd name="connsiteX1601" fmla="*/ 9186129 w 9661944"/>
              <a:gd name="connsiteY1601" fmla="*/ 266577 h 276193"/>
              <a:gd name="connsiteX1602" fmla="*/ 9176513 w 9661944"/>
              <a:gd name="connsiteY1602" fmla="*/ 276193 h 276193"/>
              <a:gd name="connsiteX1603" fmla="*/ 9166987 w 9661944"/>
              <a:gd name="connsiteY1603" fmla="*/ 266668 h 276193"/>
              <a:gd name="connsiteX1604" fmla="*/ 9157463 w 9661944"/>
              <a:gd name="connsiteY1604" fmla="*/ 276193 h 276193"/>
              <a:gd name="connsiteX1605" fmla="*/ 9147846 w 9661944"/>
              <a:gd name="connsiteY1605" fmla="*/ 266577 h 276193"/>
              <a:gd name="connsiteX1606" fmla="*/ 9157371 w 9661944"/>
              <a:gd name="connsiteY1606" fmla="*/ 257052 h 276193"/>
              <a:gd name="connsiteX1607" fmla="*/ 9107510 w 9661944"/>
              <a:gd name="connsiteY1607" fmla="*/ 207190 h 276193"/>
              <a:gd name="connsiteX1608" fmla="*/ 9057649 w 9661944"/>
              <a:gd name="connsiteY1608" fmla="*/ 257052 h 276193"/>
              <a:gd name="connsiteX1609" fmla="*/ 9067173 w 9661944"/>
              <a:gd name="connsiteY1609" fmla="*/ 266577 h 276193"/>
              <a:gd name="connsiteX1610" fmla="*/ 9057557 w 9661944"/>
              <a:gd name="connsiteY1610" fmla="*/ 276193 h 276193"/>
              <a:gd name="connsiteX1611" fmla="*/ 9048033 w 9661944"/>
              <a:gd name="connsiteY1611" fmla="*/ 266668 h 276193"/>
              <a:gd name="connsiteX1612" fmla="*/ 9038507 w 9661944"/>
              <a:gd name="connsiteY1612" fmla="*/ 276193 h 276193"/>
              <a:gd name="connsiteX1613" fmla="*/ 9028891 w 9661944"/>
              <a:gd name="connsiteY1613" fmla="*/ 266577 h 276193"/>
              <a:gd name="connsiteX1614" fmla="*/ 9038416 w 9661944"/>
              <a:gd name="connsiteY1614" fmla="*/ 257052 h 276193"/>
              <a:gd name="connsiteX1615" fmla="*/ 8988555 w 9661944"/>
              <a:gd name="connsiteY1615" fmla="*/ 207190 h 276193"/>
              <a:gd name="connsiteX1616" fmla="*/ 8938693 w 9661944"/>
              <a:gd name="connsiteY1616" fmla="*/ 257052 h 276193"/>
              <a:gd name="connsiteX1617" fmla="*/ 8948219 w 9661944"/>
              <a:gd name="connsiteY1617" fmla="*/ 266577 h 276193"/>
              <a:gd name="connsiteX1618" fmla="*/ 8938602 w 9661944"/>
              <a:gd name="connsiteY1618" fmla="*/ 276193 h 276193"/>
              <a:gd name="connsiteX1619" fmla="*/ 8929077 w 9661944"/>
              <a:gd name="connsiteY1619" fmla="*/ 266668 h 276193"/>
              <a:gd name="connsiteX1620" fmla="*/ 8919552 w 9661944"/>
              <a:gd name="connsiteY1620" fmla="*/ 276193 h 276193"/>
              <a:gd name="connsiteX1621" fmla="*/ 8909936 w 9661944"/>
              <a:gd name="connsiteY1621" fmla="*/ 266577 h 276193"/>
              <a:gd name="connsiteX1622" fmla="*/ 8919461 w 9661944"/>
              <a:gd name="connsiteY1622" fmla="*/ 257052 h 276193"/>
              <a:gd name="connsiteX1623" fmla="*/ 8869599 w 9661944"/>
              <a:gd name="connsiteY1623" fmla="*/ 207190 h 276193"/>
              <a:gd name="connsiteX1624" fmla="*/ 8819738 w 9661944"/>
              <a:gd name="connsiteY1624" fmla="*/ 257052 h 276193"/>
              <a:gd name="connsiteX1625" fmla="*/ 8829263 w 9661944"/>
              <a:gd name="connsiteY1625" fmla="*/ 266577 h 276193"/>
              <a:gd name="connsiteX1626" fmla="*/ 8819647 w 9661944"/>
              <a:gd name="connsiteY1626" fmla="*/ 276193 h 276193"/>
              <a:gd name="connsiteX1627" fmla="*/ 8810122 w 9661944"/>
              <a:gd name="connsiteY1627" fmla="*/ 266668 h 276193"/>
              <a:gd name="connsiteX1628" fmla="*/ 8800597 w 9661944"/>
              <a:gd name="connsiteY1628" fmla="*/ 276193 h 276193"/>
              <a:gd name="connsiteX1629" fmla="*/ 8790981 w 9661944"/>
              <a:gd name="connsiteY1629" fmla="*/ 266577 h 276193"/>
              <a:gd name="connsiteX1630" fmla="*/ 8800506 w 9661944"/>
              <a:gd name="connsiteY1630" fmla="*/ 257052 h 276193"/>
              <a:gd name="connsiteX1631" fmla="*/ 8750644 w 9661944"/>
              <a:gd name="connsiteY1631" fmla="*/ 207190 h 276193"/>
              <a:gd name="connsiteX1632" fmla="*/ 8700783 w 9661944"/>
              <a:gd name="connsiteY1632" fmla="*/ 257052 h 276193"/>
              <a:gd name="connsiteX1633" fmla="*/ 8710308 w 9661944"/>
              <a:gd name="connsiteY1633" fmla="*/ 266577 h 276193"/>
              <a:gd name="connsiteX1634" fmla="*/ 8700692 w 9661944"/>
              <a:gd name="connsiteY1634" fmla="*/ 276193 h 276193"/>
              <a:gd name="connsiteX1635" fmla="*/ 8691167 w 9661944"/>
              <a:gd name="connsiteY1635" fmla="*/ 266668 h 276193"/>
              <a:gd name="connsiteX1636" fmla="*/ 8681641 w 9661944"/>
              <a:gd name="connsiteY1636" fmla="*/ 276193 h 276193"/>
              <a:gd name="connsiteX1637" fmla="*/ 8672025 w 9661944"/>
              <a:gd name="connsiteY1637" fmla="*/ 266577 h 276193"/>
              <a:gd name="connsiteX1638" fmla="*/ 8681551 w 9661944"/>
              <a:gd name="connsiteY1638" fmla="*/ 257052 h 276193"/>
              <a:gd name="connsiteX1639" fmla="*/ 8631689 w 9661944"/>
              <a:gd name="connsiteY1639" fmla="*/ 207190 h 276193"/>
              <a:gd name="connsiteX1640" fmla="*/ 8581828 w 9661944"/>
              <a:gd name="connsiteY1640" fmla="*/ 257052 h 276193"/>
              <a:gd name="connsiteX1641" fmla="*/ 8591353 w 9661944"/>
              <a:gd name="connsiteY1641" fmla="*/ 266577 h 276193"/>
              <a:gd name="connsiteX1642" fmla="*/ 8581737 w 9661944"/>
              <a:gd name="connsiteY1642" fmla="*/ 276193 h 276193"/>
              <a:gd name="connsiteX1643" fmla="*/ 8572211 w 9661944"/>
              <a:gd name="connsiteY1643" fmla="*/ 266668 h 276193"/>
              <a:gd name="connsiteX1644" fmla="*/ 8562686 w 9661944"/>
              <a:gd name="connsiteY1644" fmla="*/ 276193 h 276193"/>
              <a:gd name="connsiteX1645" fmla="*/ 8553070 w 9661944"/>
              <a:gd name="connsiteY1645" fmla="*/ 266577 h 276193"/>
              <a:gd name="connsiteX1646" fmla="*/ 8562595 w 9661944"/>
              <a:gd name="connsiteY1646" fmla="*/ 257052 h 276193"/>
              <a:gd name="connsiteX1647" fmla="*/ 8512734 w 9661944"/>
              <a:gd name="connsiteY1647" fmla="*/ 207190 h 276193"/>
              <a:gd name="connsiteX1648" fmla="*/ 8462873 w 9661944"/>
              <a:gd name="connsiteY1648" fmla="*/ 257052 h 276193"/>
              <a:gd name="connsiteX1649" fmla="*/ 8472397 w 9661944"/>
              <a:gd name="connsiteY1649" fmla="*/ 266577 h 276193"/>
              <a:gd name="connsiteX1650" fmla="*/ 8462781 w 9661944"/>
              <a:gd name="connsiteY1650" fmla="*/ 276193 h 276193"/>
              <a:gd name="connsiteX1651" fmla="*/ 8453256 w 9661944"/>
              <a:gd name="connsiteY1651" fmla="*/ 266668 h 276193"/>
              <a:gd name="connsiteX1652" fmla="*/ 8443731 w 9661944"/>
              <a:gd name="connsiteY1652" fmla="*/ 276193 h 276193"/>
              <a:gd name="connsiteX1653" fmla="*/ 8434115 w 9661944"/>
              <a:gd name="connsiteY1653" fmla="*/ 266577 h 276193"/>
              <a:gd name="connsiteX1654" fmla="*/ 8443640 w 9661944"/>
              <a:gd name="connsiteY1654" fmla="*/ 257052 h 276193"/>
              <a:gd name="connsiteX1655" fmla="*/ 8393779 w 9661944"/>
              <a:gd name="connsiteY1655" fmla="*/ 207190 h 276193"/>
              <a:gd name="connsiteX1656" fmla="*/ 8343917 w 9661944"/>
              <a:gd name="connsiteY1656" fmla="*/ 257052 h 276193"/>
              <a:gd name="connsiteX1657" fmla="*/ 8353443 w 9661944"/>
              <a:gd name="connsiteY1657" fmla="*/ 266577 h 276193"/>
              <a:gd name="connsiteX1658" fmla="*/ 8343826 w 9661944"/>
              <a:gd name="connsiteY1658" fmla="*/ 276193 h 276193"/>
              <a:gd name="connsiteX1659" fmla="*/ 8334301 w 9661944"/>
              <a:gd name="connsiteY1659" fmla="*/ 266668 h 276193"/>
              <a:gd name="connsiteX1660" fmla="*/ 8324776 w 9661944"/>
              <a:gd name="connsiteY1660" fmla="*/ 276193 h 276193"/>
              <a:gd name="connsiteX1661" fmla="*/ 8315160 w 9661944"/>
              <a:gd name="connsiteY1661" fmla="*/ 266577 h 276193"/>
              <a:gd name="connsiteX1662" fmla="*/ 8324685 w 9661944"/>
              <a:gd name="connsiteY1662" fmla="*/ 257052 h 276193"/>
              <a:gd name="connsiteX1663" fmla="*/ 8274823 w 9661944"/>
              <a:gd name="connsiteY1663" fmla="*/ 207190 h 276193"/>
              <a:gd name="connsiteX1664" fmla="*/ 8224962 w 9661944"/>
              <a:gd name="connsiteY1664" fmla="*/ 257052 h 276193"/>
              <a:gd name="connsiteX1665" fmla="*/ 8234487 w 9661944"/>
              <a:gd name="connsiteY1665" fmla="*/ 266577 h 276193"/>
              <a:gd name="connsiteX1666" fmla="*/ 8224871 w 9661944"/>
              <a:gd name="connsiteY1666" fmla="*/ 276193 h 276193"/>
              <a:gd name="connsiteX1667" fmla="*/ 8215346 w 9661944"/>
              <a:gd name="connsiteY1667" fmla="*/ 266668 h 276193"/>
              <a:gd name="connsiteX1668" fmla="*/ 8205821 w 9661944"/>
              <a:gd name="connsiteY1668" fmla="*/ 276193 h 276193"/>
              <a:gd name="connsiteX1669" fmla="*/ 8196205 w 9661944"/>
              <a:gd name="connsiteY1669" fmla="*/ 266577 h 276193"/>
              <a:gd name="connsiteX1670" fmla="*/ 8205729 w 9661944"/>
              <a:gd name="connsiteY1670" fmla="*/ 257052 h 276193"/>
              <a:gd name="connsiteX1671" fmla="*/ 8155868 w 9661944"/>
              <a:gd name="connsiteY1671" fmla="*/ 207190 h 276193"/>
              <a:gd name="connsiteX1672" fmla="*/ 8106007 w 9661944"/>
              <a:gd name="connsiteY1672" fmla="*/ 257052 h 276193"/>
              <a:gd name="connsiteX1673" fmla="*/ 8115532 w 9661944"/>
              <a:gd name="connsiteY1673" fmla="*/ 266577 h 276193"/>
              <a:gd name="connsiteX1674" fmla="*/ 8105916 w 9661944"/>
              <a:gd name="connsiteY1674" fmla="*/ 276193 h 276193"/>
              <a:gd name="connsiteX1675" fmla="*/ 8096391 w 9661944"/>
              <a:gd name="connsiteY1675" fmla="*/ 266668 h 276193"/>
              <a:gd name="connsiteX1676" fmla="*/ 8086866 w 9661944"/>
              <a:gd name="connsiteY1676" fmla="*/ 276193 h 276193"/>
              <a:gd name="connsiteX1677" fmla="*/ 8077249 w 9661944"/>
              <a:gd name="connsiteY1677" fmla="*/ 266577 h 276193"/>
              <a:gd name="connsiteX1678" fmla="*/ 8086775 w 9661944"/>
              <a:gd name="connsiteY1678" fmla="*/ 257052 h 276193"/>
              <a:gd name="connsiteX1679" fmla="*/ 8036913 w 9661944"/>
              <a:gd name="connsiteY1679" fmla="*/ 207190 h 276193"/>
              <a:gd name="connsiteX1680" fmla="*/ 7987052 w 9661944"/>
              <a:gd name="connsiteY1680" fmla="*/ 257052 h 276193"/>
              <a:gd name="connsiteX1681" fmla="*/ 7996577 w 9661944"/>
              <a:gd name="connsiteY1681" fmla="*/ 266577 h 276193"/>
              <a:gd name="connsiteX1682" fmla="*/ 7986961 w 9661944"/>
              <a:gd name="connsiteY1682" fmla="*/ 276193 h 276193"/>
              <a:gd name="connsiteX1683" fmla="*/ 7977436 w 9661944"/>
              <a:gd name="connsiteY1683" fmla="*/ 266668 h 276193"/>
              <a:gd name="connsiteX1684" fmla="*/ 7967910 w 9661944"/>
              <a:gd name="connsiteY1684" fmla="*/ 276193 h 276193"/>
              <a:gd name="connsiteX1685" fmla="*/ 7958294 w 9661944"/>
              <a:gd name="connsiteY1685" fmla="*/ 266577 h 276193"/>
              <a:gd name="connsiteX1686" fmla="*/ 7967819 w 9661944"/>
              <a:gd name="connsiteY1686" fmla="*/ 257052 h 276193"/>
              <a:gd name="connsiteX1687" fmla="*/ 7917958 w 9661944"/>
              <a:gd name="connsiteY1687" fmla="*/ 207190 h 276193"/>
              <a:gd name="connsiteX1688" fmla="*/ 7868097 w 9661944"/>
              <a:gd name="connsiteY1688" fmla="*/ 257052 h 276193"/>
              <a:gd name="connsiteX1689" fmla="*/ 7877622 w 9661944"/>
              <a:gd name="connsiteY1689" fmla="*/ 266577 h 276193"/>
              <a:gd name="connsiteX1690" fmla="*/ 7868006 w 9661944"/>
              <a:gd name="connsiteY1690" fmla="*/ 276193 h 276193"/>
              <a:gd name="connsiteX1691" fmla="*/ 7858480 w 9661944"/>
              <a:gd name="connsiteY1691" fmla="*/ 266668 h 276193"/>
              <a:gd name="connsiteX1692" fmla="*/ 7848955 w 9661944"/>
              <a:gd name="connsiteY1692" fmla="*/ 276193 h 276193"/>
              <a:gd name="connsiteX1693" fmla="*/ 7839339 w 9661944"/>
              <a:gd name="connsiteY1693" fmla="*/ 266577 h 276193"/>
              <a:gd name="connsiteX1694" fmla="*/ 7848864 w 9661944"/>
              <a:gd name="connsiteY1694" fmla="*/ 257052 h 276193"/>
              <a:gd name="connsiteX1695" fmla="*/ 7799003 w 9661944"/>
              <a:gd name="connsiteY1695" fmla="*/ 207190 h 276193"/>
              <a:gd name="connsiteX1696" fmla="*/ 7749141 w 9661944"/>
              <a:gd name="connsiteY1696" fmla="*/ 257052 h 276193"/>
              <a:gd name="connsiteX1697" fmla="*/ 7758666 w 9661944"/>
              <a:gd name="connsiteY1697" fmla="*/ 266577 h 276193"/>
              <a:gd name="connsiteX1698" fmla="*/ 7749050 w 9661944"/>
              <a:gd name="connsiteY1698" fmla="*/ 276193 h 276193"/>
              <a:gd name="connsiteX1699" fmla="*/ 7739525 w 9661944"/>
              <a:gd name="connsiteY1699" fmla="*/ 266668 h 276193"/>
              <a:gd name="connsiteX1700" fmla="*/ 7730000 w 9661944"/>
              <a:gd name="connsiteY1700" fmla="*/ 276193 h 276193"/>
              <a:gd name="connsiteX1701" fmla="*/ 7720384 w 9661944"/>
              <a:gd name="connsiteY1701" fmla="*/ 266577 h 276193"/>
              <a:gd name="connsiteX1702" fmla="*/ 7729909 w 9661944"/>
              <a:gd name="connsiteY1702" fmla="*/ 257052 h 276193"/>
              <a:gd name="connsiteX1703" fmla="*/ 7680048 w 9661944"/>
              <a:gd name="connsiteY1703" fmla="*/ 207190 h 276193"/>
              <a:gd name="connsiteX1704" fmla="*/ 7630186 w 9661944"/>
              <a:gd name="connsiteY1704" fmla="*/ 257052 h 276193"/>
              <a:gd name="connsiteX1705" fmla="*/ 7639711 w 9661944"/>
              <a:gd name="connsiteY1705" fmla="*/ 266577 h 276193"/>
              <a:gd name="connsiteX1706" fmla="*/ 7630095 w 9661944"/>
              <a:gd name="connsiteY1706" fmla="*/ 276193 h 276193"/>
              <a:gd name="connsiteX1707" fmla="*/ 7620570 w 9661944"/>
              <a:gd name="connsiteY1707" fmla="*/ 266668 h 276193"/>
              <a:gd name="connsiteX1708" fmla="*/ 7611045 w 9661944"/>
              <a:gd name="connsiteY1708" fmla="*/ 276193 h 276193"/>
              <a:gd name="connsiteX1709" fmla="*/ 7601429 w 9661944"/>
              <a:gd name="connsiteY1709" fmla="*/ 266577 h 276193"/>
              <a:gd name="connsiteX1710" fmla="*/ 7610954 w 9661944"/>
              <a:gd name="connsiteY1710" fmla="*/ 257052 h 276193"/>
              <a:gd name="connsiteX1711" fmla="*/ 7561092 w 9661944"/>
              <a:gd name="connsiteY1711" fmla="*/ 207190 h 276193"/>
              <a:gd name="connsiteX1712" fmla="*/ 7511231 w 9661944"/>
              <a:gd name="connsiteY1712" fmla="*/ 257052 h 276193"/>
              <a:gd name="connsiteX1713" fmla="*/ 7520756 w 9661944"/>
              <a:gd name="connsiteY1713" fmla="*/ 266577 h 276193"/>
              <a:gd name="connsiteX1714" fmla="*/ 7511140 w 9661944"/>
              <a:gd name="connsiteY1714" fmla="*/ 276193 h 276193"/>
              <a:gd name="connsiteX1715" fmla="*/ 7501615 w 9661944"/>
              <a:gd name="connsiteY1715" fmla="*/ 266668 h 276193"/>
              <a:gd name="connsiteX1716" fmla="*/ 7492090 w 9661944"/>
              <a:gd name="connsiteY1716" fmla="*/ 276193 h 276193"/>
              <a:gd name="connsiteX1717" fmla="*/ 7482473 w 9661944"/>
              <a:gd name="connsiteY1717" fmla="*/ 266577 h 276193"/>
              <a:gd name="connsiteX1718" fmla="*/ 7491998 w 9661944"/>
              <a:gd name="connsiteY1718" fmla="*/ 257052 h 276193"/>
              <a:gd name="connsiteX1719" fmla="*/ 7442137 w 9661944"/>
              <a:gd name="connsiteY1719" fmla="*/ 207190 h 276193"/>
              <a:gd name="connsiteX1720" fmla="*/ 7392276 w 9661944"/>
              <a:gd name="connsiteY1720" fmla="*/ 257052 h 276193"/>
              <a:gd name="connsiteX1721" fmla="*/ 7401801 w 9661944"/>
              <a:gd name="connsiteY1721" fmla="*/ 266577 h 276193"/>
              <a:gd name="connsiteX1722" fmla="*/ 7392185 w 9661944"/>
              <a:gd name="connsiteY1722" fmla="*/ 276193 h 276193"/>
              <a:gd name="connsiteX1723" fmla="*/ 7382659 w 9661944"/>
              <a:gd name="connsiteY1723" fmla="*/ 266668 h 276193"/>
              <a:gd name="connsiteX1724" fmla="*/ 7373134 w 9661944"/>
              <a:gd name="connsiteY1724" fmla="*/ 276193 h 276193"/>
              <a:gd name="connsiteX1725" fmla="*/ 7363518 w 9661944"/>
              <a:gd name="connsiteY1725" fmla="*/ 266577 h 276193"/>
              <a:gd name="connsiteX1726" fmla="*/ 7373043 w 9661944"/>
              <a:gd name="connsiteY1726" fmla="*/ 257052 h 276193"/>
              <a:gd name="connsiteX1727" fmla="*/ 7323182 w 9661944"/>
              <a:gd name="connsiteY1727" fmla="*/ 207190 h 276193"/>
              <a:gd name="connsiteX1728" fmla="*/ 7273320 w 9661944"/>
              <a:gd name="connsiteY1728" fmla="*/ 257052 h 276193"/>
              <a:gd name="connsiteX1729" fmla="*/ 7282846 w 9661944"/>
              <a:gd name="connsiteY1729" fmla="*/ 266577 h 276193"/>
              <a:gd name="connsiteX1730" fmla="*/ 7273229 w 9661944"/>
              <a:gd name="connsiteY1730" fmla="*/ 276193 h 276193"/>
              <a:gd name="connsiteX1731" fmla="*/ 7263704 w 9661944"/>
              <a:gd name="connsiteY1731" fmla="*/ 266668 h 276193"/>
              <a:gd name="connsiteX1732" fmla="*/ 7254179 w 9661944"/>
              <a:gd name="connsiteY1732" fmla="*/ 276193 h 276193"/>
              <a:gd name="connsiteX1733" fmla="*/ 7244563 w 9661944"/>
              <a:gd name="connsiteY1733" fmla="*/ 266577 h 276193"/>
              <a:gd name="connsiteX1734" fmla="*/ 7254088 w 9661944"/>
              <a:gd name="connsiteY1734" fmla="*/ 257052 h 276193"/>
              <a:gd name="connsiteX1735" fmla="*/ 7204227 w 9661944"/>
              <a:gd name="connsiteY1735" fmla="*/ 207190 h 276193"/>
              <a:gd name="connsiteX1736" fmla="*/ 7154365 w 9661944"/>
              <a:gd name="connsiteY1736" fmla="*/ 257052 h 276193"/>
              <a:gd name="connsiteX1737" fmla="*/ 7163890 w 9661944"/>
              <a:gd name="connsiteY1737" fmla="*/ 266577 h 276193"/>
              <a:gd name="connsiteX1738" fmla="*/ 7154274 w 9661944"/>
              <a:gd name="connsiteY1738" fmla="*/ 276193 h 276193"/>
              <a:gd name="connsiteX1739" fmla="*/ 7144749 w 9661944"/>
              <a:gd name="connsiteY1739" fmla="*/ 266668 h 276193"/>
              <a:gd name="connsiteX1740" fmla="*/ 7135224 w 9661944"/>
              <a:gd name="connsiteY1740" fmla="*/ 276193 h 276193"/>
              <a:gd name="connsiteX1741" fmla="*/ 7125608 w 9661944"/>
              <a:gd name="connsiteY1741" fmla="*/ 266577 h 276193"/>
              <a:gd name="connsiteX1742" fmla="*/ 7135133 w 9661944"/>
              <a:gd name="connsiteY1742" fmla="*/ 257052 h 276193"/>
              <a:gd name="connsiteX1743" fmla="*/ 7085271 w 9661944"/>
              <a:gd name="connsiteY1743" fmla="*/ 207190 h 276193"/>
              <a:gd name="connsiteX1744" fmla="*/ 7035410 w 9661944"/>
              <a:gd name="connsiteY1744" fmla="*/ 257052 h 276193"/>
              <a:gd name="connsiteX1745" fmla="*/ 7044935 w 9661944"/>
              <a:gd name="connsiteY1745" fmla="*/ 266577 h 276193"/>
              <a:gd name="connsiteX1746" fmla="*/ 7035319 w 9661944"/>
              <a:gd name="connsiteY1746" fmla="*/ 276193 h 276193"/>
              <a:gd name="connsiteX1747" fmla="*/ 7025794 w 9661944"/>
              <a:gd name="connsiteY1747" fmla="*/ 266668 h 276193"/>
              <a:gd name="connsiteX1748" fmla="*/ 7016269 w 9661944"/>
              <a:gd name="connsiteY1748" fmla="*/ 276193 h 276193"/>
              <a:gd name="connsiteX1749" fmla="*/ 7006652 w 9661944"/>
              <a:gd name="connsiteY1749" fmla="*/ 266577 h 276193"/>
              <a:gd name="connsiteX1750" fmla="*/ 7016178 w 9661944"/>
              <a:gd name="connsiteY1750" fmla="*/ 257052 h 276193"/>
              <a:gd name="connsiteX1751" fmla="*/ 6966316 w 9661944"/>
              <a:gd name="connsiteY1751" fmla="*/ 207190 h 276193"/>
              <a:gd name="connsiteX1752" fmla="*/ 6916455 w 9661944"/>
              <a:gd name="connsiteY1752" fmla="*/ 257052 h 276193"/>
              <a:gd name="connsiteX1753" fmla="*/ 6925980 w 9661944"/>
              <a:gd name="connsiteY1753" fmla="*/ 266577 h 276193"/>
              <a:gd name="connsiteX1754" fmla="*/ 6916364 w 9661944"/>
              <a:gd name="connsiteY1754" fmla="*/ 276193 h 276193"/>
              <a:gd name="connsiteX1755" fmla="*/ 6906839 w 9661944"/>
              <a:gd name="connsiteY1755" fmla="*/ 266668 h 276193"/>
              <a:gd name="connsiteX1756" fmla="*/ 6897313 w 9661944"/>
              <a:gd name="connsiteY1756" fmla="*/ 276193 h 276193"/>
              <a:gd name="connsiteX1757" fmla="*/ 6887697 w 9661944"/>
              <a:gd name="connsiteY1757" fmla="*/ 266577 h 276193"/>
              <a:gd name="connsiteX1758" fmla="*/ 6897222 w 9661944"/>
              <a:gd name="connsiteY1758" fmla="*/ 257052 h 276193"/>
              <a:gd name="connsiteX1759" fmla="*/ 6847361 w 9661944"/>
              <a:gd name="connsiteY1759" fmla="*/ 207190 h 276193"/>
              <a:gd name="connsiteX1760" fmla="*/ 6797500 w 9661944"/>
              <a:gd name="connsiteY1760" fmla="*/ 257052 h 276193"/>
              <a:gd name="connsiteX1761" fmla="*/ 6807025 w 9661944"/>
              <a:gd name="connsiteY1761" fmla="*/ 266577 h 276193"/>
              <a:gd name="connsiteX1762" fmla="*/ 6797409 w 9661944"/>
              <a:gd name="connsiteY1762" fmla="*/ 276193 h 276193"/>
              <a:gd name="connsiteX1763" fmla="*/ 6787885 w 9661944"/>
              <a:gd name="connsiteY1763" fmla="*/ 266668 h 276193"/>
              <a:gd name="connsiteX1764" fmla="*/ 6778359 w 9661944"/>
              <a:gd name="connsiteY1764" fmla="*/ 276193 h 276193"/>
              <a:gd name="connsiteX1765" fmla="*/ 6768743 w 9661944"/>
              <a:gd name="connsiteY1765" fmla="*/ 266577 h 276193"/>
              <a:gd name="connsiteX1766" fmla="*/ 6778268 w 9661944"/>
              <a:gd name="connsiteY1766" fmla="*/ 257052 h 276193"/>
              <a:gd name="connsiteX1767" fmla="*/ 6728407 w 9661944"/>
              <a:gd name="connsiteY1767" fmla="*/ 207191 h 276193"/>
              <a:gd name="connsiteX1768" fmla="*/ 6678547 w 9661944"/>
              <a:gd name="connsiteY1768" fmla="*/ 257052 h 276193"/>
              <a:gd name="connsiteX1769" fmla="*/ 6688072 w 9661944"/>
              <a:gd name="connsiteY1769" fmla="*/ 266577 h 276193"/>
              <a:gd name="connsiteX1770" fmla="*/ 6678456 w 9661944"/>
              <a:gd name="connsiteY1770" fmla="*/ 276193 h 276193"/>
              <a:gd name="connsiteX1771" fmla="*/ 6668931 w 9661944"/>
              <a:gd name="connsiteY1771" fmla="*/ 266668 h 276193"/>
              <a:gd name="connsiteX1772" fmla="*/ 6659405 w 9661944"/>
              <a:gd name="connsiteY1772" fmla="*/ 276193 h 276193"/>
              <a:gd name="connsiteX1773" fmla="*/ 6649789 w 9661944"/>
              <a:gd name="connsiteY1773" fmla="*/ 266577 h 276193"/>
              <a:gd name="connsiteX1774" fmla="*/ 6659314 w 9661944"/>
              <a:gd name="connsiteY1774" fmla="*/ 257052 h 276193"/>
              <a:gd name="connsiteX1775" fmla="*/ 6609452 w 9661944"/>
              <a:gd name="connsiteY1775" fmla="*/ 207190 h 276193"/>
              <a:gd name="connsiteX1776" fmla="*/ 6559590 w 9661944"/>
              <a:gd name="connsiteY1776" fmla="*/ 257052 h 276193"/>
              <a:gd name="connsiteX1777" fmla="*/ 6569116 w 9661944"/>
              <a:gd name="connsiteY1777" fmla="*/ 266577 h 276193"/>
              <a:gd name="connsiteX1778" fmla="*/ 6559499 w 9661944"/>
              <a:gd name="connsiteY1778" fmla="*/ 276193 h 276193"/>
              <a:gd name="connsiteX1779" fmla="*/ 6549974 w 9661944"/>
              <a:gd name="connsiteY1779" fmla="*/ 266668 h 276193"/>
              <a:gd name="connsiteX1780" fmla="*/ 6540449 w 9661944"/>
              <a:gd name="connsiteY1780" fmla="*/ 276193 h 276193"/>
              <a:gd name="connsiteX1781" fmla="*/ 6530833 w 9661944"/>
              <a:gd name="connsiteY1781" fmla="*/ 266577 h 276193"/>
              <a:gd name="connsiteX1782" fmla="*/ 6540358 w 9661944"/>
              <a:gd name="connsiteY1782" fmla="*/ 257052 h 276193"/>
              <a:gd name="connsiteX1783" fmla="*/ 6490497 w 9661944"/>
              <a:gd name="connsiteY1783" fmla="*/ 207191 h 276193"/>
              <a:gd name="connsiteX1784" fmla="*/ 6440636 w 9661944"/>
              <a:gd name="connsiteY1784" fmla="*/ 257052 h 276193"/>
              <a:gd name="connsiteX1785" fmla="*/ 6450162 w 9661944"/>
              <a:gd name="connsiteY1785" fmla="*/ 266577 h 276193"/>
              <a:gd name="connsiteX1786" fmla="*/ 6440545 w 9661944"/>
              <a:gd name="connsiteY1786" fmla="*/ 276193 h 276193"/>
              <a:gd name="connsiteX1787" fmla="*/ 6431020 w 9661944"/>
              <a:gd name="connsiteY1787" fmla="*/ 266668 h 276193"/>
              <a:gd name="connsiteX1788" fmla="*/ 6421495 w 9661944"/>
              <a:gd name="connsiteY1788" fmla="*/ 276193 h 276193"/>
              <a:gd name="connsiteX1789" fmla="*/ 6411879 w 9661944"/>
              <a:gd name="connsiteY1789" fmla="*/ 266577 h 276193"/>
              <a:gd name="connsiteX1790" fmla="*/ 6421404 w 9661944"/>
              <a:gd name="connsiteY1790" fmla="*/ 257052 h 276193"/>
              <a:gd name="connsiteX1791" fmla="*/ 6371542 w 9661944"/>
              <a:gd name="connsiteY1791" fmla="*/ 207190 h 276193"/>
              <a:gd name="connsiteX1792" fmla="*/ 6321680 w 9661944"/>
              <a:gd name="connsiteY1792" fmla="*/ 257052 h 276193"/>
              <a:gd name="connsiteX1793" fmla="*/ 6331205 w 9661944"/>
              <a:gd name="connsiteY1793" fmla="*/ 266577 h 276193"/>
              <a:gd name="connsiteX1794" fmla="*/ 6321589 w 9661944"/>
              <a:gd name="connsiteY1794" fmla="*/ 276193 h 276193"/>
              <a:gd name="connsiteX1795" fmla="*/ 6312064 w 9661944"/>
              <a:gd name="connsiteY1795" fmla="*/ 266668 h 276193"/>
              <a:gd name="connsiteX1796" fmla="*/ 6302539 w 9661944"/>
              <a:gd name="connsiteY1796" fmla="*/ 276193 h 276193"/>
              <a:gd name="connsiteX1797" fmla="*/ 6292922 w 9661944"/>
              <a:gd name="connsiteY1797" fmla="*/ 266577 h 276193"/>
              <a:gd name="connsiteX1798" fmla="*/ 6302448 w 9661944"/>
              <a:gd name="connsiteY1798" fmla="*/ 257052 h 276193"/>
              <a:gd name="connsiteX1799" fmla="*/ 6252587 w 9661944"/>
              <a:gd name="connsiteY1799" fmla="*/ 207191 h 276193"/>
              <a:gd name="connsiteX1800" fmla="*/ 6202726 w 9661944"/>
              <a:gd name="connsiteY1800" fmla="*/ 257052 h 276193"/>
              <a:gd name="connsiteX1801" fmla="*/ 6212251 w 9661944"/>
              <a:gd name="connsiteY1801" fmla="*/ 266577 h 276193"/>
              <a:gd name="connsiteX1802" fmla="*/ 6202635 w 9661944"/>
              <a:gd name="connsiteY1802" fmla="*/ 276193 h 276193"/>
              <a:gd name="connsiteX1803" fmla="*/ 6193110 w 9661944"/>
              <a:gd name="connsiteY1803" fmla="*/ 266668 h 276193"/>
              <a:gd name="connsiteX1804" fmla="*/ 6183584 w 9661944"/>
              <a:gd name="connsiteY1804" fmla="*/ 276193 h 276193"/>
              <a:gd name="connsiteX1805" fmla="*/ 6173969 w 9661944"/>
              <a:gd name="connsiteY1805" fmla="*/ 266577 h 276193"/>
              <a:gd name="connsiteX1806" fmla="*/ 6183494 w 9661944"/>
              <a:gd name="connsiteY1806" fmla="*/ 257052 h 276193"/>
              <a:gd name="connsiteX1807" fmla="*/ 6133632 w 9661944"/>
              <a:gd name="connsiteY1807" fmla="*/ 207190 h 276193"/>
              <a:gd name="connsiteX1808" fmla="*/ 6083770 w 9661944"/>
              <a:gd name="connsiteY1808" fmla="*/ 257052 h 276193"/>
              <a:gd name="connsiteX1809" fmla="*/ 6093295 w 9661944"/>
              <a:gd name="connsiteY1809" fmla="*/ 266577 h 276193"/>
              <a:gd name="connsiteX1810" fmla="*/ 6083679 w 9661944"/>
              <a:gd name="connsiteY1810" fmla="*/ 276193 h 276193"/>
              <a:gd name="connsiteX1811" fmla="*/ 6074154 w 9661944"/>
              <a:gd name="connsiteY1811" fmla="*/ 266668 h 276193"/>
              <a:gd name="connsiteX1812" fmla="*/ 6064628 w 9661944"/>
              <a:gd name="connsiteY1812" fmla="*/ 276193 h 276193"/>
              <a:gd name="connsiteX1813" fmla="*/ 6055012 w 9661944"/>
              <a:gd name="connsiteY1813" fmla="*/ 266577 h 276193"/>
              <a:gd name="connsiteX1814" fmla="*/ 6064537 w 9661944"/>
              <a:gd name="connsiteY1814" fmla="*/ 257052 h 276193"/>
              <a:gd name="connsiteX1815" fmla="*/ 6014677 w 9661944"/>
              <a:gd name="connsiteY1815" fmla="*/ 207191 h 276193"/>
              <a:gd name="connsiteX1816" fmla="*/ 5964816 w 9661944"/>
              <a:gd name="connsiteY1816" fmla="*/ 257052 h 276193"/>
              <a:gd name="connsiteX1817" fmla="*/ 5974342 w 9661944"/>
              <a:gd name="connsiteY1817" fmla="*/ 266577 h 276193"/>
              <a:gd name="connsiteX1818" fmla="*/ 5964725 w 9661944"/>
              <a:gd name="connsiteY1818" fmla="*/ 276193 h 276193"/>
              <a:gd name="connsiteX1819" fmla="*/ 5955200 w 9661944"/>
              <a:gd name="connsiteY1819" fmla="*/ 266668 h 276193"/>
              <a:gd name="connsiteX1820" fmla="*/ 5945674 w 9661944"/>
              <a:gd name="connsiteY1820" fmla="*/ 276193 h 276193"/>
              <a:gd name="connsiteX1821" fmla="*/ 5936059 w 9661944"/>
              <a:gd name="connsiteY1821" fmla="*/ 266577 h 276193"/>
              <a:gd name="connsiteX1822" fmla="*/ 5945584 w 9661944"/>
              <a:gd name="connsiteY1822" fmla="*/ 257052 h 276193"/>
              <a:gd name="connsiteX1823" fmla="*/ 5895722 w 9661944"/>
              <a:gd name="connsiteY1823" fmla="*/ 207190 h 276193"/>
              <a:gd name="connsiteX1824" fmla="*/ 5845860 w 9661944"/>
              <a:gd name="connsiteY1824" fmla="*/ 257051 h 276193"/>
              <a:gd name="connsiteX1825" fmla="*/ 5855386 w 9661944"/>
              <a:gd name="connsiteY1825" fmla="*/ 266577 h 276193"/>
              <a:gd name="connsiteX1826" fmla="*/ 5845770 w 9661944"/>
              <a:gd name="connsiteY1826" fmla="*/ 276193 h 276193"/>
              <a:gd name="connsiteX1827" fmla="*/ 5836244 w 9661944"/>
              <a:gd name="connsiteY1827" fmla="*/ 266667 h 276193"/>
              <a:gd name="connsiteX1828" fmla="*/ 5826718 w 9661944"/>
              <a:gd name="connsiteY1828" fmla="*/ 276193 h 276193"/>
              <a:gd name="connsiteX1829" fmla="*/ 5817102 w 9661944"/>
              <a:gd name="connsiteY1829" fmla="*/ 266577 h 276193"/>
              <a:gd name="connsiteX1830" fmla="*/ 5826628 w 9661944"/>
              <a:gd name="connsiteY1830" fmla="*/ 257051 h 276193"/>
              <a:gd name="connsiteX1831" fmla="*/ 5776767 w 9661944"/>
              <a:gd name="connsiteY1831" fmla="*/ 207190 h 276193"/>
              <a:gd name="connsiteX1832" fmla="*/ 5726906 w 9661944"/>
              <a:gd name="connsiteY1832" fmla="*/ 257052 h 276193"/>
              <a:gd name="connsiteX1833" fmla="*/ 5736431 w 9661944"/>
              <a:gd name="connsiteY1833" fmla="*/ 266577 h 276193"/>
              <a:gd name="connsiteX1834" fmla="*/ 5726815 w 9661944"/>
              <a:gd name="connsiteY1834" fmla="*/ 276193 h 276193"/>
              <a:gd name="connsiteX1835" fmla="*/ 5717289 w 9661944"/>
              <a:gd name="connsiteY1835" fmla="*/ 266668 h 276193"/>
              <a:gd name="connsiteX1836" fmla="*/ 5707765 w 9661944"/>
              <a:gd name="connsiteY1836" fmla="*/ 276193 h 276193"/>
              <a:gd name="connsiteX1837" fmla="*/ 5698148 w 9661944"/>
              <a:gd name="connsiteY1837" fmla="*/ 266577 h 276193"/>
              <a:gd name="connsiteX1838" fmla="*/ 5707673 w 9661944"/>
              <a:gd name="connsiteY1838" fmla="*/ 257052 h 276193"/>
              <a:gd name="connsiteX1839" fmla="*/ 5657812 w 9661944"/>
              <a:gd name="connsiteY1839" fmla="*/ 207190 h 276193"/>
              <a:gd name="connsiteX1840" fmla="*/ 5607950 w 9661944"/>
              <a:gd name="connsiteY1840" fmla="*/ 257052 h 276193"/>
              <a:gd name="connsiteX1841" fmla="*/ 5617475 w 9661944"/>
              <a:gd name="connsiteY1841" fmla="*/ 266577 h 276193"/>
              <a:gd name="connsiteX1842" fmla="*/ 5607859 w 9661944"/>
              <a:gd name="connsiteY1842" fmla="*/ 276193 h 276193"/>
              <a:gd name="connsiteX1843" fmla="*/ 5598334 w 9661944"/>
              <a:gd name="connsiteY1843" fmla="*/ 266668 h 276193"/>
              <a:gd name="connsiteX1844" fmla="*/ 5588809 w 9661944"/>
              <a:gd name="connsiteY1844" fmla="*/ 276193 h 276193"/>
              <a:gd name="connsiteX1845" fmla="*/ 5579193 w 9661944"/>
              <a:gd name="connsiteY1845" fmla="*/ 266577 h 276193"/>
              <a:gd name="connsiteX1846" fmla="*/ 5588718 w 9661944"/>
              <a:gd name="connsiteY1846" fmla="*/ 257052 h 276193"/>
              <a:gd name="connsiteX1847" fmla="*/ 5538856 w 9661944"/>
              <a:gd name="connsiteY1847" fmla="*/ 207190 h 276193"/>
              <a:gd name="connsiteX1848" fmla="*/ 5488995 w 9661944"/>
              <a:gd name="connsiteY1848" fmla="*/ 257052 h 276193"/>
              <a:gd name="connsiteX1849" fmla="*/ 5498520 w 9661944"/>
              <a:gd name="connsiteY1849" fmla="*/ 266577 h 276193"/>
              <a:gd name="connsiteX1850" fmla="*/ 5488904 w 9661944"/>
              <a:gd name="connsiteY1850" fmla="*/ 276193 h 276193"/>
              <a:gd name="connsiteX1851" fmla="*/ 5479378 w 9661944"/>
              <a:gd name="connsiteY1851" fmla="*/ 266668 h 276193"/>
              <a:gd name="connsiteX1852" fmla="*/ 5469853 w 9661944"/>
              <a:gd name="connsiteY1852" fmla="*/ 276193 h 276193"/>
              <a:gd name="connsiteX1853" fmla="*/ 5460237 w 9661944"/>
              <a:gd name="connsiteY1853" fmla="*/ 266577 h 276193"/>
              <a:gd name="connsiteX1854" fmla="*/ 5469763 w 9661944"/>
              <a:gd name="connsiteY1854" fmla="*/ 257052 h 276193"/>
              <a:gd name="connsiteX1855" fmla="*/ 5419901 w 9661944"/>
              <a:gd name="connsiteY1855" fmla="*/ 207190 h 276193"/>
              <a:gd name="connsiteX1856" fmla="*/ 5370040 w 9661944"/>
              <a:gd name="connsiteY1856" fmla="*/ 257052 h 276193"/>
              <a:gd name="connsiteX1857" fmla="*/ 5379565 w 9661944"/>
              <a:gd name="connsiteY1857" fmla="*/ 266577 h 276193"/>
              <a:gd name="connsiteX1858" fmla="*/ 5369949 w 9661944"/>
              <a:gd name="connsiteY1858" fmla="*/ 276193 h 276193"/>
              <a:gd name="connsiteX1859" fmla="*/ 5360424 w 9661944"/>
              <a:gd name="connsiteY1859" fmla="*/ 266668 h 276193"/>
              <a:gd name="connsiteX1860" fmla="*/ 5350898 w 9661944"/>
              <a:gd name="connsiteY1860" fmla="*/ 276193 h 276193"/>
              <a:gd name="connsiteX1861" fmla="*/ 5341282 w 9661944"/>
              <a:gd name="connsiteY1861" fmla="*/ 266577 h 276193"/>
              <a:gd name="connsiteX1862" fmla="*/ 5350807 w 9661944"/>
              <a:gd name="connsiteY1862" fmla="*/ 257052 h 276193"/>
              <a:gd name="connsiteX1863" fmla="*/ 5300946 w 9661944"/>
              <a:gd name="connsiteY1863" fmla="*/ 207190 h 276193"/>
              <a:gd name="connsiteX1864" fmla="*/ 5251084 w 9661944"/>
              <a:gd name="connsiteY1864" fmla="*/ 257052 h 276193"/>
              <a:gd name="connsiteX1865" fmla="*/ 5260610 w 9661944"/>
              <a:gd name="connsiteY1865" fmla="*/ 266577 h 276193"/>
              <a:gd name="connsiteX1866" fmla="*/ 5250994 w 9661944"/>
              <a:gd name="connsiteY1866" fmla="*/ 276193 h 276193"/>
              <a:gd name="connsiteX1867" fmla="*/ 5241468 w 9661944"/>
              <a:gd name="connsiteY1867" fmla="*/ 266668 h 276193"/>
              <a:gd name="connsiteX1868" fmla="*/ 5231943 w 9661944"/>
              <a:gd name="connsiteY1868" fmla="*/ 276193 h 276193"/>
              <a:gd name="connsiteX1869" fmla="*/ 5222327 w 9661944"/>
              <a:gd name="connsiteY1869" fmla="*/ 266577 h 276193"/>
              <a:gd name="connsiteX1870" fmla="*/ 5231852 w 9661944"/>
              <a:gd name="connsiteY1870" fmla="*/ 257052 h 276193"/>
              <a:gd name="connsiteX1871" fmla="*/ 5181991 w 9661944"/>
              <a:gd name="connsiteY1871" fmla="*/ 207190 h 276193"/>
              <a:gd name="connsiteX1872" fmla="*/ 5132129 w 9661944"/>
              <a:gd name="connsiteY1872" fmla="*/ 257052 h 276193"/>
              <a:gd name="connsiteX1873" fmla="*/ 5141655 w 9661944"/>
              <a:gd name="connsiteY1873" fmla="*/ 266577 h 276193"/>
              <a:gd name="connsiteX1874" fmla="*/ 5132038 w 9661944"/>
              <a:gd name="connsiteY1874" fmla="*/ 276193 h 276193"/>
              <a:gd name="connsiteX1875" fmla="*/ 5122513 w 9661944"/>
              <a:gd name="connsiteY1875" fmla="*/ 266668 h 276193"/>
              <a:gd name="connsiteX1876" fmla="*/ 5112988 w 9661944"/>
              <a:gd name="connsiteY1876" fmla="*/ 276193 h 276193"/>
              <a:gd name="connsiteX1877" fmla="*/ 5103371 w 9661944"/>
              <a:gd name="connsiteY1877" fmla="*/ 266577 h 276193"/>
              <a:gd name="connsiteX1878" fmla="*/ 5112897 w 9661944"/>
              <a:gd name="connsiteY1878" fmla="*/ 257052 h 276193"/>
              <a:gd name="connsiteX1879" fmla="*/ 5063035 w 9661944"/>
              <a:gd name="connsiteY1879" fmla="*/ 207190 h 276193"/>
              <a:gd name="connsiteX1880" fmla="*/ 5013174 w 9661944"/>
              <a:gd name="connsiteY1880" fmla="*/ 257052 h 276193"/>
              <a:gd name="connsiteX1881" fmla="*/ 5022699 w 9661944"/>
              <a:gd name="connsiteY1881" fmla="*/ 266577 h 276193"/>
              <a:gd name="connsiteX1882" fmla="*/ 5013083 w 9661944"/>
              <a:gd name="connsiteY1882" fmla="*/ 276193 h 276193"/>
              <a:gd name="connsiteX1883" fmla="*/ 5003558 w 9661944"/>
              <a:gd name="connsiteY1883" fmla="*/ 266668 h 276193"/>
              <a:gd name="connsiteX1884" fmla="*/ 4994033 w 9661944"/>
              <a:gd name="connsiteY1884" fmla="*/ 276193 h 276193"/>
              <a:gd name="connsiteX1885" fmla="*/ 4984417 w 9661944"/>
              <a:gd name="connsiteY1885" fmla="*/ 266577 h 276193"/>
              <a:gd name="connsiteX1886" fmla="*/ 4993942 w 9661944"/>
              <a:gd name="connsiteY1886" fmla="*/ 257052 h 276193"/>
              <a:gd name="connsiteX1887" fmla="*/ 4944080 w 9661944"/>
              <a:gd name="connsiteY1887" fmla="*/ 207190 h 276193"/>
              <a:gd name="connsiteX1888" fmla="*/ 4900066 w 9661944"/>
              <a:gd name="connsiteY1888" fmla="*/ 251205 h 276193"/>
              <a:gd name="connsiteX1889" fmla="*/ 4915438 w 9661944"/>
              <a:gd name="connsiteY1889" fmla="*/ 266577 h 276193"/>
              <a:gd name="connsiteX1890" fmla="*/ 4905822 w 9661944"/>
              <a:gd name="connsiteY1890" fmla="*/ 276193 h 276193"/>
              <a:gd name="connsiteX1891" fmla="*/ 4890450 w 9661944"/>
              <a:gd name="connsiteY1891" fmla="*/ 260821 h 276193"/>
              <a:gd name="connsiteX1892" fmla="*/ 4875078 w 9661944"/>
              <a:gd name="connsiteY1892" fmla="*/ 276193 h 276193"/>
              <a:gd name="connsiteX1893" fmla="*/ 4865461 w 9661944"/>
              <a:gd name="connsiteY1893" fmla="*/ 266577 h 276193"/>
              <a:gd name="connsiteX1894" fmla="*/ 4880834 w 9661944"/>
              <a:gd name="connsiteY1894" fmla="*/ 251205 h 276193"/>
              <a:gd name="connsiteX1895" fmla="*/ 4830972 w 9661944"/>
              <a:gd name="connsiteY1895" fmla="*/ 201343 h 276193"/>
              <a:gd name="connsiteX1896" fmla="*/ 4781114 w 9661944"/>
              <a:gd name="connsiteY1896" fmla="*/ 251202 h 276193"/>
              <a:gd name="connsiteX1897" fmla="*/ 4796489 w 9661944"/>
              <a:gd name="connsiteY1897" fmla="*/ 266577 h 276193"/>
              <a:gd name="connsiteX1898" fmla="*/ 4786873 w 9661944"/>
              <a:gd name="connsiteY1898" fmla="*/ 276193 h 276193"/>
              <a:gd name="connsiteX1899" fmla="*/ 4771498 w 9661944"/>
              <a:gd name="connsiteY1899" fmla="*/ 260818 h 276193"/>
              <a:gd name="connsiteX1900" fmla="*/ 4756122 w 9661944"/>
              <a:gd name="connsiteY1900" fmla="*/ 276193 h 276193"/>
              <a:gd name="connsiteX1901" fmla="*/ 4746506 w 9661944"/>
              <a:gd name="connsiteY1901" fmla="*/ 266577 h 276193"/>
              <a:gd name="connsiteX1902" fmla="*/ 4761881 w 9661944"/>
              <a:gd name="connsiteY1902" fmla="*/ 251202 h 276193"/>
              <a:gd name="connsiteX1903" fmla="*/ 4717867 w 9661944"/>
              <a:gd name="connsiteY1903" fmla="*/ 207188 h 276193"/>
              <a:gd name="connsiteX1904" fmla="*/ 4668005 w 9661944"/>
              <a:gd name="connsiteY1904" fmla="*/ 257049 h 276193"/>
              <a:gd name="connsiteX1905" fmla="*/ 4677533 w 9661944"/>
              <a:gd name="connsiteY1905" fmla="*/ 266577 h 276193"/>
              <a:gd name="connsiteX1906" fmla="*/ 4667917 w 9661944"/>
              <a:gd name="connsiteY1906" fmla="*/ 276193 h 276193"/>
              <a:gd name="connsiteX1907" fmla="*/ 4658389 w 9661944"/>
              <a:gd name="connsiteY1907" fmla="*/ 266665 h 276193"/>
              <a:gd name="connsiteX1908" fmla="*/ 4648861 w 9661944"/>
              <a:gd name="connsiteY1908" fmla="*/ 276193 h 276193"/>
              <a:gd name="connsiteX1909" fmla="*/ 4639245 w 9661944"/>
              <a:gd name="connsiteY1909" fmla="*/ 266577 h 276193"/>
              <a:gd name="connsiteX1910" fmla="*/ 4648773 w 9661944"/>
              <a:gd name="connsiteY1910" fmla="*/ 257049 h 276193"/>
              <a:gd name="connsiteX1911" fmla="*/ 4598914 w 9661944"/>
              <a:gd name="connsiteY1911" fmla="*/ 207190 h 276193"/>
              <a:gd name="connsiteX1912" fmla="*/ 4549053 w 9661944"/>
              <a:gd name="connsiteY1912" fmla="*/ 257052 h 276193"/>
              <a:gd name="connsiteX1913" fmla="*/ 4558578 w 9661944"/>
              <a:gd name="connsiteY1913" fmla="*/ 266577 h 276193"/>
              <a:gd name="connsiteX1914" fmla="*/ 4548962 w 9661944"/>
              <a:gd name="connsiteY1914" fmla="*/ 276193 h 276193"/>
              <a:gd name="connsiteX1915" fmla="*/ 4539436 w 9661944"/>
              <a:gd name="connsiteY1915" fmla="*/ 266668 h 276193"/>
              <a:gd name="connsiteX1916" fmla="*/ 4529911 w 9661944"/>
              <a:gd name="connsiteY1916" fmla="*/ 276193 h 276193"/>
              <a:gd name="connsiteX1917" fmla="*/ 4520295 w 9661944"/>
              <a:gd name="connsiteY1917" fmla="*/ 266577 h 276193"/>
              <a:gd name="connsiteX1918" fmla="*/ 4529820 w 9661944"/>
              <a:gd name="connsiteY1918" fmla="*/ 257052 h 276193"/>
              <a:gd name="connsiteX1919" fmla="*/ 4479959 w 9661944"/>
              <a:gd name="connsiteY1919" fmla="*/ 207190 h 276193"/>
              <a:gd name="connsiteX1920" fmla="*/ 4430097 w 9661944"/>
              <a:gd name="connsiteY1920" fmla="*/ 257052 h 276193"/>
              <a:gd name="connsiteX1921" fmla="*/ 4439623 w 9661944"/>
              <a:gd name="connsiteY1921" fmla="*/ 266577 h 276193"/>
              <a:gd name="connsiteX1922" fmla="*/ 4430006 w 9661944"/>
              <a:gd name="connsiteY1922" fmla="*/ 276193 h 276193"/>
              <a:gd name="connsiteX1923" fmla="*/ 4420481 w 9661944"/>
              <a:gd name="connsiteY1923" fmla="*/ 266668 h 276193"/>
              <a:gd name="connsiteX1924" fmla="*/ 4410956 w 9661944"/>
              <a:gd name="connsiteY1924" fmla="*/ 276193 h 276193"/>
              <a:gd name="connsiteX1925" fmla="*/ 4401340 w 9661944"/>
              <a:gd name="connsiteY1925" fmla="*/ 266577 h 276193"/>
              <a:gd name="connsiteX1926" fmla="*/ 4410865 w 9661944"/>
              <a:gd name="connsiteY1926" fmla="*/ 257052 h 276193"/>
              <a:gd name="connsiteX1927" fmla="*/ 4361004 w 9661944"/>
              <a:gd name="connsiteY1927" fmla="*/ 207190 h 276193"/>
              <a:gd name="connsiteX1928" fmla="*/ 4311142 w 9661944"/>
              <a:gd name="connsiteY1928" fmla="*/ 257052 h 276193"/>
              <a:gd name="connsiteX1929" fmla="*/ 4320667 w 9661944"/>
              <a:gd name="connsiteY1929" fmla="*/ 266577 h 276193"/>
              <a:gd name="connsiteX1930" fmla="*/ 4311051 w 9661944"/>
              <a:gd name="connsiteY1930" fmla="*/ 276193 h 276193"/>
              <a:gd name="connsiteX1931" fmla="*/ 4301526 w 9661944"/>
              <a:gd name="connsiteY1931" fmla="*/ 266668 h 276193"/>
              <a:gd name="connsiteX1932" fmla="*/ 4292001 w 9661944"/>
              <a:gd name="connsiteY1932" fmla="*/ 276193 h 276193"/>
              <a:gd name="connsiteX1933" fmla="*/ 4282385 w 9661944"/>
              <a:gd name="connsiteY1933" fmla="*/ 266577 h 276193"/>
              <a:gd name="connsiteX1934" fmla="*/ 4291910 w 9661944"/>
              <a:gd name="connsiteY1934" fmla="*/ 257052 h 276193"/>
              <a:gd name="connsiteX1935" fmla="*/ 4242048 w 9661944"/>
              <a:gd name="connsiteY1935" fmla="*/ 207190 h 276193"/>
              <a:gd name="connsiteX1936" fmla="*/ 4192187 w 9661944"/>
              <a:gd name="connsiteY1936" fmla="*/ 257052 h 276193"/>
              <a:gd name="connsiteX1937" fmla="*/ 4201712 w 9661944"/>
              <a:gd name="connsiteY1937" fmla="*/ 266577 h 276193"/>
              <a:gd name="connsiteX1938" fmla="*/ 4192096 w 9661944"/>
              <a:gd name="connsiteY1938" fmla="*/ 276193 h 276193"/>
              <a:gd name="connsiteX1939" fmla="*/ 4182571 w 9661944"/>
              <a:gd name="connsiteY1939" fmla="*/ 266668 h 276193"/>
              <a:gd name="connsiteX1940" fmla="*/ 4173046 w 9661944"/>
              <a:gd name="connsiteY1940" fmla="*/ 276193 h 276193"/>
              <a:gd name="connsiteX1941" fmla="*/ 4163430 w 9661944"/>
              <a:gd name="connsiteY1941" fmla="*/ 266577 h 276193"/>
              <a:gd name="connsiteX1942" fmla="*/ 4172955 w 9661944"/>
              <a:gd name="connsiteY1942" fmla="*/ 257052 h 276193"/>
              <a:gd name="connsiteX1943" fmla="*/ 4123093 w 9661944"/>
              <a:gd name="connsiteY1943" fmla="*/ 207190 h 276193"/>
              <a:gd name="connsiteX1944" fmla="*/ 4073232 w 9661944"/>
              <a:gd name="connsiteY1944" fmla="*/ 257052 h 276193"/>
              <a:gd name="connsiteX1945" fmla="*/ 4082757 w 9661944"/>
              <a:gd name="connsiteY1945" fmla="*/ 266577 h 276193"/>
              <a:gd name="connsiteX1946" fmla="*/ 4073141 w 9661944"/>
              <a:gd name="connsiteY1946" fmla="*/ 276193 h 276193"/>
              <a:gd name="connsiteX1947" fmla="*/ 4063616 w 9661944"/>
              <a:gd name="connsiteY1947" fmla="*/ 266668 h 276193"/>
              <a:gd name="connsiteX1948" fmla="*/ 4054091 w 9661944"/>
              <a:gd name="connsiteY1948" fmla="*/ 276193 h 276193"/>
              <a:gd name="connsiteX1949" fmla="*/ 4044474 w 9661944"/>
              <a:gd name="connsiteY1949" fmla="*/ 266577 h 276193"/>
              <a:gd name="connsiteX1950" fmla="*/ 4054000 w 9661944"/>
              <a:gd name="connsiteY1950" fmla="*/ 257052 h 276193"/>
              <a:gd name="connsiteX1951" fmla="*/ 4004138 w 9661944"/>
              <a:gd name="connsiteY1951" fmla="*/ 207190 h 276193"/>
              <a:gd name="connsiteX1952" fmla="*/ 3954277 w 9661944"/>
              <a:gd name="connsiteY1952" fmla="*/ 257052 h 276193"/>
              <a:gd name="connsiteX1953" fmla="*/ 3963802 w 9661944"/>
              <a:gd name="connsiteY1953" fmla="*/ 266577 h 276193"/>
              <a:gd name="connsiteX1954" fmla="*/ 3954186 w 9661944"/>
              <a:gd name="connsiteY1954" fmla="*/ 276193 h 276193"/>
              <a:gd name="connsiteX1955" fmla="*/ 3944661 w 9661944"/>
              <a:gd name="connsiteY1955" fmla="*/ 266668 h 276193"/>
              <a:gd name="connsiteX1956" fmla="*/ 3935135 w 9661944"/>
              <a:gd name="connsiteY1956" fmla="*/ 276193 h 276193"/>
              <a:gd name="connsiteX1957" fmla="*/ 3925519 w 9661944"/>
              <a:gd name="connsiteY1957" fmla="*/ 266577 h 276193"/>
              <a:gd name="connsiteX1958" fmla="*/ 3935044 w 9661944"/>
              <a:gd name="connsiteY1958" fmla="*/ 257052 h 276193"/>
              <a:gd name="connsiteX1959" fmla="*/ 3885183 w 9661944"/>
              <a:gd name="connsiteY1959" fmla="*/ 207190 h 276193"/>
              <a:gd name="connsiteX1960" fmla="*/ 3835322 w 9661944"/>
              <a:gd name="connsiteY1960" fmla="*/ 257052 h 276193"/>
              <a:gd name="connsiteX1961" fmla="*/ 3844847 w 9661944"/>
              <a:gd name="connsiteY1961" fmla="*/ 266577 h 276193"/>
              <a:gd name="connsiteX1962" fmla="*/ 3835230 w 9661944"/>
              <a:gd name="connsiteY1962" fmla="*/ 276193 h 276193"/>
              <a:gd name="connsiteX1963" fmla="*/ 3825705 w 9661944"/>
              <a:gd name="connsiteY1963" fmla="*/ 266668 h 276193"/>
              <a:gd name="connsiteX1964" fmla="*/ 3816180 w 9661944"/>
              <a:gd name="connsiteY1964" fmla="*/ 276193 h 276193"/>
              <a:gd name="connsiteX1965" fmla="*/ 3806564 w 9661944"/>
              <a:gd name="connsiteY1965" fmla="*/ 266577 h 276193"/>
              <a:gd name="connsiteX1966" fmla="*/ 3816089 w 9661944"/>
              <a:gd name="connsiteY1966" fmla="*/ 257052 h 276193"/>
              <a:gd name="connsiteX1967" fmla="*/ 3766228 w 9661944"/>
              <a:gd name="connsiteY1967" fmla="*/ 207190 h 276193"/>
              <a:gd name="connsiteX1968" fmla="*/ 3716367 w 9661944"/>
              <a:gd name="connsiteY1968" fmla="*/ 257052 h 276193"/>
              <a:gd name="connsiteX1969" fmla="*/ 3725891 w 9661944"/>
              <a:gd name="connsiteY1969" fmla="*/ 266577 h 276193"/>
              <a:gd name="connsiteX1970" fmla="*/ 3716276 w 9661944"/>
              <a:gd name="connsiteY1970" fmla="*/ 276193 h 276193"/>
              <a:gd name="connsiteX1971" fmla="*/ 3706750 w 9661944"/>
              <a:gd name="connsiteY1971" fmla="*/ 266668 h 276193"/>
              <a:gd name="connsiteX1972" fmla="*/ 3697225 w 9661944"/>
              <a:gd name="connsiteY1972" fmla="*/ 276193 h 276193"/>
              <a:gd name="connsiteX1973" fmla="*/ 3687609 w 9661944"/>
              <a:gd name="connsiteY1973" fmla="*/ 266577 h 276193"/>
              <a:gd name="connsiteX1974" fmla="*/ 3697134 w 9661944"/>
              <a:gd name="connsiteY1974" fmla="*/ 257052 h 276193"/>
              <a:gd name="connsiteX1975" fmla="*/ 3647273 w 9661944"/>
              <a:gd name="connsiteY1975" fmla="*/ 207190 h 276193"/>
              <a:gd name="connsiteX1976" fmla="*/ 3597411 w 9661944"/>
              <a:gd name="connsiteY1976" fmla="*/ 257052 h 276193"/>
              <a:gd name="connsiteX1977" fmla="*/ 3606937 w 9661944"/>
              <a:gd name="connsiteY1977" fmla="*/ 266577 h 276193"/>
              <a:gd name="connsiteX1978" fmla="*/ 3597320 w 9661944"/>
              <a:gd name="connsiteY1978" fmla="*/ 276193 h 276193"/>
              <a:gd name="connsiteX1979" fmla="*/ 3587795 w 9661944"/>
              <a:gd name="connsiteY1979" fmla="*/ 266668 h 276193"/>
              <a:gd name="connsiteX1980" fmla="*/ 3578270 w 9661944"/>
              <a:gd name="connsiteY1980" fmla="*/ 276193 h 276193"/>
              <a:gd name="connsiteX1981" fmla="*/ 3568654 w 9661944"/>
              <a:gd name="connsiteY1981" fmla="*/ 266577 h 276193"/>
              <a:gd name="connsiteX1982" fmla="*/ 3578179 w 9661944"/>
              <a:gd name="connsiteY1982" fmla="*/ 257052 h 276193"/>
              <a:gd name="connsiteX1983" fmla="*/ 3528318 w 9661944"/>
              <a:gd name="connsiteY1983" fmla="*/ 207190 h 276193"/>
              <a:gd name="connsiteX1984" fmla="*/ 3478456 w 9661944"/>
              <a:gd name="connsiteY1984" fmla="*/ 257052 h 276193"/>
              <a:gd name="connsiteX1985" fmla="*/ 3487981 w 9661944"/>
              <a:gd name="connsiteY1985" fmla="*/ 266577 h 276193"/>
              <a:gd name="connsiteX1986" fmla="*/ 3478365 w 9661944"/>
              <a:gd name="connsiteY1986" fmla="*/ 276193 h 276193"/>
              <a:gd name="connsiteX1987" fmla="*/ 3468840 w 9661944"/>
              <a:gd name="connsiteY1987" fmla="*/ 266668 h 276193"/>
              <a:gd name="connsiteX1988" fmla="*/ 3459315 w 9661944"/>
              <a:gd name="connsiteY1988" fmla="*/ 276193 h 276193"/>
              <a:gd name="connsiteX1989" fmla="*/ 3449699 w 9661944"/>
              <a:gd name="connsiteY1989" fmla="*/ 266577 h 276193"/>
              <a:gd name="connsiteX1990" fmla="*/ 3459223 w 9661944"/>
              <a:gd name="connsiteY1990" fmla="*/ 257052 h 276193"/>
              <a:gd name="connsiteX1991" fmla="*/ 3409362 w 9661944"/>
              <a:gd name="connsiteY1991" fmla="*/ 207190 h 276193"/>
              <a:gd name="connsiteX1992" fmla="*/ 3359501 w 9661944"/>
              <a:gd name="connsiteY1992" fmla="*/ 257052 h 276193"/>
              <a:gd name="connsiteX1993" fmla="*/ 3369026 w 9661944"/>
              <a:gd name="connsiteY1993" fmla="*/ 266577 h 276193"/>
              <a:gd name="connsiteX1994" fmla="*/ 3359410 w 9661944"/>
              <a:gd name="connsiteY1994" fmla="*/ 276193 h 276193"/>
              <a:gd name="connsiteX1995" fmla="*/ 3349884 w 9661944"/>
              <a:gd name="connsiteY1995" fmla="*/ 266668 h 276193"/>
              <a:gd name="connsiteX1996" fmla="*/ 3340360 w 9661944"/>
              <a:gd name="connsiteY1996" fmla="*/ 276193 h 276193"/>
              <a:gd name="connsiteX1997" fmla="*/ 3330743 w 9661944"/>
              <a:gd name="connsiteY1997" fmla="*/ 266577 h 276193"/>
              <a:gd name="connsiteX1998" fmla="*/ 3340269 w 9661944"/>
              <a:gd name="connsiteY1998" fmla="*/ 257052 h 276193"/>
              <a:gd name="connsiteX1999" fmla="*/ 3290407 w 9661944"/>
              <a:gd name="connsiteY1999" fmla="*/ 207190 h 276193"/>
              <a:gd name="connsiteX2000" fmla="*/ 3240546 w 9661944"/>
              <a:gd name="connsiteY2000" fmla="*/ 257052 h 276193"/>
              <a:gd name="connsiteX2001" fmla="*/ 3250071 w 9661944"/>
              <a:gd name="connsiteY2001" fmla="*/ 266577 h 276193"/>
              <a:gd name="connsiteX2002" fmla="*/ 3240455 w 9661944"/>
              <a:gd name="connsiteY2002" fmla="*/ 276193 h 276193"/>
              <a:gd name="connsiteX2003" fmla="*/ 3230930 w 9661944"/>
              <a:gd name="connsiteY2003" fmla="*/ 266668 h 276193"/>
              <a:gd name="connsiteX2004" fmla="*/ 3221404 w 9661944"/>
              <a:gd name="connsiteY2004" fmla="*/ 276193 h 276193"/>
              <a:gd name="connsiteX2005" fmla="*/ 3211788 w 9661944"/>
              <a:gd name="connsiteY2005" fmla="*/ 266577 h 276193"/>
              <a:gd name="connsiteX2006" fmla="*/ 3221313 w 9661944"/>
              <a:gd name="connsiteY2006" fmla="*/ 257052 h 276193"/>
              <a:gd name="connsiteX2007" fmla="*/ 3171452 w 9661944"/>
              <a:gd name="connsiteY2007" fmla="*/ 207190 h 276193"/>
              <a:gd name="connsiteX2008" fmla="*/ 3121590 w 9661944"/>
              <a:gd name="connsiteY2008" fmla="*/ 257052 h 276193"/>
              <a:gd name="connsiteX2009" fmla="*/ 3131116 w 9661944"/>
              <a:gd name="connsiteY2009" fmla="*/ 266577 h 276193"/>
              <a:gd name="connsiteX2010" fmla="*/ 3121499 w 9661944"/>
              <a:gd name="connsiteY2010" fmla="*/ 276193 h 276193"/>
              <a:gd name="connsiteX2011" fmla="*/ 3111974 w 9661944"/>
              <a:gd name="connsiteY2011" fmla="*/ 266668 h 276193"/>
              <a:gd name="connsiteX2012" fmla="*/ 3102449 w 9661944"/>
              <a:gd name="connsiteY2012" fmla="*/ 276193 h 276193"/>
              <a:gd name="connsiteX2013" fmla="*/ 3092833 w 9661944"/>
              <a:gd name="connsiteY2013" fmla="*/ 266577 h 276193"/>
              <a:gd name="connsiteX2014" fmla="*/ 3102358 w 9661944"/>
              <a:gd name="connsiteY2014" fmla="*/ 257052 h 276193"/>
              <a:gd name="connsiteX2015" fmla="*/ 3052497 w 9661944"/>
              <a:gd name="connsiteY2015" fmla="*/ 207190 h 276193"/>
              <a:gd name="connsiteX2016" fmla="*/ 3002635 w 9661944"/>
              <a:gd name="connsiteY2016" fmla="*/ 257052 h 276193"/>
              <a:gd name="connsiteX2017" fmla="*/ 3012160 w 9661944"/>
              <a:gd name="connsiteY2017" fmla="*/ 266577 h 276193"/>
              <a:gd name="connsiteX2018" fmla="*/ 3002544 w 9661944"/>
              <a:gd name="connsiteY2018" fmla="*/ 276193 h 276193"/>
              <a:gd name="connsiteX2019" fmla="*/ 2993019 w 9661944"/>
              <a:gd name="connsiteY2019" fmla="*/ 266668 h 276193"/>
              <a:gd name="connsiteX2020" fmla="*/ 2983494 w 9661944"/>
              <a:gd name="connsiteY2020" fmla="*/ 276193 h 276193"/>
              <a:gd name="connsiteX2021" fmla="*/ 2973878 w 9661944"/>
              <a:gd name="connsiteY2021" fmla="*/ 266577 h 276193"/>
              <a:gd name="connsiteX2022" fmla="*/ 2983403 w 9661944"/>
              <a:gd name="connsiteY2022" fmla="*/ 257052 h 276193"/>
              <a:gd name="connsiteX2023" fmla="*/ 2933541 w 9661944"/>
              <a:gd name="connsiteY2023" fmla="*/ 207190 h 276193"/>
              <a:gd name="connsiteX2024" fmla="*/ 2883680 w 9661944"/>
              <a:gd name="connsiteY2024" fmla="*/ 257052 h 276193"/>
              <a:gd name="connsiteX2025" fmla="*/ 2893205 w 9661944"/>
              <a:gd name="connsiteY2025" fmla="*/ 266577 h 276193"/>
              <a:gd name="connsiteX2026" fmla="*/ 2883589 w 9661944"/>
              <a:gd name="connsiteY2026" fmla="*/ 276193 h 276193"/>
              <a:gd name="connsiteX2027" fmla="*/ 2874064 w 9661944"/>
              <a:gd name="connsiteY2027" fmla="*/ 266668 h 276193"/>
              <a:gd name="connsiteX2028" fmla="*/ 2864539 w 9661944"/>
              <a:gd name="connsiteY2028" fmla="*/ 276193 h 276193"/>
              <a:gd name="connsiteX2029" fmla="*/ 2854923 w 9661944"/>
              <a:gd name="connsiteY2029" fmla="*/ 266577 h 276193"/>
              <a:gd name="connsiteX2030" fmla="*/ 2864448 w 9661944"/>
              <a:gd name="connsiteY2030" fmla="*/ 257052 h 276193"/>
              <a:gd name="connsiteX2031" fmla="*/ 2814586 w 9661944"/>
              <a:gd name="connsiteY2031" fmla="*/ 207190 h 276193"/>
              <a:gd name="connsiteX2032" fmla="*/ 2764725 w 9661944"/>
              <a:gd name="connsiteY2032" fmla="*/ 257052 h 276193"/>
              <a:gd name="connsiteX2033" fmla="*/ 2774250 w 9661944"/>
              <a:gd name="connsiteY2033" fmla="*/ 266577 h 276193"/>
              <a:gd name="connsiteX2034" fmla="*/ 2764634 w 9661944"/>
              <a:gd name="connsiteY2034" fmla="*/ 276193 h 276193"/>
              <a:gd name="connsiteX2035" fmla="*/ 2755109 w 9661944"/>
              <a:gd name="connsiteY2035" fmla="*/ 266668 h 276193"/>
              <a:gd name="connsiteX2036" fmla="*/ 2745583 w 9661944"/>
              <a:gd name="connsiteY2036" fmla="*/ 276193 h 276193"/>
              <a:gd name="connsiteX2037" fmla="*/ 2735967 w 9661944"/>
              <a:gd name="connsiteY2037" fmla="*/ 266577 h 276193"/>
              <a:gd name="connsiteX2038" fmla="*/ 2745492 w 9661944"/>
              <a:gd name="connsiteY2038" fmla="*/ 257052 h 276193"/>
              <a:gd name="connsiteX2039" fmla="*/ 2695631 w 9661944"/>
              <a:gd name="connsiteY2039" fmla="*/ 207190 h 276193"/>
              <a:gd name="connsiteX2040" fmla="*/ 2645769 w 9661944"/>
              <a:gd name="connsiteY2040" fmla="*/ 257052 h 276193"/>
              <a:gd name="connsiteX2041" fmla="*/ 2655295 w 9661944"/>
              <a:gd name="connsiteY2041" fmla="*/ 266577 h 276193"/>
              <a:gd name="connsiteX2042" fmla="*/ 2645678 w 9661944"/>
              <a:gd name="connsiteY2042" fmla="*/ 276193 h 276193"/>
              <a:gd name="connsiteX2043" fmla="*/ 2636153 w 9661944"/>
              <a:gd name="connsiteY2043" fmla="*/ 266668 h 276193"/>
              <a:gd name="connsiteX2044" fmla="*/ 2626628 w 9661944"/>
              <a:gd name="connsiteY2044" fmla="*/ 276193 h 276193"/>
              <a:gd name="connsiteX2045" fmla="*/ 2617012 w 9661944"/>
              <a:gd name="connsiteY2045" fmla="*/ 266577 h 276193"/>
              <a:gd name="connsiteX2046" fmla="*/ 2626537 w 9661944"/>
              <a:gd name="connsiteY2046" fmla="*/ 257052 h 276193"/>
              <a:gd name="connsiteX2047" fmla="*/ 2576676 w 9661944"/>
              <a:gd name="connsiteY2047" fmla="*/ 207190 h 276193"/>
              <a:gd name="connsiteX2048" fmla="*/ 2526814 w 9661944"/>
              <a:gd name="connsiteY2048" fmla="*/ 257052 h 276193"/>
              <a:gd name="connsiteX2049" fmla="*/ 2536339 w 9661944"/>
              <a:gd name="connsiteY2049" fmla="*/ 266577 h 276193"/>
              <a:gd name="connsiteX2050" fmla="*/ 2526723 w 9661944"/>
              <a:gd name="connsiteY2050" fmla="*/ 276193 h 276193"/>
              <a:gd name="connsiteX2051" fmla="*/ 2517198 w 9661944"/>
              <a:gd name="connsiteY2051" fmla="*/ 266668 h 276193"/>
              <a:gd name="connsiteX2052" fmla="*/ 2507673 w 9661944"/>
              <a:gd name="connsiteY2052" fmla="*/ 276193 h 276193"/>
              <a:gd name="connsiteX2053" fmla="*/ 2498057 w 9661944"/>
              <a:gd name="connsiteY2053" fmla="*/ 266577 h 276193"/>
              <a:gd name="connsiteX2054" fmla="*/ 2507582 w 9661944"/>
              <a:gd name="connsiteY2054" fmla="*/ 257052 h 276193"/>
              <a:gd name="connsiteX2055" fmla="*/ 2457720 w 9661944"/>
              <a:gd name="connsiteY2055" fmla="*/ 207190 h 276193"/>
              <a:gd name="connsiteX2056" fmla="*/ 2407859 w 9661944"/>
              <a:gd name="connsiteY2056" fmla="*/ 257052 h 276193"/>
              <a:gd name="connsiteX2057" fmla="*/ 2417384 w 9661944"/>
              <a:gd name="connsiteY2057" fmla="*/ 266577 h 276193"/>
              <a:gd name="connsiteX2058" fmla="*/ 2407768 w 9661944"/>
              <a:gd name="connsiteY2058" fmla="*/ 276193 h 276193"/>
              <a:gd name="connsiteX2059" fmla="*/ 2398243 w 9661944"/>
              <a:gd name="connsiteY2059" fmla="*/ 266668 h 276193"/>
              <a:gd name="connsiteX2060" fmla="*/ 2388718 w 9661944"/>
              <a:gd name="connsiteY2060" fmla="*/ 276193 h 276193"/>
              <a:gd name="connsiteX2061" fmla="*/ 2379102 w 9661944"/>
              <a:gd name="connsiteY2061" fmla="*/ 266577 h 276193"/>
              <a:gd name="connsiteX2062" fmla="*/ 2388627 w 9661944"/>
              <a:gd name="connsiteY2062" fmla="*/ 257052 h 276193"/>
              <a:gd name="connsiteX2063" fmla="*/ 2338765 w 9661944"/>
              <a:gd name="connsiteY2063" fmla="*/ 207190 h 276193"/>
              <a:gd name="connsiteX2064" fmla="*/ 2288904 w 9661944"/>
              <a:gd name="connsiteY2064" fmla="*/ 257052 h 276193"/>
              <a:gd name="connsiteX2065" fmla="*/ 2298429 w 9661944"/>
              <a:gd name="connsiteY2065" fmla="*/ 266577 h 276193"/>
              <a:gd name="connsiteX2066" fmla="*/ 2288813 w 9661944"/>
              <a:gd name="connsiteY2066" fmla="*/ 276193 h 276193"/>
              <a:gd name="connsiteX2067" fmla="*/ 2279288 w 9661944"/>
              <a:gd name="connsiteY2067" fmla="*/ 266668 h 276193"/>
              <a:gd name="connsiteX2068" fmla="*/ 2269762 w 9661944"/>
              <a:gd name="connsiteY2068" fmla="*/ 276193 h 276193"/>
              <a:gd name="connsiteX2069" fmla="*/ 2260146 w 9661944"/>
              <a:gd name="connsiteY2069" fmla="*/ 266577 h 276193"/>
              <a:gd name="connsiteX2070" fmla="*/ 2269671 w 9661944"/>
              <a:gd name="connsiteY2070" fmla="*/ 257052 h 276193"/>
              <a:gd name="connsiteX2071" fmla="*/ 2219810 w 9661944"/>
              <a:gd name="connsiteY2071" fmla="*/ 207190 h 276193"/>
              <a:gd name="connsiteX2072" fmla="*/ 2169949 w 9661944"/>
              <a:gd name="connsiteY2072" fmla="*/ 257052 h 276193"/>
              <a:gd name="connsiteX2073" fmla="*/ 2179474 w 9661944"/>
              <a:gd name="connsiteY2073" fmla="*/ 266577 h 276193"/>
              <a:gd name="connsiteX2074" fmla="*/ 2169858 w 9661944"/>
              <a:gd name="connsiteY2074" fmla="*/ 276193 h 276193"/>
              <a:gd name="connsiteX2075" fmla="*/ 2160333 w 9661944"/>
              <a:gd name="connsiteY2075" fmla="*/ 266668 h 276193"/>
              <a:gd name="connsiteX2076" fmla="*/ 2150807 w 9661944"/>
              <a:gd name="connsiteY2076" fmla="*/ 276193 h 276193"/>
              <a:gd name="connsiteX2077" fmla="*/ 2141191 w 9661944"/>
              <a:gd name="connsiteY2077" fmla="*/ 266577 h 276193"/>
              <a:gd name="connsiteX2078" fmla="*/ 2150716 w 9661944"/>
              <a:gd name="connsiteY2078" fmla="*/ 257052 h 276193"/>
              <a:gd name="connsiteX2079" fmla="*/ 2100855 w 9661944"/>
              <a:gd name="connsiteY2079" fmla="*/ 207190 h 276193"/>
              <a:gd name="connsiteX2080" fmla="*/ 2050994 w 9661944"/>
              <a:gd name="connsiteY2080" fmla="*/ 257052 h 276193"/>
              <a:gd name="connsiteX2081" fmla="*/ 2060519 w 9661944"/>
              <a:gd name="connsiteY2081" fmla="*/ 266577 h 276193"/>
              <a:gd name="connsiteX2082" fmla="*/ 2050903 w 9661944"/>
              <a:gd name="connsiteY2082" fmla="*/ 276193 h 276193"/>
              <a:gd name="connsiteX2083" fmla="*/ 2041379 w 9661944"/>
              <a:gd name="connsiteY2083" fmla="*/ 266668 h 276193"/>
              <a:gd name="connsiteX2084" fmla="*/ 2031853 w 9661944"/>
              <a:gd name="connsiteY2084" fmla="*/ 276193 h 276193"/>
              <a:gd name="connsiteX2085" fmla="*/ 2022237 w 9661944"/>
              <a:gd name="connsiteY2085" fmla="*/ 266577 h 276193"/>
              <a:gd name="connsiteX2086" fmla="*/ 2031761 w 9661944"/>
              <a:gd name="connsiteY2086" fmla="*/ 257052 h 276193"/>
              <a:gd name="connsiteX2087" fmla="*/ 1981901 w 9661944"/>
              <a:gd name="connsiteY2087" fmla="*/ 207191 h 276193"/>
              <a:gd name="connsiteX2088" fmla="*/ 1932040 w 9661944"/>
              <a:gd name="connsiteY2088" fmla="*/ 257052 h 276193"/>
              <a:gd name="connsiteX2089" fmla="*/ 1941566 w 9661944"/>
              <a:gd name="connsiteY2089" fmla="*/ 266577 h 276193"/>
              <a:gd name="connsiteX2090" fmla="*/ 1931950 w 9661944"/>
              <a:gd name="connsiteY2090" fmla="*/ 276193 h 276193"/>
              <a:gd name="connsiteX2091" fmla="*/ 1922425 w 9661944"/>
              <a:gd name="connsiteY2091" fmla="*/ 266668 h 276193"/>
              <a:gd name="connsiteX2092" fmla="*/ 1912899 w 9661944"/>
              <a:gd name="connsiteY2092" fmla="*/ 276193 h 276193"/>
              <a:gd name="connsiteX2093" fmla="*/ 1903283 w 9661944"/>
              <a:gd name="connsiteY2093" fmla="*/ 266577 h 276193"/>
              <a:gd name="connsiteX2094" fmla="*/ 1912808 w 9661944"/>
              <a:gd name="connsiteY2094" fmla="*/ 257052 h 276193"/>
              <a:gd name="connsiteX2095" fmla="*/ 1862946 w 9661944"/>
              <a:gd name="connsiteY2095" fmla="*/ 207190 h 276193"/>
              <a:gd name="connsiteX2096" fmla="*/ 1813084 w 9661944"/>
              <a:gd name="connsiteY2096" fmla="*/ 257052 h 276193"/>
              <a:gd name="connsiteX2097" fmla="*/ 1822610 w 9661944"/>
              <a:gd name="connsiteY2097" fmla="*/ 266577 h 276193"/>
              <a:gd name="connsiteX2098" fmla="*/ 1812993 w 9661944"/>
              <a:gd name="connsiteY2098" fmla="*/ 276193 h 276193"/>
              <a:gd name="connsiteX2099" fmla="*/ 1803468 w 9661944"/>
              <a:gd name="connsiteY2099" fmla="*/ 266668 h 276193"/>
              <a:gd name="connsiteX2100" fmla="*/ 1793943 w 9661944"/>
              <a:gd name="connsiteY2100" fmla="*/ 276193 h 276193"/>
              <a:gd name="connsiteX2101" fmla="*/ 1784327 w 9661944"/>
              <a:gd name="connsiteY2101" fmla="*/ 266577 h 276193"/>
              <a:gd name="connsiteX2102" fmla="*/ 1793852 w 9661944"/>
              <a:gd name="connsiteY2102" fmla="*/ 257052 h 276193"/>
              <a:gd name="connsiteX2103" fmla="*/ 1743991 w 9661944"/>
              <a:gd name="connsiteY2103" fmla="*/ 207191 h 276193"/>
              <a:gd name="connsiteX2104" fmla="*/ 1694130 w 9661944"/>
              <a:gd name="connsiteY2104" fmla="*/ 257052 h 276193"/>
              <a:gd name="connsiteX2105" fmla="*/ 1703656 w 9661944"/>
              <a:gd name="connsiteY2105" fmla="*/ 266577 h 276193"/>
              <a:gd name="connsiteX2106" fmla="*/ 1694039 w 9661944"/>
              <a:gd name="connsiteY2106" fmla="*/ 276193 h 276193"/>
              <a:gd name="connsiteX2107" fmla="*/ 1684514 w 9661944"/>
              <a:gd name="connsiteY2107" fmla="*/ 266668 h 276193"/>
              <a:gd name="connsiteX2108" fmla="*/ 1674989 w 9661944"/>
              <a:gd name="connsiteY2108" fmla="*/ 276193 h 276193"/>
              <a:gd name="connsiteX2109" fmla="*/ 1665372 w 9661944"/>
              <a:gd name="connsiteY2109" fmla="*/ 266577 h 276193"/>
              <a:gd name="connsiteX2110" fmla="*/ 1674898 w 9661944"/>
              <a:gd name="connsiteY2110" fmla="*/ 257052 h 276193"/>
              <a:gd name="connsiteX2111" fmla="*/ 1625036 w 9661944"/>
              <a:gd name="connsiteY2111" fmla="*/ 207190 h 276193"/>
              <a:gd name="connsiteX2112" fmla="*/ 1575174 w 9661944"/>
              <a:gd name="connsiteY2112" fmla="*/ 257052 h 276193"/>
              <a:gd name="connsiteX2113" fmla="*/ 1584699 w 9661944"/>
              <a:gd name="connsiteY2113" fmla="*/ 266577 h 276193"/>
              <a:gd name="connsiteX2114" fmla="*/ 1575083 w 9661944"/>
              <a:gd name="connsiteY2114" fmla="*/ 276193 h 276193"/>
              <a:gd name="connsiteX2115" fmla="*/ 1565558 w 9661944"/>
              <a:gd name="connsiteY2115" fmla="*/ 266668 h 276193"/>
              <a:gd name="connsiteX2116" fmla="*/ 1556032 w 9661944"/>
              <a:gd name="connsiteY2116" fmla="*/ 276193 h 276193"/>
              <a:gd name="connsiteX2117" fmla="*/ 1546416 w 9661944"/>
              <a:gd name="connsiteY2117" fmla="*/ 266577 h 276193"/>
              <a:gd name="connsiteX2118" fmla="*/ 1555941 w 9661944"/>
              <a:gd name="connsiteY2118" fmla="*/ 257052 h 276193"/>
              <a:gd name="connsiteX2119" fmla="*/ 1506081 w 9661944"/>
              <a:gd name="connsiteY2119" fmla="*/ 207191 h 276193"/>
              <a:gd name="connsiteX2120" fmla="*/ 1456220 w 9661944"/>
              <a:gd name="connsiteY2120" fmla="*/ 257052 h 276193"/>
              <a:gd name="connsiteX2121" fmla="*/ 1465745 w 9661944"/>
              <a:gd name="connsiteY2121" fmla="*/ 266577 h 276193"/>
              <a:gd name="connsiteX2122" fmla="*/ 1456129 w 9661944"/>
              <a:gd name="connsiteY2122" fmla="*/ 276193 h 276193"/>
              <a:gd name="connsiteX2123" fmla="*/ 1446604 w 9661944"/>
              <a:gd name="connsiteY2123" fmla="*/ 266668 h 276193"/>
              <a:gd name="connsiteX2124" fmla="*/ 1437078 w 9661944"/>
              <a:gd name="connsiteY2124" fmla="*/ 276193 h 276193"/>
              <a:gd name="connsiteX2125" fmla="*/ 1427463 w 9661944"/>
              <a:gd name="connsiteY2125" fmla="*/ 266577 h 276193"/>
              <a:gd name="connsiteX2126" fmla="*/ 1436988 w 9661944"/>
              <a:gd name="connsiteY2126" fmla="*/ 257052 h 276193"/>
              <a:gd name="connsiteX2127" fmla="*/ 1387126 w 9661944"/>
              <a:gd name="connsiteY2127" fmla="*/ 207190 h 276193"/>
              <a:gd name="connsiteX2128" fmla="*/ 1337263 w 9661944"/>
              <a:gd name="connsiteY2128" fmla="*/ 257052 h 276193"/>
              <a:gd name="connsiteX2129" fmla="*/ 1346789 w 9661944"/>
              <a:gd name="connsiteY2129" fmla="*/ 266577 h 276193"/>
              <a:gd name="connsiteX2130" fmla="*/ 1337173 w 9661944"/>
              <a:gd name="connsiteY2130" fmla="*/ 276193 h 276193"/>
              <a:gd name="connsiteX2131" fmla="*/ 1327648 w 9661944"/>
              <a:gd name="connsiteY2131" fmla="*/ 266668 h 276193"/>
              <a:gd name="connsiteX2132" fmla="*/ 1318122 w 9661944"/>
              <a:gd name="connsiteY2132" fmla="*/ 276193 h 276193"/>
              <a:gd name="connsiteX2133" fmla="*/ 1308506 w 9661944"/>
              <a:gd name="connsiteY2133" fmla="*/ 266577 h 276193"/>
              <a:gd name="connsiteX2134" fmla="*/ 1318031 w 9661944"/>
              <a:gd name="connsiteY2134" fmla="*/ 257052 h 276193"/>
              <a:gd name="connsiteX2135" fmla="*/ 1268171 w 9661944"/>
              <a:gd name="connsiteY2135" fmla="*/ 207191 h 276193"/>
              <a:gd name="connsiteX2136" fmla="*/ 1218310 w 9661944"/>
              <a:gd name="connsiteY2136" fmla="*/ 257052 h 276193"/>
              <a:gd name="connsiteX2137" fmla="*/ 1227835 w 9661944"/>
              <a:gd name="connsiteY2137" fmla="*/ 266577 h 276193"/>
              <a:gd name="connsiteX2138" fmla="*/ 1218219 w 9661944"/>
              <a:gd name="connsiteY2138" fmla="*/ 276193 h 276193"/>
              <a:gd name="connsiteX2139" fmla="*/ 1208694 w 9661944"/>
              <a:gd name="connsiteY2139" fmla="*/ 266668 h 276193"/>
              <a:gd name="connsiteX2140" fmla="*/ 1199168 w 9661944"/>
              <a:gd name="connsiteY2140" fmla="*/ 276193 h 276193"/>
              <a:gd name="connsiteX2141" fmla="*/ 1189553 w 9661944"/>
              <a:gd name="connsiteY2141" fmla="*/ 266577 h 276193"/>
              <a:gd name="connsiteX2142" fmla="*/ 1199078 w 9661944"/>
              <a:gd name="connsiteY2142" fmla="*/ 257052 h 276193"/>
              <a:gd name="connsiteX2143" fmla="*/ 1149215 w 9661944"/>
              <a:gd name="connsiteY2143" fmla="*/ 207190 h 276193"/>
              <a:gd name="connsiteX2144" fmla="*/ 1099354 w 9661944"/>
              <a:gd name="connsiteY2144" fmla="*/ 257051 h 276193"/>
              <a:gd name="connsiteX2145" fmla="*/ 1108880 w 9661944"/>
              <a:gd name="connsiteY2145" fmla="*/ 266577 h 276193"/>
              <a:gd name="connsiteX2146" fmla="*/ 1099264 w 9661944"/>
              <a:gd name="connsiteY2146" fmla="*/ 276193 h 276193"/>
              <a:gd name="connsiteX2147" fmla="*/ 1089738 w 9661944"/>
              <a:gd name="connsiteY2147" fmla="*/ 266667 h 276193"/>
              <a:gd name="connsiteX2148" fmla="*/ 1080212 w 9661944"/>
              <a:gd name="connsiteY2148" fmla="*/ 276193 h 276193"/>
              <a:gd name="connsiteX2149" fmla="*/ 1070596 w 9661944"/>
              <a:gd name="connsiteY2149" fmla="*/ 266577 h 276193"/>
              <a:gd name="connsiteX2150" fmla="*/ 1080122 w 9661944"/>
              <a:gd name="connsiteY2150" fmla="*/ 257051 h 276193"/>
              <a:gd name="connsiteX2151" fmla="*/ 1030261 w 9661944"/>
              <a:gd name="connsiteY2151" fmla="*/ 207190 h 276193"/>
              <a:gd name="connsiteX2152" fmla="*/ 980400 w 9661944"/>
              <a:gd name="connsiteY2152" fmla="*/ 257052 h 276193"/>
              <a:gd name="connsiteX2153" fmla="*/ 989925 w 9661944"/>
              <a:gd name="connsiteY2153" fmla="*/ 266577 h 276193"/>
              <a:gd name="connsiteX2154" fmla="*/ 980309 w 9661944"/>
              <a:gd name="connsiteY2154" fmla="*/ 276193 h 276193"/>
              <a:gd name="connsiteX2155" fmla="*/ 970783 w 9661944"/>
              <a:gd name="connsiteY2155" fmla="*/ 266668 h 276193"/>
              <a:gd name="connsiteX2156" fmla="*/ 961258 w 9661944"/>
              <a:gd name="connsiteY2156" fmla="*/ 276193 h 276193"/>
              <a:gd name="connsiteX2157" fmla="*/ 951642 w 9661944"/>
              <a:gd name="connsiteY2157" fmla="*/ 266577 h 276193"/>
              <a:gd name="connsiteX2158" fmla="*/ 961167 w 9661944"/>
              <a:gd name="connsiteY2158" fmla="*/ 257052 h 276193"/>
              <a:gd name="connsiteX2159" fmla="*/ 911306 w 9661944"/>
              <a:gd name="connsiteY2159" fmla="*/ 207190 h 276193"/>
              <a:gd name="connsiteX2160" fmla="*/ 861444 w 9661944"/>
              <a:gd name="connsiteY2160" fmla="*/ 257052 h 276193"/>
              <a:gd name="connsiteX2161" fmla="*/ 870969 w 9661944"/>
              <a:gd name="connsiteY2161" fmla="*/ 266577 h 276193"/>
              <a:gd name="connsiteX2162" fmla="*/ 861353 w 9661944"/>
              <a:gd name="connsiteY2162" fmla="*/ 276193 h 276193"/>
              <a:gd name="connsiteX2163" fmla="*/ 851828 w 9661944"/>
              <a:gd name="connsiteY2163" fmla="*/ 266668 h 276193"/>
              <a:gd name="connsiteX2164" fmla="*/ 842303 w 9661944"/>
              <a:gd name="connsiteY2164" fmla="*/ 276193 h 276193"/>
              <a:gd name="connsiteX2165" fmla="*/ 832687 w 9661944"/>
              <a:gd name="connsiteY2165" fmla="*/ 266577 h 276193"/>
              <a:gd name="connsiteX2166" fmla="*/ 842212 w 9661944"/>
              <a:gd name="connsiteY2166" fmla="*/ 257052 h 276193"/>
              <a:gd name="connsiteX2167" fmla="*/ 792350 w 9661944"/>
              <a:gd name="connsiteY2167" fmla="*/ 207190 h 276193"/>
              <a:gd name="connsiteX2168" fmla="*/ 742488 w 9661944"/>
              <a:gd name="connsiteY2168" fmla="*/ 257052 h 276193"/>
              <a:gd name="connsiteX2169" fmla="*/ 752014 w 9661944"/>
              <a:gd name="connsiteY2169" fmla="*/ 266577 h 276193"/>
              <a:gd name="connsiteX2170" fmla="*/ 742398 w 9661944"/>
              <a:gd name="connsiteY2170" fmla="*/ 276193 h 276193"/>
              <a:gd name="connsiteX2171" fmla="*/ 732872 w 9661944"/>
              <a:gd name="connsiteY2171" fmla="*/ 266668 h 276193"/>
              <a:gd name="connsiteX2172" fmla="*/ 723347 w 9661944"/>
              <a:gd name="connsiteY2172" fmla="*/ 276193 h 276193"/>
              <a:gd name="connsiteX2173" fmla="*/ 713731 w 9661944"/>
              <a:gd name="connsiteY2173" fmla="*/ 266577 h 276193"/>
              <a:gd name="connsiteX2174" fmla="*/ 723257 w 9661944"/>
              <a:gd name="connsiteY2174" fmla="*/ 257052 h 276193"/>
              <a:gd name="connsiteX2175" fmla="*/ 673395 w 9661944"/>
              <a:gd name="connsiteY2175" fmla="*/ 207190 h 276193"/>
              <a:gd name="connsiteX2176" fmla="*/ 623534 w 9661944"/>
              <a:gd name="connsiteY2176" fmla="*/ 257052 h 276193"/>
              <a:gd name="connsiteX2177" fmla="*/ 633059 w 9661944"/>
              <a:gd name="connsiteY2177" fmla="*/ 266577 h 276193"/>
              <a:gd name="connsiteX2178" fmla="*/ 623443 w 9661944"/>
              <a:gd name="connsiteY2178" fmla="*/ 276193 h 276193"/>
              <a:gd name="connsiteX2179" fmla="*/ 613917 w 9661944"/>
              <a:gd name="connsiteY2179" fmla="*/ 266668 h 276193"/>
              <a:gd name="connsiteX2180" fmla="*/ 604392 w 9661944"/>
              <a:gd name="connsiteY2180" fmla="*/ 276193 h 276193"/>
              <a:gd name="connsiteX2181" fmla="*/ 594776 w 9661944"/>
              <a:gd name="connsiteY2181" fmla="*/ 266577 h 276193"/>
              <a:gd name="connsiteX2182" fmla="*/ 604301 w 9661944"/>
              <a:gd name="connsiteY2182" fmla="*/ 257052 h 276193"/>
              <a:gd name="connsiteX2183" fmla="*/ 554440 w 9661944"/>
              <a:gd name="connsiteY2183" fmla="*/ 207190 h 276193"/>
              <a:gd name="connsiteX2184" fmla="*/ 504578 w 9661944"/>
              <a:gd name="connsiteY2184" fmla="*/ 257052 h 276193"/>
              <a:gd name="connsiteX2185" fmla="*/ 514104 w 9661944"/>
              <a:gd name="connsiteY2185" fmla="*/ 266577 h 276193"/>
              <a:gd name="connsiteX2186" fmla="*/ 504487 w 9661944"/>
              <a:gd name="connsiteY2186" fmla="*/ 276193 h 276193"/>
              <a:gd name="connsiteX2187" fmla="*/ 494962 w 9661944"/>
              <a:gd name="connsiteY2187" fmla="*/ 266668 h 276193"/>
              <a:gd name="connsiteX2188" fmla="*/ 485437 w 9661944"/>
              <a:gd name="connsiteY2188" fmla="*/ 276193 h 276193"/>
              <a:gd name="connsiteX2189" fmla="*/ 475820 w 9661944"/>
              <a:gd name="connsiteY2189" fmla="*/ 266577 h 276193"/>
              <a:gd name="connsiteX2190" fmla="*/ 485346 w 9661944"/>
              <a:gd name="connsiteY2190" fmla="*/ 257052 h 276193"/>
              <a:gd name="connsiteX2191" fmla="*/ 435485 w 9661944"/>
              <a:gd name="connsiteY2191" fmla="*/ 207190 h 276193"/>
              <a:gd name="connsiteX2192" fmla="*/ 385623 w 9661944"/>
              <a:gd name="connsiteY2192" fmla="*/ 257052 h 276193"/>
              <a:gd name="connsiteX2193" fmla="*/ 395148 w 9661944"/>
              <a:gd name="connsiteY2193" fmla="*/ 266577 h 276193"/>
              <a:gd name="connsiteX2194" fmla="*/ 385532 w 9661944"/>
              <a:gd name="connsiteY2194" fmla="*/ 276193 h 276193"/>
              <a:gd name="connsiteX2195" fmla="*/ 376007 w 9661944"/>
              <a:gd name="connsiteY2195" fmla="*/ 266668 h 276193"/>
              <a:gd name="connsiteX2196" fmla="*/ 366482 w 9661944"/>
              <a:gd name="connsiteY2196" fmla="*/ 276193 h 276193"/>
              <a:gd name="connsiteX2197" fmla="*/ 356865 w 9661944"/>
              <a:gd name="connsiteY2197" fmla="*/ 266577 h 276193"/>
              <a:gd name="connsiteX2198" fmla="*/ 366390 w 9661944"/>
              <a:gd name="connsiteY2198" fmla="*/ 257052 h 276193"/>
              <a:gd name="connsiteX2199" fmla="*/ 316529 w 9661944"/>
              <a:gd name="connsiteY2199" fmla="*/ 207190 h 276193"/>
              <a:gd name="connsiteX2200" fmla="*/ 266668 w 9661944"/>
              <a:gd name="connsiteY2200" fmla="*/ 257052 h 276193"/>
              <a:gd name="connsiteX2201" fmla="*/ 276193 w 9661944"/>
              <a:gd name="connsiteY2201" fmla="*/ 266577 h 276193"/>
              <a:gd name="connsiteX2202" fmla="*/ 266577 w 9661944"/>
              <a:gd name="connsiteY2202" fmla="*/ 276193 h 276193"/>
              <a:gd name="connsiteX2203" fmla="*/ 257052 w 9661944"/>
              <a:gd name="connsiteY2203" fmla="*/ 266668 h 276193"/>
              <a:gd name="connsiteX2204" fmla="*/ 247527 w 9661944"/>
              <a:gd name="connsiteY2204" fmla="*/ 276193 h 276193"/>
              <a:gd name="connsiteX2205" fmla="*/ 237911 w 9661944"/>
              <a:gd name="connsiteY2205" fmla="*/ 266577 h 276193"/>
              <a:gd name="connsiteX2206" fmla="*/ 247436 w 9661944"/>
              <a:gd name="connsiteY2206" fmla="*/ 257052 h 276193"/>
              <a:gd name="connsiteX2207" fmla="*/ 197574 w 9661944"/>
              <a:gd name="connsiteY2207" fmla="*/ 207190 h 276193"/>
              <a:gd name="connsiteX2208" fmla="*/ 128572 w 9661944"/>
              <a:gd name="connsiteY2208" fmla="*/ 276193 h 276193"/>
              <a:gd name="connsiteX2209" fmla="*/ 118955 w 9661944"/>
              <a:gd name="connsiteY2209" fmla="*/ 266577 h 276193"/>
              <a:gd name="connsiteX2210" fmla="*/ 187958 w 9661944"/>
              <a:gd name="connsiteY2210" fmla="*/ 197574 h 276193"/>
              <a:gd name="connsiteX2211" fmla="*/ 138097 w 9661944"/>
              <a:gd name="connsiteY2211" fmla="*/ 147713 h 276193"/>
              <a:gd name="connsiteX2212" fmla="*/ 9616 w 9661944"/>
              <a:gd name="connsiteY2212" fmla="*/ 276193 h 276193"/>
              <a:gd name="connsiteX2213" fmla="*/ 0 w 9661944"/>
              <a:gd name="connsiteY2213" fmla="*/ 266577 h 276193"/>
              <a:gd name="connsiteX2214" fmla="*/ 128480 w 9661944"/>
              <a:gd name="connsiteY2214" fmla="*/ 138097 h 276193"/>
              <a:gd name="connsiteX2215" fmla="*/ 0 w 9661944"/>
              <a:gd name="connsiteY2215" fmla="*/ 9616 h 276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</a:cxnLst>
            <a:rect l="l" t="t" r="r" b="b"/>
            <a:pathLst>
              <a:path w="9661944" h="276193">
                <a:moveTo>
                  <a:pt x="9404898" y="147713"/>
                </a:moveTo>
                <a:lnTo>
                  <a:pt x="9355037" y="197574"/>
                </a:lnTo>
                <a:lnTo>
                  <a:pt x="9404895" y="247433"/>
                </a:lnTo>
                <a:lnTo>
                  <a:pt x="9454757" y="197572"/>
                </a:lnTo>
                <a:close/>
                <a:moveTo>
                  <a:pt x="9285943" y="147713"/>
                </a:moveTo>
                <a:lnTo>
                  <a:pt x="9236081" y="197574"/>
                </a:lnTo>
                <a:lnTo>
                  <a:pt x="9285943" y="247436"/>
                </a:lnTo>
                <a:lnTo>
                  <a:pt x="9335804" y="197574"/>
                </a:lnTo>
                <a:close/>
                <a:moveTo>
                  <a:pt x="9166987" y="147713"/>
                </a:moveTo>
                <a:lnTo>
                  <a:pt x="9117126" y="197574"/>
                </a:lnTo>
                <a:lnTo>
                  <a:pt x="9166987" y="247436"/>
                </a:lnTo>
                <a:lnTo>
                  <a:pt x="9216849" y="197574"/>
                </a:lnTo>
                <a:close/>
                <a:moveTo>
                  <a:pt x="9048033" y="147713"/>
                </a:moveTo>
                <a:lnTo>
                  <a:pt x="8998171" y="197574"/>
                </a:lnTo>
                <a:lnTo>
                  <a:pt x="9048033" y="247436"/>
                </a:lnTo>
                <a:lnTo>
                  <a:pt x="9097893" y="197574"/>
                </a:lnTo>
                <a:close/>
                <a:moveTo>
                  <a:pt x="8929077" y="147713"/>
                </a:moveTo>
                <a:lnTo>
                  <a:pt x="8879216" y="197574"/>
                </a:lnTo>
                <a:lnTo>
                  <a:pt x="8929077" y="247436"/>
                </a:lnTo>
                <a:lnTo>
                  <a:pt x="8978939" y="197574"/>
                </a:lnTo>
                <a:close/>
                <a:moveTo>
                  <a:pt x="8810122" y="147713"/>
                </a:moveTo>
                <a:lnTo>
                  <a:pt x="8760261" y="197574"/>
                </a:lnTo>
                <a:lnTo>
                  <a:pt x="8810122" y="247436"/>
                </a:lnTo>
                <a:lnTo>
                  <a:pt x="8859983" y="197574"/>
                </a:lnTo>
                <a:close/>
                <a:moveTo>
                  <a:pt x="8691167" y="147713"/>
                </a:moveTo>
                <a:lnTo>
                  <a:pt x="8641305" y="197574"/>
                </a:lnTo>
                <a:lnTo>
                  <a:pt x="8691167" y="247436"/>
                </a:lnTo>
                <a:lnTo>
                  <a:pt x="8741028" y="197574"/>
                </a:lnTo>
                <a:close/>
                <a:moveTo>
                  <a:pt x="8572211" y="147713"/>
                </a:moveTo>
                <a:lnTo>
                  <a:pt x="8522350" y="197574"/>
                </a:lnTo>
                <a:lnTo>
                  <a:pt x="8572211" y="247436"/>
                </a:lnTo>
                <a:lnTo>
                  <a:pt x="8622073" y="197574"/>
                </a:lnTo>
                <a:close/>
                <a:moveTo>
                  <a:pt x="8453256" y="147713"/>
                </a:moveTo>
                <a:lnTo>
                  <a:pt x="8403395" y="197574"/>
                </a:lnTo>
                <a:lnTo>
                  <a:pt x="8453256" y="247436"/>
                </a:lnTo>
                <a:lnTo>
                  <a:pt x="8503118" y="197574"/>
                </a:lnTo>
                <a:close/>
                <a:moveTo>
                  <a:pt x="8334301" y="147713"/>
                </a:moveTo>
                <a:lnTo>
                  <a:pt x="8284439" y="197574"/>
                </a:lnTo>
                <a:lnTo>
                  <a:pt x="8334301" y="247436"/>
                </a:lnTo>
                <a:lnTo>
                  <a:pt x="8384163" y="197574"/>
                </a:lnTo>
                <a:close/>
                <a:moveTo>
                  <a:pt x="8215346" y="147713"/>
                </a:moveTo>
                <a:lnTo>
                  <a:pt x="8165485" y="197574"/>
                </a:lnTo>
                <a:lnTo>
                  <a:pt x="8215346" y="247436"/>
                </a:lnTo>
                <a:lnTo>
                  <a:pt x="8265207" y="197574"/>
                </a:lnTo>
                <a:close/>
                <a:moveTo>
                  <a:pt x="8096391" y="147713"/>
                </a:moveTo>
                <a:lnTo>
                  <a:pt x="8046529" y="197574"/>
                </a:lnTo>
                <a:lnTo>
                  <a:pt x="8096391" y="247436"/>
                </a:lnTo>
                <a:lnTo>
                  <a:pt x="8146252" y="197574"/>
                </a:lnTo>
                <a:close/>
                <a:moveTo>
                  <a:pt x="7977436" y="147713"/>
                </a:moveTo>
                <a:lnTo>
                  <a:pt x="7927574" y="197574"/>
                </a:lnTo>
                <a:lnTo>
                  <a:pt x="7977436" y="247436"/>
                </a:lnTo>
                <a:lnTo>
                  <a:pt x="8027297" y="197574"/>
                </a:lnTo>
                <a:close/>
                <a:moveTo>
                  <a:pt x="7858480" y="147713"/>
                </a:moveTo>
                <a:lnTo>
                  <a:pt x="7808619" y="197574"/>
                </a:lnTo>
                <a:lnTo>
                  <a:pt x="7858480" y="247436"/>
                </a:lnTo>
                <a:lnTo>
                  <a:pt x="7908342" y="197574"/>
                </a:lnTo>
                <a:close/>
                <a:moveTo>
                  <a:pt x="7739525" y="147713"/>
                </a:moveTo>
                <a:lnTo>
                  <a:pt x="7689664" y="197574"/>
                </a:lnTo>
                <a:lnTo>
                  <a:pt x="7739525" y="247436"/>
                </a:lnTo>
                <a:lnTo>
                  <a:pt x="7789387" y="197574"/>
                </a:lnTo>
                <a:close/>
                <a:moveTo>
                  <a:pt x="7620570" y="147713"/>
                </a:moveTo>
                <a:lnTo>
                  <a:pt x="7570708" y="197574"/>
                </a:lnTo>
                <a:lnTo>
                  <a:pt x="7620570" y="247436"/>
                </a:lnTo>
                <a:lnTo>
                  <a:pt x="7670431" y="197574"/>
                </a:lnTo>
                <a:close/>
                <a:moveTo>
                  <a:pt x="7501615" y="147713"/>
                </a:moveTo>
                <a:lnTo>
                  <a:pt x="7451753" y="197574"/>
                </a:lnTo>
                <a:lnTo>
                  <a:pt x="7501615" y="247436"/>
                </a:lnTo>
                <a:lnTo>
                  <a:pt x="7551476" y="197574"/>
                </a:lnTo>
                <a:close/>
                <a:moveTo>
                  <a:pt x="7382659" y="147713"/>
                </a:moveTo>
                <a:lnTo>
                  <a:pt x="7332798" y="197574"/>
                </a:lnTo>
                <a:lnTo>
                  <a:pt x="7382659" y="247436"/>
                </a:lnTo>
                <a:lnTo>
                  <a:pt x="7432521" y="197574"/>
                </a:lnTo>
                <a:close/>
                <a:moveTo>
                  <a:pt x="7263704" y="147713"/>
                </a:moveTo>
                <a:lnTo>
                  <a:pt x="7213843" y="197574"/>
                </a:lnTo>
                <a:lnTo>
                  <a:pt x="7263704" y="247436"/>
                </a:lnTo>
                <a:lnTo>
                  <a:pt x="7313566" y="197574"/>
                </a:lnTo>
                <a:close/>
                <a:moveTo>
                  <a:pt x="7144749" y="147713"/>
                </a:moveTo>
                <a:lnTo>
                  <a:pt x="7094888" y="197574"/>
                </a:lnTo>
                <a:lnTo>
                  <a:pt x="7144749" y="247436"/>
                </a:lnTo>
                <a:lnTo>
                  <a:pt x="7194610" y="197574"/>
                </a:lnTo>
                <a:close/>
                <a:moveTo>
                  <a:pt x="7025794" y="147713"/>
                </a:moveTo>
                <a:lnTo>
                  <a:pt x="6975932" y="197574"/>
                </a:lnTo>
                <a:lnTo>
                  <a:pt x="7025794" y="247436"/>
                </a:lnTo>
                <a:lnTo>
                  <a:pt x="7075655" y="197574"/>
                </a:lnTo>
                <a:close/>
                <a:moveTo>
                  <a:pt x="6906839" y="147713"/>
                </a:moveTo>
                <a:lnTo>
                  <a:pt x="6856977" y="197574"/>
                </a:lnTo>
                <a:lnTo>
                  <a:pt x="6906839" y="247436"/>
                </a:lnTo>
                <a:lnTo>
                  <a:pt x="6956700" y="197574"/>
                </a:lnTo>
                <a:close/>
                <a:moveTo>
                  <a:pt x="6787886" y="147713"/>
                </a:moveTo>
                <a:lnTo>
                  <a:pt x="6738024" y="197575"/>
                </a:lnTo>
                <a:lnTo>
                  <a:pt x="6787885" y="247436"/>
                </a:lnTo>
                <a:lnTo>
                  <a:pt x="6837745" y="197574"/>
                </a:lnTo>
                <a:close/>
                <a:moveTo>
                  <a:pt x="6668929" y="147713"/>
                </a:moveTo>
                <a:lnTo>
                  <a:pt x="6619068" y="197574"/>
                </a:lnTo>
                <a:lnTo>
                  <a:pt x="6668931" y="247436"/>
                </a:lnTo>
                <a:lnTo>
                  <a:pt x="6718791" y="197575"/>
                </a:lnTo>
                <a:close/>
                <a:moveTo>
                  <a:pt x="6549975" y="147713"/>
                </a:moveTo>
                <a:lnTo>
                  <a:pt x="6500113" y="197575"/>
                </a:lnTo>
                <a:lnTo>
                  <a:pt x="6549974" y="247436"/>
                </a:lnTo>
                <a:lnTo>
                  <a:pt x="6599836" y="197574"/>
                </a:lnTo>
                <a:close/>
                <a:moveTo>
                  <a:pt x="6431019" y="147713"/>
                </a:moveTo>
                <a:lnTo>
                  <a:pt x="6381158" y="197574"/>
                </a:lnTo>
                <a:lnTo>
                  <a:pt x="6431020" y="247436"/>
                </a:lnTo>
                <a:lnTo>
                  <a:pt x="6480881" y="197575"/>
                </a:lnTo>
                <a:close/>
                <a:moveTo>
                  <a:pt x="6312065" y="147713"/>
                </a:moveTo>
                <a:lnTo>
                  <a:pt x="6262203" y="197575"/>
                </a:lnTo>
                <a:lnTo>
                  <a:pt x="6312064" y="247436"/>
                </a:lnTo>
                <a:lnTo>
                  <a:pt x="6361926" y="197574"/>
                </a:lnTo>
                <a:close/>
                <a:moveTo>
                  <a:pt x="6193109" y="147713"/>
                </a:moveTo>
                <a:lnTo>
                  <a:pt x="6143248" y="197574"/>
                </a:lnTo>
                <a:lnTo>
                  <a:pt x="6193110" y="247436"/>
                </a:lnTo>
                <a:lnTo>
                  <a:pt x="6242970" y="197575"/>
                </a:lnTo>
                <a:close/>
                <a:moveTo>
                  <a:pt x="6074155" y="147713"/>
                </a:moveTo>
                <a:lnTo>
                  <a:pt x="6024293" y="197575"/>
                </a:lnTo>
                <a:lnTo>
                  <a:pt x="6074154" y="247436"/>
                </a:lnTo>
                <a:lnTo>
                  <a:pt x="6124016" y="197574"/>
                </a:lnTo>
                <a:close/>
                <a:moveTo>
                  <a:pt x="5955199" y="147713"/>
                </a:moveTo>
                <a:lnTo>
                  <a:pt x="5905338" y="197574"/>
                </a:lnTo>
                <a:lnTo>
                  <a:pt x="5955200" y="247436"/>
                </a:lnTo>
                <a:lnTo>
                  <a:pt x="6005061" y="197575"/>
                </a:lnTo>
                <a:close/>
                <a:moveTo>
                  <a:pt x="5836245" y="147713"/>
                </a:moveTo>
                <a:lnTo>
                  <a:pt x="5786384" y="197574"/>
                </a:lnTo>
                <a:lnTo>
                  <a:pt x="5836244" y="247435"/>
                </a:lnTo>
                <a:lnTo>
                  <a:pt x="5886105" y="197574"/>
                </a:lnTo>
                <a:close/>
                <a:moveTo>
                  <a:pt x="5717289" y="147713"/>
                </a:moveTo>
                <a:lnTo>
                  <a:pt x="5667428" y="197574"/>
                </a:lnTo>
                <a:lnTo>
                  <a:pt x="5717289" y="247436"/>
                </a:lnTo>
                <a:lnTo>
                  <a:pt x="5767151" y="197574"/>
                </a:lnTo>
                <a:close/>
                <a:moveTo>
                  <a:pt x="5598334" y="147713"/>
                </a:moveTo>
                <a:lnTo>
                  <a:pt x="5548473" y="197574"/>
                </a:lnTo>
                <a:lnTo>
                  <a:pt x="5598334" y="247436"/>
                </a:lnTo>
                <a:lnTo>
                  <a:pt x="5648195" y="197574"/>
                </a:lnTo>
                <a:close/>
                <a:moveTo>
                  <a:pt x="5479378" y="147713"/>
                </a:moveTo>
                <a:lnTo>
                  <a:pt x="5429517" y="197574"/>
                </a:lnTo>
                <a:lnTo>
                  <a:pt x="5479378" y="247436"/>
                </a:lnTo>
                <a:lnTo>
                  <a:pt x="5529240" y="197574"/>
                </a:lnTo>
                <a:close/>
                <a:moveTo>
                  <a:pt x="5360424" y="147713"/>
                </a:moveTo>
                <a:lnTo>
                  <a:pt x="5310562" y="197574"/>
                </a:lnTo>
                <a:lnTo>
                  <a:pt x="5360424" y="247436"/>
                </a:lnTo>
                <a:lnTo>
                  <a:pt x="5410285" y="197574"/>
                </a:lnTo>
                <a:close/>
                <a:moveTo>
                  <a:pt x="5241468" y="147713"/>
                </a:moveTo>
                <a:lnTo>
                  <a:pt x="5191607" y="197574"/>
                </a:lnTo>
                <a:lnTo>
                  <a:pt x="5241468" y="247436"/>
                </a:lnTo>
                <a:lnTo>
                  <a:pt x="5291330" y="197574"/>
                </a:lnTo>
                <a:close/>
                <a:moveTo>
                  <a:pt x="5122513" y="147713"/>
                </a:moveTo>
                <a:lnTo>
                  <a:pt x="5072652" y="197574"/>
                </a:lnTo>
                <a:lnTo>
                  <a:pt x="5122513" y="247436"/>
                </a:lnTo>
                <a:lnTo>
                  <a:pt x="5172374" y="197574"/>
                </a:lnTo>
                <a:close/>
                <a:moveTo>
                  <a:pt x="5003558" y="147713"/>
                </a:moveTo>
                <a:lnTo>
                  <a:pt x="4953697" y="197574"/>
                </a:lnTo>
                <a:lnTo>
                  <a:pt x="5003558" y="247436"/>
                </a:lnTo>
                <a:lnTo>
                  <a:pt x="5053419" y="197574"/>
                </a:lnTo>
                <a:close/>
                <a:moveTo>
                  <a:pt x="4884603" y="147713"/>
                </a:moveTo>
                <a:lnTo>
                  <a:pt x="4840588" y="191727"/>
                </a:lnTo>
                <a:lnTo>
                  <a:pt x="4890450" y="241588"/>
                </a:lnTo>
                <a:lnTo>
                  <a:pt x="4934464" y="197574"/>
                </a:lnTo>
                <a:close/>
                <a:moveTo>
                  <a:pt x="4777342" y="147713"/>
                </a:moveTo>
                <a:lnTo>
                  <a:pt x="4727483" y="197572"/>
                </a:lnTo>
                <a:lnTo>
                  <a:pt x="4771498" y="241586"/>
                </a:lnTo>
                <a:lnTo>
                  <a:pt x="4821356" y="191727"/>
                </a:lnTo>
                <a:close/>
                <a:moveTo>
                  <a:pt x="4658392" y="147713"/>
                </a:moveTo>
                <a:lnTo>
                  <a:pt x="4608530" y="197574"/>
                </a:lnTo>
                <a:lnTo>
                  <a:pt x="4658389" y="247433"/>
                </a:lnTo>
                <a:lnTo>
                  <a:pt x="4708250" y="197572"/>
                </a:lnTo>
                <a:close/>
                <a:moveTo>
                  <a:pt x="4539436" y="147713"/>
                </a:moveTo>
                <a:lnTo>
                  <a:pt x="4489575" y="197574"/>
                </a:lnTo>
                <a:lnTo>
                  <a:pt x="4539436" y="247436"/>
                </a:lnTo>
                <a:lnTo>
                  <a:pt x="4589298" y="197574"/>
                </a:lnTo>
                <a:close/>
                <a:moveTo>
                  <a:pt x="4420481" y="147713"/>
                </a:moveTo>
                <a:lnTo>
                  <a:pt x="4370620" y="197574"/>
                </a:lnTo>
                <a:lnTo>
                  <a:pt x="4420481" y="247436"/>
                </a:lnTo>
                <a:lnTo>
                  <a:pt x="4470343" y="197574"/>
                </a:lnTo>
                <a:close/>
                <a:moveTo>
                  <a:pt x="4301526" y="147713"/>
                </a:moveTo>
                <a:lnTo>
                  <a:pt x="4251665" y="197574"/>
                </a:lnTo>
                <a:lnTo>
                  <a:pt x="4301526" y="247436"/>
                </a:lnTo>
                <a:lnTo>
                  <a:pt x="4351387" y="197574"/>
                </a:lnTo>
                <a:close/>
                <a:moveTo>
                  <a:pt x="4182571" y="147713"/>
                </a:moveTo>
                <a:lnTo>
                  <a:pt x="4132710" y="197574"/>
                </a:lnTo>
                <a:lnTo>
                  <a:pt x="4182571" y="247436"/>
                </a:lnTo>
                <a:lnTo>
                  <a:pt x="4232432" y="197574"/>
                </a:lnTo>
                <a:close/>
                <a:moveTo>
                  <a:pt x="4063616" y="147713"/>
                </a:moveTo>
                <a:lnTo>
                  <a:pt x="4013754" y="197574"/>
                </a:lnTo>
                <a:lnTo>
                  <a:pt x="4063616" y="247436"/>
                </a:lnTo>
                <a:lnTo>
                  <a:pt x="4113477" y="197574"/>
                </a:lnTo>
                <a:close/>
                <a:moveTo>
                  <a:pt x="3944661" y="147713"/>
                </a:moveTo>
                <a:lnTo>
                  <a:pt x="3894799" y="197574"/>
                </a:lnTo>
                <a:lnTo>
                  <a:pt x="3944661" y="247436"/>
                </a:lnTo>
                <a:lnTo>
                  <a:pt x="3994522" y="197574"/>
                </a:lnTo>
                <a:close/>
                <a:moveTo>
                  <a:pt x="3825705" y="147713"/>
                </a:moveTo>
                <a:lnTo>
                  <a:pt x="3775844" y="197574"/>
                </a:lnTo>
                <a:lnTo>
                  <a:pt x="3825705" y="247436"/>
                </a:lnTo>
                <a:lnTo>
                  <a:pt x="3875567" y="197574"/>
                </a:lnTo>
                <a:close/>
                <a:moveTo>
                  <a:pt x="3706750" y="147713"/>
                </a:moveTo>
                <a:lnTo>
                  <a:pt x="3656889" y="197574"/>
                </a:lnTo>
                <a:lnTo>
                  <a:pt x="3706750" y="247436"/>
                </a:lnTo>
                <a:lnTo>
                  <a:pt x="3756612" y="197574"/>
                </a:lnTo>
                <a:close/>
                <a:moveTo>
                  <a:pt x="3587795" y="147713"/>
                </a:moveTo>
                <a:lnTo>
                  <a:pt x="3537933" y="197574"/>
                </a:lnTo>
                <a:lnTo>
                  <a:pt x="3587795" y="247436"/>
                </a:lnTo>
                <a:lnTo>
                  <a:pt x="3637656" y="197574"/>
                </a:lnTo>
                <a:close/>
                <a:moveTo>
                  <a:pt x="3468840" y="147713"/>
                </a:moveTo>
                <a:lnTo>
                  <a:pt x="3418979" y="197574"/>
                </a:lnTo>
                <a:lnTo>
                  <a:pt x="3468840" y="247436"/>
                </a:lnTo>
                <a:lnTo>
                  <a:pt x="3518701" y="197574"/>
                </a:lnTo>
                <a:close/>
                <a:moveTo>
                  <a:pt x="3349884" y="147713"/>
                </a:moveTo>
                <a:lnTo>
                  <a:pt x="3300023" y="197574"/>
                </a:lnTo>
                <a:lnTo>
                  <a:pt x="3349884" y="247436"/>
                </a:lnTo>
                <a:lnTo>
                  <a:pt x="3399746" y="197574"/>
                </a:lnTo>
                <a:close/>
                <a:moveTo>
                  <a:pt x="3230930" y="147713"/>
                </a:moveTo>
                <a:lnTo>
                  <a:pt x="3181068" y="197574"/>
                </a:lnTo>
                <a:lnTo>
                  <a:pt x="3230930" y="247436"/>
                </a:lnTo>
                <a:lnTo>
                  <a:pt x="3280791" y="197574"/>
                </a:lnTo>
                <a:close/>
                <a:moveTo>
                  <a:pt x="3111974" y="147713"/>
                </a:moveTo>
                <a:lnTo>
                  <a:pt x="3062113" y="197574"/>
                </a:lnTo>
                <a:lnTo>
                  <a:pt x="3111974" y="247436"/>
                </a:lnTo>
                <a:lnTo>
                  <a:pt x="3161835" y="197574"/>
                </a:lnTo>
                <a:close/>
                <a:moveTo>
                  <a:pt x="2993019" y="147713"/>
                </a:moveTo>
                <a:lnTo>
                  <a:pt x="2943158" y="197574"/>
                </a:lnTo>
                <a:lnTo>
                  <a:pt x="2993019" y="247436"/>
                </a:lnTo>
                <a:lnTo>
                  <a:pt x="3042881" y="197574"/>
                </a:lnTo>
                <a:close/>
                <a:moveTo>
                  <a:pt x="2874064" y="147713"/>
                </a:moveTo>
                <a:lnTo>
                  <a:pt x="2824202" y="197574"/>
                </a:lnTo>
                <a:lnTo>
                  <a:pt x="2874064" y="247436"/>
                </a:lnTo>
                <a:lnTo>
                  <a:pt x="2923925" y="197574"/>
                </a:lnTo>
                <a:close/>
                <a:moveTo>
                  <a:pt x="2755109" y="147713"/>
                </a:moveTo>
                <a:lnTo>
                  <a:pt x="2705247" y="197574"/>
                </a:lnTo>
                <a:lnTo>
                  <a:pt x="2755109" y="247436"/>
                </a:lnTo>
                <a:lnTo>
                  <a:pt x="2804970" y="197574"/>
                </a:lnTo>
                <a:close/>
                <a:moveTo>
                  <a:pt x="2636153" y="147713"/>
                </a:moveTo>
                <a:lnTo>
                  <a:pt x="2586292" y="197574"/>
                </a:lnTo>
                <a:lnTo>
                  <a:pt x="2636153" y="247436"/>
                </a:lnTo>
                <a:lnTo>
                  <a:pt x="2686015" y="197574"/>
                </a:lnTo>
                <a:close/>
                <a:moveTo>
                  <a:pt x="2517198" y="147713"/>
                </a:moveTo>
                <a:lnTo>
                  <a:pt x="2467337" y="197574"/>
                </a:lnTo>
                <a:lnTo>
                  <a:pt x="2517198" y="247436"/>
                </a:lnTo>
                <a:lnTo>
                  <a:pt x="2567060" y="197574"/>
                </a:lnTo>
                <a:close/>
                <a:moveTo>
                  <a:pt x="2398243" y="147713"/>
                </a:moveTo>
                <a:lnTo>
                  <a:pt x="2348382" y="197574"/>
                </a:lnTo>
                <a:lnTo>
                  <a:pt x="2398243" y="247436"/>
                </a:lnTo>
                <a:lnTo>
                  <a:pt x="2448104" y="197574"/>
                </a:lnTo>
                <a:close/>
                <a:moveTo>
                  <a:pt x="2279288" y="147713"/>
                </a:moveTo>
                <a:lnTo>
                  <a:pt x="2229426" y="197574"/>
                </a:lnTo>
                <a:lnTo>
                  <a:pt x="2279288" y="247436"/>
                </a:lnTo>
                <a:lnTo>
                  <a:pt x="2329149" y="197574"/>
                </a:lnTo>
                <a:close/>
                <a:moveTo>
                  <a:pt x="2160333" y="147713"/>
                </a:moveTo>
                <a:lnTo>
                  <a:pt x="2110471" y="197574"/>
                </a:lnTo>
                <a:lnTo>
                  <a:pt x="2160333" y="247436"/>
                </a:lnTo>
                <a:lnTo>
                  <a:pt x="2210194" y="197574"/>
                </a:lnTo>
                <a:close/>
                <a:moveTo>
                  <a:pt x="2041380" y="147713"/>
                </a:moveTo>
                <a:lnTo>
                  <a:pt x="1991518" y="197575"/>
                </a:lnTo>
                <a:lnTo>
                  <a:pt x="2041379" y="247436"/>
                </a:lnTo>
                <a:lnTo>
                  <a:pt x="2091239" y="197574"/>
                </a:lnTo>
                <a:close/>
                <a:moveTo>
                  <a:pt x="1922423" y="147713"/>
                </a:moveTo>
                <a:lnTo>
                  <a:pt x="1872562" y="197574"/>
                </a:lnTo>
                <a:lnTo>
                  <a:pt x="1922425" y="247436"/>
                </a:lnTo>
                <a:lnTo>
                  <a:pt x="1972285" y="197575"/>
                </a:lnTo>
                <a:close/>
                <a:moveTo>
                  <a:pt x="1803469" y="147713"/>
                </a:moveTo>
                <a:lnTo>
                  <a:pt x="1753607" y="197575"/>
                </a:lnTo>
                <a:lnTo>
                  <a:pt x="1803468" y="247436"/>
                </a:lnTo>
                <a:lnTo>
                  <a:pt x="1853330" y="197574"/>
                </a:lnTo>
                <a:close/>
                <a:moveTo>
                  <a:pt x="1684513" y="147713"/>
                </a:moveTo>
                <a:lnTo>
                  <a:pt x="1634652" y="197574"/>
                </a:lnTo>
                <a:lnTo>
                  <a:pt x="1684514" y="247436"/>
                </a:lnTo>
                <a:lnTo>
                  <a:pt x="1734375" y="197575"/>
                </a:lnTo>
                <a:close/>
                <a:moveTo>
                  <a:pt x="1565559" y="147713"/>
                </a:moveTo>
                <a:lnTo>
                  <a:pt x="1515697" y="197575"/>
                </a:lnTo>
                <a:lnTo>
                  <a:pt x="1565558" y="247436"/>
                </a:lnTo>
                <a:lnTo>
                  <a:pt x="1615420" y="197574"/>
                </a:lnTo>
                <a:close/>
                <a:moveTo>
                  <a:pt x="1446603" y="147713"/>
                </a:moveTo>
                <a:lnTo>
                  <a:pt x="1396742" y="197574"/>
                </a:lnTo>
                <a:lnTo>
                  <a:pt x="1446604" y="247436"/>
                </a:lnTo>
                <a:lnTo>
                  <a:pt x="1496464" y="197575"/>
                </a:lnTo>
                <a:close/>
                <a:moveTo>
                  <a:pt x="1327649" y="147713"/>
                </a:moveTo>
                <a:lnTo>
                  <a:pt x="1277787" y="197575"/>
                </a:lnTo>
                <a:lnTo>
                  <a:pt x="1327648" y="247436"/>
                </a:lnTo>
                <a:lnTo>
                  <a:pt x="1377510" y="197574"/>
                </a:lnTo>
                <a:close/>
                <a:moveTo>
                  <a:pt x="1208693" y="147713"/>
                </a:moveTo>
                <a:lnTo>
                  <a:pt x="1158832" y="197574"/>
                </a:lnTo>
                <a:lnTo>
                  <a:pt x="1208694" y="247436"/>
                </a:lnTo>
                <a:lnTo>
                  <a:pt x="1258555" y="197575"/>
                </a:lnTo>
                <a:close/>
                <a:moveTo>
                  <a:pt x="1089739" y="147713"/>
                </a:moveTo>
                <a:lnTo>
                  <a:pt x="1039877" y="197574"/>
                </a:lnTo>
                <a:lnTo>
                  <a:pt x="1089738" y="247435"/>
                </a:lnTo>
                <a:lnTo>
                  <a:pt x="1139599" y="197574"/>
                </a:lnTo>
                <a:close/>
                <a:moveTo>
                  <a:pt x="970783" y="147713"/>
                </a:moveTo>
                <a:lnTo>
                  <a:pt x="920922" y="197574"/>
                </a:lnTo>
                <a:lnTo>
                  <a:pt x="970783" y="247436"/>
                </a:lnTo>
                <a:lnTo>
                  <a:pt x="1020645" y="197574"/>
                </a:lnTo>
                <a:close/>
                <a:moveTo>
                  <a:pt x="851828" y="147713"/>
                </a:moveTo>
                <a:lnTo>
                  <a:pt x="801966" y="197574"/>
                </a:lnTo>
                <a:lnTo>
                  <a:pt x="851828" y="247436"/>
                </a:lnTo>
                <a:lnTo>
                  <a:pt x="901689" y="197574"/>
                </a:lnTo>
                <a:close/>
                <a:moveTo>
                  <a:pt x="732872" y="147713"/>
                </a:moveTo>
                <a:lnTo>
                  <a:pt x="683011" y="197574"/>
                </a:lnTo>
                <a:lnTo>
                  <a:pt x="732872" y="247436"/>
                </a:lnTo>
                <a:lnTo>
                  <a:pt x="782734" y="197574"/>
                </a:lnTo>
                <a:close/>
                <a:moveTo>
                  <a:pt x="613917" y="147713"/>
                </a:moveTo>
                <a:lnTo>
                  <a:pt x="564056" y="197574"/>
                </a:lnTo>
                <a:lnTo>
                  <a:pt x="613917" y="247436"/>
                </a:lnTo>
                <a:lnTo>
                  <a:pt x="663778" y="197574"/>
                </a:lnTo>
                <a:close/>
                <a:moveTo>
                  <a:pt x="494962" y="147713"/>
                </a:moveTo>
                <a:lnTo>
                  <a:pt x="445101" y="197574"/>
                </a:lnTo>
                <a:lnTo>
                  <a:pt x="494962" y="247436"/>
                </a:lnTo>
                <a:lnTo>
                  <a:pt x="544824" y="197574"/>
                </a:lnTo>
                <a:close/>
                <a:moveTo>
                  <a:pt x="376007" y="147713"/>
                </a:moveTo>
                <a:lnTo>
                  <a:pt x="326146" y="197574"/>
                </a:lnTo>
                <a:lnTo>
                  <a:pt x="376007" y="247436"/>
                </a:lnTo>
                <a:lnTo>
                  <a:pt x="425868" y="197574"/>
                </a:lnTo>
                <a:close/>
                <a:moveTo>
                  <a:pt x="257052" y="147713"/>
                </a:moveTo>
                <a:lnTo>
                  <a:pt x="207191" y="197574"/>
                </a:lnTo>
                <a:lnTo>
                  <a:pt x="257052" y="247436"/>
                </a:lnTo>
                <a:lnTo>
                  <a:pt x="306913" y="197574"/>
                </a:lnTo>
                <a:close/>
                <a:moveTo>
                  <a:pt x="4830972" y="94082"/>
                </a:moveTo>
                <a:lnTo>
                  <a:pt x="4786958" y="138097"/>
                </a:lnTo>
                <a:lnTo>
                  <a:pt x="4830972" y="182111"/>
                </a:lnTo>
                <a:lnTo>
                  <a:pt x="4874987" y="138097"/>
                </a:lnTo>
                <a:close/>
                <a:moveTo>
                  <a:pt x="9464373" y="88238"/>
                </a:moveTo>
                <a:lnTo>
                  <a:pt x="9414514" y="138097"/>
                </a:lnTo>
                <a:lnTo>
                  <a:pt x="9464373" y="187955"/>
                </a:lnTo>
                <a:lnTo>
                  <a:pt x="9514231" y="138097"/>
                </a:lnTo>
                <a:close/>
                <a:moveTo>
                  <a:pt x="4717866" y="88238"/>
                </a:moveTo>
                <a:lnTo>
                  <a:pt x="4668008" y="138097"/>
                </a:lnTo>
                <a:lnTo>
                  <a:pt x="4717866" y="187955"/>
                </a:lnTo>
                <a:lnTo>
                  <a:pt x="4767725" y="138097"/>
                </a:lnTo>
                <a:close/>
                <a:moveTo>
                  <a:pt x="6609452" y="88236"/>
                </a:moveTo>
                <a:lnTo>
                  <a:pt x="6559592" y="138097"/>
                </a:lnTo>
                <a:lnTo>
                  <a:pt x="6609452" y="187957"/>
                </a:lnTo>
                <a:lnTo>
                  <a:pt x="6659313" y="138097"/>
                </a:lnTo>
                <a:close/>
                <a:moveTo>
                  <a:pt x="6371542" y="88236"/>
                </a:moveTo>
                <a:lnTo>
                  <a:pt x="6321681" y="138097"/>
                </a:lnTo>
                <a:lnTo>
                  <a:pt x="6371542" y="187957"/>
                </a:lnTo>
                <a:lnTo>
                  <a:pt x="6421403" y="138097"/>
                </a:lnTo>
                <a:close/>
                <a:moveTo>
                  <a:pt x="5895722" y="88236"/>
                </a:moveTo>
                <a:lnTo>
                  <a:pt x="5845861" y="138097"/>
                </a:lnTo>
                <a:lnTo>
                  <a:pt x="5895722" y="187957"/>
                </a:lnTo>
                <a:lnTo>
                  <a:pt x="5945582" y="138097"/>
                </a:lnTo>
                <a:close/>
                <a:moveTo>
                  <a:pt x="1862946" y="88236"/>
                </a:moveTo>
                <a:lnTo>
                  <a:pt x="1813086" y="138097"/>
                </a:lnTo>
                <a:lnTo>
                  <a:pt x="1862946" y="187957"/>
                </a:lnTo>
                <a:lnTo>
                  <a:pt x="1912807" y="138097"/>
                </a:lnTo>
                <a:close/>
                <a:moveTo>
                  <a:pt x="1625036" y="88236"/>
                </a:moveTo>
                <a:lnTo>
                  <a:pt x="1575175" y="138097"/>
                </a:lnTo>
                <a:lnTo>
                  <a:pt x="1625036" y="187957"/>
                </a:lnTo>
                <a:lnTo>
                  <a:pt x="1674897" y="138097"/>
                </a:lnTo>
                <a:close/>
                <a:moveTo>
                  <a:pt x="1149215" y="88236"/>
                </a:moveTo>
                <a:lnTo>
                  <a:pt x="1099355" y="138097"/>
                </a:lnTo>
                <a:lnTo>
                  <a:pt x="1149215" y="187957"/>
                </a:lnTo>
                <a:lnTo>
                  <a:pt x="1199076" y="138097"/>
                </a:lnTo>
                <a:close/>
                <a:moveTo>
                  <a:pt x="6133631" y="88236"/>
                </a:moveTo>
                <a:lnTo>
                  <a:pt x="6083771" y="138097"/>
                </a:lnTo>
                <a:lnTo>
                  <a:pt x="6133631" y="187957"/>
                </a:lnTo>
                <a:lnTo>
                  <a:pt x="6183492" y="138097"/>
                </a:lnTo>
                <a:close/>
                <a:moveTo>
                  <a:pt x="1387125" y="88236"/>
                </a:moveTo>
                <a:lnTo>
                  <a:pt x="1337265" y="138097"/>
                </a:lnTo>
                <a:lnTo>
                  <a:pt x="1387125" y="187957"/>
                </a:lnTo>
                <a:lnTo>
                  <a:pt x="1436986" y="138097"/>
                </a:lnTo>
                <a:close/>
                <a:moveTo>
                  <a:pt x="9345421" y="88235"/>
                </a:moveTo>
                <a:lnTo>
                  <a:pt x="9295559" y="138097"/>
                </a:lnTo>
                <a:lnTo>
                  <a:pt x="9345421" y="187958"/>
                </a:lnTo>
                <a:lnTo>
                  <a:pt x="9395281" y="138097"/>
                </a:lnTo>
                <a:close/>
                <a:moveTo>
                  <a:pt x="9226465" y="88235"/>
                </a:moveTo>
                <a:lnTo>
                  <a:pt x="9176603" y="138097"/>
                </a:lnTo>
                <a:lnTo>
                  <a:pt x="9226465" y="187958"/>
                </a:lnTo>
                <a:lnTo>
                  <a:pt x="9276327" y="138097"/>
                </a:lnTo>
                <a:close/>
                <a:moveTo>
                  <a:pt x="9107510" y="88235"/>
                </a:moveTo>
                <a:lnTo>
                  <a:pt x="9057649" y="138097"/>
                </a:lnTo>
                <a:lnTo>
                  <a:pt x="9107510" y="187958"/>
                </a:lnTo>
                <a:lnTo>
                  <a:pt x="9157371" y="138097"/>
                </a:lnTo>
                <a:close/>
                <a:moveTo>
                  <a:pt x="8988555" y="88235"/>
                </a:moveTo>
                <a:lnTo>
                  <a:pt x="8938693" y="138097"/>
                </a:lnTo>
                <a:lnTo>
                  <a:pt x="8988555" y="187958"/>
                </a:lnTo>
                <a:lnTo>
                  <a:pt x="9038416" y="138097"/>
                </a:lnTo>
                <a:close/>
                <a:moveTo>
                  <a:pt x="8869599" y="88235"/>
                </a:moveTo>
                <a:lnTo>
                  <a:pt x="8819738" y="138097"/>
                </a:lnTo>
                <a:lnTo>
                  <a:pt x="8869599" y="187958"/>
                </a:lnTo>
                <a:lnTo>
                  <a:pt x="8919461" y="138097"/>
                </a:lnTo>
                <a:close/>
                <a:moveTo>
                  <a:pt x="8750644" y="88235"/>
                </a:moveTo>
                <a:lnTo>
                  <a:pt x="8700783" y="138097"/>
                </a:lnTo>
                <a:lnTo>
                  <a:pt x="8750644" y="187958"/>
                </a:lnTo>
                <a:lnTo>
                  <a:pt x="8800506" y="138097"/>
                </a:lnTo>
                <a:close/>
                <a:moveTo>
                  <a:pt x="8631689" y="88235"/>
                </a:moveTo>
                <a:lnTo>
                  <a:pt x="8581828" y="138097"/>
                </a:lnTo>
                <a:lnTo>
                  <a:pt x="8631689" y="187958"/>
                </a:lnTo>
                <a:lnTo>
                  <a:pt x="8681551" y="138097"/>
                </a:lnTo>
                <a:close/>
                <a:moveTo>
                  <a:pt x="8512734" y="88235"/>
                </a:moveTo>
                <a:lnTo>
                  <a:pt x="8462873" y="138097"/>
                </a:lnTo>
                <a:lnTo>
                  <a:pt x="8512734" y="187958"/>
                </a:lnTo>
                <a:lnTo>
                  <a:pt x="8562595" y="138097"/>
                </a:lnTo>
                <a:close/>
                <a:moveTo>
                  <a:pt x="8393779" y="88235"/>
                </a:moveTo>
                <a:lnTo>
                  <a:pt x="8343917" y="138097"/>
                </a:lnTo>
                <a:lnTo>
                  <a:pt x="8393779" y="187958"/>
                </a:lnTo>
                <a:lnTo>
                  <a:pt x="8443640" y="138097"/>
                </a:lnTo>
                <a:close/>
                <a:moveTo>
                  <a:pt x="8274823" y="88235"/>
                </a:moveTo>
                <a:lnTo>
                  <a:pt x="8224962" y="138097"/>
                </a:lnTo>
                <a:lnTo>
                  <a:pt x="8274823" y="187958"/>
                </a:lnTo>
                <a:lnTo>
                  <a:pt x="8324685" y="138097"/>
                </a:lnTo>
                <a:close/>
                <a:moveTo>
                  <a:pt x="8155868" y="88235"/>
                </a:moveTo>
                <a:lnTo>
                  <a:pt x="8106007" y="138097"/>
                </a:lnTo>
                <a:lnTo>
                  <a:pt x="8155868" y="187958"/>
                </a:lnTo>
                <a:lnTo>
                  <a:pt x="8205729" y="138097"/>
                </a:lnTo>
                <a:close/>
                <a:moveTo>
                  <a:pt x="8036913" y="88235"/>
                </a:moveTo>
                <a:lnTo>
                  <a:pt x="7987052" y="138097"/>
                </a:lnTo>
                <a:lnTo>
                  <a:pt x="8036913" y="187958"/>
                </a:lnTo>
                <a:lnTo>
                  <a:pt x="8086775" y="138097"/>
                </a:lnTo>
                <a:close/>
                <a:moveTo>
                  <a:pt x="7917958" y="88235"/>
                </a:moveTo>
                <a:lnTo>
                  <a:pt x="7868097" y="138097"/>
                </a:lnTo>
                <a:lnTo>
                  <a:pt x="7917958" y="187958"/>
                </a:lnTo>
                <a:lnTo>
                  <a:pt x="7967819" y="138097"/>
                </a:lnTo>
                <a:close/>
                <a:moveTo>
                  <a:pt x="7799003" y="88235"/>
                </a:moveTo>
                <a:lnTo>
                  <a:pt x="7749141" y="138097"/>
                </a:lnTo>
                <a:lnTo>
                  <a:pt x="7799003" y="187958"/>
                </a:lnTo>
                <a:lnTo>
                  <a:pt x="7848864" y="138097"/>
                </a:lnTo>
                <a:close/>
                <a:moveTo>
                  <a:pt x="7680048" y="88235"/>
                </a:moveTo>
                <a:lnTo>
                  <a:pt x="7630186" y="138097"/>
                </a:lnTo>
                <a:lnTo>
                  <a:pt x="7680048" y="187958"/>
                </a:lnTo>
                <a:lnTo>
                  <a:pt x="7729909" y="138097"/>
                </a:lnTo>
                <a:close/>
                <a:moveTo>
                  <a:pt x="7561092" y="88235"/>
                </a:moveTo>
                <a:lnTo>
                  <a:pt x="7511231" y="138097"/>
                </a:lnTo>
                <a:lnTo>
                  <a:pt x="7561092" y="187958"/>
                </a:lnTo>
                <a:lnTo>
                  <a:pt x="7610954" y="138097"/>
                </a:lnTo>
                <a:close/>
                <a:moveTo>
                  <a:pt x="7442137" y="88235"/>
                </a:moveTo>
                <a:lnTo>
                  <a:pt x="7392276" y="138097"/>
                </a:lnTo>
                <a:lnTo>
                  <a:pt x="7442137" y="187958"/>
                </a:lnTo>
                <a:lnTo>
                  <a:pt x="7491998" y="138097"/>
                </a:lnTo>
                <a:close/>
                <a:moveTo>
                  <a:pt x="7323182" y="88235"/>
                </a:moveTo>
                <a:lnTo>
                  <a:pt x="7273320" y="138097"/>
                </a:lnTo>
                <a:lnTo>
                  <a:pt x="7323182" y="187958"/>
                </a:lnTo>
                <a:lnTo>
                  <a:pt x="7373043" y="138097"/>
                </a:lnTo>
                <a:close/>
                <a:moveTo>
                  <a:pt x="7204227" y="88235"/>
                </a:moveTo>
                <a:lnTo>
                  <a:pt x="7154365" y="138097"/>
                </a:lnTo>
                <a:lnTo>
                  <a:pt x="7204227" y="187958"/>
                </a:lnTo>
                <a:lnTo>
                  <a:pt x="7254088" y="138097"/>
                </a:lnTo>
                <a:close/>
                <a:moveTo>
                  <a:pt x="7085271" y="88235"/>
                </a:moveTo>
                <a:lnTo>
                  <a:pt x="7035410" y="138097"/>
                </a:lnTo>
                <a:lnTo>
                  <a:pt x="7085271" y="187958"/>
                </a:lnTo>
                <a:lnTo>
                  <a:pt x="7135133" y="138097"/>
                </a:lnTo>
                <a:close/>
                <a:moveTo>
                  <a:pt x="6966316" y="88235"/>
                </a:moveTo>
                <a:lnTo>
                  <a:pt x="6916455" y="138097"/>
                </a:lnTo>
                <a:lnTo>
                  <a:pt x="6966316" y="187958"/>
                </a:lnTo>
                <a:lnTo>
                  <a:pt x="7016178" y="138097"/>
                </a:lnTo>
                <a:close/>
                <a:moveTo>
                  <a:pt x="6847361" y="88235"/>
                </a:moveTo>
                <a:lnTo>
                  <a:pt x="6797500" y="138097"/>
                </a:lnTo>
                <a:lnTo>
                  <a:pt x="6847361" y="187958"/>
                </a:lnTo>
                <a:lnTo>
                  <a:pt x="6897222" y="138097"/>
                </a:lnTo>
                <a:close/>
                <a:moveTo>
                  <a:pt x="5776767" y="88235"/>
                </a:moveTo>
                <a:lnTo>
                  <a:pt x="5726906" y="138097"/>
                </a:lnTo>
                <a:lnTo>
                  <a:pt x="5776767" y="187958"/>
                </a:lnTo>
                <a:lnTo>
                  <a:pt x="5826628" y="138097"/>
                </a:lnTo>
                <a:close/>
                <a:moveTo>
                  <a:pt x="5657812" y="88235"/>
                </a:moveTo>
                <a:lnTo>
                  <a:pt x="5607950" y="138097"/>
                </a:lnTo>
                <a:lnTo>
                  <a:pt x="5657812" y="187958"/>
                </a:lnTo>
                <a:lnTo>
                  <a:pt x="5707673" y="138097"/>
                </a:lnTo>
                <a:close/>
                <a:moveTo>
                  <a:pt x="5538856" y="88235"/>
                </a:moveTo>
                <a:lnTo>
                  <a:pt x="5488995" y="138097"/>
                </a:lnTo>
                <a:lnTo>
                  <a:pt x="5538856" y="187958"/>
                </a:lnTo>
                <a:lnTo>
                  <a:pt x="5588718" y="138097"/>
                </a:lnTo>
                <a:close/>
                <a:moveTo>
                  <a:pt x="5419901" y="88235"/>
                </a:moveTo>
                <a:lnTo>
                  <a:pt x="5370040" y="138097"/>
                </a:lnTo>
                <a:lnTo>
                  <a:pt x="5419901" y="187958"/>
                </a:lnTo>
                <a:lnTo>
                  <a:pt x="5469763" y="138097"/>
                </a:lnTo>
                <a:close/>
                <a:moveTo>
                  <a:pt x="5300946" y="88235"/>
                </a:moveTo>
                <a:lnTo>
                  <a:pt x="5251084" y="138097"/>
                </a:lnTo>
                <a:lnTo>
                  <a:pt x="5300946" y="187958"/>
                </a:lnTo>
                <a:lnTo>
                  <a:pt x="5350807" y="138097"/>
                </a:lnTo>
                <a:close/>
                <a:moveTo>
                  <a:pt x="5181991" y="88235"/>
                </a:moveTo>
                <a:lnTo>
                  <a:pt x="5132129" y="138097"/>
                </a:lnTo>
                <a:lnTo>
                  <a:pt x="5181991" y="187958"/>
                </a:lnTo>
                <a:lnTo>
                  <a:pt x="5231852" y="138097"/>
                </a:lnTo>
                <a:close/>
                <a:moveTo>
                  <a:pt x="5063035" y="88235"/>
                </a:moveTo>
                <a:lnTo>
                  <a:pt x="5013174" y="138097"/>
                </a:lnTo>
                <a:lnTo>
                  <a:pt x="5063035" y="187958"/>
                </a:lnTo>
                <a:lnTo>
                  <a:pt x="5112897" y="138097"/>
                </a:lnTo>
                <a:close/>
                <a:moveTo>
                  <a:pt x="4944080" y="88235"/>
                </a:moveTo>
                <a:lnTo>
                  <a:pt x="4894219" y="138097"/>
                </a:lnTo>
                <a:lnTo>
                  <a:pt x="4944080" y="187958"/>
                </a:lnTo>
                <a:lnTo>
                  <a:pt x="4993942" y="138097"/>
                </a:lnTo>
                <a:close/>
                <a:moveTo>
                  <a:pt x="4598914" y="88235"/>
                </a:moveTo>
                <a:lnTo>
                  <a:pt x="4549053" y="138097"/>
                </a:lnTo>
                <a:lnTo>
                  <a:pt x="4598914" y="187958"/>
                </a:lnTo>
                <a:lnTo>
                  <a:pt x="4648775" y="138097"/>
                </a:lnTo>
                <a:close/>
                <a:moveTo>
                  <a:pt x="4479959" y="88235"/>
                </a:moveTo>
                <a:lnTo>
                  <a:pt x="4430097" y="138097"/>
                </a:lnTo>
                <a:lnTo>
                  <a:pt x="4479959" y="187958"/>
                </a:lnTo>
                <a:lnTo>
                  <a:pt x="4529820" y="138097"/>
                </a:lnTo>
                <a:close/>
                <a:moveTo>
                  <a:pt x="4361004" y="88235"/>
                </a:moveTo>
                <a:lnTo>
                  <a:pt x="4311142" y="138097"/>
                </a:lnTo>
                <a:lnTo>
                  <a:pt x="4361004" y="187958"/>
                </a:lnTo>
                <a:lnTo>
                  <a:pt x="4410865" y="138097"/>
                </a:lnTo>
                <a:close/>
                <a:moveTo>
                  <a:pt x="4242048" y="88235"/>
                </a:moveTo>
                <a:lnTo>
                  <a:pt x="4192187" y="138097"/>
                </a:lnTo>
                <a:lnTo>
                  <a:pt x="4242048" y="187958"/>
                </a:lnTo>
                <a:lnTo>
                  <a:pt x="4291910" y="138097"/>
                </a:lnTo>
                <a:close/>
                <a:moveTo>
                  <a:pt x="4123093" y="88235"/>
                </a:moveTo>
                <a:lnTo>
                  <a:pt x="4073232" y="138097"/>
                </a:lnTo>
                <a:lnTo>
                  <a:pt x="4123093" y="187958"/>
                </a:lnTo>
                <a:lnTo>
                  <a:pt x="4172955" y="138097"/>
                </a:lnTo>
                <a:close/>
                <a:moveTo>
                  <a:pt x="4004138" y="88235"/>
                </a:moveTo>
                <a:lnTo>
                  <a:pt x="3954277" y="138097"/>
                </a:lnTo>
                <a:lnTo>
                  <a:pt x="4004138" y="187958"/>
                </a:lnTo>
                <a:lnTo>
                  <a:pt x="4054000" y="138097"/>
                </a:lnTo>
                <a:close/>
                <a:moveTo>
                  <a:pt x="3885183" y="88235"/>
                </a:moveTo>
                <a:lnTo>
                  <a:pt x="3835322" y="138097"/>
                </a:lnTo>
                <a:lnTo>
                  <a:pt x="3885183" y="187958"/>
                </a:lnTo>
                <a:lnTo>
                  <a:pt x="3935044" y="138097"/>
                </a:lnTo>
                <a:close/>
                <a:moveTo>
                  <a:pt x="3766228" y="88235"/>
                </a:moveTo>
                <a:lnTo>
                  <a:pt x="3716367" y="138097"/>
                </a:lnTo>
                <a:lnTo>
                  <a:pt x="3766228" y="187958"/>
                </a:lnTo>
                <a:lnTo>
                  <a:pt x="3816089" y="138097"/>
                </a:lnTo>
                <a:close/>
                <a:moveTo>
                  <a:pt x="3647273" y="88235"/>
                </a:moveTo>
                <a:lnTo>
                  <a:pt x="3597411" y="138097"/>
                </a:lnTo>
                <a:lnTo>
                  <a:pt x="3647273" y="187958"/>
                </a:lnTo>
                <a:lnTo>
                  <a:pt x="3697134" y="138097"/>
                </a:lnTo>
                <a:close/>
                <a:moveTo>
                  <a:pt x="3528318" y="88235"/>
                </a:moveTo>
                <a:lnTo>
                  <a:pt x="3478456" y="138097"/>
                </a:lnTo>
                <a:lnTo>
                  <a:pt x="3528318" y="187958"/>
                </a:lnTo>
                <a:lnTo>
                  <a:pt x="3578179" y="138097"/>
                </a:lnTo>
                <a:close/>
                <a:moveTo>
                  <a:pt x="3409362" y="88235"/>
                </a:moveTo>
                <a:lnTo>
                  <a:pt x="3359501" y="138097"/>
                </a:lnTo>
                <a:lnTo>
                  <a:pt x="3409362" y="187958"/>
                </a:lnTo>
                <a:lnTo>
                  <a:pt x="3459223" y="138097"/>
                </a:lnTo>
                <a:close/>
                <a:moveTo>
                  <a:pt x="3290407" y="88235"/>
                </a:moveTo>
                <a:lnTo>
                  <a:pt x="3240546" y="138097"/>
                </a:lnTo>
                <a:lnTo>
                  <a:pt x="3290407" y="187958"/>
                </a:lnTo>
                <a:lnTo>
                  <a:pt x="3340269" y="138097"/>
                </a:lnTo>
                <a:close/>
                <a:moveTo>
                  <a:pt x="3171452" y="88235"/>
                </a:moveTo>
                <a:lnTo>
                  <a:pt x="3121590" y="138097"/>
                </a:lnTo>
                <a:lnTo>
                  <a:pt x="3171452" y="187958"/>
                </a:lnTo>
                <a:lnTo>
                  <a:pt x="3221313" y="138097"/>
                </a:lnTo>
                <a:close/>
                <a:moveTo>
                  <a:pt x="3052497" y="88235"/>
                </a:moveTo>
                <a:lnTo>
                  <a:pt x="3002635" y="138097"/>
                </a:lnTo>
                <a:lnTo>
                  <a:pt x="3052497" y="187958"/>
                </a:lnTo>
                <a:lnTo>
                  <a:pt x="3102358" y="138097"/>
                </a:lnTo>
                <a:close/>
                <a:moveTo>
                  <a:pt x="2933541" y="88235"/>
                </a:moveTo>
                <a:lnTo>
                  <a:pt x="2883680" y="138097"/>
                </a:lnTo>
                <a:lnTo>
                  <a:pt x="2933541" y="187958"/>
                </a:lnTo>
                <a:lnTo>
                  <a:pt x="2983403" y="138097"/>
                </a:lnTo>
                <a:close/>
                <a:moveTo>
                  <a:pt x="2814586" y="88235"/>
                </a:moveTo>
                <a:lnTo>
                  <a:pt x="2764725" y="138097"/>
                </a:lnTo>
                <a:lnTo>
                  <a:pt x="2814586" y="187958"/>
                </a:lnTo>
                <a:lnTo>
                  <a:pt x="2864448" y="138097"/>
                </a:lnTo>
                <a:close/>
                <a:moveTo>
                  <a:pt x="2695631" y="88235"/>
                </a:moveTo>
                <a:lnTo>
                  <a:pt x="2645769" y="138097"/>
                </a:lnTo>
                <a:lnTo>
                  <a:pt x="2695631" y="187958"/>
                </a:lnTo>
                <a:lnTo>
                  <a:pt x="2745492" y="138097"/>
                </a:lnTo>
                <a:close/>
                <a:moveTo>
                  <a:pt x="2576676" y="88235"/>
                </a:moveTo>
                <a:lnTo>
                  <a:pt x="2526814" y="138097"/>
                </a:lnTo>
                <a:lnTo>
                  <a:pt x="2576676" y="187958"/>
                </a:lnTo>
                <a:lnTo>
                  <a:pt x="2626537" y="138097"/>
                </a:lnTo>
                <a:close/>
                <a:moveTo>
                  <a:pt x="2457720" y="88235"/>
                </a:moveTo>
                <a:lnTo>
                  <a:pt x="2407859" y="138097"/>
                </a:lnTo>
                <a:lnTo>
                  <a:pt x="2457720" y="187958"/>
                </a:lnTo>
                <a:lnTo>
                  <a:pt x="2507582" y="138097"/>
                </a:lnTo>
                <a:close/>
                <a:moveTo>
                  <a:pt x="2338765" y="88235"/>
                </a:moveTo>
                <a:lnTo>
                  <a:pt x="2288904" y="138097"/>
                </a:lnTo>
                <a:lnTo>
                  <a:pt x="2338765" y="187958"/>
                </a:lnTo>
                <a:lnTo>
                  <a:pt x="2388627" y="138097"/>
                </a:lnTo>
                <a:close/>
                <a:moveTo>
                  <a:pt x="2219810" y="88235"/>
                </a:moveTo>
                <a:lnTo>
                  <a:pt x="2169949" y="138097"/>
                </a:lnTo>
                <a:lnTo>
                  <a:pt x="2219810" y="187958"/>
                </a:lnTo>
                <a:lnTo>
                  <a:pt x="2269671" y="138097"/>
                </a:lnTo>
                <a:close/>
                <a:moveTo>
                  <a:pt x="2100855" y="88235"/>
                </a:moveTo>
                <a:lnTo>
                  <a:pt x="2050994" y="138097"/>
                </a:lnTo>
                <a:lnTo>
                  <a:pt x="2100855" y="187958"/>
                </a:lnTo>
                <a:lnTo>
                  <a:pt x="2150716" y="138097"/>
                </a:lnTo>
                <a:close/>
                <a:moveTo>
                  <a:pt x="1030261" y="88235"/>
                </a:moveTo>
                <a:lnTo>
                  <a:pt x="980400" y="138097"/>
                </a:lnTo>
                <a:lnTo>
                  <a:pt x="1030261" y="187958"/>
                </a:lnTo>
                <a:lnTo>
                  <a:pt x="1080122" y="138097"/>
                </a:lnTo>
                <a:close/>
                <a:moveTo>
                  <a:pt x="911306" y="88235"/>
                </a:moveTo>
                <a:lnTo>
                  <a:pt x="861444" y="138097"/>
                </a:lnTo>
                <a:lnTo>
                  <a:pt x="911306" y="187958"/>
                </a:lnTo>
                <a:lnTo>
                  <a:pt x="961167" y="138097"/>
                </a:lnTo>
                <a:close/>
                <a:moveTo>
                  <a:pt x="792350" y="88235"/>
                </a:moveTo>
                <a:lnTo>
                  <a:pt x="742488" y="138097"/>
                </a:lnTo>
                <a:lnTo>
                  <a:pt x="792350" y="187958"/>
                </a:lnTo>
                <a:lnTo>
                  <a:pt x="842212" y="138097"/>
                </a:lnTo>
                <a:close/>
                <a:moveTo>
                  <a:pt x="673395" y="88235"/>
                </a:moveTo>
                <a:lnTo>
                  <a:pt x="623534" y="138097"/>
                </a:lnTo>
                <a:lnTo>
                  <a:pt x="673395" y="187958"/>
                </a:lnTo>
                <a:lnTo>
                  <a:pt x="723257" y="138097"/>
                </a:lnTo>
                <a:close/>
                <a:moveTo>
                  <a:pt x="554440" y="88235"/>
                </a:moveTo>
                <a:lnTo>
                  <a:pt x="504578" y="138097"/>
                </a:lnTo>
                <a:lnTo>
                  <a:pt x="554440" y="187958"/>
                </a:lnTo>
                <a:lnTo>
                  <a:pt x="604301" y="138097"/>
                </a:lnTo>
                <a:close/>
                <a:moveTo>
                  <a:pt x="435485" y="88235"/>
                </a:moveTo>
                <a:lnTo>
                  <a:pt x="385623" y="138097"/>
                </a:lnTo>
                <a:lnTo>
                  <a:pt x="435485" y="187958"/>
                </a:lnTo>
                <a:lnTo>
                  <a:pt x="485346" y="138097"/>
                </a:lnTo>
                <a:close/>
                <a:moveTo>
                  <a:pt x="316529" y="88235"/>
                </a:moveTo>
                <a:lnTo>
                  <a:pt x="266668" y="138097"/>
                </a:lnTo>
                <a:lnTo>
                  <a:pt x="316529" y="187958"/>
                </a:lnTo>
                <a:lnTo>
                  <a:pt x="366390" y="138097"/>
                </a:lnTo>
                <a:close/>
                <a:moveTo>
                  <a:pt x="197574" y="88235"/>
                </a:moveTo>
                <a:lnTo>
                  <a:pt x="147713" y="138097"/>
                </a:lnTo>
                <a:lnTo>
                  <a:pt x="197574" y="187958"/>
                </a:lnTo>
                <a:lnTo>
                  <a:pt x="247436" y="138097"/>
                </a:lnTo>
                <a:close/>
                <a:moveTo>
                  <a:pt x="6728407" y="88235"/>
                </a:moveTo>
                <a:lnTo>
                  <a:pt x="6678546" y="138097"/>
                </a:lnTo>
                <a:lnTo>
                  <a:pt x="6728407" y="187959"/>
                </a:lnTo>
                <a:lnTo>
                  <a:pt x="6778269" y="138097"/>
                </a:lnTo>
                <a:close/>
                <a:moveTo>
                  <a:pt x="6490497" y="88235"/>
                </a:moveTo>
                <a:lnTo>
                  <a:pt x="6440635" y="138097"/>
                </a:lnTo>
                <a:lnTo>
                  <a:pt x="6490497" y="187959"/>
                </a:lnTo>
                <a:lnTo>
                  <a:pt x="6540359" y="138097"/>
                </a:lnTo>
                <a:close/>
                <a:moveTo>
                  <a:pt x="6252587" y="88235"/>
                </a:moveTo>
                <a:lnTo>
                  <a:pt x="6202725" y="138097"/>
                </a:lnTo>
                <a:lnTo>
                  <a:pt x="6252587" y="187959"/>
                </a:lnTo>
                <a:lnTo>
                  <a:pt x="6302449" y="138097"/>
                </a:lnTo>
                <a:close/>
                <a:moveTo>
                  <a:pt x="6014677" y="88235"/>
                </a:moveTo>
                <a:lnTo>
                  <a:pt x="5964815" y="138097"/>
                </a:lnTo>
                <a:lnTo>
                  <a:pt x="6014677" y="187959"/>
                </a:lnTo>
                <a:lnTo>
                  <a:pt x="6064539" y="138097"/>
                </a:lnTo>
                <a:close/>
                <a:moveTo>
                  <a:pt x="1981901" y="88235"/>
                </a:moveTo>
                <a:lnTo>
                  <a:pt x="1932039" y="138097"/>
                </a:lnTo>
                <a:lnTo>
                  <a:pt x="1981901" y="187959"/>
                </a:lnTo>
                <a:lnTo>
                  <a:pt x="2031763" y="138097"/>
                </a:lnTo>
                <a:close/>
                <a:moveTo>
                  <a:pt x="1743991" y="88235"/>
                </a:moveTo>
                <a:lnTo>
                  <a:pt x="1694129" y="138097"/>
                </a:lnTo>
                <a:lnTo>
                  <a:pt x="1743991" y="187959"/>
                </a:lnTo>
                <a:lnTo>
                  <a:pt x="1793853" y="138097"/>
                </a:lnTo>
                <a:close/>
                <a:moveTo>
                  <a:pt x="1506081" y="88235"/>
                </a:moveTo>
                <a:lnTo>
                  <a:pt x="1456219" y="138097"/>
                </a:lnTo>
                <a:lnTo>
                  <a:pt x="1506081" y="187959"/>
                </a:lnTo>
                <a:lnTo>
                  <a:pt x="1555942" y="138097"/>
                </a:lnTo>
                <a:close/>
                <a:moveTo>
                  <a:pt x="1268171" y="88235"/>
                </a:moveTo>
                <a:lnTo>
                  <a:pt x="1218309" y="138097"/>
                </a:lnTo>
                <a:lnTo>
                  <a:pt x="1268171" y="187959"/>
                </a:lnTo>
                <a:lnTo>
                  <a:pt x="1318033" y="138097"/>
                </a:lnTo>
                <a:close/>
                <a:moveTo>
                  <a:pt x="4771498" y="34608"/>
                </a:moveTo>
                <a:lnTo>
                  <a:pt x="4727482" y="78622"/>
                </a:lnTo>
                <a:lnTo>
                  <a:pt x="4777342" y="128480"/>
                </a:lnTo>
                <a:lnTo>
                  <a:pt x="4821356" y="84466"/>
                </a:lnTo>
                <a:close/>
                <a:moveTo>
                  <a:pt x="4890450" y="34605"/>
                </a:moveTo>
                <a:lnTo>
                  <a:pt x="4840588" y="84466"/>
                </a:lnTo>
                <a:lnTo>
                  <a:pt x="4884603" y="128480"/>
                </a:lnTo>
                <a:lnTo>
                  <a:pt x="4934464" y="78619"/>
                </a:lnTo>
                <a:close/>
                <a:moveTo>
                  <a:pt x="9404895" y="28761"/>
                </a:moveTo>
                <a:lnTo>
                  <a:pt x="9355037" y="78619"/>
                </a:lnTo>
                <a:lnTo>
                  <a:pt x="9404898" y="128480"/>
                </a:lnTo>
                <a:lnTo>
                  <a:pt x="9454757" y="78622"/>
                </a:lnTo>
                <a:close/>
                <a:moveTo>
                  <a:pt x="4658389" y="28761"/>
                </a:moveTo>
                <a:lnTo>
                  <a:pt x="4608530" y="78619"/>
                </a:lnTo>
                <a:lnTo>
                  <a:pt x="4658392" y="128480"/>
                </a:lnTo>
                <a:lnTo>
                  <a:pt x="4708250" y="78622"/>
                </a:lnTo>
                <a:close/>
                <a:moveTo>
                  <a:pt x="5836244" y="28758"/>
                </a:moveTo>
                <a:lnTo>
                  <a:pt x="5786384" y="78619"/>
                </a:lnTo>
                <a:lnTo>
                  <a:pt x="5836245" y="128480"/>
                </a:lnTo>
                <a:lnTo>
                  <a:pt x="5886105" y="78620"/>
                </a:lnTo>
                <a:close/>
                <a:moveTo>
                  <a:pt x="1089738" y="28758"/>
                </a:moveTo>
                <a:lnTo>
                  <a:pt x="1039877" y="78619"/>
                </a:lnTo>
                <a:lnTo>
                  <a:pt x="1089739" y="128480"/>
                </a:lnTo>
                <a:lnTo>
                  <a:pt x="1139599" y="78620"/>
                </a:lnTo>
                <a:close/>
                <a:moveTo>
                  <a:pt x="9285943" y="28758"/>
                </a:moveTo>
                <a:lnTo>
                  <a:pt x="9236081" y="78619"/>
                </a:lnTo>
                <a:lnTo>
                  <a:pt x="9285943" y="128480"/>
                </a:lnTo>
                <a:lnTo>
                  <a:pt x="9335804" y="78619"/>
                </a:lnTo>
                <a:close/>
                <a:moveTo>
                  <a:pt x="9166987" y="28758"/>
                </a:moveTo>
                <a:lnTo>
                  <a:pt x="9117126" y="78619"/>
                </a:lnTo>
                <a:lnTo>
                  <a:pt x="9166987" y="128480"/>
                </a:lnTo>
                <a:lnTo>
                  <a:pt x="9216849" y="78619"/>
                </a:lnTo>
                <a:close/>
                <a:moveTo>
                  <a:pt x="9048033" y="28758"/>
                </a:moveTo>
                <a:lnTo>
                  <a:pt x="8998171" y="78619"/>
                </a:lnTo>
                <a:lnTo>
                  <a:pt x="9048033" y="128480"/>
                </a:lnTo>
                <a:lnTo>
                  <a:pt x="9097893" y="78619"/>
                </a:lnTo>
                <a:close/>
                <a:moveTo>
                  <a:pt x="8929077" y="28758"/>
                </a:moveTo>
                <a:lnTo>
                  <a:pt x="8879216" y="78619"/>
                </a:lnTo>
                <a:lnTo>
                  <a:pt x="8929077" y="128480"/>
                </a:lnTo>
                <a:lnTo>
                  <a:pt x="8978939" y="78619"/>
                </a:lnTo>
                <a:close/>
                <a:moveTo>
                  <a:pt x="8810122" y="28758"/>
                </a:moveTo>
                <a:lnTo>
                  <a:pt x="8760261" y="78619"/>
                </a:lnTo>
                <a:lnTo>
                  <a:pt x="8810122" y="128480"/>
                </a:lnTo>
                <a:lnTo>
                  <a:pt x="8859983" y="78619"/>
                </a:lnTo>
                <a:close/>
                <a:moveTo>
                  <a:pt x="8691167" y="28758"/>
                </a:moveTo>
                <a:lnTo>
                  <a:pt x="8641305" y="78619"/>
                </a:lnTo>
                <a:lnTo>
                  <a:pt x="8691167" y="128480"/>
                </a:lnTo>
                <a:lnTo>
                  <a:pt x="8741028" y="78619"/>
                </a:lnTo>
                <a:close/>
                <a:moveTo>
                  <a:pt x="8572211" y="28758"/>
                </a:moveTo>
                <a:lnTo>
                  <a:pt x="8522350" y="78619"/>
                </a:lnTo>
                <a:lnTo>
                  <a:pt x="8572211" y="128480"/>
                </a:lnTo>
                <a:lnTo>
                  <a:pt x="8622073" y="78619"/>
                </a:lnTo>
                <a:close/>
                <a:moveTo>
                  <a:pt x="8453256" y="28758"/>
                </a:moveTo>
                <a:lnTo>
                  <a:pt x="8403395" y="78619"/>
                </a:lnTo>
                <a:lnTo>
                  <a:pt x="8453256" y="128480"/>
                </a:lnTo>
                <a:lnTo>
                  <a:pt x="8503118" y="78619"/>
                </a:lnTo>
                <a:close/>
                <a:moveTo>
                  <a:pt x="8334301" y="28758"/>
                </a:moveTo>
                <a:lnTo>
                  <a:pt x="8284439" y="78619"/>
                </a:lnTo>
                <a:lnTo>
                  <a:pt x="8334301" y="128480"/>
                </a:lnTo>
                <a:lnTo>
                  <a:pt x="8384163" y="78619"/>
                </a:lnTo>
                <a:close/>
                <a:moveTo>
                  <a:pt x="8215346" y="28758"/>
                </a:moveTo>
                <a:lnTo>
                  <a:pt x="8165485" y="78619"/>
                </a:lnTo>
                <a:lnTo>
                  <a:pt x="8215346" y="128480"/>
                </a:lnTo>
                <a:lnTo>
                  <a:pt x="8265207" y="78619"/>
                </a:lnTo>
                <a:close/>
                <a:moveTo>
                  <a:pt x="8096391" y="28758"/>
                </a:moveTo>
                <a:lnTo>
                  <a:pt x="8046529" y="78619"/>
                </a:lnTo>
                <a:lnTo>
                  <a:pt x="8096391" y="128480"/>
                </a:lnTo>
                <a:lnTo>
                  <a:pt x="8146252" y="78619"/>
                </a:lnTo>
                <a:close/>
                <a:moveTo>
                  <a:pt x="7977436" y="28758"/>
                </a:moveTo>
                <a:lnTo>
                  <a:pt x="7927574" y="78619"/>
                </a:lnTo>
                <a:lnTo>
                  <a:pt x="7977436" y="128480"/>
                </a:lnTo>
                <a:lnTo>
                  <a:pt x="8027297" y="78619"/>
                </a:lnTo>
                <a:close/>
                <a:moveTo>
                  <a:pt x="7858480" y="28758"/>
                </a:moveTo>
                <a:lnTo>
                  <a:pt x="7808619" y="78619"/>
                </a:lnTo>
                <a:lnTo>
                  <a:pt x="7858480" y="128480"/>
                </a:lnTo>
                <a:lnTo>
                  <a:pt x="7908342" y="78619"/>
                </a:lnTo>
                <a:close/>
                <a:moveTo>
                  <a:pt x="7739525" y="28758"/>
                </a:moveTo>
                <a:lnTo>
                  <a:pt x="7689664" y="78619"/>
                </a:lnTo>
                <a:lnTo>
                  <a:pt x="7739525" y="128480"/>
                </a:lnTo>
                <a:lnTo>
                  <a:pt x="7789387" y="78619"/>
                </a:lnTo>
                <a:close/>
                <a:moveTo>
                  <a:pt x="7620570" y="28758"/>
                </a:moveTo>
                <a:lnTo>
                  <a:pt x="7570708" y="78619"/>
                </a:lnTo>
                <a:lnTo>
                  <a:pt x="7620570" y="128480"/>
                </a:lnTo>
                <a:lnTo>
                  <a:pt x="7670431" y="78619"/>
                </a:lnTo>
                <a:close/>
                <a:moveTo>
                  <a:pt x="7501615" y="28758"/>
                </a:moveTo>
                <a:lnTo>
                  <a:pt x="7451753" y="78619"/>
                </a:lnTo>
                <a:lnTo>
                  <a:pt x="7501615" y="128480"/>
                </a:lnTo>
                <a:lnTo>
                  <a:pt x="7551476" y="78619"/>
                </a:lnTo>
                <a:close/>
                <a:moveTo>
                  <a:pt x="7382659" y="28758"/>
                </a:moveTo>
                <a:lnTo>
                  <a:pt x="7332798" y="78619"/>
                </a:lnTo>
                <a:lnTo>
                  <a:pt x="7382659" y="128480"/>
                </a:lnTo>
                <a:lnTo>
                  <a:pt x="7432521" y="78619"/>
                </a:lnTo>
                <a:close/>
                <a:moveTo>
                  <a:pt x="7263704" y="28758"/>
                </a:moveTo>
                <a:lnTo>
                  <a:pt x="7213843" y="78619"/>
                </a:lnTo>
                <a:lnTo>
                  <a:pt x="7263704" y="128480"/>
                </a:lnTo>
                <a:lnTo>
                  <a:pt x="7313566" y="78619"/>
                </a:lnTo>
                <a:close/>
                <a:moveTo>
                  <a:pt x="7144749" y="28758"/>
                </a:moveTo>
                <a:lnTo>
                  <a:pt x="7094888" y="78619"/>
                </a:lnTo>
                <a:lnTo>
                  <a:pt x="7144749" y="128480"/>
                </a:lnTo>
                <a:lnTo>
                  <a:pt x="7194610" y="78619"/>
                </a:lnTo>
                <a:close/>
                <a:moveTo>
                  <a:pt x="7025794" y="28758"/>
                </a:moveTo>
                <a:lnTo>
                  <a:pt x="6975932" y="78619"/>
                </a:lnTo>
                <a:lnTo>
                  <a:pt x="7025794" y="128480"/>
                </a:lnTo>
                <a:lnTo>
                  <a:pt x="7075655" y="78619"/>
                </a:lnTo>
                <a:close/>
                <a:moveTo>
                  <a:pt x="6906839" y="28758"/>
                </a:moveTo>
                <a:lnTo>
                  <a:pt x="6856977" y="78619"/>
                </a:lnTo>
                <a:lnTo>
                  <a:pt x="6906839" y="128480"/>
                </a:lnTo>
                <a:lnTo>
                  <a:pt x="6956700" y="78619"/>
                </a:lnTo>
                <a:close/>
                <a:moveTo>
                  <a:pt x="6787885" y="28758"/>
                </a:moveTo>
                <a:lnTo>
                  <a:pt x="6738024" y="78619"/>
                </a:lnTo>
                <a:lnTo>
                  <a:pt x="6787886" y="128480"/>
                </a:lnTo>
                <a:lnTo>
                  <a:pt x="6837745" y="78620"/>
                </a:lnTo>
                <a:close/>
                <a:moveTo>
                  <a:pt x="6668931" y="28758"/>
                </a:moveTo>
                <a:lnTo>
                  <a:pt x="6619068" y="78620"/>
                </a:lnTo>
                <a:lnTo>
                  <a:pt x="6668929" y="128480"/>
                </a:lnTo>
                <a:lnTo>
                  <a:pt x="6718791" y="78619"/>
                </a:lnTo>
                <a:close/>
                <a:moveTo>
                  <a:pt x="6549974" y="28758"/>
                </a:moveTo>
                <a:lnTo>
                  <a:pt x="6500113" y="78619"/>
                </a:lnTo>
                <a:lnTo>
                  <a:pt x="6549975" y="128480"/>
                </a:lnTo>
                <a:lnTo>
                  <a:pt x="6599836" y="78620"/>
                </a:lnTo>
                <a:close/>
                <a:moveTo>
                  <a:pt x="6431020" y="28758"/>
                </a:moveTo>
                <a:lnTo>
                  <a:pt x="6381158" y="78620"/>
                </a:lnTo>
                <a:lnTo>
                  <a:pt x="6431019" y="128480"/>
                </a:lnTo>
                <a:lnTo>
                  <a:pt x="6480881" y="78619"/>
                </a:lnTo>
                <a:close/>
                <a:moveTo>
                  <a:pt x="6312064" y="28758"/>
                </a:moveTo>
                <a:lnTo>
                  <a:pt x="6262203" y="78619"/>
                </a:lnTo>
                <a:lnTo>
                  <a:pt x="6312065" y="128480"/>
                </a:lnTo>
                <a:lnTo>
                  <a:pt x="6361926" y="78620"/>
                </a:lnTo>
                <a:close/>
                <a:moveTo>
                  <a:pt x="6193110" y="28758"/>
                </a:moveTo>
                <a:lnTo>
                  <a:pt x="6143248" y="78620"/>
                </a:lnTo>
                <a:lnTo>
                  <a:pt x="6193109" y="128480"/>
                </a:lnTo>
                <a:lnTo>
                  <a:pt x="6242970" y="78619"/>
                </a:lnTo>
                <a:close/>
                <a:moveTo>
                  <a:pt x="6074154" y="28758"/>
                </a:moveTo>
                <a:lnTo>
                  <a:pt x="6024293" y="78619"/>
                </a:lnTo>
                <a:lnTo>
                  <a:pt x="6074155" y="128480"/>
                </a:lnTo>
                <a:lnTo>
                  <a:pt x="6124016" y="78620"/>
                </a:lnTo>
                <a:close/>
                <a:moveTo>
                  <a:pt x="5955200" y="28758"/>
                </a:moveTo>
                <a:lnTo>
                  <a:pt x="5905338" y="78620"/>
                </a:lnTo>
                <a:lnTo>
                  <a:pt x="5955199" y="128480"/>
                </a:lnTo>
                <a:lnTo>
                  <a:pt x="6005061" y="78619"/>
                </a:lnTo>
                <a:close/>
                <a:moveTo>
                  <a:pt x="5717289" y="28758"/>
                </a:moveTo>
                <a:lnTo>
                  <a:pt x="5667428" y="78619"/>
                </a:lnTo>
                <a:lnTo>
                  <a:pt x="5717289" y="128480"/>
                </a:lnTo>
                <a:lnTo>
                  <a:pt x="5767151" y="78619"/>
                </a:lnTo>
                <a:close/>
                <a:moveTo>
                  <a:pt x="5598334" y="28758"/>
                </a:moveTo>
                <a:lnTo>
                  <a:pt x="5548473" y="78619"/>
                </a:lnTo>
                <a:lnTo>
                  <a:pt x="5598334" y="128480"/>
                </a:lnTo>
                <a:lnTo>
                  <a:pt x="5648195" y="78619"/>
                </a:lnTo>
                <a:close/>
                <a:moveTo>
                  <a:pt x="5479378" y="28758"/>
                </a:moveTo>
                <a:lnTo>
                  <a:pt x="5429517" y="78619"/>
                </a:lnTo>
                <a:lnTo>
                  <a:pt x="5479378" y="128480"/>
                </a:lnTo>
                <a:lnTo>
                  <a:pt x="5529240" y="78619"/>
                </a:lnTo>
                <a:close/>
                <a:moveTo>
                  <a:pt x="5360424" y="28758"/>
                </a:moveTo>
                <a:lnTo>
                  <a:pt x="5310562" y="78619"/>
                </a:lnTo>
                <a:lnTo>
                  <a:pt x="5360424" y="128480"/>
                </a:lnTo>
                <a:lnTo>
                  <a:pt x="5410285" y="78619"/>
                </a:lnTo>
                <a:close/>
                <a:moveTo>
                  <a:pt x="5241468" y="28758"/>
                </a:moveTo>
                <a:lnTo>
                  <a:pt x="5191607" y="78619"/>
                </a:lnTo>
                <a:lnTo>
                  <a:pt x="5241468" y="128480"/>
                </a:lnTo>
                <a:lnTo>
                  <a:pt x="5291330" y="78619"/>
                </a:lnTo>
                <a:close/>
                <a:moveTo>
                  <a:pt x="5122513" y="28758"/>
                </a:moveTo>
                <a:lnTo>
                  <a:pt x="5072652" y="78619"/>
                </a:lnTo>
                <a:lnTo>
                  <a:pt x="5122513" y="128480"/>
                </a:lnTo>
                <a:lnTo>
                  <a:pt x="5172374" y="78619"/>
                </a:lnTo>
                <a:close/>
                <a:moveTo>
                  <a:pt x="5003558" y="28758"/>
                </a:moveTo>
                <a:lnTo>
                  <a:pt x="4953697" y="78619"/>
                </a:lnTo>
                <a:lnTo>
                  <a:pt x="5003558" y="128480"/>
                </a:lnTo>
                <a:lnTo>
                  <a:pt x="5053419" y="78619"/>
                </a:lnTo>
                <a:close/>
                <a:moveTo>
                  <a:pt x="4539436" y="28758"/>
                </a:moveTo>
                <a:lnTo>
                  <a:pt x="4489575" y="78619"/>
                </a:lnTo>
                <a:lnTo>
                  <a:pt x="4539436" y="128480"/>
                </a:lnTo>
                <a:lnTo>
                  <a:pt x="4589298" y="78619"/>
                </a:lnTo>
                <a:close/>
                <a:moveTo>
                  <a:pt x="4420481" y="28758"/>
                </a:moveTo>
                <a:lnTo>
                  <a:pt x="4370620" y="78619"/>
                </a:lnTo>
                <a:lnTo>
                  <a:pt x="4420481" y="128480"/>
                </a:lnTo>
                <a:lnTo>
                  <a:pt x="4470343" y="78619"/>
                </a:lnTo>
                <a:close/>
                <a:moveTo>
                  <a:pt x="4301526" y="28758"/>
                </a:moveTo>
                <a:lnTo>
                  <a:pt x="4251665" y="78619"/>
                </a:lnTo>
                <a:lnTo>
                  <a:pt x="4301526" y="128480"/>
                </a:lnTo>
                <a:lnTo>
                  <a:pt x="4351387" y="78619"/>
                </a:lnTo>
                <a:close/>
                <a:moveTo>
                  <a:pt x="4182571" y="28758"/>
                </a:moveTo>
                <a:lnTo>
                  <a:pt x="4132710" y="78619"/>
                </a:lnTo>
                <a:lnTo>
                  <a:pt x="4182571" y="128480"/>
                </a:lnTo>
                <a:lnTo>
                  <a:pt x="4232432" y="78619"/>
                </a:lnTo>
                <a:close/>
                <a:moveTo>
                  <a:pt x="4063616" y="28758"/>
                </a:moveTo>
                <a:lnTo>
                  <a:pt x="4013754" y="78619"/>
                </a:lnTo>
                <a:lnTo>
                  <a:pt x="4063616" y="128480"/>
                </a:lnTo>
                <a:lnTo>
                  <a:pt x="4113477" y="78619"/>
                </a:lnTo>
                <a:close/>
                <a:moveTo>
                  <a:pt x="3944661" y="28758"/>
                </a:moveTo>
                <a:lnTo>
                  <a:pt x="3894799" y="78619"/>
                </a:lnTo>
                <a:lnTo>
                  <a:pt x="3944661" y="128480"/>
                </a:lnTo>
                <a:lnTo>
                  <a:pt x="3994522" y="78619"/>
                </a:lnTo>
                <a:close/>
                <a:moveTo>
                  <a:pt x="3825705" y="28758"/>
                </a:moveTo>
                <a:lnTo>
                  <a:pt x="3775844" y="78619"/>
                </a:lnTo>
                <a:lnTo>
                  <a:pt x="3825705" y="128480"/>
                </a:lnTo>
                <a:lnTo>
                  <a:pt x="3875567" y="78619"/>
                </a:lnTo>
                <a:close/>
                <a:moveTo>
                  <a:pt x="3706750" y="28758"/>
                </a:moveTo>
                <a:lnTo>
                  <a:pt x="3656889" y="78619"/>
                </a:lnTo>
                <a:lnTo>
                  <a:pt x="3706750" y="128480"/>
                </a:lnTo>
                <a:lnTo>
                  <a:pt x="3756612" y="78619"/>
                </a:lnTo>
                <a:close/>
                <a:moveTo>
                  <a:pt x="3587795" y="28758"/>
                </a:moveTo>
                <a:lnTo>
                  <a:pt x="3537933" y="78619"/>
                </a:lnTo>
                <a:lnTo>
                  <a:pt x="3587795" y="128480"/>
                </a:lnTo>
                <a:lnTo>
                  <a:pt x="3637656" y="78619"/>
                </a:lnTo>
                <a:close/>
                <a:moveTo>
                  <a:pt x="3468840" y="28758"/>
                </a:moveTo>
                <a:lnTo>
                  <a:pt x="3418979" y="78619"/>
                </a:lnTo>
                <a:lnTo>
                  <a:pt x="3468840" y="128480"/>
                </a:lnTo>
                <a:lnTo>
                  <a:pt x="3518701" y="78619"/>
                </a:lnTo>
                <a:close/>
                <a:moveTo>
                  <a:pt x="3349884" y="28758"/>
                </a:moveTo>
                <a:lnTo>
                  <a:pt x="3300023" y="78619"/>
                </a:lnTo>
                <a:lnTo>
                  <a:pt x="3349884" y="128480"/>
                </a:lnTo>
                <a:lnTo>
                  <a:pt x="3399746" y="78619"/>
                </a:lnTo>
                <a:close/>
                <a:moveTo>
                  <a:pt x="3230930" y="28758"/>
                </a:moveTo>
                <a:lnTo>
                  <a:pt x="3181068" y="78619"/>
                </a:lnTo>
                <a:lnTo>
                  <a:pt x="3230930" y="128480"/>
                </a:lnTo>
                <a:lnTo>
                  <a:pt x="3280791" y="78619"/>
                </a:lnTo>
                <a:close/>
                <a:moveTo>
                  <a:pt x="3111974" y="28758"/>
                </a:moveTo>
                <a:lnTo>
                  <a:pt x="3062113" y="78619"/>
                </a:lnTo>
                <a:lnTo>
                  <a:pt x="3111974" y="128480"/>
                </a:lnTo>
                <a:lnTo>
                  <a:pt x="3161835" y="78619"/>
                </a:lnTo>
                <a:close/>
                <a:moveTo>
                  <a:pt x="2993019" y="28758"/>
                </a:moveTo>
                <a:lnTo>
                  <a:pt x="2943158" y="78619"/>
                </a:lnTo>
                <a:lnTo>
                  <a:pt x="2993019" y="128480"/>
                </a:lnTo>
                <a:lnTo>
                  <a:pt x="3042881" y="78619"/>
                </a:lnTo>
                <a:close/>
                <a:moveTo>
                  <a:pt x="2874064" y="28758"/>
                </a:moveTo>
                <a:lnTo>
                  <a:pt x="2824202" y="78619"/>
                </a:lnTo>
                <a:lnTo>
                  <a:pt x="2874064" y="128480"/>
                </a:lnTo>
                <a:lnTo>
                  <a:pt x="2923925" y="78619"/>
                </a:lnTo>
                <a:close/>
                <a:moveTo>
                  <a:pt x="2755109" y="28758"/>
                </a:moveTo>
                <a:lnTo>
                  <a:pt x="2705247" y="78619"/>
                </a:lnTo>
                <a:lnTo>
                  <a:pt x="2755109" y="128480"/>
                </a:lnTo>
                <a:lnTo>
                  <a:pt x="2804970" y="78619"/>
                </a:lnTo>
                <a:close/>
                <a:moveTo>
                  <a:pt x="2636153" y="28758"/>
                </a:moveTo>
                <a:lnTo>
                  <a:pt x="2586292" y="78619"/>
                </a:lnTo>
                <a:lnTo>
                  <a:pt x="2636153" y="128480"/>
                </a:lnTo>
                <a:lnTo>
                  <a:pt x="2686015" y="78619"/>
                </a:lnTo>
                <a:close/>
                <a:moveTo>
                  <a:pt x="2517198" y="28758"/>
                </a:moveTo>
                <a:lnTo>
                  <a:pt x="2467337" y="78619"/>
                </a:lnTo>
                <a:lnTo>
                  <a:pt x="2517198" y="128480"/>
                </a:lnTo>
                <a:lnTo>
                  <a:pt x="2567060" y="78619"/>
                </a:lnTo>
                <a:close/>
                <a:moveTo>
                  <a:pt x="2398243" y="28758"/>
                </a:moveTo>
                <a:lnTo>
                  <a:pt x="2348382" y="78619"/>
                </a:lnTo>
                <a:lnTo>
                  <a:pt x="2398243" y="128480"/>
                </a:lnTo>
                <a:lnTo>
                  <a:pt x="2448104" y="78619"/>
                </a:lnTo>
                <a:close/>
                <a:moveTo>
                  <a:pt x="2279288" y="28758"/>
                </a:moveTo>
                <a:lnTo>
                  <a:pt x="2229426" y="78619"/>
                </a:lnTo>
                <a:lnTo>
                  <a:pt x="2279288" y="128480"/>
                </a:lnTo>
                <a:lnTo>
                  <a:pt x="2329149" y="78619"/>
                </a:lnTo>
                <a:close/>
                <a:moveTo>
                  <a:pt x="2160333" y="28758"/>
                </a:moveTo>
                <a:lnTo>
                  <a:pt x="2110471" y="78619"/>
                </a:lnTo>
                <a:lnTo>
                  <a:pt x="2160333" y="128480"/>
                </a:lnTo>
                <a:lnTo>
                  <a:pt x="2210194" y="78619"/>
                </a:lnTo>
                <a:close/>
                <a:moveTo>
                  <a:pt x="2041379" y="28758"/>
                </a:moveTo>
                <a:lnTo>
                  <a:pt x="1991518" y="78619"/>
                </a:lnTo>
                <a:lnTo>
                  <a:pt x="2041380" y="128480"/>
                </a:lnTo>
                <a:lnTo>
                  <a:pt x="2091239" y="78620"/>
                </a:lnTo>
                <a:close/>
                <a:moveTo>
                  <a:pt x="1922425" y="28758"/>
                </a:moveTo>
                <a:lnTo>
                  <a:pt x="1872562" y="78620"/>
                </a:lnTo>
                <a:lnTo>
                  <a:pt x="1922423" y="128480"/>
                </a:lnTo>
                <a:lnTo>
                  <a:pt x="1972285" y="78619"/>
                </a:lnTo>
                <a:close/>
                <a:moveTo>
                  <a:pt x="1803468" y="28758"/>
                </a:moveTo>
                <a:lnTo>
                  <a:pt x="1753607" y="78619"/>
                </a:lnTo>
                <a:lnTo>
                  <a:pt x="1803469" y="128480"/>
                </a:lnTo>
                <a:lnTo>
                  <a:pt x="1853330" y="78620"/>
                </a:lnTo>
                <a:close/>
                <a:moveTo>
                  <a:pt x="1684514" y="28758"/>
                </a:moveTo>
                <a:lnTo>
                  <a:pt x="1634652" y="78620"/>
                </a:lnTo>
                <a:lnTo>
                  <a:pt x="1684513" y="128480"/>
                </a:lnTo>
                <a:lnTo>
                  <a:pt x="1734375" y="78619"/>
                </a:lnTo>
                <a:close/>
                <a:moveTo>
                  <a:pt x="1565558" y="28758"/>
                </a:moveTo>
                <a:lnTo>
                  <a:pt x="1515697" y="78619"/>
                </a:lnTo>
                <a:lnTo>
                  <a:pt x="1565559" y="128480"/>
                </a:lnTo>
                <a:lnTo>
                  <a:pt x="1615420" y="78620"/>
                </a:lnTo>
                <a:close/>
                <a:moveTo>
                  <a:pt x="1446604" y="28758"/>
                </a:moveTo>
                <a:lnTo>
                  <a:pt x="1396742" y="78620"/>
                </a:lnTo>
                <a:lnTo>
                  <a:pt x="1446603" y="128480"/>
                </a:lnTo>
                <a:lnTo>
                  <a:pt x="1496464" y="78619"/>
                </a:lnTo>
                <a:close/>
                <a:moveTo>
                  <a:pt x="1327648" y="28758"/>
                </a:moveTo>
                <a:lnTo>
                  <a:pt x="1277787" y="78619"/>
                </a:lnTo>
                <a:lnTo>
                  <a:pt x="1327649" y="128480"/>
                </a:lnTo>
                <a:lnTo>
                  <a:pt x="1377510" y="78620"/>
                </a:lnTo>
                <a:close/>
                <a:moveTo>
                  <a:pt x="1208694" y="28758"/>
                </a:moveTo>
                <a:lnTo>
                  <a:pt x="1158832" y="78620"/>
                </a:lnTo>
                <a:lnTo>
                  <a:pt x="1208693" y="128480"/>
                </a:lnTo>
                <a:lnTo>
                  <a:pt x="1258555" y="78619"/>
                </a:lnTo>
                <a:close/>
                <a:moveTo>
                  <a:pt x="970783" y="28758"/>
                </a:moveTo>
                <a:lnTo>
                  <a:pt x="920922" y="78619"/>
                </a:lnTo>
                <a:lnTo>
                  <a:pt x="970783" y="128480"/>
                </a:lnTo>
                <a:lnTo>
                  <a:pt x="1020645" y="78619"/>
                </a:lnTo>
                <a:close/>
                <a:moveTo>
                  <a:pt x="851828" y="28758"/>
                </a:moveTo>
                <a:lnTo>
                  <a:pt x="801966" y="78619"/>
                </a:lnTo>
                <a:lnTo>
                  <a:pt x="851828" y="128480"/>
                </a:lnTo>
                <a:lnTo>
                  <a:pt x="901689" y="78619"/>
                </a:lnTo>
                <a:close/>
                <a:moveTo>
                  <a:pt x="732872" y="28758"/>
                </a:moveTo>
                <a:lnTo>
                  <a:pt x="683011" y="78619"/>
                </a:lnTo>
                <a:lnTo>
                  <a:pt x="732872" y="128480"/>
                </a:lnTo>
                <a:lnTo>
                  <a:pt x="782734" y="78619"/>
                </a:lnTo>
                <a:close/>
                <a:moveTo>
                  <a:pt x="613917" y="28758"/>
                </a:moveTo>
                <a:lnTo>
                  <a:pt x="564056" y="78619"/>
                </a:lnTo>
                <a:lnTo>
                  <a:pt x="613917" y="128480"/>
                </a:lnTo>
                <a:lnTo>
                  <a:pt x="663778" y="78619"/>
                </a:lnTo>
                <a:close/>
                <a:moveTo>
                  <a:pt x="494962" y="28758"/>
                </a:moveTo>
                <a:lnTo>
                  <a:pt x="445101" y="78619"/>
                </a:lnTo>
                <a:lnTo>
                  <a:pt x="494962" y="128480"/>
                </a:lnTo>
                <a:lnTo>
                  <a:pt x="544824" y="78619"/>
                </a:lnTo>
                <a:close/>
                <a:moveTo>
                  <a:pt x="376007" y="28758"/>
                </a:moveTo>
                <a:lnTo>
                  <a:pt x="326146" y="78619"/>
                </a:lnTo>
                <a:lnTo>
                  <a:pt x="376007" y="128480"/>
                </a:lnTo>
                <a:lnTo>
                  <a:pt x="425868" y="78619"/>
                </a:lnTo>
                <a:close/>
                <a:moveTo>
                  <a:pt x="257052" y="28758"/>
                </a:moveTo>
                <a:lnTo>
                  <a:pt x="207191" y="78619"/>
                </a:lnTo>
                <a:lnTo>
                  <a:pt x="257052" y="128480"/>
                </a:lnTo>
                <a:lnTo>
                  <a:pt x="306913" y="78619"/>
                </a:lnTo>
                <a:close/>
                <a:moveTo>
                  <a:pt x="9616" y="0"/>
                </a:moveTo>
                <a:lnTo>
                  <a:pt x="138097" y="128480"/>
                </a:lnTo>
                <a:lnTo>
                  <a:pt x="187958" y="78619"/>
                </a:lnTo>
                <a:lnTo>
                  <a:pt x="118955" y="9616"/>
                </a:lnTo>
                <a:lnTo>
                  <a:pt x="128572" y="0"/>
                </a:lnTo>
                <a:lnTo>
                  <a:pt x="197574" y="69003"/>
                </a:lnTo>
                <a:lnTo>
                  <a:pt x="247436" y="19141"/>
                </a:lnTo>
                <a:lnTo>
                  <a:pt x="237911" y="9616"/>
                </a:lnTo>
                <a:lnTo>
                  <a:pt x="247527" y="0"/>
                </a:lnTo>
                <a:lnTo>
                  <a:pt x="257052" y="9525"/>
                </a:lnTo>
                <a:lnTo>
                  <a:pt x="266577" y="0"/>
                </a:lnTo>
                <a:lnTo>
                  <a:pt x="276193" y="9616"/>
                </a:lnTo>
                <a:lnTo>
                  <a:pt x="266668" y="19141"/>
                </a:lnTo>
                <a:lnTo>
                  <a:pt x="316529" y="69003"/>
                </a:lnTo>
                <a:lnTo>
                  <a:pt x="366390" y="19141"/>
                </a:lnTo>
                <a:lnTo>
                  <a:pt x="356865" y="9616"/>
                </a:lnTo>
                <a:lnTo>
                  <a:pt x="366482" y="0"/>
                </a:lnTo>
                <a:lnTo>
                  <a:pt x="376007" y="9525"/>
                </a:lnTo>
                <a:lnTo>
                  <a:pt x="385532" y="0"/>
                </a:lnTo>
                <a:lnTo>
                  <a:pt x="395148" y="9616"/>
                </a:lnTo>
                <a:lnTo>
                  <a:pt x="385623" y="19141"/>
                </a:lnTo>
                <a:lnTo>
                  <a:pt x="435485" y="69003"/>
                </a:lnTo>
                <a:lnTo>
                  <a:pt x="485346" y="19141"/>
                </a:lnTo>
                <a:lnTo>
                  <a:pt x="475820" y="9616"/>
                </a:lnTo>
                <a:lnTo>
                  <a:pt x="485437" y="0"/>
                </a:lnTo>
                <a:lnTo>
                  <a:pt x="494962" y="9525"/>
                </a:lnTo>
                <a:lnTo>
                  <a:pt x="504487" y="0"/>
                </a:lnTo>
                <a:lnTo>
                  <a:pt x="514104" y="9616"/>
                </a:lnTo>
                <a:lnTo>
                  <a:pt x="504578" y="19141"/>
                </a:lnTo>
                <a:lnTo>
                  <a:pt x="554440" y="69003"/>
                </a:lnTo>
                <a:lnTo>
                  <a:pt x="604301" y="19141"/>
                </a:lnTo>
                <a:lnTo>
                  <a:pt x="594776" y="9616"/>
                </a:lnTo>
                <a:lnTo>
                  <a:pt x="604392" y="0"/>
                </a:lnTo>
                <a:lnTo>
                  <a:pt x="613917" y="9525"/>
                </a:lnTo>
                <a:lnTo>
                  <a:pt x="623443" y="0"/>
                </a:lnTo>
                <a:lnTo>
                  <a:pt x="633059" y="9616"/>
                </a:lnTo>
                <a:lnTo>
                  <a:pt x="623534" y="19141"/>
                </a:lnTo>
                <a:lnTo>
                  <a:pt x="673395" y="69003"/>
                </a:lnTo>
                <a:lnTo>
                  <a:pt x="723257" y="19141"/>
                </a:lnTo>
                <a:lnTo>
                  <a:pt x="713731" y="9616"/>
                </a:lnTo>
                <a:lnTo>
                  <a:pt x="723347" y="0"/>
                </a:lnTo>
                <a:lnTo>
                  <a:pt x="732872" y="9525"/>
                </a:lnTo>
                <a:lnTo>
                  <a:pt x="742398" y="0"/>
                </a:lnTo>
                <a:lnTo>
                  <a:pt x="752014" y="9616"/>
                </a:lnTo>
                <a:lnTo>
                  <a:pt x="742488" y="19141"/>
                </a:lnTo>
                <a:lnTo>
                  <a:pt x="792350" y="69003"/>
                </a:lnTo>
                <a:lnTo>
                  <a:pt x="842212" y="19141"/>
                </a:lnTo>
                <a:lnTo>
                  <a:pt x="832687" y="9616"/>
                </a:lnTo>
                <a:lnTo>
                  <a:pt x="842303" y="0"/>
                </a:lnTo>
                <a:lnTo>
                  <a:pt x="851828" y="9525"/>
                </a:lnTo>
                <a:lnTo>
                  <a:pt x="861353" y="0"/>
                </a:lnTo>
                <a:lnTo>
                  <a:pt x="870969" y="9616"/>
                </a:lnTo>
                <a:lnTo>
                  <a:pt x="861444" y="19141"/>
                </a:lnTo>
                <a:lnTo>
                  <a:pt x="911306" y="69003"/>
                </a:lnTo>
                <a:lnTo>
                  <a:pt x="961167" y="19141"/>
                </a:lnTo>
                <a:lnTo>
                  <a:pt x="951642" y="9616"/>
                </a:lnTo>
                <a:lnTo>
                  <a:pt x="961258" y="0"/>
                </a:lnTo>
                <a:lnTo>
                  <a:pt x="970783" y="9525"/>
                </a:lnTo>
                <a:lnTo>
                  <a:pt x="980309" y="0"/>
                </a:lnTo>
                <a:lnTo>
                  <a:pt x="989925" y="9616"/>
                </a:lnTo>
                <a:lnTo>
                  <a:pt x="980400" y="19141"/>
                </a:lnTo>
                <a:lnTo>
                  <a:pt x="1030261" y="69003"/>
                </a:lnTo>
                <a:lnTo>
                  <a:pt x="1080122" y="19143"/>
                </a:lnTo>
                <a:lnTo>
                  <a:pt x="1070596" y="9616"/>
                </a:lnTo>
                <a:lnTo>
                  <a:pt x="1080212" y="0"/>
                </a:lnTo>
                <a:lnTo>
                  <a:pt x="1089738" y="9526"/>
                </a:lnTo>
                <a:lnTo>
                  <a:pt x="1099264" y="0"/>
                </a:lnTo>
                <a:lnTo>
                  <a:pt x="1108880" y="9616"/>
                </a:lnTo>
                <a:lnTo>
                  <a:pt x="1099354" y="19142"/>
                </a:lnTo>
                <a:lnTo>
                  <a:pt x="1149215" y="69003"/>
                </a:lnTo>
                <a:lnTo>
                  <a:pt x="1199078" y="19141"/>
                </a:lnTo>
                <a:lnTo>
                  <a:pt x="1189553" y="9616"/>
                </a:lnTo>
                <a:lnTo>
                  <a:pt x="1199168" y="0"/>
                </a:lnTo>
                <a:lnTo>
                  <a:pt x="1208694" y="9525"/>
                </a:lnTo>
                <a:lnTo>
                  <a:pt x="1218219" y="0"/>
                </a:lnTo>
                <a:lnTo>
                  <a:pt x="1227835" y="9616"/>
                </a:lnTo>
                <a:lnTo>
                  <a:pt x="1218310" y="19141"/>
                </a:lnTo>
                <a:lnTo>
                  <a:pt x="1268171" y="69002"/>
                </a:lnTo>
                <a:lnTo>
                  <a:pt x="1318031" y="19141"/>
                </a:lnTo>
                <a:lnTo>
                  <a:pt x="1308506" y="9616"/>
                </a:lnTo>
                <a:lnTo>
                  <a:pt x="1318122" y="0"/>
                </a:lnTo>
                <a:lnTo>
                  <a:pt x="1327648" y="9525"/>
                </a:lnTo>
                <a:lnTo>
                  <a:pt x="1337173" y="0"/>
                </a:lnTo>
                <a:lnTo>
                  <a:pt x="1346789" y="9616"/>
                </a:lnTo>
                <a:lnTo>
                  <a:pt x="1337263" y="19141"/>
                </a:lnTo>
                <a:lnTo>
                  <a:pt x="1387126" y="69004"/>
                </a:lnTo>
                <a:lnTo>
                  <a:pt x="1436988" y="19141"/>
                </a:lnTo>
                <a:lnTo>
                  <a:pt x="1427463" y="9616"/>
                </a:lnTo>
                <a:lnTo>
                  <a:pt x="1437078" y="0"/>
                </a:lnTo>
                <a:lnTo>
                  <a:pt x="1446604" y="9525"/>
                </a:lnTo>
                <a:lnTo>
                  <a:pt x="1456129" y="0"/>
                </a:lnTo>
                <a:lnTo>
                  <a:pt x="1465745" y="9616"/>
                </a:lnTo>
                <a:lnTo>
                  <a:pt x="1456220" y="19141"/>
                </a:lnTo>
                <a:lnTo>
                  <a:pt x="1506081" y="69002"/>
                </a:lnTo>
                <a:lnTo>
                  <a:pt x="1555941" y="19141"/>
                </a:lnTo>
                <a:lnTo>
                  <a:pt x="1546416" y="9616"/>
                </a:lnTo>
                <a:lnTo>
                  <a:pt x="1556032" y="0"/>
                </a:lnTo>
                <a:lnTo>
                  <a:pt x="1565558" y="9525"/>
                </a:lnTo>
                <a:lnTo>
                  <a:pt x="1575083" y="0"/>
                </a:lnTo>
                <a:lnTo>
                  <a:pt x="1584699" y="9616"/>
                </a:lnTo>
                <a:lnTo>
                  <a:pt x="1575174" y="19141"/>
                </a:lnTo>
                <a:lnTo>
                  <a:pt x="1625036" y="69004"/>
                </a:lnTo>
                <a:lnTo>
                  <a:pt x="1674898" y="19141"/>
                </a:lnTo>
                <a:lnTo>
                  <a:pt x="1665372" y="9616"/>
                </a:lnTo>
                <a:lnTo>
                  <a:pt x="1674989" y="0"/>
                </a:lnTo>
                <a:lnTo>
                  <a:pt x="1684514" y="9525"/>
                </a:lnTo>
                <a:lnTo>
                  <a:pt x="1694039" y="0"/>
                </a:lnTo>
                <a:lnTo>
                  <a:pt x="1703656" y="9616"/>
                </a:lnTo>
                <a:lnTo>
                  <a:pt x="1694130" y="19141"/>
                </a:lnTo>
                <a:lnTo>
                  <a:pt x="1743991" y="69002"/>
                </a:lnTo>
                <a:lnTo>
                  <a:pt x="1793852" y="19141"/>
                </a:lnTo>
                <a:lnTo>
                  <a:pt x="1784327" y="9616"/>
                </a:lnTo>
                <a:lnTo>
                  <a:pt x="1793943" y="0"/>
                </a:lnTo>
                <a:lnTo>
                  <a:pt x="1803468" y="9525"/>
                </a:lnTo>
                <a:lnTo>
                  <a:pt x="1812993" y="0"/>
                </a:lnTo>
                <a:lnTo>
                  <a:pt x="1822610" y="9616"/>
                </a:lnTo>
                <a:lnTo>
                  <a:pt x="1813084" y="19141"/>
                </a:lnTo>
                <a:lnTo>
                  <a:pt x="1862946" y="69003"/>
                </a:lnTo>
                <a:lnTo>
                  <a:pt x="1912808" y="19141"/>
                </a:lnTo>
                <a:lnTo>
                  <a:pt x="1903283" y="9616"/>
                </a:lnTo>
                <a:lnTo>
                  <a:pt x="1912899" y="0"/>
                </a:lnTo>
                <a:lnTo>
                  <a:pt x="1922425" y="9525"/>
                </a:lnTo>
                <a:lnTo>
                  <a:pt x="1931950" y="0"/>
                </a:lnTo>
                <a:lnTo>
                  <a:pt x="1941566" y="9616"/>
                </a:lnTo>
                <a:lnTo>
                  <a:pt x="1932040" y="19141"/>
                </a:lnTo>
                <a:lnTo>
                  <a:pt x="1981901" y="69002"/>
                </a:lnTo>
                <a:lnTo>
                  <a:pt x="2031761" y="19141"/>
                </a:lnTo>
                <a:lnTo>
                  <a:pt x="2022237" y="9616"/>
                </a:lnTo>
                <a:lnTo>
                  <a:pt x="2031853" y="0"/>
                </a:lnTo>
                <a:lnTo>
                  <a:pt x="2041379" y="9525"/>
                </a:lnTo>
                <a:lnTo>
                  <a:pt x="2050903" y="0"/>
                </a:lnTo>
                <a:lnTo>
                  <a:pt x="2060519" y="9616"/>
                </a:lnTo>
                <a:lnTo>
                  <a:pt x="2050994" y="19141"/>
                </a:lnTo>
                <a:lnTo>
                  <a:pt x="2100855" y="69003"/>
                </a:lnTo>
                <a:lnTo>
                  <a:pt x="2150716" y="19141"/>
                </a:lnTo>
                <a:lnTo>
                  <a:pt x="2141191" y="9616"/>
                </a:lnTo>
                <a:lnTo>
                  <a:pt x="2150807" y="0"/>
                </a:lnTo>
                <a:lnTo>
                  <a:pt x="2160333" y="9525"/>
                </a:lnTo>
                <a:lnTo>
                  <a:pt x="2169858" y="0"/>
                </a:lnTo>
                <a:lnTo>
                  <a:pt x="2179474" y="9616"/>
                </a:lnTo>
                <a:lnTo>
                  <a:pt x="2169949" y="19141"/>
                </a:lnTo>
                <a:lnTo>
                  <a:pt x="2219810" y="69003"/>
                </a:lnTo>
                <a:lnTo>
                  <a:pt x="2269671" y="19141"/>
                </a:lnTo>
                <a:lnTo>
                  <a:pt x="2260146" y="9616"/>
                </a:lnTo>
                <a:lnTo>
                  <a:pt x="2269762" y="0"/>
                </a:lnTo>
                <a:lnTo>
                  <a:pt x="2279288" y="9525"/>
                </a:lnTo>
                <a:lnTo>
                  <a:pt x="2288813" y="0"/>
                </a:lnTo>
                <a:lnTo>
                  <a:pt x="2298429" y="9616"/>
                </a:lnTo>
                <a:lnTo>
                  <a:pt x="2288904" y="19141"/>
                </a:lnTo>
                <a:lnTo>
                  <a:pt x="2338765" y="69003"/>
                </a:lnTo>
                <a:lnTo>
                  <a:pt x="2388627" y="19141"/>
                </a:lnTo>
                <a:lnTo>
                  <a:pt x="2379102" y="9616"/>
                </a:lnTo>
                <a:lnTo>
                  <a:pt x="2388718" y="0"/>
                </a:lnTo>
                <a:lnTo>
                  <a:pt x="2398243" y="9525"/>
                </a:lnTo>
                <a:lnTo>
                  <a:pt x="2407768" y="0"/>
                </a:lnTo>
                <a:lnTo>
                  <a:pt x="2417384" y="9616"/>
                </a:lnTo>
                <a:lnTo>
                  <a:pt x="2407859" y="19141"/>
                </a:lnTo>
                <a:lnTo>
                  <a:pt x="2457720" y="69003"/>
                </a:lnTo>
                <a:lnTo>
                  <a:pt x="2507582" y="19141"/>
                </a:lnTo>
                <a:lnTo>
                  <a:pt x="2498057" y="9616"/>
                </a:lnTo>
                <a:lnTo>
                  <a:pt x="2507673" y="0"/>
                </a:lnTo>
                <a:lnTo>
                  <a:pt x="2517198" y="9525"/>
                </a:lnTo>
                <a:lnTo>
                  <a:pt x="2526723" y="0"/>
                </a:lnTo>
                <a:lnTo>
                  <a:pt x="2536339" y="9616"/>
                </a:lnTo>
                <a:lnTo>
                  <a:pt x="2526814" y="19141"/>
                </a:lnTo>
                <a:lnTo>
                  <a:pt x="2576676" y="69003"/>
                </a:lnTo>
                <a:lnTo>
                  <a:pt x="2626537" y="19141"/>
                </a:lnTo>
                <a:lnTo>
                  <a:pt x="2617012" y="9616"/>
                </a:lnTo>
                <a:lnTo>
                  <a:pt x="2626628" y="0"/>
                </a:lnTo>
                <a:lnTo>
                  <a:pt x="2636153" y="9525"/>
                </a:lnTo>
                <a:lnTo>
                  <a:pt x="2645678" y="0"/>
                </a:lnTo>
                <a:lnTo>
                  <a:pt x="2655295" y="9616"/>
                </a:lnTo>
                <a:lnTo>
                  <a:pt x="2645769" y="19141"/>
                </a:lnTo>
                <a:lnTo>
                  <a:pt x="2695631" y="69003"/>
                </a:lnTo>
                <a:lnTo>
                  <a:pt x="2745492" y="19141"/>
                </a:lnTo>
                <a:lnTo>
                  <a:pt x="2735967" y="9616"/>
                </a:lnTo>
                <a:lnTo>
                  <a:pt x="2745583" y="0"/>
                </a:lnTo>
                <a:lnTo>
                  <a:pt x="2755109" y="9525"/>
                </a:lnTo>
                <a:lnTo>
                  <a:pt x="2764634" y="0"/>
                </a:lnTo>
                <a:lnTo>
                  <a:pt x="2774250" y="9616"/>
                </a:lnTo>
                <a:lnTo>
                  <a:pt x="2764725" y="19141"/>
                </a:lnTo>
                <a:lnTo>
                  <a:pt x="2814586" y="69003"/>
                </a:lnTo>
                <a:lnTo>
                  <a:pt x="2864448" y="19141"/>
                </a:lnTo>
                <a:lnTo>
                  <a:pt x="2854923" y="9616"/>
                </a:lnTo>
                <a:lnTo>
                  <a:pt x="2864539" y="0"/>
                </a:lnTo>
                <a:lnTo>
                  <a:pt x="2874064" y="9525"/>
                </a:lnTo>
                <a:lnTo>
                  <a:pt x="2883589" y="0"/>
                </a:lnTo>
                <a:lnTo>
                  <a:pt x="2893205" y="9616"/>
                </a:lnTo>
                <a:lnTo>
                  <a:pt x="2883680" y="19141"/>
                </a:lnTo>
                <a:lnTo>
                  <a:pt x="2933541" y="69003"/>
                </a:lnTo>
                <a:lnTo>
                  <a:pt x="2983403" y="19141"/>
                </a:lnTo>
                <a:lnTo>
                  <a:pt x="2973878" y="9616"/>
                </a:lnTo>
                <a:lnTo>
                  <a:pt x="2983494" y="0"/>
                </a:lnTo>
                <a:lnTo>
                  <a:pt x="2993019" y="9525"/>
                </a:lnTo>
                <a:lnTo>
                  <a:pt x="3002544" y="0"/>
                </a:lnTo>
                <a:lnTo>
                  <a:pt x="3012160" y="9616"/>
                </a:lnTo>
                <a:lnTo>
                  <a:pt x="3002635" y="19141"/>
                </a:lnTo>
                <a:lnTo>
                  <a:pt x="3052497" y="69003"/>
                </a:lnTo>
                <a:lnTo>
                  <a:pt x="3102358" y="19141"/>
                </a:lnTo>
                <a:lnTo>
                  <a:pt x="3092833" y="9616"/>
                </a:lnTo>
                <a:lnTo>
                  <a:pt x="3102449" y="0"/>
                </a:lnTo>
                <a:lnTo>
                  <a:pt x="3111974" y="9525"/>
                </a:lnTo>
                <a:lnTo>
                  <a:pt x="3121499" y="0"/>
                </a:lnTo>
                <a:lnTo>
                  <a:pt x="3131116" y="9616"/>
                </a:lnTo>
                <a:lnTo>
                  <a:pt x="3121590" y="19141"/>
                </a:lnTo>
                <a:lnTo>
                  <a:pt x="3171452" y="69003"/>
                </a:lnTo>
                <a:lnTo>
                  <a:pt x="3221313" y="19141"/>
                </a:lnTo>
                <a:lnTo>
                  <a:pt x="3211788" y="9616"/>
                </a:lnTo>
                <a:lnTo>
                  <a:pt x="3221404" y="0"/>
                </a:lnTo>
                <a:lnTo>
                  <a:pt x="3230930" y="9525"/>
                </a:lnTo>
                <a:lnTo>
                  <a:pt x="3240455" y="0"/>
                </a:lnTo>
                <a:lnTo>
                  <a:pt x="3250071" y="9616"/>
                </a:lnTo>
                <a:lnTo>
                  <a:pt x="3240546" y="19141"/>
                </a:lnTo>
                <a:lnTo>
                  <a:pt x="3290407" y="69003"/>
                </a:lnTo>
                <a:lnTo>
                  <a:pt x="3340269" y="19141"/>
                </a:lnTo>
                <a:lnTo>
                  <a:pt x="3330743" y="9616"/>
                </a:lnTo>
                <a:lnTo>
                  <a:pt x="3340360" y="0"/>
                </a:lnTo>
                <a:lnTo>
                  <a:pt x="3349884" y="9525"/>
                </a:lnTo>
                <a:lnTo>
                  <a:pt x="3359410" y="0"/>
                </a:lnTo>
                <a:lnTo>
                  <a:pt x="3369026" y="9616"/>
                </a:lnTo>
                <a:lnTo>
                  <a:pt x="3359501" y="19141"/>
                </a:lnTo>
                <a:lnTo>
                  <a:pt x="3409362" y="69003"/>
                </a:lnTo>
                <a:lnTo>
                  <a:pt x="3459223" y="19141"/>
                </a:lnTo>
                <a:lnTo>
                  <a:pt x="3449699" y="9616"/>
                </a:lnTo>
                <a:lnTo>
                  <a:pt x="3459315" y="0"/>
                </a:lnTo>
                <a:lnTo>
                  <a:pt x="3468840" y="9525"/>
                </a:lnTo>
                <a:lnTo>
                  <a:pt x="3478365" y="0"/>
                </a:lnTo>
                <a:lnTo>
                  <a:pt x="3487981" y="9616"/>
                </a:lnTo>
                <a:lnTo>
                  <a:pt x="3478456" y="19141"/>
                </a:lnTo>
                <a:lnTo>
                  <a:pt x="3528318" y="69003"/>
                </a:lnTo>
                <a:lnTo>
                  <a:pt x="3578179" y="19141"/>
                </a:lnTo>
                <a:lnTo>
                  <a:pt x="3568654" y="9616"/>
                </a:lnTo>
                <a:lnTo>
                  <a:pt x="3578270" y="0"/>
                </a:lnTo>
                <a:lnTo>
                  <a:pt x="3587795" y="9525"/>
                </a:lnTo>
                <a:lnTo>
                  <a:pt x="3597320" y="0"/>
                </a:lnTo>
                <a:lnTo>
                  <a:pt x="3606937" y="9616"/>
                </a:lnTo>
                <a:lnTo>
                  <a:pt x="3597411" y="19141"/>
                </a:lnTo>
                <a:lnTo>
                  <a:pt x="3647273" y="69003"/>
                </a:lnTo>
                <a:lnTo>
                  <a:pt x="3697134" y="19141"/>
                </a:lnTo>
                <a:lnTo>
                  <a:pt x="3687609" y="9616"/>
                </a:lnTo>
                <a:lnTo>
                  <a:pt x="3697225" y="0"/>
                </a:lnTo>
                <a:lnTo>
                  <a:pt x="3706750" y="9525"/>
                </a:lnTo>
                <a:lnTo>
                  <a:pt x="3716276" y="0"/>
                </a:lnTo>
                <a:lnTo>
                  <a:pt x="3725891" y="9616"/>
                </a:lnTo>
                <a:lnTo>
                  <a:pt x="3716367" y="19141"/>
                </a:lnTo>
                <a:lnTo>
                  <a:pt x="3766228" y="69003"/>
                </a:lnTo>
                <a:lnTo>
                  <a:pt x="3816089" y="19141"/>
                </a:lnTo>
                <a:lnTo>
                  <a:pt x="3806564" y="9616"/>
                </a:lnTo>
                <a:lnTo>
                  <a:pt x="3816180" y="0"/>
                </a:lnTo>
                <a:lnTo>
                  <a:pt x="3825705" y="9525"/>
                </a:lnTo>
                <a:lnTo>
                  <a:pt x="3835230" y="0"/>
                </a:lnTo>
                <a:lnTo>
                  <a:pt x="3844847" y="9616"/>
                </a:lnTo>
                <a:lnTo>
                  <a:pt x="3835322" y="19141"/>
                </a:lnTo>
                <a:lnTo>
                  <a:pt x="3885183" y="69003"/>
                </a:lnTo>
                <a:lnTo>
                  <a:pt x="3935044" y="19141"/>
                </a:lnTo>
                <a:lnTo>
                  <a:pt x="3925519" y="9616"/>
                </a:lnTo>
                <a:lnTo>
                  <a:pt x="3935135" y="0"/>
                </a:lnTo>
                <a:lnTo>
                  <a:pt x="3944661" y="9525"/>
                </a:lnTo>
                <a:lnTo>
                  <a:pt x="3954186" y="0"/>
                </a:lnTo>
                <a:lnTo>
                  <a:pt x="3963802" y="9616"/>
                </a:lnTo>
                <a:lnTo>
                  <a:pt x="3954277" y="19141"/>
                </a:lnTo>
                <a:lnTo>
                  <a:pt x="4004138" y="69003"/>
                </a:lnTo>
                <a:lnTo>
                  <a:pt x="4054000" y="19141"/>
                </a:lnTo>
                <a:lnTo>
                  <a:pt x="4044474" y="9616"/>
                </a:lnTo>
                <a:lnTo>
                  <a:pt x="4054091" y="0"/>
                </a:lnTo>
                <a:lnTo>
                  <a:pt x="4063616" y="9525"/>
                </a:lnTo>
                <a:lnTo>
                  <a:pt x="4073141" y="0"/>
                </a:lnTo>
                <a:lnTo>
                  <a:pt x="4082757" y="9616"/>
                </a:lnTo>
                <a:lnTo>
                  <a:pt x="4073232" y="19141"/>
                </a:lnTo>
                <a:lnTo>
                  <a:pt x="4123093" y="69003"/>
                </a:lnTo>
                <a:lnTo>
                  <a:pt x="4172955" y="19141"/>
                </a:lnTo>
                <a:lnTo>
                  <a:pt x="4163430" y="9616"/>
                </a:lnTo>
                <a:lnTo>
                  <a:pt x="4173046" y="0"/>
                </a:lnTo>
                <a:lnTo>
                  <a:pt x="4182571" y="9525"/>
                </a:lnTo>
                <a:lnTo>
                  <a:pt x="4192096" y="0"/>
                </a:lnTo>
                <a:lnTo>
                  <a:pt x="4201712" y="9616"/>
                </a:lnTo>
                <a:lnTo>
                  <a:pt x="4192187" y="19141"/>
                </a:lnTo>
                <a:lnTo>
                  <a:pt x="4242048" y="69003"/>
                </a:lnTo>
                <a:lnTo>
                  <a:pt x="4291910" y="19141"/>
                </a:lnTo>
                <a:lnTo>
                  <a:pt x="4282385" y="9616"/>
                </a:lnTo>
                <a:lnTo>
                  <a:pt x="4292001" y="0"/>
                </a:lnTo>
                <a:lnTo>
                  <a:pt x="4301526" y="9525"/>
                </a:lnTo>
                <a:lnTo>
                  <a:pt x="4311051" y="0"/>
                </a:lnTo>
                <a:lnTo>
                  <a:pt x="4320667" y="9616"/>
                </a:lnTo>
                <a:lnTo>
                  <a:pt x="4311142" y="19141"/>
                </a:lnTo>
                <a:lnTo>
                  <a:pt x="4361004" y="69003"/>
                </a:lnTo>
                <a:lnTo>
                  <a:pt x="4410865" y="19141"/>
                </a:lnTo>
                <a:lnTo>
                  <a:pt x="4401340" y="9616"/>
                </a:lnTo>
                <a:lnTo>
                  <a:pt x="4410956" y="0"/>
                </a:lnTo>
                <a:lnTo>
                  <a:pt x="4420481" y="9525"/>
                </a:lnTo>
                <a:lnTo>
                  <a:pt x="4430006" y="0"/>
                </a:lnTo>
                <a:lnTo>
                  <a:pt x="4439623" y="9616"/>
                </a:lnTo>
                <a:lnTo>
                  <a:pt x="4430097" y="19141"/>
                </a:lnTo>
                <a:lnTo>
                  <a:pt x="4479959" y="69003"/>
                </a:lnTo>
                <a:lnTo>
                  <a:pt x="4529820" y="19141"/>
                </a:lnTo>
                <a:lnTo>
                  <a:pt x="4520295" y="9616"/>
                </a:lnTo>
                <a:lnTo>
                  <a:pt x="4529911" y="0"/>
                </a:lnTo>
                <a:lnTo>
                  <a:pt x="4539436" y="9525"/>
                </a:lnTo>
                <a:lnTo>
                  <a:pt x="4548962" y="0"/>
                </a:lnTo>
                <a:lnTo>
                  <a:pt x="4558578" y="9616"/>
                </a:lnTo>
                <a:lnTo>
                  <a:pt x="4549053" y="19141"/>
                </a:lnTo>
                <a:lnTo>
                  <a:pt x="4598914" y="69003"/>
                </a:lnTo>
                <a:lnTo>
                  <a:pt x="4648773" y="19145"/>
                </a:lnTo>
                <a:lnTo>
                  <a:pt x="4639245" y="9616"/>
                </a:lnTo>
                <a:lnTo>
                  <a:pt x="4648861" y="0"/>
                </a:lnTo>
                <a:lnTo>
                  <a:pt x="4658389" y="9528"/>
                </a:lnTo>
                <a:lnTo>
                  <a:pt x="4667917" y="0"/>
                </a:lnTo>
                <a:lnTo>
                  <a:pt x="4677533" y="9616"/>
                </a:lnTo>
                <a:lnTo>
                  <a:pt x="4668005" y="19145"/>
                </a:lnTo>
                <a:lnTo>
                  <a:pt x="4717867" y="69006"/>
                </a:lnTo>
                <a:lnTo>
                  <a:pt x="4761882" y="24992"/>
                </a:lnTo>
                <a:lnTo>
                  <a:pt x="4746506" y="9616"/>
                </a:lnTo>
                <a:lnTo>
                  <a:pt x="4756122" y="0"/>
                </a:lnTo>
                <a:lnTo>
                  <a:pt x="4771498" y="15375"/>
                </a:lnTo>
                <a:lnTo>
                  <a:pt x="4786873" y="0"/>
                </a:lnTo>
                <a:lnTo>
                  <a:pt x="4796489" y="9616"/>
                </a:lnTo>
                <a:lnTo>
                  <a:pt x="4781114" y="24991"/>
                </a:lnTo>
                <a:lnTo>
                  <a:pt x="4830972" y="74850"/>
                </a:lnTo>
                <a:lnTo>
                  <a:pt x="4880834" y="24989"/>
                </a:lnTo>
                <a:lnTo>
                  <a:pt x="4865461" y="9616"/>
                </a:lnTo>
                <a:lnTo>
                  <a:pt x="4875078" y="0"/>
                </a:lnTo>
                <a:lnTo>
                  <a:pt x="4890450" y="15372"/>
                </a:lnTo>
                <a:lnTo>
                  <a:pt x="4905822" y="0"/>
                </a:lnTo>
                <a:lnTo>
                  <a:pt x="4915438" y="9616"/>
                </a:lnTo>
                <a:lnTo>
                  <a:pt x="4900066" y="24989"/>
                </a:lnTo>
                <a:lnTo>
                  <a:pt x="4944080" y="69003"/>
                </a:lnTo>
                <a:lnTo>
                  <a:pt x="4993942" y="19141"/>
                </a:lnTo>
                <a:lnTo>
                  <a:pt x="4984417" y="9616"/>
                </a:lnTo>
                <a:lnTo>
                  <a:pt x="4994033" y="0"/>
                </a:lnTo>
                <a:lnTo>
                  <a:pt x="5003558" y="9525"/>
                </a:lnTo>
                <a:lnTo>
                  <a:pt x="5013083" y="0"/>
                </a:lnTo>
                <a:lnTo>
                  <a:pt x="5022699" y="9616"/>
                </a:lnTo>
                <a:lnTo>
                  <a:pt x="5013174" y="19141"/>
                </a:lnTo>
                <a:lnTo>
                  <a:pt x="5063035" y="69003"/>
                </a:lnTo>
                <a:lnTo>
                  <a:pt x="5112897" y="19141"/>
                </a:lnTo>
                <a:lnTo>
                  <a:pt x="5103371" y="9616"/>
                </a:lnTo>
                <a:lnTo>
                  <a:pt x="5112988" y="0"/>
                </a:lnTo>
                <a:lnTo>
                  <a:pt x="5122513" y="9525"/>
                </a:lnTo>
                <a:lnTo>
                  <a:pt x="5132038" y="0"/>
                </a:lnTo>
                <a:lnTo>
                  <a:pt x="5141655" y="9616"/>
                </a:lnTo>
                <a:lnTo>
                  <a:pt x="5132129" y="19141"/>
                </a:lnTo>
                <a:lnTo>
                  <a:pt x="5181991" y="69003"/>
                </a:lnTo>
                <a:lnTo>
                  <a:pt x="5231852" y="19141"/>
                </a:lnTo>
                <a:lnTo>
                  <a:pt x="5222327" y="9616"/>
                </a:lnTo>
                <a:lnTo>
                  <a:pt x="5231943" y="0"/>
                </a:lnTo>
                <a:lnTo>
                  <a:pt x="5241468" y="9525"/>
                </a:lnTo>
                <a:lnTo>
                  <a:pt x="5250994" y="0"/>
                </a:lnTo>
                <a:lnTo>
                  <a:pt x="5260610" y="9616"/>
                </a:lnTo>
                <a:lnTo>
                  <a:pt x="5251084" y="19141"/>
                </a:lnTo>
                <a:lnTo>
                  <a:pt x="5300946" y="69003"/>
                </a:lnTo>
                <a:lnTo>
                  <a:pt x="5350807" y="19141"/>
                </a:lnTo>
                <a:lnTo>
                  <a:pt x="5341282" y="9616"/>
                </a:lnTo>
                <a:lnTo>
                  <a:pt x="5350898" y="0"/>
                </a:lnTo>
                <a:lnTo>
                  <a:pt x="5360424" y="9525"/>
                </a:lnTo>
                <a:lnTo>
                  <a:pt x="5369949" y="0"/>
                </a:lnTo>
                <a:lnTo>
                  <a:pt x="5379565" y="9616"/>
                </a:lnTo>
                <a:lnTo>
                  <a:pt x="5370040" y="19141"/>
                </a:lnTo>
                <a:lnTo>
                  <a:pt x="5419901" y="69003"/>
                </a:lnTo>
                <a:lnTo>
                  <a:pt x="5469763" y="19141"/>
                </a:lnTo>
                <a:lnTo>
                  <a:pt x="5460237" y="9616"/>
                </a:lnTo>
                <a:lnTo>
                  <a:pt x="5469853" y="0"/>
                </a:lnTo>
                <a:lnTo>
                  <a:pt x="5479378" y="9525"/>
                </a:lnTo>
                <a:lnTo>
                  <a:pt x="5488904" y="0"/>
                </a:lnTo>
                <a:lnTo>
                  <a:pt x="5498520" y="9616"/>
                </a:lnTo>
                <a:lnTo>
                  <a:pt x="5488995" y="19141"/>
                </a:lnTo>
                <a:lnTo>
                  <a:pt x="5538856" y="69003"/>
                </a:lnTo>
                <a:lnTo>
                  <a:pt x="5588718" y="19141"/>
                </a:lnTo>
                <a:lnTo>
                  <a:pt x="5579193" y="9616"/>
                </a:lnTo>
                <a:lnTo>
                  <a:pt x="5588809" y="0"/>
                </a:lnTo>
                <a:lnTo>
                  <a:pt x="5598334" y="9525"/>
                </a:lnTo>
                <a:lnTo>
                  <a:pt x="5607859" y="0"/>
                </a:lnTo>
                <a:lnTo>
                  <a:pt x="5617475" y="9616"/>
                </a:lnTo>
                <a:lnTo>
                  <a:pt x="5607950" y="19141"/>
                </a:lnTo>
                <a:lnTo>
                  <a:pt x="5657812" y="69003"/>
                </a:lnTo>
                <a:lnTo>
                  <a:pt x="5707673" y="19141"/>
                </a:lnTo>
                <a:lnTo>
                  <a:pt x="5698148" y="9616"/>
                </a:lnTo>
                <a:lnTo>
                  <a:pt x="5707765" y="0"/>
                </a:lnTo>
                <a:lnTo>
                  <a:pt x="5717289" y="9525"/>
                </a:lnTo>
                <a:lnTo>
                  <a:pt x="5726815" y="0"/>
                </a:lnTo>
                <a:lnTo>
                  <a:pt x="5736431" y="9616"/>
                </a:lnTo>
                <a:lnTo>
                  <a:pt x="5726906" y="19141"/>
                </a:lnTo>
                <a:lnTo>
                  <a:pt x="5776767" y="69003"/>
                </a:lnTo>
                <a:lnTo>
                  <a:pt x="5826628" y="19143"/>
                </a:lnTo>
                <a:lnTo>
                  <a:pt x="5817102" y="9616"/>
                </a:lnTo>
                <a:lnTo>
                  <a:pt x="5826718" y="0"/>
                </a:lnTo>
                <a:lnTo>
                  <a:pt x="5836244" y="9526"/>
                </a:lnTo>
                <a:lnTo>
                  <a:pt x="5845770" y="0"/>
                </a:lnTo>
                <a:lnTo>
                  <a:pt x="5855386" y="9616"/>
                </a:lnTo>
                <a:lnTo>
                  <a:pt x="5845860" y="19142"/>
                </a:lnTo>
                <a:lnTo>
                  <a:pt x="5895722" y="69003"/>
                </a:lnTo>
                <a:lnTo>
                  <a:pt x="5945584" y="19141"/>
                </a:lnTo>
                <a:lnTo>
                  <a:pt x="5936059" y="9616"/>
                </a:lnTo>
                <a:lnTo>
                  <a:pt x="5945674" y="0"/>
                </a:lnTo>
                <a:lnTo>
                  <a:pt x="5955200" y="9525"/>
                </a:lnTo>
                <a:lnTo>
                  <a:pt x="5964725" y="0"/>
                </a:lnTo>
                <a:lnTo>
                  <a:pt x="5974342" y="9616"/>
                </a:lnTo>
                <a:lnTo>
                  <a:pt x="5964816" y="19141"/>
                </a:lnTo>
                <a:lnTo>
                  <a:pt x="6014677" y="69002"/>
                </a:lnTo>
                <a:lnTo>
                  <a:pt x="6064537" y="19141"/>
                </a:lnTo>
                <a:lnTo>
                  <a:pt x="6055012" y="9616"/>
                </a:lnTo>
                <a:lnTo>
                  <a:pt x="6064628" y="0"/>
                </a:lnTo>
                <a:lnTo>
                  <a:pt x="6074154" y="9525"/>
                </a:lnTo>
                <a:lnTo>
                  <a:pt x="6083679" y="0"/>
                </a:lnTo>
                <a:lnTo>
                  <a:pt x="6093295" y="9616"/>
                </a:lnTo>
                <a:lnTo>
                  <a:pt x="6083770" y="19141"/>
                </a:lnTo>
                <a:lnTo>
                  <a:pt x="6133632" y="69004"/>
                </a:lnTo>
                <a:lnTo>
                  <a:pt x="6183494" y="19141"/>
                </a:lnTo>
                <a:lnTo>
                  <a:pt x="6173969" y="9616"/>
                </a:lnTo>
                <a:lnTo>
                  <a:pt x="6183584" y="0"/>
                </a:lnTo>
                <a:lnTo>
                  <a:pt x="6193110" y="9525"/>
                </a:lnTo>
                <a:lnTo>
                  <a:pt x="6202635" y="0"/>
                </a:lnTo>
                <a:lnTo>
                  <a:pt x="6212251" y="9616"/>
                </a:lnTo>
                <a:lnTo>
                  <a:pt x="6202726" y="19141"/>
                </a:lnTo>
                <a:lnTo>
                  <a:pt x="6252587" y="69002"/>
                </a:lnTo>
                <a:lnTo>
                  <a:pt x="6302448" y="19141"/>
                </a:lnTo>
                <a:lnTo>
                  <a:pt x="6292922" y="9616"/>
                </a:lnTo>
                <a:lnTo>
                  <a:pt x="6302539" y="0"/>
                </a:lnTo>
                <a:lnTo>
                  <a:pt x="6312064" y="9525"/>
                </a:lnTo>
                <a:lnTo>
                  <a:pt x="6321589" y="0"/>
                </a:lnTo>
                <a:lnTo>
                  <a:pt x="6331205" y="9616"/>
                </a:lnTo>
                <a:lnTo>
                  <a:pt x="6321680" y="19141"/>
                </a:lnTo>
                <a:lnTo>
                  <a:pt x="6371542" y="69004"/>
                </a:lnTo>
                <a:lnTo>
                  <a:pt x="6421404" y="19141"/>
                </a:lnTo>
                <a:lnTo>
                  <a:pt x="6411879" y="9616"/>
                </a:lnTo>
                <a:lnTo>
                  <a:pt x="6421495" y="0"/>
                </a:lnTo>
                <a:lnTo>
                  <a:pt x="6431020" y="9525"/>
                </a:lnTo>
                <a:lnTo>
                  <a:pt x="6440545" y="0"/>
                </a:lnTo>
                <a:lnTo>
                  <a:pt x="6450162" y="9616"/>
                </a:lnTo>
                <a:lnTo>
                  <a:pt x="6440636" y="19141"/>
                </a:lnTo>
                <a:lnTo>
                  <a:pt x="6490497" y="69002"/>
                </a:lnTo>
                <a:lnTo>
                  <a:pt x="6540358" y="19141"/>
                </a:lnTo>
                <a:lnTo>
                  <a:pt x="6530833" y="9616"/>
                </a:lnTo>
                <a:lnTo>
                  <a:pt x="6540449" y="0"/>
                </a:lnTo>
                <a:lnTo>
                  <a:pt x="6549974" y="9525"/>
                </a:lnTo>
                <a:lnTo>
                  <a:pt x="6559499" y="0"/>
                </a:lnTo>
                <a:lnTo>
                  <a:pt x="6569116" y="9616"/>
                </a:lnTo>
                <a:lnTo>
                  <a:pt x="6559590" y="19141"/>
                </a:lnTo>
                <a:lnTo>
                  <a:pt x="6609452" y="69003"/>
                </a:lnTo>
                <a:lnTo>
                  <a:pt x="6659314" y="19141"/>
                </a:lnTo>
                <a:lnTo>
                  <a:pt x="6649789" y="9616"/>
                </a:lnTo>
                <a:lnTo>
                  <a:pt x="6659405" y="0"/>
                </a:lnTo>
                <a:lnTo>
                  <a:pt x="6668931" y="9525"/>
                </a:lnTo>
                <a:lnTo>
                  <a:pt x="6678456" y="0"/>
                </a:lnTo>
                <a:lnTo>
                  <a:pt x="6688072" y="9616"/>
                </a:lnTo>
                <a:lnTo>
                  <a:pt x="6678547" y="19141"/>
                </a:lnTo>
                <a:lnTo>
                  <a:pt x="6728407" y="69002"/>
                </a:lnTo>
                <a:lnTo>
                  <a:pt x="6778268" y="19141"/>
                </a:lnTo>
                <a:lnTo>
                  <a:pt x="6768743" y="9616"/>
                </a:lnTo>
                <a:lnTo>
                  <a:pt x="6778359" y="0"/>
                </a:lnTo>
                <a:lnTo>
                  <a:pt x="6787885" y="9525"/>
                </a:lnTo>
                <a:lnTo>
                  <a:pt x="6797409" y="0"/>
                </a:lnTo>
                <a:lnTo>
                  <a:pt x="6807025" y="9616"/>
                </a:lnTo>
                <a:lnTo>
                  <a:pt x="6797500" y="19141"/>
                </a:lnTo>
                <a:lnTo>
                  <a:pt x="6847361" y="69003"/>
                </a:lnTo>
                <a:lnTo>
                  <a:pt x="6897222" y="19141"/>
                </a:lnTo>
                <a:lnTo>
                  <a:pt x="6887697" y="9616"/>
                </a:lnTo>
                <a:lnTo>
                  <a:pt x="6897313" y="0"/>
                </a:lnTo>
                <a:lnTo>
                  <a:pt x="6906839" y="9525"/>
                </a:lnTo>
                <a:lnTo>
                  <a:pt x="6916364" y="0"/>
                </a:lnTo>
                <a:lnTo>
                  <a:pt x="6925980" y="9616"/>
                </a:lnTo>
                <a:lnTo>
                  <a:pt x="6916455" y="19141"/>
                </a:lnTo>
                <a:lnTo>
                  <a:pt x="6966316" y="69003"/>
                </a:lnTo>
                <a:lnTo>
                  <a:pt x="7016178" y="19141"/>
                </a:lnTo>
                <a:lnTo>
                  <a:pt x="7006652" y="9616"/>
                </a:lnTo>
                <a:lnTo>
                  <a:pt x="7016269" y="0"/>
                </a:lnTo>
                <a:lnTo>
                  <a:pt x="7025794" y="9525"/>
                </a:lnTo>
                <a:lnTo>
                  <a:pt x="7035319" y="0"/>
                </a:lnTo>
                <a:lnTo>
                  <a:pt x="7044935" y="9616"/>
                </a:lnTo>
                <a:lnTo>
                  <a:pt x="7035410" y="19141"/>
                </a:lnTo>
                <a:lnTo>
                  <a:pt x="7085271" y="69003"/>
                </a:lnTo>
                <a:lnTo>
                  <a:pt x="7135133" y="19141"/>
                </a:lnTo>
                <a:lnTo>
                  <a:pt x="7125608" y="9616"/>
                </a:lnTo>
                <a:lnTo>
                  <a:pt x="7135224" y="0"/>
                </a:lnTo>
                <a:lnTo>
                  <a:pt x="7144749" y="9525"/>
                </a:lnTo>
                <a:lnTo>
                  <a:pt x="7154274" y="0"/>
                </a:lnTo>
                <a:lnTo>
                  <a:pt x="7163890" y="9616"/>
                </a:lnTo>
                <a:lnTo>
                  <a:pt x="7154365" y="19141"/>
                </a:lnTo>
                <a:lnTo>
                  <a:pt x="7204227" y="69003"/>
                </a:lnTo>
                <a:lnTo>
                  <a:pt x="7254088" y="19141"/>
                </a:lnTo>
                <a:lnTo>
                  <a:pt x="7244563" y="9616"/>
                </a:lnTo>
                <a:lnTo>
                  <a:pt x="7254179" y="0"/>
                </a:lnTo>
                <a:lnTo>
                  <a:pt x="7263704" y="9525"/>
                </a:lnTo>
                <a:lnTo>
                  <a:pt x="7273229" y="0"/>
                </a:lnTo>
                <a:lnTo>
                  <a:pt x="7282846" y="9616"/>
                </a:lnTo>
                <a:lnTo>
                  <a:pt x="7273320" y="19141"/>
                </a:lnTo>
                <a:lnTo>
                  <a:pt x="7323182" y="69003"/>
                </a:lnTo>
                <a:lnTo>
                  <a:pt x="7373043" y="19141"/>
                </a:lnTo>
                <a:lnTo>
                  <a:pt x="7363518" y="9616"/>
                </a:lnTo>
                <a:lnTo>
                  <a:pt x="7373134" y="0"/>
                </a:lnTo>
                <a:lnTo>
                  <a:pt x="7382659" y="9525"/>
                </a:lnTo>
                <a:lnTo>
                  <a:pt x="7392185" y="0"/>
                </a:lnTo>
                <a:lnTo>
                  <a:pt x="7401801" y="9616"/>
                </a:lnTo>
                <a:lnTo>
                  <a:pt x="7392276" y="19141"/>
                </a:lnTo>
                <a:lnTo>
                  <a:pt x="7442137" y="69003"/>
                </a:lnTo>
                <a:lnTo>
                  <a:pt x="7491998" y="19141"/>
                </a:lnTo>
                <a:lnTo>
                  <a:pt x="7482473" y="9616"/>
                </a:lnTo>
                <a:lnTo>
                  <a:pt x="7492090" y="0"/>
                </a:lnTo>
                <a:lnTo>
                  <a:pt x="7501615" y="9525"/>
                </a:lnTo>
                <a:lnTo>
                  <a:pt x="7511140" y="0"/>
                </a:lnTo>
                <a:lnTo>
                  <a:pt x="7520756" y="9616"/>
                </a:lnTo>
                <a:lnTo>
                  <a:pt x="7511231" y="19141"/>
                </a:lnTo>
                <a:lnTo>
                  <a:pt x="7561092" y="69003"/>
                </a:lnTo>
                <a:lnTo>
                  <a:pt x="7610954" y="19141"/>
                </a:lnTo>
                <a:lnTo>
                  <a:pt x="7601429" y="9616"/>
                </a:lnTo>
                <a:lnTo>
                  <a:pt x="7611045" y="0"/>
                </a:lnTo>
                <a:lnTo>
                  <a:pt x="7620570" y="9525"/>
                </a:lnTo>
                <a:lnTo>
                  <a:pt x="7630095" y="0"/>
                </a:lnTo>
                <a:lnTo>
                  <a:pt x="7639711" y="9616"/>
                </a:lnTo>
                <a:lnTo>
                  <a:pt x="7630186" y="19141"/>
                </a:lnTo>
                <a:lnTo>
                  <a:pt x="7680048" y="69003"/>
                </a:lnTo>
                <a:lnTo>
                  <a:pt x="7729909" y="19141"/>
                </a:lnTo>
                <a:lnTo>
                  <a:pt x="7720384" y="9616"/>
                </a:lnTo>
                <a:lnTo>
                  <a:pt x="7730000" y="0"/>
                </a:lnTo>
                <a:lnTo>
                  <a:pt x="7739525" y="9525"/>
                </a:lnTo>
                <a:lnTo>
                  <a:pt x="7749050" y="0"/>
                </a:lnTo>
                <a:lnTo>
                  <a:pt x="7758666" y="9616"/>
                </a:lnTo>
                <a:lnTo>
                  <a:pt x="7749141" y="19141"/>
                </a:lnTo>
                <a:lnTo>
                  <a:pt x="7799003" y="69003"/>
                </a:lnTo>
                <a:lnTo>
                  <a:pt x="7848864" y="19141"/>
                </a:lnTo>
                <a:lnTo>
                  <a:pt x="7839339" y="9616"/>
                </a:lnTo>
                <a:lnTo>
                  <a:pt x="7848955" y="0"/>
                </a:lnTo>
                <a:lnTo>
                  <a:pt x="7858480" y="9525"/>
                </a:lnTo>
                <a:lnTo>
                  <a:pt x="7868006" y="0"/>
                </a:lnTo>
                <a:lnTo>
                  <a:pt x="7877622" y="9616"/>
                </a:lnTo>
                <a:lnTo>
                  <a:pt x="7868097" y="19141"/>
                </a:lnTo>
                <a:lnTo>
                  <a:pt x="7917958" y="69003"/>
                </a:lnTo>
                <a:lnTo>
                  <a:pt x="7967819" y="19141"/>
                </a:lnTo>
                <a:lnTo>
                  <a:pt x="7958294" y="9616"/>
                </a:lnTo>
                <a:lnTo>
                  <a:pt x="7967910" y="0"/>
                </a:lnTo>
                <a:lnTo>
                  <a:pt x="7977436" y="9525"/>
                </a:lnTo>
                <a:lnTo>
                  <a:pt x="7986961" y="0"/>
                </a:lnTo>
                <a:lnTo>
                  <a:pt x="7996577" y="9616"/>
                </a:lnTo>
                <a:lnTo>
                  <a:pt x="7987052" y="19141"/>
                </a:lnTo>
                <a:lnTo>
                  <a:pt x="8036913" y="69003"/>
                </a:lnTo>
                <a:lnTo>
                  <a:pt x="8086775" y="19141"/>
                </a:lnTo>
                <a:lnTo>
                  <a:pt x="8077249" y="9616"/>
                </a:lnTo>
                <a:lnTo>
                  <a:pt x="8086866" y="0"/>
                </a:lnTo>
                <a:lnTo>
                  <a:pt x="8096391" y="9525"/>
                </a:lnTo>
                <a:lnTo>
                  <a:pt x="8105916" y="0"/>
                </a:lnTo>
                <a:lnTo>
                  <a:pt x="8115532" y="9616"/>
                </a:lnTo>
                <a:lnTo>
                  <a:pt x="8106007" y="19141"/>
                </a:lnTo>
                <a:lnTo>
                  <a:pt x="8155868" y="69003"/>
                </a:lnTo>
                <a:lnTo>
                  <a:pt x="8205729" y="19141"/>
                </a:lnTo>
                <a:lnTo>
                  <a:pt x="8196205" y="9616"/>
                </a:lnTo>
                <a:lnTo>
                  <a:pt x="8205821" y="0"/>
                </a:lnTo>
                <a:lnTo>
                  <a:pt x="8215346" y="9525"/>
                </a:lnTo>
                <a:lnTo>
                  <a:pt x="8224871" y="0"/>
                </a:lnTo>
                <a:lnTo>
                  <a:pt x="8234487" y="9616"/>
                </a:lnTo>
                <a:lnTo>
                  <a:pt x="8224962" y="19141"/>
                </a:lnTo>
                <a:lnTo>
                  <a:pt x="8274823" y="69003"/>
                </a:lnTo>
                <a:lnTo>
                  <a:pt x="8324685" y="19141"/>
                </a:lnTo>
                <a:lnTo>
                  <a:pt x="8315160" y="9616"/>
                </a:lnTo>
                <a:lnTo>
                  <a:pt x="8324776" y="0"/>
                </a:lnTo>
                <a:lnTo>
                  <a:pt x="8334301" y="9525"/>
                </a:lnTo>
                <a:lnTo>
                  <a:pt x="8343826" y="0"/>
                </a:lnTo>
                <a:lnTo>
                  <a:pt x="8353443" y="9616"/>
                </a:lnTo>
                <a:lnTo>
                  <a:pt x="8343917" y="19141"/>
                </a:lnTo>
                <a:lnTo>
                  <a:pt x="8393779" y="69003"/>
                </a:lnTo>
                <a:lnTo>
                  <a:pt x="8443640" y="19141"/>
                </a:lnTo>
                <a:lnTo>
                  <a:pt x="8434115" y="9616"/>
                </a:lnTo>
                <a:lnTo>
                  <a:pt x="8443731" y="0"/>
                </a:lnTo>
                <a:lnTo>
                  <a:pt x="8453256" y="9525"/>
                </a:lnTo>
                <a:lnTo>
                  <a:pt x="8462781" y="0"/>
                </a:lnTo>
                <a:lnTo>
                  <a:pt x="8472397" y="9616"/>
                </a:lnTo>
                <a:lnTo>
                  <a:pt x="8462873" y="19141"/>
                </a:lnTo>
                <a:lnTo>
                  <a:pt x="8512734" y="69003"/>
                </a:lnTo>
                <a:lnTo>
                  <a:pt x="8562595" y="19141"/>
                </a:lnTo>
                <a:lnTo>
                  <a:pt x="8553070" y="9616"/>
                </a:lnTo>
                <a:lnTo>
                  <a:pt x="8562686" y="0"/>
                </a:lnTo>
                <a:lnTo>
                  <a:pt x="8572211" y="9525"/>
                </a:lnTo>
                <a:lnTo>
                  <a:pt x="8581737" y="0"/>
                </a:lnTo>
                <a:lnTo>
                  <a:pt x="8591353" y="9616"/>
                </a:lnTo>
                <a:lnTo>
                  <a:pt x="8581828" y="19141"/>
                </a:lnTo>
                <a:lnTo>
                  <a:pt x="8631689" y="69003"/>
                </a:lnTo>
                <a:lnTo>
                  <a:pt x="8681551" y="19141"/>
                </a:lnTo>
                <a:lnTo>
                  <a:pt x="8672025" y="9616"/>
                </a:lnTo>
                <a:lnTo>
                  <a:pt x="8681641" y="0"/>
                </a:lnTo>
                <a:lnTo>
                  <a:pt x="8691167" y="9525"/>
                </a:lnTo>
                <a:lnTo>
                  <a:pt x="8700692" y="0"/>
                </a:lnTo>
                <a:lnTo>
                  <a:pt x="8710308" y="9616"/>
                </a:lnTo>
                <a:lnTo>
                  <a:pt x="8700783" y="19141"/>
                </a:lnTo>
                <a:lnTo>
                  <a:pt x="8750644" y="69003"/>
                </a:lnTo>
                <a:lnTo>
                  <a:pt x="8800506" y="19141"/>
                </a:lnTo>
                <a:lnTo>
                  <a:pt x="8790981" y="9616"/>
                </a:lnTo>
                <a:lnTo>
                  <a:pt x="8800597" y="0"/>
                </a:lnTo>
                <a:lnTo>
                  <a:pt x="8810122" y="9525"/>
                </a:lnTo>
                <a:lnTo>
                  <a:pt x="8819647" y="0"/>
                </a:lnTo>
                <a:lnTo>
                  <a:pt x="8829263" y="9616"/>
                </a:lnTo>
                <a:lnTo>
                  <a:pt x="8819738" y="19141"/>
                </a:lnTo>
                <a:lnTo>
                  <a:pt x="8869599" y="69003"/>
                </a:lnTo>
                <a:lnTo>
                  <a:pt x="8919461" y="19141"/>
                </a:lnTo>
                <a:lnTo>
                  <a:pt x="8909936" y="9616"/>
                </a:lnTo>
                <a:lnTo>
                  <a:pt x="8919552" y="0"/>
                </a:lnTo>
                <a:lnTo>
                  <a:pt x="8929077" y="9525"/>
                </a:lnTo>
                <a:lnTo>
                  <a:pt x="8938602" y="0"/>
                </a:lnTo>
                <a:lnTo>
                  <a:pt x="8948219" y="9616"/>
                </a:lnTo>
                <a:lnTo>
                  <a:pt x="8938693" y="19141"/>
                </a:lnTo>
                <a:lnTo>
                  <a:pt x="8988555" y="69003"/>
                </a:lnTo>
                <a:lnTo>
                  <a:pt x="9038416" y="19141"/>
                </a:lnTo>
                <a:lnTo>
                  <a:pt x="9028891" y="9616"/>
                </a:lnTo>
                <a:lnTo>
                  <a:pt x="9038507" y="0"/>
                </a:lnTo>
                <a:lnTo>
                  <a:pt x="9048033" y="9525"/>
                </a:lnTo>
                <a:lnTo>
                  <a:pt x="9057557" y="0"/>
                </a:lnTo>
                <a:lnTo>
                  <a:pt x="9067173" y="9616"/>
                </a:lnTo>
                <a:lnTo>
                  <a:pt x="9057649" y="19141"/>
                </a:lnTo>
                <a:lnTo>
                  <a:pt x="9107510" y="69003"/>
                </a:lnTo>
                <a:lnTo>
                  <a:pt x="9157371" y="19141"/>
                </a:lnTo>
                <a:lnTo>
                  <a:pt x="9147846" y="9616"/>
                </a:lnTo>
                <a:lnTo>
                  <a:pt x="9157463" y="0"/>
                </a:lnTo>
                <a:lnTo>
                  <a:pt x="9166987" y="9525"/>
                </a:lnTo>
                <a:lnTo>
                  <a:pt x="9176513" y="0"/>
                </a:lnTo>
                <a:lnTo>
                  <a:pt x="9186129" y="9616"/>
                </a:lnTo>
                <a:lnTo>
                  <a:pt x="9176603" y="19141"/>
                </a:lnTo>
                <a:lnTo>
                  <a:pt x="9226465" y="69003"/>
                </a:lnTo>
                <a:lnTo>
                  <a:pt x="9276327" y="19141"/>
                </a:lnTo>
                <a:lnTo>
                  <a:pt x="9266801" y="9616"/>
                </a:lnTo>
                <a:lnTo>
                  <a:pt x="9276417" y="0"/>
                </a:lnTo>
                <a:lnTo>
                  <a:pt x="9285943" y="9525"/>
                </a:lnTo>
                <a:lnTo>
                  <a:pt x="9295468" y="0"/>
                </a:lnTo>
                <a:lnTo>
                  <a:pt x="9305084" y="9616"/>
                </a:lnTo>
                <a:lnTo>
                  <a:pt x="9295559" y="19141"/>
                </a:lnTo>
                <a:lnTo>
                  <a:pt x="9345421" y="69003"/>
                </a:lnTo>
                <a:lnTo>
                  <a:pt x="9395279" y="19145"/>
                </a:lnTo>
                <a:lnTo>
                  <a:pt x="9385751" y="9616"/>
                </a:lnTo>
                <a:lnTo>
                  <a:pt x="9395367" y="0"/>
                </a:lnTo>
                <a:lnTo>
                  <a:pt x="9404895" y="9528"/>
                </a:lnTo>
                <a:lnTo>
                  <a:pt x="9414423" y="0"/>
                </a:lnTo>
                <a:lnTo>
                  <a:pt x="9424039" y="9616"/>
                </a:lnTo>
                <a:lnTo>
                  <a:pt x="9414511" y="19145"/>
                </a:lnTo>
                <a:lnTo>
                  <a:pt x="9464373" y="69006"/>
                </a:lnTo>
                <a:lnTo>
                  <a:pt x="9533379" y="0"/>
                </a:lnTo>
                <a:lnTo>
                  <a:pt x="9542995" y="9616"/>
                </a:lnTo>
                <a:lnTo>
                  <a:pt x="9473989" y="78622"/>
                </a:lnTo>
                <a:lnTo>
                  <a:pt x="9523847" y="128480"/>
                </a:lnTo>
                <a:lnTo>
                  <a:pt x="9652328" y="0"/>
                </a:lnTo>
                <a:lnTo>
                  <a:pt x="9661944" y="9616"/>
                </a:lnTo>
                <a:lnTo>
                  <a:pt x="9533463" y="138097"/>
                </a:lnTo>
                <a:lnTo>
                  <a:pt x="9661944" y="266577"/>
                </a:lnTo>
                <a:lnTo>
                  <a:pt x="9652328" y="276193"/>
                </a:lnTo>
                <a:lnTo>
                  <a:pt x="9523847" y="147713"/>
                </a:lnTo>
                <a:lnTo>
                  <a:pt x="9473989" y="197572"/>
                </a:lnTo>
                <a:lnTo>
                  <a:pt x="9542995" y="266577"/>
                </a:lnTo>
                <a:lnTo>
                  <a:pt x="9533379" y="276193"/>
                </a:lnTo>
                <a:lnTo>
                  <a:pt x="9464373" y="207188"/>
                </a:lnTo>
                <a:lnTo>
                  <a:pt x="9414511" y="257049"/>
                </a:lnTo>
                <a:lnTo>
                  <a:pt x="9424039" y="266577"/>
                </a:lnTo>
                <a:lnTo>
                  <a:pt x="9414423" y="276193"/>
                </a:lnTo>
                <a:lnTo>
                  <a:pt x="9404895" y="266665"/>
                </a:lnTo>
                <a:lnTo>
                  <a:pt x="9395367" y="276193"/>
                </a:lnTo>
                <a:lnTo>
                  <a:pt x="9385751" y="266577"/>
                </a:lnTo>
                <a:lnTo>
                  <a:pt x="9395279" y="257049"/>
                </a:lnTo>
                <a:lnTo>
                  <a:pt x="9345421" y="207190"/>
                </a:lnTo>
                <a:lnTo>
                  <a:pt x="9295559" y="257052"/>
                </a:lnTo>
                <a:lnTo>
                  <a:pt x="9305084" y="266577"/>
                </a:lnTo>
                <a:lnTo>
                  <a:pt x="9295468" y="276193"/>
                </a:lnTo>
                <a:lnTo>
                  <a:pt x="9285943" y="266668"/>
                </a:lnTo>
                <a:lnTo>
                  <a:pt x="9276417" y="276193"/>
                </a:lnTo>
                <a:lnTo>
                  <a:pt x="9266801" y="266577"/>
                </a:lnTo>
                <a:lnTo>
                  <a:pt x="9276327" y="257052"/>
                </a:lnTo>
                <a:lnTo>
                  <a:pt x="9226465" y="207190"/>
                </a:lnTo>
                <a:lnTo>
                  <a:pt x="9176603" y="257052"/>
                </a:lnTo>
                <a:lnTo>
                  <a:pt x="9186129" y="266577"/>
                </a:lnTo>
                <a:lnTo>
                  <a:pt x="9176513" y="276193"/>
                </a:lnTo>
                <a:lnTo>
                  <a:pt x="9166987" y="266668"/>
                </a:lnTo>
                <a:lnTo>
                  <a:pt x="9157463" y="276193"/>
                </a:lnTo>
                <a:lnTo>
                  <a:pt x="9147846" y="266577"/>
                </a:lnTo>
                <a:lnTo>
                  <a:pt x="9157371" y="257052"/>
                </a:lnTo>
                <a:lnTo>
                  <a:pt x="9107510" y="207190"/>
                </a:lnTo>
                <a:lnTo>
                  <a:pt x="9057649" y="257052"/>
                </a:lnTo>
                <a:lnTo>
                  <a:pt x="9067173" y="266577"/>
                </a:lnTo>
                <a:lnTo>
                  <a:pt x="9057557" y="276193"/>
                </a:lnTo>
                <a:lnTo>
                  <a:pt x="9048033" y="266668"/>
                </a:lnTo>
                <a:lnTo>
                  <a:pt x="9038507" y="276193"/>
                </a:lnTo>
                <a:lnTo>
                  <a:pt x="9028891" y="266577"/>
                </a:lnTo>
                <a:lnTo>
                  <a:pt x="9038416" y="257052"/>
                </a:lnTo>
                <a:lnTo>
                  <a:pt x="8988555" y="207190"/>
                </a:lnTo>
                <a:lnTo>
                  <a:pt x="8938693" y="257052"/>
                </a:lnTo>
                <a:lnTo>
                  <a:pt x="8948219" y="266577"/>
                </a:lnTo>
                <a:lnTo>
                  <a:pt x="8938602" y="276193"/>
                </a:lnTo>
                <a:lnTo>
                  <a:pt x="8929077" y="266668"/>
                </a:lnTo>
                <a:lnTo>
                  <a:pt x="8919552" y="276193"/>
                </a:lnTo>
                <a:lnTo>
                  <a:pt x="8909936" y="266577"/>
                </a:lnTo>
                <a:lnTo>
                  <a:pt x="8919461" y="257052"/>
                </a:lnTo>
                <a:lnTo>
                  <a:pt x="8869599" y="207190"/>
                </a:lnTo>
                <a:lnTo>
                  <a:pt x="8819738" y="257052"/>
                </a:lnTo>
                <a:lnTo>
                  <a:pt x="8829263" y="266577"/>
                </a:lnTo>
                <a:lnTo>
                  <a:pt x="8819647" y="276193"/>
                </a:lnTo>
                <a:lnTo>
                  <a:pt x="8810122" y="266668"/>
                </a:lnTo>
                <a:lnTo>
                  <a:pt x="8800597" y="276193"/>
                </a:lnTo>
                <a:lnTo>
                  <a:pt x="8790981" y="266577"/>
                </a:lnTo>
                <a:lnTo>
                  <a:pt x="8800506" y="257052"/>
                </a:lnTo>
                <a:lnTo>
                  <a:pt x="8750644" y="207190"/>
                </a:lnTo>
                <a:lnTo>
                  <a:pt x="8700783" y="257052"/>
                </a:lnTo>
                <a:lnTo>
                  <a:pt x="8710308" y="266577"/>
                </a:lnTo>
                <a:lnTo>
                  <a:pt x="8700692" y="276193"/>
                </a:lnTo>
                <a:lnTo>
                  <a:pt x="8691167" y="266668"/>
                </a:lnTo>
                <a:lnTo>
                  <a:pt x="8681641" y="276193"/>
                </a:lnTo>
                <a:lnTo>
                  <a:pt x="8672025" y="266577"/>
                </a:lnTo>
                <a:lnTo>
                  <a:pt x="8681551" y="257052"/>
                </a:lnTo>
                <a:lnTo>
                  <a:pt x="8631689" y="207190"/>
                </a:lnTo>
                <a:lnTo>
                  <a:pt x="8581828" y="257052"/>
                </a:lnTo>
                <a:lnTo>
                  <a:pt x="8591353" y="266577"/>
                </a:lnTo>
                <a:lnTo>
                  <a:pt x="8581737" y="276193"/>
                </a:lnTo>
                <a:lnTo>
                  <a:pt x="8572211" y="266668"/>
                </a:lnTo>
                <a:lnTo>
                  <a:pt x="8562686" y="276193"/>
                </a:lnTo>
                <a:lnTo>
                  <a:pt x="8553070" y="266577"/>
                </a:lnTo>
                <a:lnTo>
                  <a:pt x="8562595" y="257052"/>
                </a:lnTo>
                <a:lnTo>
                  <a:pt x="8512734" y="207190"/>
                </a:lnTo>
                <a:lnTo>
                  <a:pt x="8462873" y="257052"/>
                </a:lnTo>
                <a:lnTo>
                  <a:pt x="8472397" y="266577"/>
                </a:lnTo>
                <a:lnTo>
                  <a:pt x="8462781" y="276193"/>
                </a:lnTo>
                <a:lnTo>
                  <a:pt x="8453256" y="266668"/>
                </a:lnTo>
                <a:lnTo>
                  <a:pt x="8443731" y="276193"/>
                </a:lnTo>
                <a:lnTo>
                  <a:pt x="8434115" y="266577"/>
                </a:lnTo>
                <a:lnTo>
                  <a:pt x="8443640" y="257052"/>
                </a:lnTo>
                <a:lnTo>
                  <a:pt x="8393779" y="207190"/>
                </a:lnTo>
                <a:lnTo>
                  <a:pt x="8343917" y="257052"/>
                </a:lnTo>
                <a:lnTo>
                  <a:pt x="8353443" y="266577"/>
                </a:lnTo>
                <a:lnTo>
                  <a:pt x="8343826" y="276193"/>
                </a:lnTo>
                <a:lnTo>
                  <a:pt x="8334301" y="266668"/>
                </a:lnTo>
                <a:lnTo>
                  <a:pt x="8324776" y="276193"/>
                </a:lnTo>
                <a:lnTo>
                  <a:pt x="8315160" y="266577"/>
                </a:lnTo>
                <a:lnTo>
                  <a:pt x="8324685" y="257052"/>
                </a:lnTo>
                <a:lnTo>
                  <a:pt x="8274823" y="207190"/>
                </a:lnTo>
                <a:lnTo>
                  <a:pt x="8224962" y="257052"/>
                </a:lnTo>
                <a:lnTo>
                  <a:pt x="8234487" y="266577"/>
                </a:lnTo>
                <a:lnTo>
                  <a:pt x="8224871" y="276193"/>
                </a:lnTo>
                <a:lnTo>
                  <a:pt x="8215346" y="266668"/>
                </a:lnTo>
                <a:lnTo>
                  <a:pt x="8205821" y="276193"/>
                </a:lnTo>
                <a:lnTo>
                  <a:pt x="8196205" y="266577"/>
                </a:lnTo>
                <a:lnTo>
                  <a:pt x="8205729" y="257052"/>
                </a:lnTo>
                <a:lnTo>
                  <a:pt x="8155868" y="207190"/>
                </a:lnTo>
                <a:lnTo>
                  <a:pt x="8106007" y="257052"/>
                </a:lnTo>
                <a:lnTo>
                  <a:pt x="8115532" y="266577"/>
                </a:lnTo>
                <a:lnTo>
                  <a:pt x="8105916" y="276193"/>
                </a:lnTo>
                <a:lnTo>
                  <a:pt x="8096391" y="266668"/>
                </a:lnTo>
                <a:lnTo>
                  <a:pt x="8086866" y="276193"/>
                </a:lnTo>
                <a:lnTo>
                  <a:pt x="8077249" y="266577"/>
                </a:lnTo>
                <a:lnTo>
                  <a:pt x="8086775" y="257052"/>
                </a:lnTo>
                <a:lnTo>
                  <a:pt x="8036913" y="207190"/>
                </a:lnTo>
                <a:lnTo>
                  <a:pt x="7987052" y="257052"/>
                </a:lnTo>
                <a:lnTo>
                  <a:pt x="7996577" y="266577"/>
                </a:lnTo>
                <a:lnTo>
                  <a:pt x="7986961" y="276193"/>
                </a:lnTo>
                <a:lnTo>
                  <a:pt x="7977436" y="266668"/>
                </a:lnTo>
                <a:lnTo>
                  <a:pt x="7967910" y="276193"/>
                </a:lnTo>
                <a:lnTo>
                  <a:pt x="7958294" y="266577"/>
                </a:lnTo>
                <a:lnTo>
                  <a:pt x="7967819" y="257052"/>
                </a:lnTo>
                <a:lnTo>
                  <a:pt x="7917958" y="207190"/>
                </a:lnTo>
                <a:lnTo>
                  <a:pt x="7868097" y="257052"/>
                </a:lnTo>
                <a:lnTo>
                  <a:pt x="7877622" y="266577"/>
                </a:lnTo>
                <a:lnTo>
                  <a:pt x="7868006" y="276193"/>
                </a:lnTo>
                <a:lnTo>
                  <a:pt x="7858480" y="266668"/>
                </a:lnTo>
                <a:lnTo>
                  <a:pt x="7848955" y="276193"/>
                </a:lnTo>
                <a:lnTo>
                  <a:pt x="7839339" y="266577"/>
                </a:lnTo>
                <a:lnTo>
                  <a:pt x="7848864" y="257052"/>
                </a:lnTo>
                <a:lnTo>
                  <a:pt x="7799003" y="207190"/>
                </a:lnTo>
                <a:lnTo>
                  <a:pt x="7749141" y="257052"/>
                </a:lnTo>
                <a:lnTo>
                  <a:pt x="7758666" y="266577"/>
                </a:lnTo>
                <a:lnTo>
                  <a:pt x="7749050" y="276193"/>
                </a:lnTo>
                <a:lnTo>
                  <a:pt x="7739525" y="266668"/>
                </a:lnTo>
                <a:lnTo>
                  <a:pt x="7730000" y="276193"/>
                </a:lnTo>
                <a:lnTo>
                  <a:pt x="7720384" y="266577"/>
                </a:lnTo>
                <a:lnTo>
                  <a:pt x="7729909" y="257052"/>
                </a:lnTo>
                <a:lnTo>
                  <a:pt x="7680048" y="207190"/>
                </a:lnTo>
                <a:lnTo>
                  <a:pt x="7630186" y="257052"/>
                </a:lnTo>
                <a:lnTo>
                  <a:pt x="7639711" y="266577"/>
                </a:lnTo>
                <a:lnTo>
                  <a:pt x="7630095" y="276193"/>
                </a:lnTo>
                <a:lnTo>
                  <a:pt x="7620570" y="266668"/>
                </a:lnTo>
                <a:lnTo>
                  <a:pt x="7611045" y="276193"/>
                </a:lnTo>
                <a:lnTo>
                  <a:pt x="7601429" y="266577"/>
                </a:lnTo>
                <a:lnTo>
                  <a:pt x="7610954" y="257052"/>
                </a:lnTo>
                <a:lnTo>
                  <a:pt x="7561092" y="207190"/>
                </a:lnTo>
                <a:lnTo>
                  <a:pt x="7511231" y="257052"/>
                </a:lnTo>
                <a:lnTo>
                  <a:pt x="7520756" y="266577"/>
                </a:lnTo>
                <a:lnTo>
                  <a:pt x="7511140" y="276193"/>
                </a:lnTo>
                <a:lnTo>
                  <a:pt x="7501615" y="266668"/>
                </a:lnTo>
                <a:lnTo>
                  <a:pt x="7492090" y="276193"/>
                </a:lnTo>
                <a:lnTo>
                  <a:pt x="7482473" y="266577"/>
                </a:lnTo>
                <a:lnTo>
                  <a:pt x="7491998" y="257052"/>
                </a:lnTo>
                <a:lnTo>
                  <a:pt x="7442137" y="207190"/>
                </a:lnTo>
                <a:lnTo>
                  <a:pt x="7392276" y="257052"/>
                </a:lnTo>
                <a:lnTo>
                  <a:pt x="7401801" y="266577"/>
                </a:lnTo>
                <a:lnTo>
                  <a:pt x="7392185" y="276193"/>
                </a:lnTo>
                <a:lnTo>
                  <a:pt x="7382659" y="266668"/>
                </a:lnTo>
                <a:lnTo>
                  <a:pt x="7373134" y="276193"/>
                </a:lnTo>
                <a:lnTo>
                  <a:pt x="7363518" y="266577"/>
                </a:lnTo>
                <a:lnTo>
                  <a:pt x="7373043" y="257052"/>
                </a:lnTo>
                <a:lnTo>
                  <a:pt x="7323182" y="207190"/>
                </a:lnTo>
                <a:lnTo>
                  <a:pt x="7273320" y="257052"/>
                </a:lnTo>
                <a:lnTo>
                  <a:pt x="7282846" y="266577"/>
                </a:lnTo>
                <a:lnTo>
                  <a:pt x="7273229" y="276193"/>
                </a:lnTo>
                <a:lnTo>
                  <a:pt x="7263704" y="266668"/>
                </a:lnTo>
                <a:lnTo>
                  <a:pt x="7254179" y="276193"/>
                </a:lnTo>
                <a:lnTo>
                  <a:pt x="7244563" y="266577"/>
                </a:lnTo>
                <a:lnTo>
                  <a:pt x="7254088" y="257052"/>
                </a:lnTo>
                <a:lnTo>
                  <a:pt x="7204227" y="207190"/>
                </a:lnTo>
                <a:lnTo>
                  <a:pt x="7154365" y="257052"/>
                </a:lnTo>
                <a:lnTo>
                  <a:pt x="7163890" y="266577"/>
                </a:lnTo>
                <a:lnTo>
                  <a:pt x="7154274" y="276193"/>
                </a:lnTo>
                <a:lnTo>
                  <a:pt x="7144749" y="266668"/>
                </a:lnTo>
                <a:lnTo>
                  <a:pt x="7135224" y="276193"/>
                </a:lnTo>
                <a:lnTo>
                  <a:pt x="7125608" y="266577"/>
                </a:lnTo>
                <a:lnTo>
                  <a:pt x="7135133" y="257052"/>
                </a:lnTo>
                <a:lnTo>
                  <a:pt x="7085271" y="207190"/>
                </a:lnTo>
                <a:lnTo>
                  <a:pt x="7035410" y="257052"/>
                </a:lnTo>
                <a:lnTo>
                  <a:pt x="7044935" y="266577"/>
                </a:lnTo>
                <a:lnTo>
                  <a:pt x="7035319" y="276193"/>
                </a:lnTo>
                <a:lnTo>
                  <a:pt x="7025794" y="266668"/>
                </a:lnTo>
                <a:lnTo>
                  <a:pt x="7016269" y="276193"/>
                </a:lnTo>
                <a:lnTo>
                  <a:pt x="7006652" y="266577"/>
                </a:lnTo>
                <a:lnTo>
                  <a:pt x="7016178" y="257052"/>
                </a:lnTo>
                <a:lnTo>
                  <a:pt x="6966316" y="207190"/>
                </a:lnTo>
                <a:lnTo>
                  <a:pt x="6916455" y="257052"/>
                </a:lnTo>
                <a:lnTo>
                  <a:pt x="6925980" y="266577"/>
                </a:lnTo>
                <a:lnTo>
                  <a:pt x="6916364" y="276193"/>
                </a:lnTo>
                <a:lnTo>
                  <a:pt x="6906839" y="266668"/>
                </a:lnTo>
                <a:lnTo>
                  <a:pt x="6897313" y="276193"/>
                </a:lnTo>
                <a:lnTo>
                  <a:pt x="6887697" y="266577"/>
                </a:lnTo>
                <a:lnTo>
                  <a:pt x="6897222" y="257052"/>
                </a:lnTo>
                <a:lnTo>
                  <a:pt x="6847361" y="207190"/>
                </a:lnTo>
                <a:lnTo>
                  <a:pt x="6797500" y="257052"/>
                </a:lnTo>
                <a:lnTo>
                  <a:pt x="6807025" y="266577"/>
                </a:lnTo>
                <a:lnTo>
                  <a:pt x="6797409" y="276193"/>
                </a:lnTo>
                <a:lnTo>
                  <a:pt x="6787885" y="266668"/>
                </a:lnTo>
                <a:lnTo>
                  <a:pt x="6778359" y="276193"/>
                </a:lnTo>
                <a:lnTo>
                  <a:pt x="6768743" y="266577"/>
                </a:lnTo>
                <a:lnTo>
                  <a:pt x="6778268" y="257052"/>
                </a:lnTo>
                <a:lnTo>
                  <a:pt x="6728407" y="207191"/>
                </a:lnTo>
                <a:lnTo>
                  <a:pt x="6678547" y="257052"/>
                </a:lnTo>
                <a:lnTo>
                  <a:pt x="6688072" y="266577"/>
                </a:lnTo>
                <a:lnTo>
                  <a:pt x="6678456" y="276193"/>
                </a:lnTo>
                <a:lnTo>
                  <a:pt x="6668931" y="266668"/>
                </a:lnTo>
                <a:lnTo>
                  <a:pt x="6659405" y="276193"/>
                </a:lnTo>
                <a:lnTo>
                  <a:pt x="6649789" y="266577"/>
                </a:lnTo>
                <a:lnTo>
                  <a:pt x="6659314" y="257052"/>
                </a:lnTo>
                <a:lnTo>
                  <a:pt x="6609452" y="207190"/>
                </a:lnTo>
                <a:lnTo>
                  <a:pt x="6559590" y="257052"/>
                </a:lnTo>
                <a:lnTo>
                  <a:pt x="6569116" y="266577"/>
                </a:lnTo>
                <a:lnTo>
                  <a:pt x="6559499" y="276193"/>
                </a:lnTo>
                <a:lnTo>
                  <a:pt x="6549974" y="266668"/>
                </a:lnTo>
                <a:lnTo>
                  <a:pt x="6540449" y="276193"/>
                </a:lnTo>
                <a:lnTo>
                  <a:pt x="6530833" y="266577"/>
                </a:lnTo>
                <a:lnTo>
                  <a:pt x="6540358" y="257052"/>
                </a:lnTo>
                <a:lnTo>
                  <a:pt x="6490497" y="207191"/>
                </a:lnTo>
                <a:lnTo>
                  <a:pt x="6440636" y="257052"/>
                </a:lnTo>
                <a:lnTo>
                  <a:pt x="6450162" y="266577"/>
                </a:lnTo>
                <a:lnTo>
                  <a:pt x="6440545" y="276193"/>
                </a:lnTo>
                <a:lnTo>
                  <a:pt x="6431020" y="266668"/>
                </a:lnTo>
                <a:lnTo>
                  <a:pt x="6421495" y="276193"/>
                </a:lnTo>
                <a:lnTo>
                  <a:pt x="6411879" y="266577"/>
                </a:lnTo>
                <a:lnTo>
                  <a:pt x="6421404" y="257052"/>
                </a:lnTo>
                <a:lnTo>
                  <a:pt x="6371542" y="207190"/>
                </a:lnTo>
                <a:lnTo>
                  <a:pt x="6321680" y="257052"/>
                </a:lnTo>
                <a:lnTo>
                  <a:pt x="6331205" y="266577"/>
                </a:lnTo>
                <a:lnTo>
                  <a:pt x="6321589" y="276193"/>
                </a:lnTo>
                <a:lnTo>
                  <a:pt x="6312064" y="266668"/>
                </a:lnTo>
                <a:lnTo>
                  <a:pt x="6302539" y="276193"/>
                </a:lnTo>
                <a:lnTo>
                  <a:pt x="6292922" y="266577"/>
                </a:lnTo>
                <a:lnTo>
                  <a:pt x="6302448" y="257052"/>
                </a:lnTo>
                <a:lnTo>
                  <a:pt x="6252587" y="207191"/>
                </a:lnTo>
                <a:lnTo>
                  <a:pt x="6202726" y="257052"/>
                </a:lnTo>
                <a:lnTo>
                  <a:pt x="6212251" y="266577"/>
                </a:lnTo>
                <a:lnTo>
                  <a:pt x="6202635" y="276193"/>
                </a:lnTo>
                <a:lnTo>
                  <a:pt x="6193110" y="266668"/>
                </a:lnTo>
                <a:lnTo>
                  <a:pt x="6183584" y="276193"/>
                </a:lnTo>
                <a:lnTo>
                  <a:pt x="6173969" y="266577"/>
                </a:lnTo>
                <a:lnTo>
                  <a:pt x="6183494" y="257052"/>
                </a:lnTo>
                <a:lnTo>
                  <a:pt x="6133632" y="207190"/>
                </a:lnTo>
                <a:lnTo>
                  <a:pt x="6083770" y="257052"/>
                </a:lnTo>
                <a:lnTo>
                  <a:pt x="6093295" y="266577"/>
                </a:lnTo>
                <a:lnTo>
                  <a:pt x="6083679" y="276193"/>
                </a:lnTo>
                <a:lnTo>
                  <a:pt x="6074154" y="266668"/>
                </a:lnTo>
                <a:lnTo>
                  <a:pt x="6064628" y="276193"/>
                </a:lnTo>
                <a:lnTo>
                  <a:pt x="6055012" y="266577"/>
                </a:lnTo>
                <a:lnTo>
                  <a:pt x="6064537" y="257052"/>
                </a:lnTo>
                <a:lnTo>
                  <a:pt x="6014677" y="207191"/>
                </a:lnTo>
                <a:lnTo>
                  <a:pt x="5964816" y="257052"/>
                </a:lnTo>
                <a:lnTo>
                  <a:pt x="5974342" y="266577"/>
                </a:lnTo>
                <a:lnTo>
                  <a:pt x="5964725" y="276193"/>
                </a:lnTo>
                <a:lnTo>
                  <a:pt x="5955200" y="266668"/>
                </a:lnTo>
                <a:lnTo>
                  <a:pt x="5945674" y="276193"/>
                </a:lnTo>
                <a:lnTo>
                  <a:pt x="5936059" y="266577"/>
                </a:lnTo>
                <a:lnTo>
                  <a:pt x="5945584" y="257052"/>
                </a:lnTo>
                <a:lnTo>
                  <a:pt x="5895722" y="207190"/>
                </a:lnTo>
                <a:lnTo>
                  <a:pt x="5845860" y="257051"/>
                </a:lnTo>
                <a:lnTo>
                  <a:pt x="5855386" y="266577"/>
                </a:lnTo>
                <a:lnTo>
                  <a:pt x="5845770" y="276193"/>
                </a:lnTo>
                <a:lnTo>
                  <a:pt x="5836244" y="266667"/>
                </a:lnTo>
                <a:lnTo>
                  <a:pt x="5826718" y="276193"/>
                </a:lnTo>
                <a:lnTo>
                  <a:pt x="5817102" y="266577"/>
                </a:lnTo>
                <a:lnTo>
                  <a:pt x="5826628" y="257051"/>
                </a:lnTo>
                <a:lnTo>
                  <a:pt x="5776767" y="207190"/>
                </a:lnTo>
                <a:lnTo>
                  <a:pt x="5726906" y="257052"/>
                </a:lnTo>
                <a:lnTo>
                  <a:pt x="5736431" y="266577"/>
                </a:lnTo>
                <a:lnTo>
                  <a:pt x="5726815" y="276193"/>
                </a:lnTo>
                <a:lnTo>
                  <a:pt x="5717289" y="266668"/>
                </a:lnTo>
                <a:lnTo>
                  <a:pt x="5707765" y="276193"/>
                </a:lnTo>
                <a:lnTo>
                  <a:pt x="5698148" y="266577"/>
                </a:lnTo>
                <a:lnTo>
                  <a:pt x="5707673" y="257052"/>
                </a:lnTo>
                <a:lnTo>
                  <a:pt x="5657812" y="207190"/>
                </a:lnTo>
                <a:lnTo>
                  <a:pt x="5607950" y="257052"/>
                </a:lnTo>
                <a:lnTo>
                  <a:pt x="5617475" y="266577"/>
                </a:lnTo>
                <a:lnTo>
                  <a:pt x="5607859" y="276193"/>
                </a:lnTo>
                <a:lnTo>
                  <a:pt x="5598334" y="266668"/>
                </a:lnTo>
                <a:lnTo>
                  <a:pt x="5588809" y="276193"/>
                </a:lnTo>
                <a:lnTo>
                  <a:pt x="5579193" y="266577"/>
                </a:lnTo>
                <a:lnTo>
                  <a:pt x="5588718" y="257052"/>
                </a:lnTo>
                <a:lnTo>
                  <a:pt x="5538856" y="207190"/>
                </a:lnTo>
                <a:lnTo>
                  <a:pt x="5488995" y="257052"/>
                </a:lnTo>
                <a:lnTo>
                  <a:pt x="5498520" y="266577"/>
                </a:lnTo>
                <a:lnTo>
                  <a:pt x="5488904" y="276193"/>
                </a:lnTo>
                <a:lnTo>
                  <a:pt x="5479378" y="266668"/>
                </a:lnTo>
                <a:lnTo>
                  <a:pt x="5469853" y="276193"/>
                </a:lnTo>
                <a:lnTo>
                  <a:pt x="5460237" y="266577"/>
                </a:lnTo>
                <a:lnTo>
                  <a:pt x="5469763" y="257052"/>
                </a:lnTo>
                <a:lnTo>
                  <a:pt x="5419901" y="207190"/>
                </a:lnTo>
                <a:lnTo>
                  <a:pt x="5370040" y="257052"/>
                </a:lnTo>
                <a:lnTo>
                  <a:pt x="5379565" y="266577"/>
                </a:lnTo>
                <a:lnTo>
                  <a:pt x="5369949" y="276193"/>
                </a:lnTo>
                <a:lnTo>
                  <a:pt x="5360424" y="266668"/>
                </a:lnTo>
                <a:lnTo>
                  <a:pt x="5350898" y="276193"/>
                </a:lnTo>
                <a:lnTo>
                  <a:pt x="5341282" y="266577"/>
                </a:lnTo>
                <a:lnTo>
                  <a:pt x="5350807" y="257052"/>
                </a:lnTo>
                <a:lnTo>
                  <a:pt x="5300946" y="207190"/>
                </a:lnTo>
                <a:lnTo>
                  <a:pt x="5251084" y="257052"/>
                </a:lnTo>
                <a:lnTo>
                  <a:pt x="5260610" y="266577"/>
                </a:lnTo>
                <a:lnTo>
                  <a:pt x="5250994" y="276193"/>
                </a:lnTo>
                <a:lnTo>
                  <a:pt x="5241468" y="266668"/>
                </a:lnTo>
                <a:lnTo>
                  <a:pt x="5231943" y="276193"/>
                </a:lnTo>
                <a:lnTo>
                  <a:pt x="5222327" y="266577"/>
                </a:lnTo>
                <a:lnTo>
                  <a:pt x="5231852" y="257052"/>
                </a:lnTo>
                <a:lnTo>
                  <a:pt x="5181991" y="207190"/>
                </a:lnTo>
                <a:lnTo>
                  <a:pt x="5132129" y="257052"/>
                </a:lnTo>
                <a:lnTo>
                  <a:pt x="5141655" y="266577"/>
                </a:lnTo>
                <a:lnTo>
                  <a:pt x="5132038" y="276193"/>
                </a:lnTo>
                <a:lnTo>
                  <a:pt x="5122513" y="266668"/>
                </a:lnTo>
                <a:lnTo>
                  <a:pt x="5112988" y="276193"/>
                </a:lnTo>
                <a:lnTo>
                  <a:pt x="5103371" y="266577"/>
                </a:lnTo>
                <a:lnTo>
                  <a:pt x="5112897" y="257052"/>
                </a:lnTo>
                <a:lnTo>
                  <a:pt x="5063035" y="207190"/>
                </a:lnTo>
                <a:lnTo>
                  <a:pt x="5013174" y="257052"/>
                </a:lnTo>
                <a:lnTo>
                  <a:pt x="5022699" y="266577"/>
                </a:lnTo>
                <a:lnTo>
                  <a:pt x="5013083" y="276193"/>
                </a:lnTo>
                <a:lnTo>
                  <a:pt x="5003558" y="266668"/>
                </a:lnTo>
                <a:lnTo>
                  <a:pt x="4994033" y="276193"/>
                </a:lnTo>
                <a:lnTo>
                  <a:pt x="4984417" y="266577"/>
                </a:lnTo>
                <a:lnTo>
                  <a:pt x="4993942" y="257052"/>
                </a:lnTo>
                <a:lnTo>
                  <a:pt x="4944080" y="207190"/>
                </a:lnTo>
                <a:lnTo>
                  <a:pt x="4900066" y="251205"/>
                </a:lnTo>
                <a:lnTo>
                  <a:pt x="4915438" y="266577"/>
                </a:lnTo>
                <a:lnTo>
                  <a:pt x="4905822" y="276193"/>
                </a:lnTo>
                <a:lnTo>
                  <a:pt x="4890450" y="260821"/>
                </a:lnTo>
                <a:lnTo>
                  <a:pt x="4875078" y="276193"/>
                </a:lnTo>
                <a:lnTo>
                  <a:pt x="4865461" y="266577"/>
                </a:lnTo>
                <a:lnTo>
                  <a:pt x="4880834" y="251205"/>
                </a:lnTo>
                <a:lnTo>
                  <a:pt x="4830972" y="201343"/>
                </a:lnTo>
                <a:lnTo>
                  <a:pt x="4781114" y="251202"/>
                </a:lnTo>
                <a:lnTo>
                  <a:pt x="4796489" y="266577"/>
                </a:lnTo>
                <a:lnTo>
                  <a:pt x="4786873" y="276193"/>
                </a:lnTo>
                <a:lnTo>
                  <a:pt x="4771498" y="260818"/>
                </a:lnTo>
                <a:lnTo>
                  <a:pt x="4756122" y="276193"/>
                </a:lnTo>
                <a:lnTo>
                  <a:pt x="4746506" y="266577"/>
                </a:lnTo>
                <a:lnTo>
                  <a:pt x="4761881" y="251202"/>
                </a:lnTo>
                <a:lnTo>
                  <a:pt x="4717867" y="207188"/>
                </a:lnTo>
                <a:lnTo>
                  <a:pt x="4668005" y="257049"/>
                </a:lnTo>
                <a:lnTo>
                  <a:pt x="4677533" y="266577"/>
                </a:lnTo>
                <a:lnTo>
                  <a:pt x="4667917" y="276193"/>
                </a:lnTo>
                <a:lnTo>
                  <a:pt x="4658389" y="266665"/>
                </a:lnTo>
                <a:lnTo>
                  <a:pt x="4648861" y="276193"/>
                </a:lnTo>
                <a:lnTo>
                  <a:pt x="4639245" y="266577"/>
                </a:lnTo>
                <a:lnTo>
                  <a:pt x="4648773" y="257049"/>
                </a:lnTo>
                <a:lnTo>
                  <a:pt x="4598914" y="207190"/>
                </a:lnTo>
                <a:lnTo>
                  <a:pt x="4549053" y="257052"/>
                </a:lnTo>
                <a:lnTo>
                  <a:pt x="4558578" y="266577"/>
                </a:lnTo>
                <a:lnTo>
                  <a:pt x="4548962" y="276193"/>
                </a:lnTo>
                <a:lnTo>
                  <a:pt x="4539436" y="266668"/>
                </a:lnTo>
                <a:lnTo>
                  <a:pt x="4529911" y="276193"/>
                </a:lnTo>
                <a:lnTo>
                  <a:pt x="4520295" y="266577"/>
                </a:lnTo>
                <a:lnTo>
                  <a:pt x="4529820" y="257052"/>
                </a:lnTo>
                <a:lnTo>
                  <a:pt x="4479959" y="207190"/>
                </a:lnTo>
                <a:lnTo>
                  <a:pt x="4430097" y="257052"/>
                </a:lnTo>
                <a:lnTo>
                  <a:pt x="4439623" y="266577"/>
                </a:lnTo>
                <a:lnTo>
                  <a:pt x="4430006" y="276193"/>
                </a:lnTo>
                <a:lnTo>
                  <a:pt x="4420481" y="266668"/>
                </a:lnTo>
                <a:lnTo>
                  <a:pt x="4410956" y="276193"/>
                </a:lnTo>
                <a:lnTo>
                  <a:pt x="4401340" y="266577"/>
                </a:lnTo>
                <a:lnTo>
                  <a:pt x="4410865" y="257052"/>
                </a:lnTo>
                <a:lnTo>
                  <a:pt x="4361004" y="207190"/>
                </a:lnTo>
                <a:lnTo>
                  <a:pt x="4311142" y="257052"/>
                </a:lnTo>
                <a:lnTo>
                  <a:pt x="4320667" y="266577"/>
                </a:lnTo>
                <a:lnTo>
                  <a:pt x="4311051" y="276193"/>
                </a:lnTo>
                <a:lnTo>
                  <a:pt x="4301526" y="266668"/>
                </a:lnTo>
                <a:lnTo>
                  <a:pt x="4292001" y="276193"/>
                </a:lnTo>
                <a:lnTo>
                  <a:pt x="4282385" y="266577"/>
                </a:lnTo>
                <a:lnTo>
                  <a:pt x="4291910" y="257052"/>
                </a:lnTo>
                <a:lnTo>
                  <a:pt x="4242048" y="207190"/>
                </a:lnTo>
                <a:lnTo>
                  <a:pt x="4192187" y="257052"/>
                </a:lnTo>
                <a:lnTo>
                  <a:pt x="4201712" y="266577"/>
                </a:lnTo>
                <a:lnTo>
                  <a:pt x="4192096" y="276193"/>
                </a:lnTo>
                <a:lnTo>
                  <a:pt x="4182571" y="266668"/>
                </a:lnTo>
                <a:lnTo>
                  <a:pt x="4173046" y="276193"/>
                </a:lnTo>
                <a:lnTo>
                  <a:pt x="4163430" y="266577"/>
                </a:lnTo>
                <a:lnTo>
                  <a:pt x="4172955" y="257052"/>
                </a:lnTo>
                <a:lnTo>
                  <a:pt x="4123093" y="207190"/>
                </a:lnTo>
                <a:lnTo>
                  <a:pt x="4073232" y="257052"/>
                </a:lnTo>
                <a:lnTo>
                  <a:pt x="4082757" y="266577"/>
                </a:lnTo>
                <a:lnTo>
                  <a:pt x="4073141" y="276193"/>
                </a:lnTo>
                <a:lnTo>
                  <a:pt x="4063616" y="266668"/>
                </a:lnTo>
                <a:lnTo>
                  <a:pt x="4054091" y="276193"/>
                </a:lnTo>
                <a:lnTo>
                  <a:pt x="4044474" y="266577"/>
                </a:lnTo>
                <a:lnTo>
                  <a:pt x="4054000" y="257052"/>
                </a:lnTo>
                <a:lnTo>
                  <a:pt x="4004138" y="207190"/>
                </a:lnTo>
                <a:lnTo>
                  <a:pt x="3954277" y="257052"/>
                </a:lnTo>
                <a:lnTo>
                  <a:pt x="3963802" y="266577"/>
                </a:lnTo>
                <a:lnTo>
                  <a:pt x="3954186" y="276193"/>
                </a:lnTo>
                <a:lnTo>
                  <a:pt x="3944661" y="266668"/>
                </a:lnTo>
                <a:lnTo>
                  <a:pt x="3935135" y="276193"/>
                </a:lnTo>
                <a:lnTo>
                  <a:pt x="3925519" y="266577"/>
                </a:lnTo>
                <a:lnTo>
                  <a:pt x="3935044" y="257052"/>
                </a:lnTo>
                <a:lnTo>
                  <a:pt x="3885183" y="207190"/>
                </a:lnTo>
                <a:lnTo>
                  <a:pt x="3835322" y="257052"/>
                </a:lnTo>
                <a:lnTo>
                  <a:pt x="3844847" y="266577"/>
                </a:lnTo>
                <a:lnTo>
                  <a:pt x="3835230" y="276193"/>
                </a:lnTo>
                <a:lnTo>
                  <a:pt x="3825705" y="266668"/>
                </a:lnTo>
                <a:lnTo>
                  <a:pt x="3816180" y="276193"/>
                </a:lnTo>
                <a:lnTo>
                  <a:pt x="3806564" y="266577"/>
                </a:lnTo>
                <a:lnTo>
                  <a:pt x="3816089" y="257052"/>
                </a:lnTo>
                <a:lnTo>
                  <a:pt x="3766228" y="207190"/>
                </a:lnTo>
                <a:lnTo>
                  <a:pt x="3716367" y="257052"/>
                </a:lnTo>
                <a:lnTo>
                  <a:pt x="3725891" y="266577"/>
                </a:lnTo>
                <a:lnTo>
                  <a:pt x="3716276" y="276193"/>
                </a:lnTo>
                <a:lnTo>
                  <a:pt x="3706750" y="266668"/>
                </a:lnTo>
                <a:lnTo>
                  <a:pt x="3697225" y="276193"/>
                </a:lnTo>
                <a:lnTo>
                  <a:pt x="3687609" y="266577"/>
                </a:lnTo>
                <a:lnTo>
                  <a:pt x="3697134" y="257052"/>
                </a:lnTo>
                <a:lnTo>
                  <a:pt x="3647273" y="207190"/>
                </a:lnTo>
                <a:lnTo>
                  <a:pt x="3597411" y="257052"/>
                </a:lnTo>
                <a:lnTo>
                  <a:pt x="3606937" y="266577"/>
                </a:lnTo>
                <a:lnTo>
                  <a:pt x="3597320" y="276193"/>
                </a:lnTo>
                <a:lnTo>
                  <a:pt x="3587795" y="266668"/>
                </a:lnTo>
                <a:lnTo>
                  <a:pt x="3578270" y="276193"/>
                </a:lnTo>
                <a:lnTo>
                  <a:pt x="3568654" y="266577"/>
                </a:lnTo>
                <a:lnTo>
                  <a:pt x="3578179" y="257052"/>
                </a:lnTo>
                <a:lnTo>
                  <a:pt x="3528318" y="207190"/>
                </a:lnTo>
                <a:lnTo>
                  <a:pt x="3478456" y="257052"/>
                </a:lnTo>
                <a:lnTo>
                  <a:pt x="3487981" y="266577"/>
                </a:lnTo>
                <a:lnTo>
                  <a:pt x="3478365" y="276193"/>
                </a:lnTo>
                <a:lnTo>
                  <a:pt x="3468840" y="266668"/>
                </a:lnTo>
                <a:lnTo>
                  <a:pt x="3459315" y="276193"/>
                </a:lnTo>
                <a:lnTo>
                  <a:pt x="3449699" y="266577"/>
                </a:lnTo>
                <a:lnTo>
                  <a:pt x="3459223" y="257052"/>
                </a:lnTo>
                <a:lnTo>
                  <a:pt x="3409362" y="207190"/>
                </a:lnTo>
                <a:lnTo>
                  <a:pt x="3359501" y="257052"/>
                </a:lnTo>
                <a:lnTo>
                  <a:pt x="3369026" y="266577"/>
                </a:lnTo>
                <a:lnTo>
                  <a:pt x="3359410" y="276193"/>
                </a:lnTo>
                <a:lnTo>
                  <a:pt x="3349884" y="266668"/>
                </a:lnTo>
                <a:lnTo>
                  <a:pt x="3340360" y="276193"/>
                </a:lnTo>
                <a:lnTo>
                  <a:pt x="3330743" y="266577"/>
                </a:lnTo>
                <a:lnTo>
                  <a:pt x="3340269" y="257052"/>
                </a:lnTo>
                <a:lnTo>
                  <a:pt x="3290407" y="207190"/>
                </a:lnTo>
                <a:lnTo>
                  <a:pt x="3240546" y="257052"/>
                </a:lnTo>
                <a:lnTo>
                  <a:pt x="3250071" y="266577"/>
                </a:lnTo>
                <a:lnTo>
                  <a:pt x="3240455" y="276193"/>
                </a:lnTo>
                <a:lnTo>
                  <a:pt x="3230930" y="266668"/>
                </a:lnTo>
                <a:lnTo>
                  <a:pt x="3221404" y="276193"/>
                </a:lnTo>
                <a:lnTo>
                  <a:pt x="3211788" y="266577"/>
                </a:lnTo>
                <a:lnTo>
                  <a:pt x="3221313" y="257052"/>
                </a:lnTo>
                <a:lnTo>
                  <a:pt x="3171452" y="207190"/>
                </a:lnTo>
                <a:lnTo>
                  <a:pt x="3121590" y="257052"/>
                </a:lnTo>
                <a:lnTo>
                  <a:pt x="3131116" y="266577"/>
                </a:lnTo>
                <a:lnTo>
                  <a:pt x="3121499" y="276193"/>
                </a:lnTo>
                <a:lnTo>
                  <a:pt x="3111974" y="266668"/>
                </a:lnTo>
                <a:lnTo>
                  <a:pt x="3102449" y="276193"/>
                </a:lnTo>
                <a:lnTo>
                  <a:pt x="3092833" y="266577"/>
                </a:lnTo>
                <a:lnTo>
                  <a:pt x="3102358" y="257052"/>
                </a:lnTo>
                <a:lnTo>
                  <a:pt x="3052497" y="207190"/>
                </a:lnTo>
                <a:lnTo>
                  <a:pt x="3002635" y="257052"/>
                </a:lnTo>
                <a:lnTo>
                  <a:pt x="3012160" y="266577"/>
                </a:lnTo>
                <a:lnTo>
                  <a:pt x="3002544" y="276193"/>
                </a:lnTo>
                <a:lnTo>
                  <a:pt x="2993019" y="266668"/>
                </a:lnTo>
                <a:lnTo>
                  <a:pt x="2983494" y="276193"/>
                </a:lnTo>
                <a:lnTo>
                  <a:pt x="2973878" y="266577"/>
                </a:lnTo>
                <a:lnTo>
                  <a:pt x="2983403" y="257052"/>
                </a:lnTo>
                <a:lnTo>
                  <a:pt x="2933541" y="207190"/>
                </a:lnTo>
                <a:lnTo>
                  <a:pt x="2883680" y="257052"/>
                </a:lnTo>
                <a:lnTo>
                  <a:pt x="2893205" y="266577"/>
                </a:lnTo>
                <a:lnTo>
                  <a:pt x="2883589" y="276193"/>
                </a:lnTo>
                <a:lnTo>
                  <a:pt x="2874064" y="266668"/>
                </a:lnTo>
                <a:lnTo>
                  <a:pt x="2864539" y="276193"/>
                </a:lnTo>
                <a:lnTo>
                  <a:pt x="2854923" y="266577"/>
                </a:lnTo>
                <a:lnTo>
                  <a:pt x="2864448" y="257052"/>
                </a:lnTo>
                <a:lnTo>
                  <a:pt x="2814586" y="207190"/>
                </a:lnTo>
                <a:lnTo>
                  <a:pt x="2764725" y="257052"/>
                </a:lnTo>
                <a:lnTo>
                  <a:pt x="2774250" y="266577"/>
                </a:lnTo>
                <a:lnTo>
                  <a:pt x="2764634" y="276193"/>
                </a:lnTo>
                <a:lnTo>
                  <a:pt x="2755109" y="266668"/>
                </a:lnTo>
                <a:lnTo>
                  <a:pt x="2745583" y="276193"/>
                </a:lnTo>
                <a:lnTo>
                  <a:pt x="2735967" y="266577"/>
                </a:lnTo>
                <a:lnTo>
                  <a:pt x="2745492" y="257052"/>
                </a:lnTo>
                <a:lnTo>
                  <a:pt x="2695631" y="207190"/>
                </a:lnTo>
                <a:lnTo>
                  <a:pt x="2645769" y="257052"/>
                </a:lnTo>
                <a:lnTo>
                  <a:pt x="2655295" y="266577"/>
                </a:lnTo>
                <a:lnTo>
                  <a:pt x="2645678" y="276193"/>
                </a:lnTo>
                <a:lnTo>
                  <a:pt x="2636153" y="266668"/>
                </a:lnTo>
                <a:lnTo>
                  <a:pt x="2626628" y="276193"/>
                </a:lnTo>
                <a:lnTo>
                  <a:pt x="2617012" y="266577"/>
                </a:lnTo>
                <a:lnTo>
                  <a:pt x="2626537" y="257052"/>
                </a:lnTo>
                <a:lnTo>
                  <a:pt x="2576676" y="207190"/>
                </a:lnTo>
                <a:lnTo>
                  <a:pt x="2526814" y="257052"/>
                </a:lnTo>
                <a:lnTo>
                  <a:pt x="2536339" y="266577"/>
                </a:lnTo>
                <a:lnTo>
                  <a:pt x="2526723" y="276193"/>
                </a:lnTo>
                <a:lnTo>
                  <a:pt x="2517198" y="266668"/>
                </a:lnTo>
                <a:lnTo>
                  <a:pt x="2507673" y="276193"/>
                </a:lnTo>
                <a:lnTo>
                  <a:pt x="2498057" y="266577"/>
                </a:lnTo>
                <a:lnTo>
                  <a:pt x="2507582" y="257052"/>
                </a:lnTo>
                <a:lnTo>
                  <a:pt x="2457720" y="207190"/>
                </a:lnTo>
                <a:lnTo>
                  <a:pt x="2407859" y="257052"/>
                </a:lnTo>
                <a:lnTo>
                  <a:pt x="2417384" y="266577"/>
                </a:lnTo>
                <a:lnTo>
                  <a:pt x="2407768" y="276193"/>
                </a:lnTo>
                <a:lnTo>
                  <a:pt x="2398243" y="266668"/>
                </a:lnTo>
                <a:lnTo>
                  <a:pt x="2388718" y="276193"/>
                </a:lnTo>
                <a:lnTo>
                  <a:pt x="2379102" y="266577"/>
                </a:lnTo>
                <a:lnTo>
                  <a:pt x="2388627" y="257052"/>
                </a:lnTo>
                <a:lnTo>
                  <a:pt x="2338765" y="207190"/>
                </a:lnTo>
                <a:lnTo>
                  <a:pt x="2288904" y="257052"/>
                </a:lnTo>
                <a:lnTo>
                  <a:pt x="2298429" y="266577"/>
                </a:lnTo>
                <a:lnTo>
                  <a:pt x="2288813" y="276193"/>
                </a:lnTo>
                <a:lnTo>
                  <a:pt x="2279288" y="266668"/>
                </a:lnTo>
                <a:lnTo>
                  <a:pt x="2269762" y="276193"/>
                </a:lnTo>
                <a:lnTo>
                  <a:pt x="2260146" y="266577"/>
                </a:lnTo>
                <a:lnTo>
                  <a:pt x="2269671" y="257052"/>
                </a:lnTo>
                <a:lnTo>
                  <a:pt x="2219810" y="207190"/>
                </a:lnTo>
                <a:lnTo>
                  <a:pt x="2169949" y="257052"/>
                </a:lnTo>
                <a:lnTo>
                  <a:pt x="2179474" y="266577"/>
                </a:lnTo>
                <a:lnTo>
                  <a:pt x="2169858" y="276193"/>
                </a:lnTo>
                <a:lnTo>
                  <a:pt x="2160333" y="266668"/>
                </a:lnTo>
                <a:lnTo>
                  <a:pt x="2150807" y="276193"/>
                </a:lnTo>
                <a:lnTo>
                  <a:pt x="2141191" y="266577"/>
                </a:lnTo>
                <a:lnTo>
                  <a:pt x="2150716" y="257052"/>
                </a:lnTo>
                <a:lnTo>
                  <a:pt x="2100855" y="207190"/>
                </a:lnTo>
                <a:lnTo>
                  <a:pt x="2050994" y="257052"/>
                </a:lnTo>
                <a:lnTo>
                  <a:pt x="2060519" y="266577"/>
                </a:lnTo>
                <a:lnTo>
                  <a:pt x="2050903" y="276193"/>
                </a:lnTo>
                <a:lnTo>
                  <a:pt x="2041379" y="266668"/>
                </a:lnTo>
                <a:lnTo>
                  <a:pt x="2031853" y="276193"/>
                </a:lnTo>
                <a:lnTo>
                  <a:pt x="2022237" y="266577"/>
                </a:lnTo>
                <a:lnTo>
                  <a:pt x="2031761" y="257052"/>
                </a:lnTo>
                <a:lnTo>
                  <a:pt x="1981901" y="207191"/>
                </a:lnTo>
                <a:lnTo>
                  <a:pt x="1932040" y="257052"/>
                </a:lnTo>
                <a:lnTo>
                  <a:pt x="1941566" y="266577"/>
                </a:lnTo>
                <a:lnTo>
                  <a:pt x="1931950" y="276193"/>
                </a:lnTo>
                <a:lnTo>
                  <a:pt x="1922425" y="266668"/>
                </a:lnTo>
                <a:lnTo>
                  <a:pt x="1912899" y="276193"/>
                </a:lnTo>
                <a:lnTo>
                  <a:pt x="1903283" y="266577"/>
                </a:lnTo>
                <a:lnTo>
                  <a:pt x="1912808" y="257052"/>
                </a:lnTo>
                <a:lnTo>
                  <a:pt x="1862946" y="207190"/>
                </a:lnTo>
                <a:lnTo>
                  <a:pt x="1813084" y="257052"/>
                </a:lnTo>
                <a:lnTo>
                  <a:pt x="1822610" y="266577"/>
                </a:lnTo>
                <a:lnTo>
                  <a:pt x="1812993" y="276193"/>
                </a:lnTo>
                <a:lnTo>
                  <a:pt x="1803468" y="266668"/>
                </a:lnTo>
                <a:lnTo>
                  <a:pt x="1793943" y="276193"/>
                </a:lnTo>
                <a:lnTo>
                  <a:pt x="1784327" y="266577"/>
                </a:lnTo>
                <a:lnTo>
                  <a:pt x="1793852" y="257052"/>
                </a:lnTo>
                <a:lnTo>
                  <a:pt x="1743991" y="207191"/>
                </a:lnTo>
                <a:lnTo>
                  <a:pt x="1694130" y="257052"/>
                </a:lnTo>
                <a:lnTo>
                  <a:pt x="1703656" y="266577"/>
                </a:lnTo>
                <a:lnTo>
                  <a:pt x="1694039" y="276193"/>
                </a:lnTo>
                <a:lnTo>
                  <a:pt x="1684514" y="266668"/>
                </a:lnTo>
                <a:lnTo>
                  <a:pt x="1674989" y="276193"/>
                </a:lnTo>
                <a:lnTo>
                  <a:pt x="1665372" y="266577"/>
                </a:lnTo>
                <a:lnTo>
                  <a:pt x="1674898" y="257052"/>
                </a:lnTo>
                <a:lnTo>
                  <a:pt x="1625036" y="207190"/>
                </a:lnTo>
                <a:lnTo>
                  <a:pt x="1575174" y="257052"/>
                </a:lnTo>
                <a:lnTo>
                  <a:pt x="1584699" y="266577"/>
                </a:lnTo>
                <a:lnTo>
                  <a:pt x="1575083" y="276193"/>
                </a:lnTo>
                <a:lnTo>
                  <a:pt x="1565558" y="266668"/>
                </a:lnTo>
                <a:lnTo>
                  <a:pt x="1556032" y="276193"/>
                </a:lnTo>
                <a:lnTo>
                  <a:pt x="1546416" y="266577"/>
                </a:lnTo>
                <a:lnTo>
                  <a:pt x="1555941" y="257052"/>
                </a:lnTo>
                <a:lnTo>
                  <a:pt x="1506081" y="207191"/>
                </a:lnTo>
                <a:lnTo>
                  <a:pt x="1456220" y="257052"/>
                </a:lnTo>
                <a:lnTo>
                  <a:pt x="1465745" y="266577"/>
                </a:lnTo>
                <a:lnTo>
                  <a:pt x="1456129" y="276193"/>
                </a:lnTo>
                <a:lnTo>
                  <a:pt x="1446604" y="266668"/>
                </a:lnTo>
                <a:lnTo>
                  <a:pt x="1437078" y="276193"/>
                </a:lnTo>
                <a:lnTo>
                  <a:pt x="1427463" y="266577"/>
                </a:lnTo>
                <a:lnTo>
                  <a:pt x="1436988" y="257052"/>
                </a:lnTo>
                <a:lnTo>
                  <a:pt x="1387126" y="207190"/>
                </a:lnTo>
                <a:lnTo>
                  <a:pt x="1337263" y="257052"/>
                </a:lnTo>
                <a:lnTo>
                  <a:pt x="1346789" y="266577"/>
                </a:lnTo>
                <a:lnTo>
                  <a:pt x="1337173" y="276193"/>
                </a:lnTo>
                <a:lnTo>
                  <a:pt x="1327648" y="266668"/>
                </a:lnTo>
                <a:lnTo>
                  <a:pt x="1318122" y="276193"/>
                </a:lnTo>
                <a:lnTo>
                  <a:pt x="1308506" y="266577"/>
                </a:lnTo>
                <a:lnTo>
                  <a:pt x="1318031" y="257052"/>
                </a:lnTo>
                <a:lnTo>
                  <a:pt x="1268171" y="207191"/>
                </a:lnTo>
                <a:lnTo>
                  <a:pt x="1218310" y="257052"/>
                </a:lnTo>
                <a:lnTo>
                  <a:pt x="1227835" y="266577"/>
                </a:lnTo>
                <a:lnTo>
                  <a:pt x="1218219" y="276193"/>
                </a:lnTo>
                <a:lnTo>
                  <a:pt x="1208694" y="266668"/>
                </a:lnTo>
                <a:lnTo>
                  <a:pt x="1199168" y="276193"/>
                </a:lnTo>
                <a:lnTo>
                  <a:pt x="1189553" y="266577"/>
                </a:lnTo>
                <a:lnTo>
                  <a:pt x="1199078" y="257052"/>
                </a:lnTo>
                <a:lnTo>
                  <a:pt x="1149215" y="207190"/>
                </a:lnTo>
                <a:lnTo>
                  <a:pt x="1099354" y="257051"/>
                </a:lnTo>
                <a:lnTo>
                  <a:pt x="1108880" y="266577"/>
                </a:lnTo>
                <a:lnTo>
                  <a:pt x="1099264" y="276193"/>
                </a:lnTo>
                <a:lnTo>
                  <a:pt x="1089738" y="266667"/>
                </a:lnTo>
                <a:lnTo>
                  <a:pt x="1080212" y="276193"/>
                </a:lnTo>
                <a:lnTo>
                  <a:pt x="1070596" y="266577"/>
                </a:lnTo>
                <a:lnTo>
                  <a:pt x="1080122" y="257051"/>
                </a:lnTo>
                <a:lnTo>
                  <a:pt x="1030261" y="207190"/>
                </a:lnTo>
                <a:lnTo>
                  <a:pt x="980400" y="257052"/>
                </a:lnTo>
                <a:lnTo>
                  <a:pt x="989925" y="266577"/>
                </a:lnTo>
                <a:lnTo>
                  <a:pt x="980309" y="276193"/>
                </a:lnTo>
                <a:lnTo>
                  <a:pt x="970783" y="266668"/>
                </a:lnTo>
                <a:lnTo>
                  <a:pt x="961258" y="276193"/>
                </a:lnTo>
                <a:lnTo>
                  <a:pt x="951642" y="266577"/>
                </a:lnTo>
                <a:lnTo>
                  <a:pt x="961167" y="257052"/>
                </a:lnTo>
                <a:lnTo>
                  <a:pt x="911306" y="207190"/>
                </a:lnTo>
                <a:lnTo>
                  <a:pt x="861444" y="257052"/>
                </a:lnTo>
                <a:lnTo>
                  <a:pt x="870969" y="266577"/>
                </a:lnTo>
                <a:lnTo>
                  <a:pt x="861353" y="276193"/>
                </a:lnTo>
                <a:lnTo>
                  <a:pt x="851828" y="266668"/>
                </a:lnTo>
                <a:lnTo>
                  <a:pt x="842303" y="276193"/>
                </a:lnTo>
                <a:lnTo>
                  <a:pt x="832687" y="266577"/>
                </a:lnTo>
                <a:lnTo>
                  <a:pt x="842212" y="257052"/>
                </a:lnTo>
                <a:lnTo>
                  <a:pt x="792350" y="207190"/>
                </a:lnTo>
                <a:lnTo>
                  <a:pt x="742488" y="257052"/>
                </a:lnTo>
                <a:lnTo>
                  <a:pt x="752014" y="266577"/>
                </a:lnTo>
                <a:lnTo>
                  <a:pt x="742398" y="276193"/>
                </a:lnTo>
                <a:lnTo>
                  <a:pt x="732872" y="266668"/>
                </a:lnTo>
                <a:lnTo>
                  <a:pt x="723347" y="276193"/>
                </a:lnTo>
                <a:lnTo>
                  <a:pt x="713731" y="266577"/>
                </a:lnTo>
                <a:lnTo>
                  <a:pt x="723257" y="257052"/>
                </a:lnTo>
                <a:lnTo>
                  <a:pt x="673395" y="207190"/>
                </a:lnTo>
                <a:lnTo>
                  <a:pt x="623534" y="257052"/>
                </a:lnTo>
                <a:lnTo>
                  <a:pt x="633059" y="266577"/>
                </a:lnTo>
                <a:lnTo>
                  <a:pt x="623443" y="276193"/>
                </a:lnTo>
                <a:lnTo>
                  <a:pt x="613917" y="266668"/>
                </a:lnTo>
                <a:lnTo>
                  <a:pt x="604392" y="276193"/>
                </a:lnTo>
                <a:lnTo>
                  <a:pt x="594776" y="266577"/>
                </a:lnTo>
                <a:lnTo>
                  <a:pt x="604301" y="257052"/>
                </a:lnTo>
                <a:lnTo>
                  <a:pt x="554440" y="207190"/>
                </a:lnTo>
                <a:lnTo>
                  <a:pt x="504578" y="257052"/>
                </a:lnTo>
                <a:lnTo>
                  <a:pt x="514104" y="266577"/>
                </a:lnTo>
                <a:lnTo>
                  <a:pt x="504487" y="276193"/>
                </a:lnTo>
                <a:lnTo>
                  <a:pt x="494962" y="266668"/>
                </a:lnTo>
                <a:lnTo>
                  <a:pt x="485437" y="276193"/>
                </a:lnTo>
                <a:lnTo>
                  <a:pt x="475820" y="266577"/>
                </a:lnTo>
                <a:lnTo>
                  <a:pt x="485346" y="257052"/>
                </a:lnTo>
                <a:lnTo>
                  <a:pt x="435485" y="207190"/>
                </a:lnTo>
                <a:lnTo>
                  <a:pt x="385623" y="257052"/>
                </a:lnTo>
                <a:lnTo>
                  <a:pt x="395148" y="266577"/>
                </a:lnTo>
                <a:lnTo>
                  <a:pt x="385532" y="276193"/>
                </a:lnTo>
                <a:lnTo>
                  <a:pt x="376007" y="266668"/>
                </a:lnTo>
                <a:lnTo>
                  <a:pt x="366482" y="276193"/>
                </a:lnTo>
                <a:lnTo>
                  <a:pt x="356865" y="266577"/>
                </a:lnTo>
                <a:lnTo>
                  <a:pt x="366390" y="257052"/>
                </a:lnTo>
                <a:lnTo>
                  <a:pt x="316529" y="207190"/>
                </a:lnTo>
                <a:lnTo>
                  <a:pt x="266668" y="257052"/>
                </a:lnTo>
                <a:lnTo>
                  <a:pt x="276193" y="266577"/>
                </a:lnTo>
                <a:lnTo>
                  <a:pt x="266577" y="276193"/>
                </a:lnTo>
                <a:lnTo>
                  <a:pt x="257052" y="266668"/>
                </a:lnTo>
                <a:lnTo>
                  <a:pt x="247527" y="276193"/>
                </a:lnTo>
                <a:lnTo>
                  <a:pt x="237911" y="266577"/>
                </a:lnTo>
                <a:lnTo>
                  <a:pt x="247436" y="257052"/>
                </a:lnTo>
                <a:lnTo>
                  <a:pt x="197574" y="207190"/>
                </a:lnTo>
                <a:lnTo>
                  <a:pt x="128572" y="276193"/>
                </a:lnTo>
                <a:lnTo>
                  <a:pt x="118955" y="266577"/>
                </a:lnTo>
                <a:lnTo>
                  <a:pt x="187958" y="197574"/>
                </a:lnTo>
                <a:lnTo>
                  <a:pt x="138097" y="147713"/>
                </a:lnTo>
                <a:lnTo>
                  <a:pt x="9616" y="276193"/>
                </a:lnTo>
                <a:lnTo>
                  <a:pt x="0" y="266577"/>
                </a:lnTo>
                <a:lnTo>
                  <a:pt x="128480" y="138097"/>
                </a:lnTo>
                <a:lnTo>
                  <a:pt x="0" y="961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フリーフォーム: 図形 176">
            <a:extLst>
              <a:ext uri="{FF2B5EF4-FFF2-40B4-BE49-F238E27FC236}">
                <a16:creationId xmlns:a16="http://schemas.microsoft.com/office/drawing/2014/main" id="{718EC9A8-FDC2-4EAD-9A03-70DEE441A20D}"/>
              </a:ext>
            </a:extLst>
          </p:cNvPr>
          <p:cNvSpPr/>
          <p:nvPr/>
        </p:nvSpPr>
        <p:spPr>
          <a:xfrm>
            <a:off x="190229" y="5846796"/>
            <a:ext cx="9711199" cy="276193"/>
          </a:xfrm>
          <a:custGeom>
            <a:avLst/>
            <a:gdLst>
              <a:gd name="connsiteX0" fmla="*/ 4915077 w 9711199"/>
              <a:gd name="connsiteY0" fmla="*/ 236193 h 276193"/>
              <a:gd name="connsiteX1" fmla="*/ 4900066 w 9711199"/>
              <a:gd name="connsiteY1" fmla="*/ 251205 h 276193"/>
              <a:gd name="connsiteX2" fmla="*/ 4915077 w 9711199"/>
              <a:gd name="connsiteY2" fmla="*/ 266216 h 276193"/>
              <a:gd name="connsiteX3" fmla="*/ 4930089 w 9711199"/>
              <a:gd name="connsiteY3" fmla="*/ 251205 h 276193"/>
              <a:gd name="connsiteX4" fmla="*/ 4796125 w 9711199"/>
              <a:gd name="connsiteY4" fmla="*/ 236190 h 276193"/>
              <a:gd name="connsiteX5" fmla="*/ 4781114 w 9711199"/>
              <a:gd name="connsiteY5" fmla="*/ 251202 h 276193"/>
              <a:gd name="connsiteX6" fmla="*/ 4796125 w 9711199"/>
              <a:gd name="connsiteY6" fmla="*/ 266213 h 276193"/>
              <a:gd name="connsiteX7" fmla="*/ 4811136 w 9711199"/>
              <a:gd name="connsiteY7" fmla="*/ 251202 h 276193"/>
              <a:gd name="connsiteX8" fmla="*/ 6777662 w 9711199"/>
              <a:gd name="connsiteY8" fmla="*/ 207191 h 276193"/>
              <a:gd name="connsiteX9" fmla="*/ 6762651 w 9711199"/>
              <a:gd name="connsiteY9" fmla="*/ 222202 h 276193"/>
              <a:gd name="connsiteX10" fmla="*/ 6787885 w 9711199"/>
              <a:gd name="connsiteY10" fmla="*/ 247436 h 276193"/>
              <a:gd name="connsiteX11" fmla="*/ 6802896 w 9711199"/>
              <a:gd name="connsiteY11" fmla="*/ 232424 h 276193"/>
              <a:gd name="connsiteX12" fmla="*/ 6728408 w 9711199"/>
              <a:gd name="connsiteY12" fmla="*/ 207191 h 276193"/>
              <a:gd name="connsiteX13" fmla="*/ 6703175 w 9711199"/>
              <a:gd name="connsiteY13" fmla="*/ 232424 h 276193"/>
              <a:gd name="connsiteX14" fmla="*/ 6718186 w 9711199"/>
              <a:gd name="connsiteY14" fmla="*/ 247436 h 276193"/>
              <a:gd name="connsiteX15" fmla="*/ 6743419 w 9711199"/>
              <a:gd name="connsiteY15" fmla="*/ 222202 h 276193"/>
              <a:gd name="connsiteX16" fmla="*/ 6539752 w 9711199"/>
              <a:gd name="connsiteY16" fmla="*/ 207191 h 276193"/>
              <a:gd name="connsiteX17" fmla="*/ 6524741 w 9711199"/>
              <a:gd name="connsiteY17" fmla="*/ 222202 h 276193"/>
              <a:gd name="connsiteX18" fmla="*/ 6549974 w 9711199"/>
              <a:gd name="connsiteY18" fmla="*/ 247436 h 276193"/>
              <a:gd name="connsiteX19" fmla="*/ 6564985 w 9711199"/>
              <a:gd name="connsiteY19" fmla="*/ 232424 h 276193"/>
              <a:gd name="connsiteX20" fmla="*/ 6490497 w 9711199"/>
              <a:gd name="connsiteY20" fmla="*/ 207191 h 276193"/>
              <a:gd name="connsiteX21" fmla="*/ 6465264 w 9711199"/>
              <a:gd name="connsiteY21" fmla="*/ 232424 h 276193"/>
              <a:gd name="connsiteX22" fmla="*/ 6480275 w 9711199"/>
              <a:gd name="connsiteY22" fmla="*/ 247436 h 276193"/>
              <a:gd name="connsiteX23" fmla="*/ 6505509 w 9711199"/>
              <a:gd name="connsiteY23" fmla="*/ 222202 h 276193"/>
              <a:gd name="connsiteX24" fmla="*/ 6301842 w 9711199"/>
              <a:gd name="connsiteY24" fmla="*/ 207191 h 276193"/>
              <a:gd name="connsiteX25" fmla="*/ 6286831 w 9711199"/>
              <a:gd name="connsiteY25" fmla="*/ 222202 h 276193"/>
              <a:gd name="connsiteX26" fmla="*/ 6312064 w 9711199"/>
              <a:gd name="connsiteY26" fmla="*/ 247436 h 276193"/>
              <a:gd name="connsiteX27" fmla="*/ 6327075 w 9711199"/>
              <a:gd name="connsiteY27" fmla="*/ 232424 h 276193"/>
              <a:gd name="connsiteX28" fmla="*/ 6252587 w 9711199"/>
              <a:gd name="connsiteY28" fmla="*/ 207191 h 276193"/>
              <a:gd name="connsiteX29" fmla="*/ 6227353 w 9711199"/>
              <a:gd name="connsiteY29" fmla="*/ 232424 h 276193"/>
              <a:gd name="connsiteX30" fmla="*/ 6242364 w 9711199"/>
              <a:gd name="connsiteY30" fmla="*/ 247436 h 276193"/>
              <a:gd name="connsiteX31" fmla="*/ 6267598 w 9711199"/>
              <a:gd name="connsiteY31" fmla="*/ 222202 h 276193"/>
              <a:gd name="connsiteX32" fmla="*/ 6063932 w 9711199"/>
              <a:gd name="connsiteY32" fmla="*/ 207191 h 276193"/>
              <a:gd name="connsiteX33" fmla="*/ 6048920 w 9711199"/>
              <a:gd name="connsiteY33" fmla="*/ 222202 h 276193"/>
              <a:gd name="connsiteX34" fmla="*/ 6074154 w 9711199"/>
              <a:gd name="connsiteY34" fmla="*/ 247436 h 276193"/>
              <a:gd name="connsiteX35" fmla="*/ 6089165 w 9711199"/>
              <a:gd name="connsiteY35" fmla="*/ 232424 h 276193"/>
              <a:gd name="connsiteX36" fmla="*/ 6014677 w 9711199"/>
              <a:gd name="connsiteY36" fmla="*/ 207191 h 276193"/>
              <a:gd name="connsiteX37" fmla="*/ 5989444 w 9711199"/>
              <a:gd name="connsiteY37" fmla="*/ 232424 h 276193"/>
              <a:gd name="connsiteX38" fmla="*/ 6004455 w 9711199"/>
              <a:gd name="connsiteY38" fmla="*/ 247436 h 276193"/>
              <a:gd name="connsiteX39" fmla="*/ 6029689 w 9711199"/>
              <a:gd name="connsiteY39" fmla="*/ 222203 h 276193"/>
              <a:gd name="connsiteX40" fmla="*/ 2031156 w 9711199"/>
              <a:gd name="connsiteY40" fmla="*/ 207191 h 276193"/>
              <a:gd name="connsiteX41" fmla="*/ 2016145 w 9711199"/>
              <a:gd name="connsiteY41" fmla="*/ 222202 h 276193"/>
              <a:gd name="connsiteX42" fmla="*/ 2041378 w 9711199"/>
              <a:gd name="connsiteY42" fmla="*/ 247436 h 276193"/>
              <a:gd name="connsiteX43" fmla="*/ 2056389 w 9711199"/>
              <a:gd name="connsiteY43" fmla="*/ 232424 h 276193"/>
              <a:gd name="connsiteX44" fmla="*/ 1981902 w 9711199"/>
              <a:gd name="connsiteY44" fmla="*/ 207191 h 276193"/>
              <a:gd name="connsiteX45" fmla="*/ 1956668 w 9711199"/>
              <a:gd name="connsiteY45" fmla="*/ 232424 h 276193"/>
              <a:gd name="connsiteX46" fmla="*/ 1971679 w 9711199"/>
              <a:gd name="connsiteY46" fmla="*/ 247436 h 276193"/>
              <a:gd name="connsiteX47" fmla="*/ 1996913 w 9711199"/>
              <a:gd name="connsiteY47" fmla="*/ 222202 h 276193"/>
              <a:gd name="connsiteX48" fmla="*/ 1793246 w 9711199"/>
              <a:gd name="connsiteY48" fmla="*/ 207191 h 276193"/>
              <a:gd name="connsiteX49" fmla="*/ 1778235 w 9711199"/>
              <a:gd name="connsiteY49" fmla="*/ 222202 h 276193"/>
              <a:gd name="connsiteX50" fmla="*/ 1803468 w 9711199"/>
              <a:gd name="connsiteY50" fmla="*/ 247436 h 276193"/>
              <a:gd name="connsiteX51" fmla="*/ 1818479 w 9711199"/>
              <a:gd name="connsiteY51" fmla="*/ 232424 h 276193"/>
              <a:gd name="connsiteX52" fmla="*/ 1743991 w 9711199"/>
              <a:gd name="connsiteY52" fmla="*/ 207191 h 276193"/>
              <a:gd name="connsiteX53" fmla="*/ 1718758 w 9711199"/>
              <a:gd name="connsiteY53" fmla="*/ 232424 h 276193"/>
              <a:gd name="connsiteX54" fmla="*/ 1733769 w 9711199"/>
              <a:gd name="connsiteY54" fmla="*/ 247436 h 276193"/>
              <a:gd name="connsiteX55" fmla="*/ 1759003 w 9711199"/>
              <a:gd name="connsiteY55" fmla="*/ 222202 h 276193"/>
              <a:gd name="connsiteX56" fmla="*/ 1555335 w 9711199"/>
              <a:gd name="connsiteY56" fmla="*/ 207191 h 276193"/>
              <a:gd name="connsiteX57" fmla="*/ 1540325 w 9711199"/>
              <a:gd name="connsiteY57" fmla="*/ 222202 h 276193"/>
              <a:gd name="connsiteX58" fmla="*/ 1565558 w 9711199"/>
              <a:gd name="connsiteY58" fmla="*/ 247436 h 276193"/>
              <a:gd name="connsiteX59" fmla="*/ 1580569 w 9711199"/>
              <a:gd name="connsiteY59" fmla="*/ 232424 h 276193"/>
              <a:gd name="connsiteX60" fmla="*/ 1506081 w 9711199"/>
              <a:gd name="connsiteY60" fmla="*/ 207191 h 276193"/>
              <a:gd name="connsiteX61" fmla="*/ 1480847 w 9711199"/>
              <a:gd name="connsiteY61" fmla="*/ 232424 h 276193"/>
              <a:gd name="connsiteX62" fmla="*/ 1495858 w 9711199"/>
              <a:gd name="connsiteY62" fmla="*/ 247436 h 276193"/>
              <a:gd name="connsiteX63" fmla="*/ 1521092 w 9711199"/>
              <a:gd name="connsiteY63" fmla="*/ 222202 h 276193"/>
              <a:gd name="connsiteX64" fmla="*/ 1317425 w 9711199"/>
              <a:gd name="connsiteY64" fmla="*/ 207191 h 276193"/>
              <a:gd name="connsiteX65" fmla="*/ 1302414 w 9711199"/>
              <a:gd name="connsiteY65" fmla="*/ 222202 h 276193"/>
              <a:gd name="connsiteX66" fmla="*/ 1327648 w 9711199"/>
              <a:gd name="connsiteY66" fmla="*/ 247436 h 276193"/>
              <a:gd name="connsiteX67" fmla="*/ 1342659 w 9711199"/>
              <a:gd name="connsiteY67" fmla="*/ 232424 h 276193"/>
              <a:gd name="connsiteX68" fmla="*/ 1268171 w 9711199"/>
              <a:gd name="connsiteY68" fmla="*/ 207191 h 276193"/>
              <a:gd name="connsiteX69" fmla="*/ 1242938 w 9711199"/>
              <a:gd name="connsiteY69" fmla="*/ 232424 h 276193"/>
              <a:gd name="connsiteX70" fmla="*/ 1257949 w 9711199"/>
              <a:gd name="connsiteY70" fmla="*/ 247436 h 276193"/>
              <a:gd name="connsiteX71" fmla="*/ 1283183 w 9711199"/>
              <a:gd name="connsiteY71" fmla="*/ 222203 h 276193"/>
              <a:gd name="connsiteX72" fmla="*/ 9394675 w 9711199"/>
              <a:gd name="connsiteY72" fmla="*/ 207190 h 276193"/>
              <a:gd name="connsiteX73" fmla="*/ 9379664 w 9711199"/>
              <a:gd name="connsiteY73" fmla="*/ 222202 h 276193"/>
              <a:gd name="connsiteX74" fmla="*/ 9404895 w 9711199"/>
              <a:gd name="connsiteY74" fmla="*/ 247433 h 276193"/>
              <a:gd name="connsiteX75" fmla="*/ 9419907 w 9711199"/>
              <a:gd name="connsiteY75" fmla="*/ 232422 h 276193"/>
              <a:gd name="connsiteX76" fmla="*/ 9345421 w 9711199"/>
              <a:gd name="connsiteY76" fmla="*/ 207190 h 276193"/>
              <a:gd name="connsiteX77" fmla="*/ 9320187 w 9711199"/>
              <a:gd name="connsiteY77" fmla="*/ 232424 h 276193"/>
              <a:gd name="connsiteX78" fmla="*/ 9335197 w 9711199"/>
              <a:gd name="connsiteY78" fmla="*/ 247436 h 276193"/>
              <a:gd name="connsiteX79" fmla="*/ 9360431 w 9711199"/>
              <a:gd name="connsiteY79" fmla="*/ 222202 h 276193"/>
              <a:gd name="connsiteX80" fmla="*/ 9275720 w 9711199"/>
              <a:gd name="connsiteY80" fmla="*/ 207190 h 276193"/>
              <a:gd name="connsiteX81" fmla="*/ 9260709 w 9711199"/>
              <a:gd name="connsiteY81" fmla="*/ 222202 h 276193"/>
              <a:gd name="connsiteX82" fmla="*/ 9285943 w 9711199"/>
              <a:gd name="connsiteY82" fmla="*/ 247436 h 276193"/>
              <a:gd name="connsiteX83" fmla="*/ 9300954 w 9711199"/>
              <a:gd name="connsiteY83" fmla="*/ 232424 h 276193"/>
              <a:gd name="connsiteX84" fmla="*/ 9226465 w 9711199"/>
              <a:gd name="connsiteY84" fmla="*/ 207190 h 276193"/>
              <a:gd name="connsiteX85" fmla="*/ 9201231 w 9711199"/>
              <a:gd name="connsiteY85" fmla="*/ 232424 h 276193"/>
              <a:gd name="connsiteX86" fmla="*/ 9216243 w 9711199"/>
              <a:gd name="connsiteY86" fmla="*/ 247436 h 276193"/>
              <a:gd name="connsiteX87" fmla="*/ 9241477 w 9711199"/>
              <a:gd name="connsiteY87" fmla="*/ 222202 h 276193"/>
              <a:gd name="connsiteX88" fmla="*/ 9156765 w 9711199"/>
              <a:gd name="connsiteY88" fmla="*/ 207190 h 276193"/>
              <a:gd name="connsiteX89" fmla="*/ 9141753 w 9711199"/>
              <a:gd name="connsiteY89" fmla="*/ 222202 h 276193"/>
              <a:gd name="connsiteX90" fmla="*/ 9166987 w 9711199"/>
              <a:gd name="connsiteY90" fmla="*/ 247436 h 276193"/>
              <a:gd name="connsiteX91" fmla="*/ 9181999 w 9711199"/>
              <a:gd name="connsiteY91" fmla="*/ 232424 h 276193"/>
              <a:gd name="connsiteX92" fmla="*/ 9107510 w 9711199"/>
              <a:gd name="connsiteY92" fmla="*/ 207190 h 276193"/>
              <a:gd name="connsiteX93" fmla="*/ 9082276 w 9711199"/>
              <a:gd name="connsiteY93" fmla="*/ 232424 h 276193"/>
              <a:gd name="connsiteX94" fmla="*/ 9097287 w 9711199"/>
              <a:gd name="connsiteY94" fmla="*/ 247436 h 276193"/>
              <a:gd name="connsiteX95" fmla="*/ 9122521 w 9711199"/>
              <a:gd name="connsiteY95" fmla="*/ 222202 h 276193"/>
              <a:gd name="connsiteX96" fmla="*/ 9037809 w 9711199"/>
              <a:gd name="connsiteY96" fmla="*/ 207190 h 276193"/>
              <a:gd name="connsiteX97" fmla="*/ 9022799 w 9711199"/>
              <a:gd name="connsiteY97" fmla="*/ 222202 h 276193"/>
              <a:gd name="connsiteX98" fmla="*/ 9048033 w 9711199"/>
              <a:gd name="connsiteY98" fmla="*/ 247436 h 276193"/>
              <a:gd name="connsiteX99" fmla="*/ 9063043 w 9711199"/>
              <a:gd name="connsiteY99" fmla="*/ 232424 h 276193"/>
              <a:gd name="connsiteX100" fmla="*/ 8988555 w 9711199"/>
              <a:gd name="connsiteY100" fmla="*/ 207190 h 276193"/>
              <a:gd name="connsiteX101" fmla="*/ 8963321 w 9711199"/>
              <a:gd name="connsiteY101" fmla="*/ 232424 h 276193"/>
              <a:gd name="connsiteX102" fmla="*/ 8978332 w 9711199"/>
              <a:gd name="connsiteY102" fmla="*/ 247436 h 276193"/>
              <a:gd name="connsiteX103" fmla="*/ 9003566 w 9711199"/>
              <a:gd name="connsiteY103" fmla="*/ 222202 h 276193"/>
              <a:gd name="connsiteX104" fmla="*/ 8918855 w 9711199"/>
              <a:gd name="connsiteY104" fmla="*/ 207190 h 276193"/>
              <a:gd name="connsiteX105" fmla="*/ 8903843 w 9711199"/>
              <a:gd name="connsiteY105" fmla="*/ 222202 h 276193"/>
              <a:gd name="connsiteX106" fmla="*/ 8929077 w 9711199"/>
              <a:gd name="connsiteY106" fmla="*/ 247436 h 276193"/>
              <a:gd name="connsiteX107" fmla="*/ 8944089 w 9711199"/>
              <a:gd name="connsiteY107" fmla="*/ 232424 h 276193"/>
              <a:gd name="connsiteX108" fmla="*/ 8869599 w 9711199"/>
              <a:gd name="connsiteY108" fmla="*/ 207190 h 276193"/>
              <a:gd name="connsiteX109" fmla="*/ 8844365 w 9711199"/>
              <a:gd name="connsiteY109" fmla="*/ 232424 h 276193"/>
              <a:gd name="connsiteX110" fmla="*/ 8859377 w 9711199"/>
              <a:gd name="connsiteY110" fmla="*/ 247436 h 276193"/>
              <a:gd name="connsiteX111" fmla="*/ 8884611 w 9711199"/>
              <a:gd name="connsiteY111" fmla="*/ 222202 h 276193"/>
              <a:gd name="connsiteX112" fmla="*/ 8799899 w 9711199"/>
              <a:gd name="connsiteY112" fmla="*/ 207190 h 276193"/>
              <a:gd name="connsiteX113" fmla="*/ 8784888 w 9711199"/>
              <a:gd name="connsiteY113" fmla="*/ 222202 h 276193"/>
              <a:gd name="connsiteX114" fmla="*/ 8810122 w 9711199"/>
              <a:gd name="connsiteY114" fmla="*/ 247436 h 276193"/>
              <a:gd name="connsiteX115" fmla="*/ 8825133 w 9711199"/>
              <a:gd name="connsiteY115" fmla="*/ 232424 h 276193"/>
              <a:gd name="connsiteX116" fmla="*/ 8750645 w 9711199"/>
              <a:gd name="connsiteY116" fmla="*/ 207190 h 276193"/>
              <a:gd name="connsiteX117" fmla="*/ 8725411 w 9711199"/>
              <a:gd name="connsiteY117" fmla="*/ 232424 h 276193"/>
              <a:gd name="connsiteX118" fmla="*/ 8740421 w 9711199"/>
              <a:gd name="connsiteY118" fmla="*/ 247436 h 276193"/>
              <a:gd name="connsiteX119" fmla="*/ 8765655 w 9711199"/>
              <a:gd name="connsiteY119" fmla="*/ 222202 h 276193"/>
              <a:gd name="connsiteX120" fmla="*/ 8680944 w 9711199"/>
              <a:gd name="connsiteY120" fmla="*/ 207190 h 276193"/>
              <a:gd name="connsiteX121" fmla="*/ 8665933 w 9711199"/>
              <a:gd name="connsiteY121" fmla="*/ 222202 h 276193"/>
              <a:gd name="connsiteX122" fmla="*/ 8691167 w 9711199"/>
              <a:gd name="connsiteY122" fmla="*/ 247436 h 276193"/>
              <a:gd name="connsiteX123" fmla="*/ 8706178 w 9711199"/>
              <a:gd name="connsiteY123" fmla="*/ 232424 h 276193"/>
              <a:gd name="connsiteX124" fmla="*/ 8631689 w 9711199"/>
              <a:gd name="connsiteY124" fmla="*/ 207190 h 276193"/>
              <a:gd name="connsiteX125" fmla="*/ 8606455 w 9711199"/>
              <a:gd name="connsiteY125" fmla="*/ 232424 h 276193"/>
              <a:gd name="connsiteX126" fmla="*/ 8621467 w 9711199"/>
              <a:gd name="connsiteY126" fmla="*/ 247436 h 276193"/>
              <a:gd name="connsiteX127" fmla="*/ 8646701 w 9711199"/>
              <a:gd name="connsiteY127" fmla="*/ 222202 h 276193"/>
              <a:gd name="connsiteX128" fmla="*/ 8561989 w 9711199"/>
              <a:gd name="connsiteY128" fmla="*/ 207190 h 276193"/>
              <a:gd name="connsiteX129" fmla="*/ 8546977 w 9711199"/>
              <a:gd name="connsiteY129" fmla="*/ 222202 h 276193"/>
              <a:gd name="connsiteX130" fmla="*/ 8572211 w 9711199"/>
              <a:gd name="connsiteY130" fmla="*/ 247436 h 276193"/>
              <a:gd name="connsiteX131" fmla="*/ 8587223 w 9711199"/>
              <a:gd name="connsiteY131" fmla="*/ 232424 h 276193"/>
              <a:gd name="connsiteX132" fmla="*/ 8512734 w 9711199"/>
              <a:gd name="connsiteY132" fmla="*/ 207190 h 276193"/>
              <a:gd name="connsiteX133" fmla="*/ 8487500 w 9711199"/>
              <a:gd name="connsiteY133" fmla="*/ 232424 h 276193"/>
              <a:gd name="connsiteX134" fmla="*/ 8502511 w 9711199"/>
              <a:gd name="connsiteY134" fmla="*/ 247436 h 276193"/>
              <a:gd name="connsiteX135" fmla="*/ 8527745 w 9711199"/>
              <a:gd name="connsiteY135" fmla="*/ 222202 h 276193"/>
              <a:gd name="connsiteX136" fmla="*/ 8443033 w 9711199"/>
              <a:gd name="connsiteY136" fmla="*/ 207190 h 276193"/>
              <a:gd name="connsiteX137" fmla="*/ 8428022 w 9711199"/>
              <a:gd name="connsiteY137" fmla="*/ 222202 h 276193"/>
              <a:gd name="connsiteX138" fmla="*/ 8453256 w 9711199"/>
              <a:gd name="connsiteY138" fmla="*/ 247436 h 276193"/>
              <a:gd name="connsiteX139" fmla="*/ 8468267 w 9711199"/>
              <a:gd name="connsiteY139" fmla="*/ 232424 h 276193"/>
              <a:gd name="connsiteX140" fmla="*/ 8393779 w 9711199"/>
              <a:gd name="connsiteY140" fmla="*/ 207190 h 276193"/>
              <a:gd name="connsiteX141" fmla="*/ 8368545 w 9711199"/>
              <a:gd name="connsiteY141" fmla="*/ 232424 h 276193"/>
              <a:gd name="connsiteX142" fmla="*/ 8383556 w 9711199"/>
              <a:gd name="connsiteY142" fmla="*/ 247436 h 276193"/>
              <a:gd name="connsiteX143" fmla="*/ 8408790 w 9711199"/>
              <a:gd name="connsiteY143" fmla="*/ 222202 h 276193"/>
              <a:gd name="connsiteX144" fmla="*/ 8324078 w 9711199"/>
              <a:gd name="connsiteY144" fmla="*/ 207190 h 276193"/>
              <a:gd name="connsiteX145" fmla="*/ 8309067 w 9711199"/>
              <a:gd name="connsiteY145" fmla="*/ 222202 h 276193"/>
              <a:gd name="connsiteX146" fmla="*/ 8334301 w 9711199"/>
              <a:gd name="connsiteY146" fmla="*/ 247436 h 276193"/>
              <a:gd name="connsiteX147" fmla="*/ 8349312 w 9711199"/>
              <a:gd name="connsiteY147" fmla="*/ 232424 h 276193"/>
              <a:gd name="connsiteX148" fmla="*/ 8274823 w 9711199"/>
              <a:gd name="connsiteY148" fmla="*/ 207190 h 276193"/>
              <a:gd name="connsiteX149" fmla="*/ 8249589 w 9711199"/>
              <a:gd name="connsiteY149" fmla="*/ 232424 h 276193"/>
              <a:gd name="connsiteX150" fmla="*/ 8264601 w 9711199"/>
              <a:gd name="connsiteY150" fmla="*/ 247436 h 276193"/>
              <a:gd name="connsiteX151" fmla="*/ 8289835 w 9711199"/>
              <a:gd name="connsiteY151" fmla="*/ 222202 h 276193"/>
              <a:gd name="connsiteX152" fmla="*/ 8205123 w 9711199"/>
              <a:gd name="connsiteY152" fmla="*/ 207190 h 276193"/>
              <a:gd name="connsiteX153" fmla="*/ 8190112 w 9711199"/>
              <a:gd name="connsiteY153" fmla="*/ 222202 h 276193"/>
              <a:gd name="connsiteX154" fmla="*/ 8215346 w 9711199"/>
              <a:gd name="connsiteY154" fmla="*/ 247436 h 276193"/>
              <a:gd name="connsiteX155" fmla="*/ 8230357 w 9711199"/>
              <a:gd name="connsiteY155" fmla="*/ 232424 h 276193"/>
              <a:gd name="connsiteX156" fmla="*/ 8155868 w 9711199"/>
              <a:gd name="connsiteY156" fmla="*/ 207190 h 276193"/>
              <a:gd name="connsiteX157" fmla="*/ 8130634 w 9711199"/>
              <a:gd name="connsiteY157" fmla="*/ 232424 h 276193"/>
              <a:gd name="connsiteX158" fmla="*/ 8145646 w 9711199"/>
              <a:gd name="connsiteY158" fmla="*/ 247436 h 276193"/>
              <a:gd name="connsiteX159" fmla="*/ 8170880 w 9711199"/>
              <a:gd name="connsiteY159" fmla="*/ 222202 h 276193"/>
              <a:gd name="connsiteX160" fmla="*/ 8086168 w 9711199"/>
              <a:gd name="connsiteY160" fmla="*/ 207190 h 276193"/>
              <a:gd name="connsiteX161" fmla="*/ 8071157 w 9711199"/>
              <a:gd name="connsiteY161" fmla="*/ 222202 h 276193"/>
              <a:gd name="connsiteX162" fmla="*/ 8096391 w 9711199"/>
              <a:gd name="connsiteY162" fmla="*/ 247436 h 276193"/>
              <a:gd name="connsiteX163" fmla="*/ 8111402 w 9711199"/>
              <a:gd name="connsiteY163" fmla="*/ 232424 h 276193"/>
              <a:gd name="connsiteX164" fmla="*/ 8036913 w 9711199"/>
              <a:gd name="connsiteY164" fmla="*/ 207190 h 276193"/>
              <a:gd name="connsiteX165" fmla="*/ 8011679 w 9711199"/>
              <a:gd name="connsiteY165" fmla="*/ 232424 h 276193"/>
              <a:gd name="connsiteX166" fmla="*/ 8026690 w 9711199"/>
              <a:gd name="connsiteY166" fmla="*/ 247436 h 276193"/>
              <a:gd name="connsiteX167" fmla="*/ 8051924 w 9711199"/>
              <a:gd name="connsiteY167" fmla="*/ 222202 h 276193"/>
              <a:gd name="connsiteX168" fmla="*/ 7967213 w 9711199"/>
              <a:gd name="connsiteY168" fmla="*/ 207190 h 276193"/>
              <a:gd name="connsiteX169" fmla="*/ 7952202 w 9711199"/>
              <a:gd name="connsiteY169" fmla="*/ 222202 h 276193"/>
              <a:gd name="connsiteX170" fmla="*/ 7977436 w 9711199"/>
              <a:gd name="connsiteY170" fmla="*/ 247436 h 276193"/>
              <a:gd name="connsiteX171" fmla="*/ 7992447 w 9711199"/>
              <a:gd name="connsiteY171" fmla="*/ 232424 h 276193"/>
              <a:gd name="connsiteX172" fmla="*/ 7917958 w 9711199"/>
              <a:gd name="connsiteY172" fmla="*/ 207190 h 276193"/>
              <a:gd name="connsiteX173" fmla="*/ 7892724 w 9711199"/>
              <a:gd name="connsiteY173" fmla="*/ 232424 h 276193"/>
              <a:gd name="connsiteX174" fmla="*/ 7907735 w 9711199"/>
              <a:gd name="connsiteY174" fmla="*/ 247436 h 276193"/>
              <a:gd name="connsiteX175" fmla="*/ 7932969 w 9711199"/>
              <a:gd name="connsiteY175" fmla="*/ 222202 h 276193"/>
              <a:gd name="connsiteX176" fmla="*/ 7848258 w 9711199"/>
              <a:gd name="connsiteY176" fmla="*/ 207190 h 276193"/>
              <a:gd name="connsiteX177" fmla="*/ 7833246 w 9711199"/>
              <a:gd name="connsiteY177" fmla="*/ 222202 h 276193"/>
              <a:gd name="connsiteX178" fmla="*/ 7858480 w 9711199"/>
              <a:gd name="connsiteY178" fmla="*/ 247436 h 276193"/>
              <a:gd name="connsiteX179" fmla="*/ 7873492 w 9711199"/>
              <a:gd name="connsiteY179" fmla="*/ 232424 h 276193"/>
              <a:gd name="connsiteX180" fmla="*/ 7799003 w 9711199"/>
              <a:gd name="connsiteY180" fmla="*/ 207190 h 276193"/>
              <a:gd name="connsiteX181" fmla="*/ 7773769 w 9711199"/>
              <a:gd name="connsiteY181" fmla="*/ 232424 h 276193"/>
              <a:gd name="connsiteX182" fmla="*/ 7788780 w 9711199"/>
              <a:gd name="connsiteY182" fmla="*/ 247436 h 276193"/>
              <a:gd name="connsiteX183" fmla="*/ 7814014 w 9711199"/>
              <a:gd name="connsiteY183" fmla="*/ 222202 h 276193"/>
              <a:gd name="connsiteX184" fmla="*/ 7729302 w 9711199"/>
              <a:gd name="connsiteY184" fmla="*/ 207190 h 276193"/>
              <a:gd name="connsiteX185" fmla="*/ 7714291 w 9711199"/>
              <a:gd name="connsiteY185" fmla="*/ 222202 h 276193"/>
              <a:gd name="connsiteX186" fmla="*/ 7739525 w 9711199"/>
              <a:gd name="connsiteY186" fmla="*/ 247436 h 276193"/>
              <a:gd name="connsiteX187" fmla="*/ 7754536 w 9711199"/>
              <a:gd name="connsiteY187" fmla="*/ 232424 h 276193"/>
              <a:gd name="connsiteX188" fmla="*/ 7680048 w 9711199"/>
              <a:gd name="connsiteY188" fmla="*/ 207190 h 276193"/>
              <a:gd name="connsiteX189" fmla="*/ 7654814 w 9711199"/>
              <a:gd name="connsiteY189" fmla="*/ 232424 h 276193"/>
              <a:gd name="connsiteX190" fmla="*/ 7669825 w 9711199"/>
              <a:gd name="connsiteY190" fmla="*/ 247436 h 276193"/>
              <a:gd name="connsiteX191" fmla="*/ 7695059 w 9711199"/>
              <a:gd name="connsiteY191" fmla="*/ 222202 h 276193"/>
              <a:gd name="connsiteX192" fmla="*/ 7610347 w 9711199"/>
              <a:gd name="connsiteY192" fmla="*/ 207190 h 276193"/>
              <a:gd name="connsiteX193" fmla="*/ 7595336 w 9711199"/>
              <a:gd name="connsiteY193" fmla="*/ 222202 h 276193"/>
              <a:gd name="connsiteX194" fmla="*/ 7620570 w 9711199"/>
              <a:gd name="connsiteY194" fmla="*/ 247436 h 276193"/>
              <a:gd name="connsiteX195" fmla="*/ 7635581 w 9711199"/>
              <a:gd name="connsiteY195" fmla="*/ 232424 h 276193"/>
              <a:gd name="connsiteX196" fmla="*/ 7561092 w 9711199"/>
              <a:gd name="connsiteY196" fmla="*/ 207190 h 276193"/>
              <a:gd name="connsiteX197" fmla="*/ 7535858 w 9711199"/>
              <a:gd name="connsiteY197" fmla="*/ 232424 h 276193"/>
              <a:gd name="connsiteX198" fmla="*/ 7550870 w 9711199"/>
              <a:gd name="connsiteY198" fmla="*/ 247436 h 276193"/>
              <a:gd name="connsiteX199" fmla="*/ 7576104 w 9711199"/>
              <a:gd name="connsiteY199" fmla="*/ 222202 h 276193"/>
              <a:gd name="connsiteX200" fmla="*/ 7491392 w 9711199"/>
              <a:gd name="connsiteY200" fmla="*/ 207190 h 276193"/>
              <a:gd name="connsiteX201" fmla="*/ 7476381 w 9711199"/>
              <a:gd name="connsiteY201" fmla="*/ 222202 h 276193"/>
              <a:gd name="connsiteX202" fmla="*/ 7501615 w 9711199"/>
              <a:gd name="connsiteY202" fmla="*/ 247436 h 276193"/>
              <a:gd name="connsiteX203" fmla="*/ 7516626 w 9711199"/>
              <a:gd name="connsiteY203" fmla="*/ 232424 h 276193"/>
              <a:gd name="connsiteX204" fmla="*/ 7442137 w 9711199"/>
              <a:gd name="connsiteY204" fmla="*/ 207190 h 276193"/>
              <a:gd name="connsiteX205" fmla="*/ 7416903 w 9711199"/>
              <a:gd name="connsiteY205" fmla="*/ 232424 h 276193"/>
              <a:gd name="connsiteX206" fmla="*/ 7431914 w 9711199"/>
              <a:gd name="connsiteY206" fmla="*/ 247436 h 276193"/>
              <a:gd name="connsiteX207" fmla="*/ 7457148 w 9711199"/>
              <a:gd name="connsiteY207" fmla="*/ 222202 h 276193"/>
              <a:gd name="connsiteX208" fmla="*/ 7372437 w 9711199"/>
              <a:gd name="connsiteY208" fmla="*/ 207190 h 276193"/>
              <a:gd name="connsiteX209" fmla="*/ 7357426 w 9711199"/>
              <a:gd name="connsiteY209" fmla="*/ 222202 h 276193"/>
              <a:gd name="connsiteX210" fmla="*/ 7382660 w 9711199"/>
              <a:gd name="connsiteY210" fmla="*/ 247436 h 276193"/>
              <a:gd name="connsiteX211" fmla="*/ 7397671 w 9711199"/>
              <a:gd name="connsiteY211" fmla="*/ 232424 h 276193"/>
              <a:gd name="connsiteX212" fmla="*/ 7323182 w 9711199"/>
              <a:gd name="connsiteY212" fmla="*/ 207190 h 276193"/>
              <a:gd name="connsiteX213" fmla="*/ 7297948 w 9711199"/>
              <a:gd name="connsiteY213" fmla="*/ 232424 h 276193"/>
              <a:gd name="connsiteX214" fmla="*/ 7312959 w 9711199"/>
              <a:gd name="connsiteY214" fmla="*/ 247436 h 276193"/>
              <a:gd name="connsiteX215" fmla="*/ 7338193 w 9711199"/>
              <a:gd name="connsiteY215" fmla="*/ 222202 h 276193"/>
              <a:gd name="connsiteX216" fmla="*/ 7253482 w 9711199"/>
              <a:gd name="connsiteY216" fmla="*/ 207190 h 276193"/>
              <a:gd name="connsiteX217" fmla="*/ 7238470 w 9711199"/>
              <a:gd name="connsiteY217" fmla="*/ 222202 h 276193"/>
              <a:gd name="connsiteX218" fmla="*/ 7263704 w 9711199"/>
              <a:gd name="connsiteY218" fmla="*/ 247436 h 276193"/>
              <a:gd name="connsiteX219" fmla="*/ 7278716 w 9711199"/>
              <a:gd name="connsiteY219" fmla="*/ 232424 h 276193"/>
              <a:gd name="connsiteX220" fmla="*/ 7204227 w 9711199"/>
              <a:gd name="connsiteY220" fmla="*/ 207190 h 276193"/>
              <a:gd name="connsiteX221" fmla="*/ 7178993 w 9711199"/>
              <a:gd name="connsiteY221" fmla="*/ 232424 h 276193"/>
              <a:gd name="connsiteX222" fmla="*/ 7194004 w 9711199"/>
              <a:gd name="connsiteY222" fmla="*/ 247436 h 276193"/>
              <a:gd name="connsiteX223" fmla="*/ 7219238 w 9711199"/>
              <a:gd name="connsiteY223" fmla="*/ 222202 h 276193"/>
              <a:gd name="connsiteX224" fmla="*/ 7134526 w 9711199"/>
              <a:gd name="connsiteY224" fmla="*/ 207190 h 276193"/>
              <a:gd name="connsiteX225" fmla="*/ 7119515 w 9711199"/>
              <a:gd name="connsiteY225" fmla="*/ 222202 h 276193"/>
              <a:gd name="connsiteX226" fmla="*/ 7144749 w 9711199"/>
              <a:gd name="connsiteY226" fmla="*/ 247436 h 276193"/>
              <a:gd name="connsiteX227" fmla="*/ 7159760 w 9711199"/>
              <a:gd name="connsiteY227" fmla="*/ 232424 h 276193"/>
              <a:gd name="connsiteX228" fmla="*/ 7085272 w 9711199"/>
              <a:gd name="connsiteY228" fmla="*/ 207190 h 276193"/>
              <a:gd name="connsiteX229" fmla="*/ 7060038 w 9711199"/>
              <a:gd name="connsiteY229" fmla="*/ 232424 h 276193"/>
              <a:gd name="connsiteX230" fmla="*/ 7075049 w 9711199"/>
              <a:gd name="connsiteY230" fmla="*/ 247436 h 276193"/>
              <a:gd name="connsiteX231" fmla="*/ 7100283 w 9711199"/>
              <a:gd name="connsiteY231" fmla="*/ 222202 h 276193"/>
              <a:gd name="connsiteX232" fmla="*/ 7015571 w 9711199"/>
              <a:gd name="connsiteY232" fmla="*/ 207190 h 276193"/>
              <a:gd name="connsiteX233" fmla="*/ 7000560 w 9711199"/>
              <a:gd name="connsiteY233" fmla="*/ 222202 h 276193"/>
              <a:gd name="connsiteX234" fmla="*/ 7025794 w 9711199"/>
              <a:gd name="connsiteY234" fmla="*/ 247436 h 276193"/>
              <a:gd name="connsiteX235" fmla="*/ 7040805 w 9711199"/>
              <a:gd name="connsiteY235" fmla="*/ 232424 h 276193"/>
              <a:gd name="connsiteX236" fmla="*/ 6966316 w 9711199"/>
              <a:gd name="connsiteY236" fmla="*/ 207190 h 276193"/>
              <a:gd name="connsiteX237" fmla="*/ 6941082 w 9711199"/>
              <a:gd name="connsiteY237" fmla="*/ 232424 h 276193"/>
              <a:gd name="connsiteX238" fmla="*/ 6956094 w 9711199"/>
              <a:gd name="connsiteY238" fmla="*/ 247436 h 276193"/>
              <a:gd name="connsiteX239" fmla="*/ 6981328 w 9711199"/>
              <a:gd name="connsiteY239" fmla="*/ 222202 h 276193"/>
              <a:gd name="connsiteX240" fmla="*/ 6896616 w 9711199"/>
              <a:gd name="connsiteY240" fmla="*/ 207190 h 276193"/>
              <a:gd name="connsiteX241" fmla="*/ 6881605 w 9711199"/>
              <a:gd name="connsiteY241" fmla="*/ 222202 h 276193"/>
              <a:gd name="connsiteX242" fmla="*/ 6906839 w 9711199"/>
              <a:gd name="connsiteY242" fmla="*/ 247436 h 276193"/>
              <a:gd name="connsiteX243" fmla="*/ 6921850 w 9711199"/>
              <a:gd name="connsiteY243" fmla="*/ 232424 h 276193"/>
              <a:gd name="connsiteX244" fmla="*/ 6847361 w 9711199"/>
              <a:gd name="connsiteY244" fmla="*/ 207190 h 276193"/>
              <a:gd name="connsiteX245" fmla="*/ 6822128 w 9711199"/>
              <a:gd name="connsiteY245" fmla="*/ 232424 h 276193"/>
              <a:gd name="connsiteX246" fmla="*/ 6837139 w 9711199"/>
              <a:gd name="connsiteY246" fmla="*/ 247436 h 276193"/>
              <a:gd name="connsiteX247" fmla="*/ 6862373 w 9711199"/>
              <a:gd name="connsiteY247" fmla="*/ 222202 h 276193"/>
              <a:gd name="connsiteX248" fmla="*/ 5826022 w 9711199"/>
              <a:gd name="connsiteY248" fmla="*/ 207190 h 276193"/>
              <a:gd name="connsiteX249" fmla="*/ 5811011 w 9711199"/>
              <a:gd name="connsiteY249" fmla="*/ 222202 h 276193"/>
              <a:gd name="connsiteX250" fmla="*/ 5836244 w 9711199"/>
              <a:gd name="connsiteY250" fmla="*/ 247435 h 276193"/>
              <a:gd name="connsiteX251" fmla="*/ 5851256 w 9711199"/>
              <a:gd name="connsiteY251" fmla="*/ 232424 h 276193"/>
              <a:gd name="connsiteX252" fmla="*/ 5776767 w 9711199"/>
              <a:gd name="connsiteY252" fmla="*/ 207190 h 276193"/>
              <a:gd name="connsiteX253" fmla="*/ 5751533 w 9711199"/>
              <a:gd name="connsiteY253" fmla="*/ 232425 h 276193"/>
              <a:gd name="connsiteX254" fmla="*/ 5766544 w 9711199"/>
              <a:gd name="connsiteY254" fmla="*/ 247436 h 276193"/>
              <a:gd name="connsiteX255" fmla="*/ 5791779 w 9711199"/>
              <a:gd name="connsiteY255" fmla="*/ 222202 h 276193"/>
              <a:gd name="connsiteX256" fmla="*/ 5707067 w 9711199"/>
              <a:gd name="connsiteY256" fmla="*/ 207190 h 276193"/>
              <a:gd name="connsiteX257" fmla="*/ 5692055 w 9711199"/>
              <a:gd name="connsiteY257" fmla="*/ 222202 h 276193"/>
              <a:gd name="connsiteX258" fmla="*/ 5717289 w 9711199"/>
              <a:gd name="connsiteY258" fmla="*/ 247436 h 276193"/>
              <a:gd name="connsiteX259" fmla="*/ 5732301 w 9711199"/>
              <a:gd name="connsiteY259" fmla="*/ 232424 h 276193"/>
              <a:gd name="connsiteX260" fmla="*/ 5657812 w 9711199"/>
              <a:gd name="connsiteY260" fmla="*/ 207190 h 276193"/>
              <a:gd name="connsiteX261" fmla="*/ 5632578 w 9711199"/>
              <a:gd name="connsiteY261" fmla="*/ 232424 h 276193"/>
              <a:gd name="connsiteX262" fmla="*/ 5647589 w 9711199"/>
              <a:gd name="connsiteY262" fmla="*/ 247436 h 276193"/>
              <a:gd name="connsiteX263" fmla="*/ 5672823 w 9711199"/>
              <a:gd name="connsiteY263" fmla="*/ 222202 h 276193"/>
              <a:gd name="connsiteX264" fmla="*/ 5588111 w 9711199"/>
              <a:gd name="connsiteY264" fmla="*/ 207190 h 276193"/>
              <a:gd name="connsiteX265" fmla="*/ 5573100 w 9711199"/>
              <a:gd name="connsiteY265" fmla="*/ 222202 h 276193"/>
              <a:gd name="connsiteX266" fmla="*/ 5598334 w 9711199"/>
              <a:gd name="connsiteY266" fmla="*/ 247436 h 276193"/>
              <a:gd name="connsiteX267" fmla="*/ 5613345 w 9711199"/>
              <a:gd name="connsiteY267" fmla="*/ 232424 h 276193"/>
              <a:gd name="connsiteX268" fmla="*/ 5538856 w 9711199"/>
              <a:gd name="connsiteY268" fmla="*/ 207190 h 276193"/>
              <a:gd name="connsiteX269" fmla="*/ 5513622 w 9711199"/>
              <a:gd name="connsiteY269" fmla="*/ 232424 h 276193"/>
              <a:gd name="connsiteX270" fmla="*/ 5528633 w 9711199"/>
              <a:gd name="connsiteY270" fmla="*/ 247436 h 276193"/>
              <a:gd name="connsiteX271" fmla="*/ 5553868 w 9711199"/>
              <a:gd name="connsiteY271" fmla="*/ 222202 h 276193"/>
              <a:gd name="connsiteX272" fmla="*/ 5469156 w 9711199"/>
              <a:gd name="connsiteY272" fmla="*/ 207190 h 276193"/>
              <a:gd name="connsiteX273" fmla="*/ 5454145 w 9711199"/>
              <a:gd name="connsiteY273" fmla="*/ 222202 h 276193"/>
              <a:gd name="connsiteX274" fmla="*/ 5479378 w 9711199"/>
              <a:gd name="connsiteY274" fmla="*/ 247436 h 276193"/>
              <a:gd name="connsiteX275" fmla="*/ 5494390 w 9711199"/>
              <a:gd name="connsiteY275" fmla="*/ 232424 h 276193"/>
              <a:gd name="connsiteX276" fmla="*/ 5419901 w 9711199"/>
              <a:gd name="connsiteY276" fmla="*/ 207190 h 276193"/>
              <a:gd name="connsiteX277" fmla="*/ 5394667 w 9711199"/>
              <a:gd name="connsiteY277" fmla="*/ 232424 h 276193"/>
              <a:gd name="connsiteX278" fmla="*/ 5409678 w 9711199"/>
              <a:gd name="connsiteY278" fmla="*/ 247436 h 276193"/>
              <a:gd name="connsiteX279" fmla="*/ 5434912 w 9711199"/>
              <a:gd name="connsiteY279" fmla="*/ 222202 h 276193"/>
              <a:gd name="connsiteX280" fmla="*/ 5350201 w 9711199"/>
              <a:gd name="connsiteY280" fmla="*/ 207190 h 276193"/>
              <a:gd name="connsiteX281" fmla="*/ 5335190 w 9711199"/>
              <a:gd name="connsiteY281" fmla="*/ 222202 h 276193"/>
              <a:gd name="connsiteX282" fmla="*/ 5360424 w 9711199"/>
              <a:gd name="connsiteY282" fmla="*/ 247436 h 276193"/>
              <a:gd name="connsiteX283" fmla="*/ 5375435 w 9711199"/>
              <a:gd name="connsiteY283" fmla="*/ 232424 h 276193"/>
              <a:gd name="connsiteX284" fmla="*/ 5300946 w 9711199"/>
              <a:gd name="connsiteY284" fmla="*/ 207190 h 276193"/>
              <a:gd name="connsiteX285" fmla="*/ 5275712 w 9711199"/>
              <a:gd name="connsiteY285" fmla="*/ 232424 h 276193"/>
              <a:gd name="connsiteX286" fmla="*/ 5290723 w 9711199"/>
              <a:gd name="connsiteY286" fmla="*/ 247436 h 276193"/>
              <a:gd name="connsiteX287" fmla="*/ 5315957 w 9711199"/>
              <a:gd name="connsiteY287" fmla="*/ 222202 h 276193"/>
              <a:gd name="connsiteX288" fmla="*/ 5231246 w 9711199"/>
              <a:gd name="connsiteY288" fmla="*/ 207190 h 276193"/>
              <a:gd name="connsiteX289" fmla="*/ 5216234 w 9711199"/>
              <a:gd name="connsiteY289" fmla="*/ 222202 h 276193"/>
              <a:gd name="connsiteX290" fmla="*/ 5241468 w 9711199"/>
              <a:gd name="connsiteY290" fmla="*/ 247436 h 276193"/>
              <a:gd name="connsiteX291" fmla="*/ 5256480 w 9711199"/>
              <a:gd name="connsiteY291" fmla="*/ 232424 h 276193"/>
              <a:gd name="connsiteX292" fmla="*/ 5181991 w 9711199"/>
              <a:gd name="connsiteY292" fmla="*/ 207190 h 276193"/>
              <a:gd name="connsiteX293" fmla="*/ 5156757 w 9711199"/>
              <a:gd name="connsiteY293" fmla="*/ 232424 h 276193"/>
              <a:gd name="connsiteX294" fmla="*/ 5171768 w 9711199"/>
              <a:gd name="connsiteY294" fmla="*/ 247436 h 276193"/>
              <a:gd name="connsiteX295" fmla="*/ 5197002 w 9711199"/>
              <a:gd name="connsiteY295" fmla="*/ 222202 h 276193"/>
              <a:gd name="connsiteX296" fmla="*/ 5112290 w 9711199"/>
              <a:gd name="connsiteY296" fmla="*/ 207190 h 276193"/>
              <a:gd name="connsiteX297" fmla="*/ 5097279 w 9711199"/>
              <a:gd name="connsiteY297" fmla="*/ 222202 h 276193"/>
              <a:gd name="connsiteX298" fmla="*/ 5122513 w 9711199"/>
              <a:gd name="connsiteY298" fmla="*/ 247436 h 276193"/>
              <a:gd name="connsiteX299" fmla="*/ 5137524 w 9711199"/>
              <a:gd name="connsiteY299" fmla="*/ 232424 h 276193"/>
              <a:gd name="connsiteX300" fmla="*/ 5063035 w 9711199"/>
              <a:gd name="connsiteY300" fmla="*/ 207190 h 276193"/>
              <a:gd name="connsiteX301" fmla="*/ 5037802 w 9711199"/>
              <a:gd name="connsiteY301" fmla="*/ 232424 h 276193"/>
              <a:gd name="connsiteX302" fmla="*/ 5052813 w 9711199"/>
              <a:gd name="connsiteY302" fmla="*/ 247436 h 276193"/>
              <a:gd name="connsiteX303" fmla="*/ 5078047 w 9711199"/>
              <a:gd name="connsiteY303" fmla="*/ 222202 h 276193"/>
              <a:gd name="connsiteX304" fmla="*/ 4993335 w 9711199"/>
              <a:gd name="connsiteY304" fmla="*/ 207190 h 276193"/>
              <a:gd name="connsiteX305" fmla="*/ 4978324 w 9711199"/>
              <a:gd name="connsiteY305" fmla="*/ 222202 h 276193"/>
              <a:gd name="connsiteX306" fmla="*/ 5003558 w 9711199"/>
              <a:gd name="connsiteY306" fmla="*/ 247436 h 276193"/>
              <a:gd name="connsiteX307" fmla="*/ 5018569 w 9711199"/>
              <a:gd name="connsiteY307" fmla="*/ 232424 h 276193"/>
              <a:gd name="connsiteX308" fmla="*/ 4944080 w 9711199"/>
              <a:gd name="connsiteY308" fmla="*/ 207190 h 276193"/>
              <a:gd name="connsiteX309" fmla="*/ 4924694 w 9711199"/>
              <a:gd name="connsiteY309" fmla="*/ 226577 h 276193"/>
              <a:gd name="connsiteX310" fmla="*/ 4939705 w 9711199"/>
              <a:gd name="connsiteY310" fmla="*/ 241588 h 276193"/>
              <a:gd name="connsiteX311" fmla="*/ 4959092 w 9711199"/>
              <a:gd name="connsiteY311" fmla="*/ 222202 h 276193"/>
              <a:gd name="connsiteX312" fmla="*/ 4648169 w 9711199"/>
              <a:gd name="connsiteY312" fmla="*/ 207190 h 276193"/>
              <a:gd name="connsiteX313" fmla="*/ 4633158 w 9711199"/>
              <a:gd name="connsiteY313" fmla="*/ 222202 h 276193"/>
              <a:gd name="connsiteX314" fmla="*/ 4658389 w 9711199"/>
              <a:gd name="connsiteY314" fmla="*/ 247433 h 276193"/>
              <a:gd name="connsiteX315" fmla="*/ 4673400 w 9711199"/>
              <a:gd name="connsiteY315" fmla="*/ 232422 h 276193"/>
              <a:gd name="connsiteX316" fmla="*/ 4598914 w 9711199"/>
              <a:gd name="connsiteY316" fmla="*/ 207190 h 276193"/>
              <a:gd name="connsiteX317" fmla="*/ 4573680 w 9711199"/>
              <a:gd name="connsiteY317" fmla="*/ 232424 h 276193"/>
              <a:gd name="connsiteX318" fmla="*/ 4588691 w 9711199"/>
              <a:gd name="connsiteY318" fmla="*/ 247436 h 276193"/>
              <a:gd name="connsiteX319" fmla="*/ 4613925 w 9711199"/>
              <a:gd name="connsiteY319" fmla="*/ 222202 h 276193"/>
              <a:gd name="connsiteX320" fmla="*/ 4529214 w 9711199"/>
              <a:gd name="connsiteY320" fmla="*/ 207190 h 276193"/>
              <a:gd name="connsiteX321" fmla="*/ 4514203 w 9711199"/>
              <a:gd name="connsiteY321" fmla="*/ 222202 h 276193"/>
              <a:gd name="connsiteX322" fmla="*/ 4539437 w 9711199"/>
              <a:gd name="connsiteY322" fmla="*/ 247436 h 276193"/>
              <a:gd name="connsiteX323" fmla="*/ 4554448 w 9711199"/>
              <a:gd name="connsiteY323" fmla="*/ 232424 h 276193"/>
              <a:gd name="connsiteX324" fmla="*/ 4479959 w 9711199"/>
              <a:gd name="connsiteY324" fmla="*/ 207190 h 276193"/>
              <a:gd name="connsiteX325" fmla="*/ 4454725 w 9711199"/>
              <a:gd name="connsiteY325" fmla="*/ 232424 h 276193"/>
              <a:gd name="connsiteX326" fmla="*/ 4469736 w 9711199"/>
              <a:gd name="connsiteY326" fmla="*/ 247436 h 276193"/>
              <a:gd name="connsiteX327" fmla="*/ 4494970 w 9711199"/>
              <a:gd name="connsiteY327" fmla="*/ 222202 h 276193"/>
              <a:gd name="connsiteX328" fmla="*/ 4410259 w 9711199"/>
              <a:gd name="connsiteY328" fmla="*/ 207190 h 276193"/>
              <a:gd name="connsiteX329" fmla="*/ 4395247 w 9711199"/>
              <a:gd name="connsiteY329" fmla="*/ 222202 h 276193"/>
              <a:gd name="connsiteX330" fmla="*/ 4420481 w 9711199"/>
              <a:gd name="connsiteY330" fmla="*/ 247436 h 276193"/>
              <a:gd name="connsiteX331" fmla="*/ 4435493 w 9711199"/>
              <a:gd name="connsiteY331" fmla="*/ 232424 h 276193"/>
              <a:gd name="connsiteX332" fmla="*/ 4361004 w 9711199"/>
              <a:gd name="connsiteY332" fmla="*/ 207190 h 276193"/>
              <a:gd name="connsiteX333" fmla="*/ 4335770 w 9711199"/>
              <a:gd name="connsiteY333" fmla="*/ 232424 h 276193"/>
              <a:gd name="connsiteX334" fmla="*/ 4350781 w 9711199"/>
              <a:gd name="connsiteY334" fmla="*/ 247436 h 276193"/>
              <a:gd name="connsiteX335" fmla="*/ 4376015 w 9711199"/>
              <a:gd name="connsiteY335" fmla="*/ 222202 h 276193"/>
              <a:gd name="connsiteX336" fmla="*/ 4291303 w 9711199"/>
              <a:gd name="connsiteY336" fmla="*/ 207190 h 276193"/>
              <a:gd name="connsiteX337" fmla="*/ 4276292 w 9711199"/>
              <a:gd name="connsiteY337" fmla="*/ 222202 h 276193"/>
              <a:gd name="connsiteX338" fmla="*/ 4301526 w 9711199"/>
              <a:gd name="connsiteY338" fmla="*/ 247436 h 276193"/>
              <a:gd name="connsiteX339" fmla="*/ 4316537 w 9711199"/>
              <a:gd name="connsiteY339" fmla="*/ 232424 h 276193"/>
              <a:gd name="connsiteX340" fmla="*/ 4242049 w 9711199"/>
              <a:gd name="connsiteY340" fmla="*/ 207190 h 276193"/>
              <a:gd name="connsiteX341" fmla="*/ 4216815 w 9711199"/>
              <a:gd name="connsiteY341" fmla="*/ 232424 h 276193"/>
              <a:gd name="connsiteX342" fmla="*/ 4231826 w 9711199"/>
              <a:gd name="connsiteY342" fmla="*/ 247436 h 276193"/>
              <a:gd name="connsiteX343" fmla="*/ 4257060 w 9711199"/>
              <a:gd name="connsiteY343" fmla="*/ 222202 h 276193"/>
              <a:gd name="connsiteX344" fmla="*/ 4172348 w 9711199"/>
              <a:gd name="connsiteY344" fmla="*/ 207190 h 276193"/>
              <a:gd name="connsiteX345" fmla="*/ 4157337 w 9711199"/>
              <a:gd name="connsiteY345" fmla="*/ 222202 h 276193"/>
              <a:gd name="connsiteX346" fmla="*/ 4182571 w 9711199"/>
              <a:gd name="connsiteY346" fmla="*/ 247436 h 276193"/>
              <a:gd name="connsiteX347" fmla="*/ 4197582 w 9711199"/>
              <a:gd name="connsiteY347" fmla="*/ 232424 h 276193"/>
              <a:gd name="connsiteX348" fmla="*/ 4123093 w 9711199"/>
              <a:gd name="connsiteY348" fmla="*/ 207190 h 276193"/>
              <a:gd name="connsiteX349" fmla="*/ 4097859 w 9711199"/>
              <a:gd name="connsiteY349" fmla="*/ 232424 h 276193"/>
              <a:gd name="connsiteX350" fmla="*/ 4112871 w 9711199"/>
              <a:gd name="connsiteY350" fmla="*/ 247436 h 276193"/>
              <a:gd name="connsiteX351" fmla="*/ 4138105 w 9711199"/>
              <a:gd name="connsiteY351" fmla="*/ 222202 h 276193"/>
              <a:gd name="connsiteX352" fmla="*/ 4053393 w 9711199"/>
              <a:gd name="connsiteY352" fmla="*/ 207190 h 276193"/>
              <a:gd name="connsiteX353" fmla="*/ 4038382 w 9711199"/>
              <a:gd name="connsiteY353" fmla="*/ 222202 h 276193"/>
              <a:gd name="connsiteX354" fmla="*/ 4063616 w 9711199"/>
              <a:gd name="connsiteY354" fmla="*/ 247436 h 276193"/>
              <a:gd name="connsiteX355" fmla="*/ 4078627 w 9711199"/>
              <a:gd name="connsiteY355" fmla="*/ 232424 h 276193"/>
              <a:gd name="connsiteX356" fmla="*/ 4004138 w 9711199"/>
              <a:gd name="connsiteY356" fmla="*/ 207190 h 276193"/>
              <a:gd name="connsiteX357" fmla="*/ 3978905 w 9711199"/>
              <a:gd name="connsiteY357" fmla="*/ 232424 h 276193"/>
              <a:gd name="connsiteX358" fmla="*/ 3993916 w 9711199"/>
              <a:gd name="connsiteY358" fmla="*/ 247436 h 276193"/>
              <a:gd name="connsiteX359" fmla="*/ 4019149 w 9711199"/>
              <a:gd name="connsiteY359" fmla="*/ 222202 h 276193"/>
              <a:gd name="connsiteX360" fmla="*/ 3934438 w 9711199"/>
              <a:gd name="connsiteY360" fmla="*/ 207190 h 276193"/>
              <a:gd name="connsiteX361" fmla="*/ 3919427 w 9711199"/>
              <a:gd name="connsiteY361" fmla="*/ 222202 h 276193"/>
              <a:gd name="connsiteX362" fmla="*/ 3944661 w 9711199"/>
              <a:gd name="connsiteY362" fmla="*/ 247436 h 276193"/>
              <a:gd name="connsiteX363" fmla="*/ 3959672 w 9711199"/>
              <a:gd name="connsiteY363" fmla="*/ 232424 h 276193"/>
              <a:gd name="connsiteX364" fmla="*/ 3885183 w 9711199"/>
              <a:gd name="connsiteY364" fmla="*/ 207190 h 276193"/>
              <a:gd name="connsiteX365" fmla="*/ 3859949 w 9711199"/>
              <a:gd name="connsiteY365" fmla="*/ 232424 h 276193"/>
              <a:gd name="connsiteX366" fmla="*/ 3874961 w 9711199"/>
              <a:gd name="connsiteY366" fmla="*/ 247436 h 276193"/>
              <a:gd name="connsiteX367" fmla="*/ 3900194 w 9711199"/>
              <a:gd name="connsiteY367" fmla="*/ 222202 h 276193"/>
              <a:gd name="connsiteX368" fmla="*/ 3815483 w 9711199"/>
              <a:gd name="connsiteY368" fmla="*/ 207190 h 276193"/>
              <a:gd name="connsiteX369" fmla="*/ 3800471 w 9711199"/>
              <a:gd name="connsiteY369" fmla="*/ 222202 h 276193"/>
              <a:gd name="connsiteX370" fmla="*/ 3825706 w 9711199"/>
              <a:gd name="connsiteY370" fmla="*/ 247436 h 276193"/>
              <a:gd name="connsiteX371" fmla="*/ 3840717 w 9711199"/>
              <a:gd name="connsiteY371" fmla="*/ 232424 h 276193"/>
              <a:gd name="connsiteX372" fmla="*/ 3766228 w 9711199"/>
              <a:gd name="connsiteY372" fmla="*/ 207190 h 276193"/>
              <a:gd name="connsiteX373" fmla="*/ 3740994 w 9711199"/>
              <a:gd name="connsiteY373" fmla="*/ 232424 h 276193"/>
              <a:gd name="connsiteX374" fmla="*/ 3756005 w 9711199"/>
              <a:gd name="connsiteY374" fmla="*/ 247436 h 276193"/>
              <a:gd name="connsiteX375" fmla="*/ 3781239 w 9711199"/>
              <a:gd name="connsiteY375" fmla="*/ 222202 h 276193"/>
              <a:gd name="connsiteX376" fmla="*/ 3696527 w 9711199"/>
              <a:gd name="connsiteY376" fmla="*/ 207190 h 276193"/>
              <a:gd name="connsiteX377" fmla="*/ 3681516 w 9711199"/>
              <a:gd name="connsiteY377" fmla="*/ 222202 h 276193"/>
              <a:gd name="connsiteX378" fmla="*/ 3706750 w 9711199"/>
              <a:gd name="connsiteY378" fmla="*/ 247436 h 276193"/>
              <a:gd name="connsiteX379" fmla="*/ 3721762 w 9711199"/>
              <a:gd name="connsiteY379" fmla="*/ 232424 h 276193"/>
              <a:gd name="connsiteX380" fmla="*/ 3647273 w 9711199"/>
              <a:gd name="connsiteY380" fmla="*/ 207190 h 276193"/>
              <a:gd name="connsiteX381" fmla="*/ 3622039 w 9711199"/>
              <a:gd name="connsiteY381" fmla="*/ 232424 h 276193"/>
              <a:gd name="connsiteX382" fmla="*/ 3637050 w 9711199"/>
              <a:gd name="connsiteY382" fmla="*/ 247436 h 276193"/>
              <a:gd name="connsiteX383" fmla="*/ 3662284 w 9711199"/>
              <a:gd name="connsiteY383" fmla="*/ 222202 h 276193"/>
              <a:gd name="connsiteX384" fmla="*/ 3577572 w 9711199"/>
              <a:gd name="connsiteY384" fmla="*/ 207190 h 276193"/>
              <a:gd name="connsiteX385" fmla="*/ 3562561 w 9711199"/>
              <a:gd name="connsiteY385" fmla="*/ 222202 h 276193"/>
              <a:gd name="connsiteX386" fmla="*/ 3587795 w 9711199"/>
              <a:gd name="connsiteY386" fmla="*/ 247436 h 276193"/>
              <a:gd name="connsiteX387" fmla="*/ 3602806 w 9711199"/>
              <a:gd name="connsiteY387" fmla="*/ 232424 h 276193"/>
              <a:gd name="connsiteX388" fmla="*/ 3528318 w 9711199"/>
              <a:gd name="connsiteY388" fmla="*/ 207190 h 276193"/>
              <a:gd name="connsiteX389" fmla="*/ 3503083 w 9711199"/>
              <a:gd name="connsiteY389" fmla="*/ 232424 h 276193"/>
              <a:gd name="connsiteX390" fmla="*/ 3518095 w 9711199"/>
              <a:gd name="connsiteY390" fmla="*/ 247436 h 276193"/>
              <a:gd name="connsiteX391" fmla="*/ 3543329 w 9711199"/>
              <a:gd name="connsiteY391" fmla="*/ 222202 h 276193"/>
              <a:gd name="connsiteX392" fmla="*/ 3458617 w 9711199"/>
              <a:gd name="connsiteY392" fmla="*/ 207190 h 276193"/>
              <a:gd name="connsiteX393" fmla="*/ 3443606 w 9711199"/>
              <a:gd name="connsiteY393" fmla="*/ 222202 h 276193"/>
              <a:gd name="connsiteX394" fmla="*/ 3468840 w 9711199"/>
              <a:gd name="connsiteY394" fmla="*/ 247436 h 276193"/>
              <a:gd name="connsiteX395" fmla="*/ 3483851 w 9711199"/>
              <a:gd name="connsiteY395" fmla="*/ 232424 h 276193"/>
              <a:gd name="connsiteX396" fmla="*/ 3409362 w 9711199"/>
              <a:gd name="connsiteY396" fmla="*/ 207190 h 276193"/>
              <a:gd name="connsiteX397" fmla="*/ 3384128 w 9711199"/>
              <a:gd name="connsiteY397" fmla="*/ 232424 h 276193"/>
              <a:gd name="connsiteX398" fmla="*/ 3399139 w 9711199"/>
              <a:gd name="connsiteY398" fmla="*/ 247436 h 276193"/>
              <a:gd name="connsiteX399" fmla="*/ 3424374 w 9711199"/>
              <a:gd name="connsiteY399" fmla="*/ 222202 h 276193"/>
              <a:gd name="connsiteX400" fmla="*/ 3339662 w 9711199"/>
              <a:gd name="connsiteY400" fmla="*/ 207190 h 276193"/>
              <a:gd name="connsiteX401" fmla="*/ 3324651 w 9711199"/>
              <a:gd name="connsiteY401" fmla="*/ 222202 h 276193"/>
              <a:gd name="connsiteX402" fmla="*/ 3349885 w 9711199"/>
              <a:gd name="connsiteY402" fmla="*/ 247436 h 276193"/>
              <a:gd name="connsiteX403" fmla="*/ 3364896 w 9711199"/>
              <a:gd name="connsiteY403" fmla="*/ 232424 h 276193"/>
              <a:gd name="connsiteX404" fmla="*/ 3290407 w 9711199"/>
              <a:gd name="connsiteY404" fmla="*/ 207190 h 276193"/>
              <a:gd name="connsiteX405" fmla="*/ 3265173 w 9711199"/>
              <a:gd name="connsiteY405" fmla="*/ 232424 h 276193"/>
              <a:gd name="connsiteX406" fmla="*/ 3280184 w 9711199"/>
              <a:gd name="connsiteY406" fmla="*/ 247436 h 276193"/>
              <a:gd name="connsiteX407" fmla="*/ 3305418 w 9711199"/>
              <a:gd name="connsiteY407" fmla="*/ 222202 h 276193"/>
              <a:gd name="connsiteX408" fmla="*/ 3220707 w 9711199"/>
              <a:gd name="connsiteY408" fmla="*/ 207190 h 276193"/>
              <a:gd name="connsiteX409" fmla="*/ 3205696 w 9711199"/>
              <a:gd name="connsiteY409" fmla="*/ 222202 h 276193"/>
              <a:gd name="connsiteX410" fmla="*/ 3230930 w 9711199"/>
              <a:gd name="connsiteY410" fmla="*/ 247436 h 276193"/>
              <a:gd name="connsiteX411" fmla="*/ 3245941 w 9711199"/>
              <a:gd name="connsiteY411" fmla="*/ 232424 h 276193"/>
              <a:gd name="connsiteX412" fmla="*/ 3171452 w 9711199"/>
              <a:gd name="connsiteY412" fmla="*/ 207190 h 276193"/>
              <a:gd name="connsiteX413" fmla="*/ 3146218 w 9711199"/>
              <a:gd name="connsiteY413" fmla="*/ 232424 h 276193"/>
              <a:gd name="connsiteX414" fmla="*/ 3161229 w 9711199"/>
              <a:gd name="connsiteY414" fmla="*/ 247436 h 276193"/>
              <a:gd name="connsiteX415" fmla="*/ 3186463 w 9711199"/>
              <a:gd name="connsiteY415" fmla="*/ 222202 h 276193"/>
              <a:gd name="connsiteX416" fmla="*/ 3101752 w 9711199"/>
              <a:gd name="connsiteY416" fmla="*/ 207190 h 276193"/>
              <a:gd name="connsiteX417" fmla="*/ 3086740 w 9711199"/>
              <a:gd name="connsiteY417" fmla="*/ 222202 h 276193"/>
              <a:gd name="connsiteX418" fmla="*/ 3111974 w 9711199"/>
              <a:gd name="connsiteY418" fmla="*/ 247436 h 276193"/>
              <a:gd name="connsiteX419" fmla="*/ 3126986 w 9711199"/>
              <a:gd name="connsiteY419" fmla="*/ 232424 h 276193"/>
              <a:gd name="connsiteX420" fmla="*/ 3052497 w 9711199"/>
              <a:gd name="connsiteY420" fmla="*/ 207190 h 276193"/>
              <a:gd name="connsiteX421" fmla="*/ 3027263 w 9711199"/>
              <a:gd name="connsiteY421" fmla="*/ 232424 h 276193"/>
              <a:gd name="connsiteX422" fmla="*/ 3042274 w 9711199"/>
              <a:gd name="connsiteY422" fmla="*/ 247436 h 276193"/>
              <a:gd name="connsiteX423" fmla="*/ 3067508 w 9711199"/>
              <a:gd name="connsiteY423" fmla="*/ 222202 h 276193"/>
              <a:gd name="connsiteX424" fmla="*/ 2982796 w 9711199"/>
              <a:gd name="connsiteY424" fmla="*/ 207190 h 276193"/>
              <a:gd name="connsiteX425" fmla="*/ 2967785 w 9711199"/>
              <a:gd name="connsiteY425" fmla="*/ 222202 h 276193"/>
              <a:gd name="connsiteX426" fmla="*/ 2993019 w 9711199"/>
              <a:gd name="connsiteY426" fmla="*/ 247436 h 276193"/>
              <a:gd name="connsiteX427" fmla="*/ 3008030 w 9711199"/>
              <a:gd name="connsiteY427" fmla="*/ 232424 h 276193"/>
              <a:gd name="connsiteX428" fmla="*/ 2933541 w 9711199"/>
              <a:gd name="connsiteY428" fmla="*/ 207190 h 276193"/>
              <a:gd name="connsiteX429" fmla="*/ 2908308 w 9711199"/>
              <a:gd name="connsiteY429" fmla="*/ 232424 h 276193"/>
              <a:gd name="connsiteX430" fmla="*/ 2923319 w 9711199"/>
              <a:gd name="connsiteY430" fmla="*/ 247436 h 276193"/>
              <a:gd name="connsiteX431" fmla="*/ 2948553 w 9711199"/>
              <a:gd name="connsiteY431" fmla="*/ 222202 h 276193"/>
              <a:gd name="connsiteX432" fmla="*/ 2863841 w 9711199"/>
              <a:gd name="connsiteY432" fmla="*/ 207190 h 276193"/>
              <a:gd name="connsiteX433" fmla="*/ 2848830 w 9711199"/>
              <a:gd name="connsiteY433" fmla="*/ 222202 h 276193"/>
              <a:gd name="connsiteX434" fmla="*/ 2874064 w 9711199"/>
              <a:gd name="connsiteY434" fmla="*/ 247436 h 276193"/>
              <a:gd name="connsiteX435" fmla="*/ 2889075 w 9711199"/>
              <a:gd name="connsiteY435" fmla="*/ 232424 h 276193"/>
              <a:gd name="connsiteX436" fmla="*/ 2814586 w 9711199"/>
              <a:gd name="connsiteY436" fmla="*/ 207190 h 276193"/>
              <a:gd name="connsiteX437" fmla="*/ 2789352 w 9711199"/>
              <a:gd name="connsiteY437" fmla="*/ 232424 h 276193"/>
              <a:gd name="connsiteX438" fmla="*/ 2804364 w 9711199"/>
              <a:gd name="connsiteY438" fmla="*/ 247436 h 276193"/>
              <a:gd name="connsiteX439" fmla="*/ 2829597 w 9711199"/>
              <a:gd name="connsiteY439" fmla="*/ 222202 h 276193"/>
              <a:gd name="connsiteX440" fmla="*/ 2744886 w 9711199"/>
              <a:gd name="connsiteY440" fmla="*/ 207190 h 276193"/>
              <a:gd name="connsiteX441" fmla="*/ 2729875 w 9711199"/>
              <a:gd name="connsiteY441" fmla="*/ 222202 h 276193"/>
              <a:gd name="connsiteX442" fmla="*/ 2755109 w 9711199"/>
              <a:gd name="connsiteY442" fmla="*/ 247436 h 276193"/>
              <a:gd name="connsiteX443" fmla="*/ 2770120 w 9711199"/>
              <a:gd name="connsiteY443" fmla="*/ 232424 h 276193"/>
              <a:gd name="connsiteX444" fmla="*/ 2695631 w 9711199"/>
              <a:gd name="connsiteY444" fmla="*/ 207190 h 276193"/>
              <a:gd name="connsiteX445" fmla="*/ 2670397 w 9711199"/>
              <a:gd name="connsiteY445" fmla="*/ 232424 h 276193"/>
              <a:gd name="connsiteX446" fmla="*/ 2685408 w 9711199"/>
              <a:gd name="connsiteY446" fmla="*/ 247436 h 276193"/>
              <a:gd name="connsiteX447" fmla="*/ 2710642 w 9711199"/>
              <a:gd name="connsiteY447" fmla="*/ 222202 h 276193"/>
              <a:gd name="connsiteX448" fmla="*/ 2625931 w 9711199"/>
              <a:gd name="connsiteY448" fmla="*/ 207190 h 276193"/>
              <a:gd name="connsiteX449" fmla="*/ 2610919 w 9711199"/>
              <a:gd name="connsiteY449" fmla="*/ 222202 h 276193"/>
              <a:gd name="connsiteX450" fmla="*/ 2636154 w 9711199"/>
              <a:gd name="connsiteY450" fmla="*/ 247436 h 276193"/>
              <a:gd name="connsiteX451" fmla="*/ 2651165 w 9711199"/>
              <a:gd name="connsiteY451" fmla="*/ 232424 h 276193"/>
              <a:gd name="connsiteX452" fmla="*/ 2576676 w 9711199"/>
              <a:gd name="connsiteY452" fmla="*/ 207190 h 276193"/>
              <a:gd name="connsiteX453" fmla="*/ 2551442 w 9711199"/>
              <a:gd name="connsiteY453" fmla="*/ 232424 h 276193"/>
              <a:gd name="connsiteX454" fmla="*/ 2566453 w 9711199"/>
              <a:gd name="connsiteY454" fmla="*/ 247436 h 276193"/>
              <a:gd name="connsiteX455" fmla="*/ 2591687 w 9711199"/>
              <a:gd name="connsiteY455" fmla="*/ 222202 h 276193"/>
              <a:gd name="connsiteX456" fmla="*/ 2506975 w 9711199"/>
              <a:gd name="connsiteY456" fmla="*/ 207190 h 276193"/>
              <a:gd name="connsiteX457" fmla="*/ 2491964 w 9711199"/>
              <a:gd name="connsiteY457" fmla="*/ 222202 h 276193"/>
              <a:gd name="connsiteX458" fmla="*/ 2517198 w 9711199"/>
              <a:gd name="connsiteY458" fmla="*/ 247436 h 276193"/>
              <a:gd name="connsiteX459" fmla="*/ 2532210 w 9711199"/>
              <a:gd name="connsiteY459" fmla="*/ 232424 h 276193"/>
              <a:gd name="connsiteX460" fmla="*/ 2457721 w 9711199"/>
              <a:gd name="connsiteY460" fmla="*/ 207190 h 276193"/>
              <a:gd name="connsiteX461" fmla="*/ 2432487 w 9711199"/>
              <a:gd name="connsiteY461" fmla="*/ 232424 h 276193"/>
              <a:gd name="connsiteX462" fmla="*/ 2447498 w 9711199"/>
              <a:gd name="connsiteY462" fmla="*/ 247436 h 276193"/>
              <a:gd name="connsiteX463" fmla="*/ 2472732 w 9711199"/>
              <a:gd name="connsiteY463" fmla="*/ 222202 h 276193"/>
              <a:gd name="connsiteX464" fmla="*/ 2388020 w 9711199"/>
              <a:gd name="connsiteY464" fmla="*/ 207190 h 276193"/>
              <a:gd name="connsiteX465" fmla="*/ 2373009 w 9711199"/>
              <a:gd name="connsiteY465" fmla="*/ 222202 h 276193"/>
              <a:gd name="connsiteX466" fmla="*/ 2398243 w 9711199"/>
              <a:gd name="connsiteY466" fmla="*/ 247436 h 276193"/>
              <a:gd name="connsiteX467" fmla="*/ 2413254 w 9711199"/>
              <a:gd name="connsiteY467" fmla="*/ 232424 h 276193"/>
              <a:gd name="connsiteX468" fmla="*/ 2338766 w 9711199"/>
              <a:gd name="connsiteY468" fmla="*/ 207190 h 276193"/>
              <a:gd name="connsiteX469" fmla="*/ 2313531 w 9711199"/>
              <a:gd name="connsiteY469" fmla="*/ 232424 h 276193"/>
              <a:gd name="connsiteX470" fmla="*/ 2328543 w 9711199"/>
              <a:gd name="connsiteY470" fmla="*/ 247436 h 276193"/>
              <a:gd name="connsiteX471" fmla="*/ 2353777 w 9711199"/>
              <a:gd name="connsiteY471" fmla="*/ 222202 h 276193"/>
              <a:gd name="connsiteX472" fmla="*/ 2269065 w 9711199"/>
              <a:gd name="connsiteY472" fmla="*/ 207190 h 276193"/>
              <a:gd name="connsiteX473" fmla="*/ 2254054 w 9711199"/>
              <a:gd name="connsiteY473" fmla="*/ 222202 h 276193"/>
              <a:gd name="connsiteX474" fmla="*/ 2279288 w 9711199"/>
              <a:gd name="connsiteY474" fmla="*/ 247436 h 276193"/>
              <a:gd name="connsiteX475" fmla="*/ 2294299 w 9711199"/>
              <a:gd name="connsiteY475" fmla="*/ 232424 h 276193"/>
              <a:gd name="connsiteX476" fmla="*/ 2219810 w 9711199"/>
              <a:gd name="connsiteY476" fmla="*/ 207190 h 276193"/>
              <a:gd name="connsiteX477" fmla="*/ 2194576 w 9711199"/>
              <a:gd name="connsiteY477" fmla="*/ 232424 h 276193"/>
              <a:gd name="connsiteX478" fmla="*/ 2209587 w 9711199"/>
              <a:gd name="connsiteY478" fmla="*/ 247436 h 276193"/>
              <a:gd name="connsiteX479" fmla="*/ 2234822 w 9711199"/>
              <a:gd name="connsiteY479" fmla="*/ 222202 h 276193"/>
              <a:gd name="connsiteX480" fmla="*/ 2150110 w 9711199"/>
              <a:gd name="connsiteY480" fmla="*/ 207190 h 276193"/>
              <a:gd name="connsiteX481" fmla="*/ 2135099 w 9711199"/>
              <a:gd name="connsiteY481" fmla="*/ 222202 h 276193"/>
              <a:gd name="connsiteX482" fmla="*/ 2160332 w 9711199"/>
              <a:gd name="connsiteY482" fmla="*/ 247436 h 276193"/>
              <a:gd name="connsiteX483" fmla="*/ 2175344 w 9711199"/>
              <a:gd name="connsiteY483" fmla="*/ 232424 h 276193"/>
              <a:gd name="connsiteX484" fmla="*/ 2100855 w 9711199"/>
              <a:gd name="connsiteY484" fmla="*/ 207190 h 276193"/>
              <a:gd name="connsiteX485" fmla="*/ 2075621 w 9711199"/>
              <a:gd name="connsiteY485" fmla="*/ 232424 h 276193"/>
              <a:gd name="connsiteX486" fmla="*/ 2090633 w 9711199"/>
              <a:gd name="connsiteY486" fmla="*/ 247436 h 276193"/>
              <a:gd name="connsiteX487" fmla="*/ 2115867 w 9711199"/>
              <a:gd name="connsiteY487" fmla="*/ 222202 h 276193"/>
              <a:gd name="connsiteX488" fmla="*/ 1079516 w 9711199"/>
              <a:gd name="connsiteY488" fmla="*/ 207190 h 276193"/>
              <a:gd name="connsiteX489" fmla="*/ 1064505 w 9711199"/>
              <a:gd name="connsiteY489" fmla="*/ 222202 h 276193"/>
              <a:gd name="connsiteX490" fmla="*/ 1089738 w 9711199"/>
              <a:gd name="connsiteY490" fmla="*/ 247435 h 276193"/>
              <a:gd name="connsiteX491" fmla="*/ 1104750 w 9711199"/>
              <a:gd name="connsiteY491" fmla="*/ 232424 h 276193"/>
              <a:gd name="connsiteX492" fmla="*/ 1030261 w 9711199"/>
              <a:gd name="connsiteY492" fmla="*/ 207190 h 276193"/>
              <a:gd name="connsiteX493" fmla="*/ 1005027 w 9711199"/>
              <a:gd name="connsiteY493" fmla="*/ 232425 h 276193"/>
              <a:gd name="connsiteX494" fmla="*/ 1020038 w 9711199"/>
              <a:gd name="connsiteY494" fmla="*/ 247436 h 276193"/>
              <a:gd name="connsiteX495" fmla="*/ 1045273 w 9711199"/>
              <a:gd name="connsiteY495" fmla="*/ 222202 h 276193"/>
              <a:gd name="connsiteX496" fmla="*/ 960560 w 9711199"/>
              <a:gd name="connsiteY496" fmla="*/ 207190 h 276193"/>
              <a:gd name="connsiteX497" fmla="*/ 945549 w 9711199"/>
              <a:gd name="connsiteY497" fmla="*/ 222202 h 276193"/>
              <a:gd name="connsiteX498" fmla="*/ 970783 w 9711199"/>
              <a:gd name="connsiteY498" fmla="*/ 247436 h 276193"/>
              <a:gd name="connsiteX499" fmla="*/ 985794 w 9711199"/>
              <a:gd name="connsiteY499" fmla="*/ 232424 h 276193"/>
              <a:gd name="connsiteX500" fmla="*/ 911306 w 9711199"/>
              <a:gd name="connsiteY500" fmla="*/ 207190 h 276193"/>
              <a:gd name="connsiteX501" fmla="*/ 886072 w 9711199"/>
              <a:gd name="connsiteY501" fmla="*/ 232424 h 276193"/>
              <a:gd name="connsiteX502" fmla="*/ 901083 w 9711199"/>
              <a:gd name="connsiteY502" fmla="*/ 247436 h 276193"/>
              <a:gd name="connsiteX503" fmla="*/ 926317 w 9711199"/>
              <a:gd name="connsiteY503" fmla="*/ 222202 h 276193"/>
              <a:gd name="connsiteX504" fmla="*/ 841605 w 9711199"/>
              <a:gd name="connsiteY504" fmla="*/ 207190 h 276193"/>
              <a:gd name="connsiteX505" fmla="*/ 826594 w 9711199"/>
              <a:gd name="connsiteY505" fmla="*/ 222202 h 276193"/>
              <a:gd name="connsiteX506" fmla="*/ 851828 w 9711199"/>
              <a:gd name="connsiteY506" fmla="*/ 247436 h 276193"/>
              <a:gd name="connsiteX507" fmla="*/ 866839 w 9711199"/>
              <a:gd name="connsiteY507" fmla="*/ 232424 h 276193"/>
              <a:gd name="connsiteX508" fmla="*/ 792350 w 9711199"/>
              <a:gd name="connsiteY508" fmla="*/ 207190 h 276193"/>
              <a:gd name="connsiteX509" fmla="*/ 767116 w 9711199"/>
              <a:gd name="connsiteY509" fmla="*/ 232424 h 276193"/>
              <a:gd name="connsiteX510" fmla="*/ 782127 w 9711199"/>
              <a:gd name="connsiteY510" fmla="*/ 247436 h 276193"/>
              <a:gd name="connsiteX511" fmla="*/ 807362 w 9711199"/>
              <a:gd name="connsiteY511" fmla="*/ 222202 h 276193"/>
              <a:gd name="connsiteX512" fmla="*/ 722649 w 9711199"/>
              <a:gd name="connsiteY512" fmla="*/ 207190 h 276193"/>
              <a:gd name="connsiteX513" fmla="*/ 707639 w 9711199"/>
              <a:gd name="connsiteY513" fmla="*/ 222202 h 276193"/>
              <a:gd name="connsiteX514" fmla="*/ 732872 w 9711199"/>
              <a:gd name="connsiteY514" fmla="*/ 247436 h 276193"/>
              <a:gd name="connsiteX515" fmla="*/ 747884 w 9711199"/>
              <a:gd name="connsiteY515" fmla="*/ 232424 h 276193"/>
              <a:gd name="connsiteX516" fmla="*/ 673395 w 9711199"/>
              <a:gd name="connsiteY516" fmla="*/ 207190 h 276193"/>
              <a:gd name="connsiteX517" fmla="*/ 648161 w 9711199"/>
              <a:gd name="connsiteY517" fmla="*/ 232424 h 276193"/>
              <a:gd name="connsiteX518" fmla="*/ 663172 w 9711199"/>
              <a:gd name="connsiteY518" fmla="*/ 247436 h 276193"/>
              <a:gd name="connsiteX519" fmla="*/ 688406 w 9711199"/>
              <a:gd name="connsiteY519" fmla="*/ 222202 h 276193"/>
              <a:gd name="connsiteX520" fmla="*/ 603695 w 9711199"/>
              <a:gd name="connsiteY520" fmla="*/ 207190 h 276193"/>
              <a:gd name="connsiteX521" fmla="*/ 588684 w 9711199"/>
              <a:gd name="connsiteY521" fmla="*/ 222202 h 276193"/>
              <a:gd name="connsiteX522" fmla="*/ 613918 w 9711199"/>
              <a:gd name="connsiteY522" fmla="*/ 247436 h 276193"/>
              <a:gd name="connsiteX523" fmla="*/ 628929 w 9711199"/>
              <a:gd name="connsiteY523" fmla="*/ 232424 h 276193"/>
              <a:gd name="connsiteX524" fmla="*/ 554440 w 9711199"/>
              <a:gd name="connsiteY524" fmla="*/ 207190 h 276193"/>
              <a:gd name="connsiteX525" fmla="*/ 529206 w 9711199"/>
              <a:gd name="connsiteY525" fmla="*/ 232424 h 276193"/>
              <a:gd name="connsiteX526" fmla="*/ 544217 w 9711199"/>
              <a:gd name="connsiteY526" fmla="*/ 247436 h 276193"/>
              <a:gd name="connsiteX527" fmla="*/ 569451 w 9711199"/>
              <a:gd name="connsiteY527" fmla="*/ 222202 h 276193"/>
              <a:gd name="connsiteX528" fmla="*/ 484740 w 9711199"/>
              <a:gd name="connsiteY528" fmla="*/ 207190 h 276193"/>
              <a:gd name="connsiteX529" fmla="*/ 469728 w 9711199"/>
              <a:gd name="connsiteY529" fmla="*/ 222202 h 276193"/>
              <a:gd name="connsiteX530" fmla="*/ 494962 w 9711199"/>
              <a:gd name="connsiteY530" fmla="*/ 247436 h 276193"/>
              <a:gd name="connsiteX531" fmla="*/ 509974 w 9711199"/>
              <a:gd name="connsiteY531" fmla="*/ 232424 h 276193"/>
              <a:gd name="connsiteX532" fmla="*/ 435485 w 9711199"/>
              <a:gd name="connsiteY532" fmla="*/ 207190 h 276193"/>
              <a:gd name="connsiteX533" fmla="*/ 410251 w 9711199"/>
              <a:gd name="connsiteY533" fmla="*/ 232424 h 276193"/>
              <a:gd name="connsiteX534" fmla="*/ 425262 w 9711199"/>
              <a:gd name="connsiteY534" fmla="*/ 247436 h 276193"/>
              <a:gd name="connsiteX535" fmla="*/ 450496 w 9711199"/>
              <a:gd name="connsiteY535" fmla="*/ 222202 h 276193"/>
              <a:gd name="connsiteX536" fmla="*/ 365784 w 9711199"/>
              <a:gd name="connsiteY536" fmla="*/ 207190 h 276193"/>
              <a:gd name="connsiteX537" fmla="*/ 350773 w 9711199"/>
              <a:gd name="connsiteY537" fmla="*/ 222202 h 276193"/>
              <a:gd name="connsiteX538" fmla="*/ 376007 w 9711199"/>
              <a:gd name="connsiteY538" fmla="*/ 247436 h 276193"/>
              <a:gd name="connsiteX539" fmla="*/ 391018 w 9711199"/>
              <a:gd name="connsiteY539" fmla="*/ 232424 h 276193"/>
              <a:gd name="connsiteX540" fmla="*/ 316529 w 9711199"/>
              <a:gd name="connsiteY540" fmla="*/ 207190 h 276193"/>
              <a:gd name="connsiteX541" fmla="*/ 291296 w 9711199"/>
              <a:gd name="connsiteY541" fmla="*/ 232424 h 276193"/>
              <a:gd name="connsiteX542" fmla="*/ 306307 w 9711199"/>
              <a:gd name="connsiteY542" fmla="*/ 247436 h 276193"/>
              <a:gd name="connsiteX543" fmla="*/ 331541 w 9711199"/>
              <a:gd name="connsiteY543" fmla="*/ 222202 h 276193"/>
              <a:gd name="connsiteX544" fmla="*/ 246829 w 9711199"/>
              <a:gd name="connsiteY544" fmla="*/ 207190 h 276193"/>
              <a:gd name="connsiteX545" fmla="*/ 231818 w 9711199"/>
              <a:gd name="connsiteY545" fmla="*/ 222202 h 276193"/>
              <a:gd name="connsiteX546" fmla="*/ 257052 w 9711199"/>
              <a:gd name="connsiteY546" fmla="*/ 247436 h 276193"/>
              <a:gd name="connsiteX547" fmla="*/ 272063 w 9711199"/>
              <a:gd name="connsiteY547" fmla="*/ 232424 h 276193"/>
              <a:gd name="connsiteX548" fmla="*/ 6658707 w 9711199"/>
              <a:gd name="connsiteY548" fmla="*/ 207190 h 276193"/>
              <a:gd name="connsiteX549" fmla="*/ 6643696 w 9711199"/>
              <a:gd name="connsiteY549" fmla="*/ 222201 h 276193"/>
              <a:gd name="connsiteX550" fmla="*/ 6668931 w 9711199"/>
              <a:gd name="connsiteY550" fmla="*/ 247436 h 276193"/>
              <a:gd name="connsiteX551" fmla="*/ 6683942 w 9711199"/>
              <a:gd name="connsiteY551" fmla="*/ 232425 h 276193"/>
              <a:gd name="connsiteX552" fmla="*/ 6609452 w 9711199"/>
              <a:gd name="connsiteY552" fmla="*/ 207190 h 276193"/>
              <a:gd name="connsiteX553" fmla="*/ 6584218 w 9711199"/>
              <a:gd name="connsiteY553" fmla="*/ 232424 h 276193"/>
              <a:gd name="connsiteX554" fmla="*/ 6599229 w 9711199"/>
              <a:gd name="connsiteY554" fmla="*/ 247436 h 276193"/>
              <a:gd name="connsiteX555" fmla="*/ 6624464 w 9711199"/>
              <a:gd name="connsiteY555" fmla="*/ 222201 h 276193"/>
              <a:gd name="connsiteX556" fmla="*/ 6420797 w 9711199"/>
              <a:gd name="connsiteY556" fmla="*/ 207190 h 276193"/>
              <a:gd name="connsiteX557" fmla="*/ 6405786 w 9711199"/>
              <a:gd name="connsiteY557" fmla="*/ 222201 h 276193"/>
              <a:gd name="connsiteX558" fmla="*/ 6431021 w 9711199"/>
              <a:gd name="connsiteY558" fmla="*/ 247436 h 276193"/>
              <a:gd name="connsiteX559" fmla="*/ 6446032 w 9711199"/>
              <a:gd name="connsiteY559" fmla="*/ 232424 h 276193"/>
              <a:gd name="connsiteX560" fmla="*/ 6371542 w 9711199"/>
              <a:gd name="connsiteY560" fmla="*/ 207190 h 276193"/>
              <a:gd name="connsiteX561" fmla="*/ 6346307 w 9711199"/>
              <a:gd name="connsiteY561" fmla="*/ 232424 h 276193"/>
              <a:gd name="connsiteX562" fmla="*/ 6361319 w 9711199"/>
              <a:gd name="connsiteY562" fmla="*/ 247436 h 276193"/>
              <a:gd name="connsiteX563" fmla="*/ 6386554 w 9711199"/>
              <a:gd name="connsiteY563" fmla="*/ 222201 h 276193"/>
              <a:gd name="connsiteX564" fmla="*/ 6182887 w 9711199"/>
              <a:gd name="connsiteY564" fmla="*/ 207190 h 276193"/>
              <a:gd name="connsiteX565" fmla="*/ 6167876 w 9711199"/>
              <a:gd name="connsiteY565" fmla="*/ 222202 h 276193"/>
              <a:gd name="connsiteX566" fmla="*/ 6193110 w 9711199"/>
              <a:gd name="connsiteY566" fmla="*/ 247436 h 276193"/>
              <a:gd name="connsiteX567" fmla="*/ 6208121 w 9711199"/>
              <a:gd name="connsiteY567" fmla="*/ 232424 h 276193"/>
              <a:gd name="connsiteX568" fmla="*/ 6133632 w 9711199"/>
              <a:gd name="connsiteY568" fmla="*/ 207190 h 276193"/>
              <a:gd name="connsiteX569" fmla="*/ 6108397 w 9711199"/>
              <a:gd name="connsiteY569" fmla="*/ 232424 h 276193"/>
              <a:gd name="connsiteX570" fmla="*/ 6123409 w 9711199"/>
              <a:gd name="connsiteY570" fmla="*/ 247436 h 276193"/>
              <a:gd name="connsiteX571" fmla="*/ 6148643 w 9711199"/>
              <a:gd name="connsiteY571" fmla="*/ 222201 h 276193"/>
              <a:gd name="connsiteX572" fmla="*/ 5944976 w 9711199"/>
              <a:gd name="connsiteY572" fmla="*/ 207190 h 276193"/>
              <a:gd name="connsiteX573" fmla="*/ 5929966 w 9711199"/>
              <a:gd name="connsiteY573" fmla="*/ 222201 h 276193"/>
              <a:gd name="connsiteX574" fmla="*/ 5955200 w 9711199"/>
              <a:gd name="connsiteY574" fmla="*/ 247436 h 276193"/>
              <a:gd name="connsiteX575" fmla="*/ 5970211 w 9711199"/>
              <a:gd name="connsiteY575" fmla="*/ 232424 h 276193"/>
              <a:gd name="connsiteX576" fmla="*/ 5895722 w 9711199"/>
              <a:gd name="connsiteY576" fmla="*/ 207190 h 276193"/>
              <a:gd name="connsiteX577" fmla="*/ 5870488 w 9711199"/>
              <a:gd name="connsiteY577" fmla="*/ 232424 h 276193"/>
              <a:gd name="connsiteX578" fmla="*/ 5885499 w 9711199"/>
              <a:gd name="connsiteY578" fmla="*/ 247435 h 276193"/>
              <a:gd name="connsiteX579" fmla="*/ 5910733 w 9711199"/>
              <a:gd name="connsiteY579" fmla="*/ 222201 h 276193"/>
              <a:gd name="connsiteX580" fmla="*/ 1912201 w 9711199"/>
              <a:gd name="connsiteY580" fmla="*/ 207190 h 276193"/>
              <a:gd name="connsiteX581" fmla="*/ 1897190 w 9711199"/>
              <a:gd name="connsiteY581" fmla="*/ 222201 h 276193"/>
              <a:gd name="connsiteX582" fmla="*/ 1922425 w 9711199"/>
              <a:gd name="connsiteY582" fmla="*/ 247436 h 276193"/>
              <a:gd name="connsiteX583" fmla="*/ 1937436 w 9711199"/>
              <a:gd name="connsiteY583" fmla="*/ 232425 h 276193"/>
              <a:gd name="connsiteX584" fmla="*/ 1862946 w 9711199"/>
              <a:gd name="connsiteY584" fmla="*/ 207190 h 276193"/>
              <a:gd name="connsiteX585" fmla="*/ 1837712 w 9711199"/>
              <a:gd name="connsiteY585" fmla="*/ 232424 h 276193"/>
              <a:gd name="connsiteX586" fmla="*/ 1852723 w 9711199"/>
              <a:gd name="connsiteY586" fmla="*/ 247436 h 276193"/>
              <a:gd name="connsiteX587" fmla="*/ 1877957 w 9711199"/>
              <a:gd name="connsiteY587" fmla="*/ 222201 h 276193"/>
              <a:gd name="connsiteX588" fmla="*/ 1674291 w 9711199"/>
              <a:gd name="connsiteY588" fmla="*/ 207190 h 276193"/>
              <a:gd name="connsiteX589" fmla="*/ 1659280 w 9711199"/>
              <a:gd name="connsiteY589" fmla="*/ 222201 h 276193"/>
              <a:gd name="connsiteX590" fmla="*/ 1684514 w 9711199"/>
              <a:gd name="connsiteY590" fmla="*/ 247436 h 276193"/>
              <a:gd name="connsiteX591" fmla="*/ 1699526 w 9711199"/>
              <a:gd name="connsiteY591" fmla="*/ 232424 h 276193"/>
              <a:gd name="connsiteX592" fmla="*/ 1625036 w 9711199"/>
              <a:gd name="connsiteY592" fmla="*/ 207190 h 276193"/>
              <a:gd name="connsiteX593" fmla="*/ 1599801 w 9711199"/>
              <a:gd name="connsiteY593" fmla="*/ 232424 h 276193"/>
              <a:gd name="connsiteX594" fmla="*/ 1614812 w 9711199"/>
              <a:gd name="connsiteY594" fmla="*/ 247436 h 276193"/>
              <a:gd name="connsiteX595" fmla="*/ 1640048 w 9711199"/>
              <a:gd name="connsiteY595" fmla="*/ 222201 h 276193"/>
              <a:gd name="connsiteX596" fmla="*/ 1436381 w 9711199"/>
              <a:gd name="connsiteY596" fmla="*/ 207190 h 276193"/>
              <a:gd name="connsiteX597" fmla="*/ 1421369 w 9711199"/>
              <a:gd name="connsiteY597" fmla="*/ 222202 h 276193"/>
              <a:gd name="connsiteX598" fmla="*/ 1446603 w 9711199"/>
              <a:gd name="connsiteY598" fmla="*/ 247436 h 276193"/>
              <a:gd name="connsiteX599" fmla="*/ 1461615 w 9711199"/>
              <a:gd name="connsiteY599" fmla="*/ 232424 h 276193"/>
              <a:gd name="connsiteX600" fmla="*/ 1387126 w 9711199"/>
              <a:gd name="connsiteY600" fmla="*/ 207190 h 276193"/>
              <a:gd name="connsiteX601" fmla="*/ 1361891 w 9711199"/>
              <a:gd name="connsiteY601" fmla="*/ 232424 h 276193"/>
              <a:gd name="connsiteX602" fmla="*/ 1376903 w 9711199"/>
              <a:gd name="connsiteY602" fmla="*/ 247436 h 276193"/>
              <a:gd name="connsiteX603" fmla="*/ 1402137 w 9711199"/>
              <a:gd name="connsiteY603" fmla="*/ 222201 h 276193"/>
              <a:gd name="connsiteX604" fmla="*/ 1198470 w 9711199"/>
              <a:gd name="connsiteY604" fmla="*/ 207190 h 276193"/>
              <a:gd name="connsiteX605" fmla="*/ 1183460 w 9711199"/>
              <a:gd name="connsiteY605" fmla="*/ 222201 h 276193"/>
              <a:gd name="connsiteX606" fmla="*/ 1208694 w 9711199"/>
              <a:gd name="connsiteY606" fmla="*/ 247436 h 276193"/>
              <a:gd name="connsiteX607" fmla="*/ 1223705 w 9711199"/>
              <a:gd name="connsiteY607" fmla="*/ 232424 h 276193"/>
              <a:gd name="connsiteX608" fmla="*/ 1149215 w 9711199"/>
              <a:gd name="connsiteY608" fmla="*/ 207190 h 276193"/>
              <a:gd name="connsiteX609" fmla="*/ 1123981 w 9711199"/>
              <a:gd name="connsiteY609" fmla="*/ 232424 h 276193"/>
              <a:gd name="connsiteX610" fmla="*/ 1138993 w 9711199"/>
              <a:gd name="connsiteY610" fmla="*/ 247435 h 276193"/>
              <a:gd name="connsiteX611" fmla="*/ 1164227 w 9711199"/>
              <a:gd name="connsiteY611" fmla="*/ 222201 h 276193"/>
              <a:gd name="connsiteX612" fmla="*/ 9464373 w 9711199"/>
              <a:gd name="connsiteY612" fmla="*/ 207188 h 276193"/>
              <a:gd name="connsiteX613" fmla="*/ 9439139 w 9711199"/>
              <a:gd name="connsiteY613" fmla="*/ 232422 h 276193"/>
              <a:gd name="connsiteX614" fmla="*/ 9454151 w 9711199"/>
              <a:gd name="connsiteY614" fmla="*/ 247433 h 276193"/>
              <a:gd name="connsiteX615" fmla="*/ 9479385 w 9711199"/>
              <a:gd name="connsiteY615" fmla="*/ 222199 h 276193"/>
              <a:gd name="connsiteX616" fmla="*/ 4767122 w 9711199"/>
              <a:gd name="connsiteY616" fmla="*/ 207188 h 276193"/>
              <a:gd name="connsiteX617" fmla="*/ 4752111 w 9711199"/>
              <a:gd name="connsiteY617" fmla="*/ 222199 h 276193"/>
              <a:gd name="connsiteX618" fmla="*/ 4771498 w 9711199"/>
              <a:gd name="connsiteY618" fmla="*/ 241586 h 276193"/>
              <a:gd name="connsiteX619" fmla="*/ 4786509 w 9711199"/>
              <a:gd name="connsiteY619" fmla="*/ 226574 h 276193"/>
              <a:gd name="connsiteX620" fmla="*/ 4717867 w 9711199"/>
              <a:gd name="connsiteY620" fmla="*/ 207188 h 276193"/>
              <a:gd name="connsiteX621" fmla="*/ 4692633 w 9711199"/>
              <a:gd name="connsiteY621" fmla="*/ 232422 h 276193"/>
              <a:gd name="connsiteX622" fmla="*/ 4707644 w 9711199"/>
              <a:gd name="connsiteY622" fmla="*/ 247433 h 276193"/>
              <a:gd name="connsiteX623" fmla="*/ 4732878 w 9711199"/>
              <a:gd name="connsiteY623" fmla="*/ 222199 h 276193"/>
              <a:gd name="connsiteX624" fmla="*/ 4880227 w 9711199"/>
              <a:gd name="connsiteY624" fmla="*/ 201343 h 276193"/>
              <a:gd name="connsiteX625" fmla="*/ 4865216 w 9711199"/>
              <a:gd name="connsiteY625" fmla="*/ 216355 h 276193"/>
              <a:gd name="connsiteX626" fmla="*/ 4890450 w 9711199"/>
              <a:gd name="connsiteY626" fmla="*/ 241588 h 276193"/>
              <a:gd name="connsiteX627" fmla="*/ 4905461 w 9711199"/>
              <a:gd name="connsiteY627" fmla="*/ 226577 h 276193"/>
              <a:gd name="connsiteX628" fmla="*/ 4830972 w 9711199"/>
              <a:gd name="connsiteY628" fmla="*/ 201343 h 276193"/>
              <a:gd name="connsiteX629" fmla="*/ 4805741 w 9711199"/>
              <a:gd name="connsiteY629" fmla="*/ 226574 h 276193"/>
              <a:gd name="connsiteX630" fmla="*/ 4820753 w 9711199"/>
              <a:gd name="connsiteY630" fmla="*/ 241586 h 276193"/>
              <a:gd name="connsiteX631" fmla="*/ 4845984 w 9711199"/>
              <a:gd name="connsiteY631" fmla="*/ 216355 h 276193"/>
              <a:gd name="connsiteX632" fmla="*/ 6277215 w 9711199"/>
              <a:gd name="connsiteY632" fmla="*/ 182564 h 276193"/>
              <a:gd name="connsiteX633" fmla="*/ 6262203 w 9711199"/>
              <a:gd name="connsiteY633" fmla="*/ 197575 h 276193"/>
              <a:gd name="connsiteX634" fmla="*/ 6277215 w 9711199"/>
              <a:gd name="connsiteY634" fmla="*/ 212586 h 276193"/>
              <a:gd name="connsiteX635" fmla="*/ 6292225 w 9711199"/>
              <a:gd name="connsiteY635" fmla="*/ 197575 h 276193"/>
              <a:gd name="connsiteX636" fmla="*/ 1530708 w 9711199"/>
              <a:gd name="connsiteY636" fmla="*/ 182564 h 276193"/>
              <a:gd name="connsiteX637" fmla="*/ 1515697 w 9711199"/>
              <a:gd name="connsiteY637" fmla="*/ 197575 h 276193"/>
              <a:gd name="connsiteX638" fmla="*/ 1530708 w 9711199"/>
              <a:gd name="connsiteY638" fmla="*/ 212586 h 276193"/>
              <a:gd name="connsiteX639" fmla="*/ 1545719 w 9711199"/>
              <a:gd name="connsiteY639" fmla="*/ 197575 h 276193"/>
              <a:gd name="connsiteX640" fmla="*/ 6753035 w 9711199"/>
              <a:gd name="connsiteY640" fmla="*/ 182564 h 276193"/>
              <a:gd name="connsiteX641" fmla="*/ 6738024 w 9711199"/>
              <a:gd name="connsiteY641" fmla="*/ 197575 h 276193"/>
              <a:gd name="connsiteX642" fmla="*/ 6753035 w 9711199"/>
              <a:gd name="connsiteY642" fmla="*/ 212586 h 276193"/>
              <a:gd name="connsiteX643" fmla="*/ 6768046 w 9711199"/>
              <a:gd name="connsiteY643" fmla="*/ 197575 h 276193"/>
              <a:gd name="connsiteX644" fmla="*/ 6515125 w 9711199"/>
              <a:gd name="connsiteY644" fmla="*/ 182564 h 276193"/>
              <a:gd name="connsiteX645" fmla="*/ 6500113 w 9711199"/>
              <a:gd name="connsiteY645" fmla="*/ 197575 h 276193"/>
              <a:gd name="connsiteX646" fmla="*/ 6515125 w 9711199"/>
              <a:gd name="connsiteY646" fmla="*/ 212586 h 276193"/>
              <a:gd name="connsiteX647" fmla="*/ 6530136 w 9711199"/>
              <a:gd name="connsiteY647" fmla="*/ 197575 h 276193"/>
              <a:gd name="connsiteX648" fmla="*/ 6039304 w 9711199"/>
              <a:gd name="connsiteY648" fmla="*/ 182564 h 276193"/>
              <a:gd name="connsiteX649" fmla="*/ 6024293 w 9711199"/>
              <a:gd name="connsiteY649" fmla="*/ 197575 h 276193"/>
              <a:gd name="connsiteX650" fmla="*/ 6039305 w 9711199"/>
              <a:gd name="connsiteY650" fmla="*/ 212586 h 276193"/>
              <a:gd name="connsiteX651" fmla="*/ 6054315 w 9711199"/>
              <a:gd name="connsiteY651" fmla="*/ 197575 h 276193"/>
              <a:gd name="connsiteX652" fmla="*/ 5206618 w 9711199"/>
              <a:gd name="connsiteY652" fmla="*/ 182564 h 276193"/>
              <a:gd name="connsiteX653" fmla="*/ 5191607 w 9711199"/>
              <a:gd name="connsiteY653" fmla="*/ 197574 h 276193"/>
              <a:gd name="connsiteX654" fmla="*/ 5206618 w 9711199"/>
              <a:gd name="connsiteY654" fmla="*/ 212585 h 276193"/>
              <a:gd name="connsiteX655" fmla="*/ 5221629 w 9711199"/>
              <a:gd name="connsiteY655" fmla="*/ 197574 h 276193"/>
              <a:gd name="connsiteX656" fmla="*/ 2006529 w 9711199"/>
              <a:gd name="connsiteY656" fmla="*/ 182564 h 276193"/>
              <a:gd name="connsiteX657" fmla="*/ 1991518 w 9711199"/>
              <a:gd name="connsiteY657" fmla="*/ 197575 h 276193"/>
              <a:gd name="connsiteX658" fmla="*/ 2006529 w 9711199"/>
              <a:gd name="connsiteY658" fmla="*/ 212586 h 276193"/>
              <a:gd name="connsiteX659" fmla="*/ 2021540 w 9711199"/>
              <a:gd name="connsiteY659" fmla="*/ 197575 h 276193"/>
              <a:gd name="connsiteX660" fmla="*/ 1768618 w 9711199"/>
              <a:gd name="connsiteY660" fmla="*/ 182564 h 276193"/>
              <a:gd name="connsiteX661" fmla="*/ 1753607 w 9711199"/>
              <a:gd name="connsiteY661" fmla="*/ 197575 h 276193"/>
              <a:gd name="connsiteX662" fmla="*/ 1768618 w 9711199"/>
              <a:gd name="connsiteY662" fmla="*/ 212586 h 276193"/>
              <a:gd name="connsiteX663" fmla="*/ 1783630 w 9711199"/>
              <a:gd name="connsiteY663" fmla="*/ 197575 h 276193"/>
              <a:gd name="connsiteX664" fmla="*/ 1292798 w 9711199"/>
              <a:gd name="connsiteY664" fmla="*/ 182564 h 276193"/>
              <a:gd name="connsiteX665" fmla="*/ 1277787 w 9711199"/>
              <a:gd name="connsiteY665" fmla="*/ 197575 h 276193"/>
              <a:gd name="connsiteX666" fmla="*/ 1292799 w 9711199"/>
              <a:gd name="connsiteY666" fmla="*/ 212586 h 276193"/>
              <a:gd name="connsiteX667" fmla="*/ 1307809 w 9711199"/>
              <a:gd name="connsiteY667" fmla="*/ 197575 h 276193"/>
              <a:gd name="connsiteX668" fmla="*/ 460112 w 9711199"/>
              <a:gd name="connsiteY668" fmla="*/ 182564 h 276193"/>
              <a:gd name="connsiteX669" fmla="*/ 445101 w 9711199"/>
              <a:gd name="connsiteY669" fmla="*/ 197574 h 276193"/>
              <a:gd name="connsiteX670" fmla="*/ 460112 w 9711199"/>
              <a:gd name="connsiteY670" fmla="*/ 212585 h 276193"/>
              <a:gd name="connsiteX671" fmla="*/ 475123 w 9711199"/>
              <a:gd name="connsiteY671" fmla="*/ 197574 h 276193"/>
              <a:gd name="connsiteX672" fmla="*/ 9370048 w 9711199"/>
              <a:gd name="connsiteY672" fmla="*/ 182563 h 276193"/>
              <a:gd name="connsiteX673" fmla="*/ 9355037 w 9711199"/>
              <a:gd name="connsiteY673" fmla="*/ 197574 h 276193"/>
              <a:gd name="connsiteX674" fmla="*/ 9370048 w 9711199"/>
              <a:gd name="connsiteY674" fmla="*/ 212585 h 276193"/>
              <a:gd name="connsiteX675" fmla="*/ 9385059 w 9711199"/>
              <a:gd name="connsiteY675" fmla="*/ 197574 h 276193"/>
              <a:gd name="connsiteX676" fmla="*/ 9251093 w 9711199"/>
              <a:gd name="connsiteY676" fmla="*/ 182563 h 276193"/>
              <a:gd name="connsiteX677" fmla="*/ 9236081 w 9711199"/>
              <a:gd name="connsiteY677" fmla="*/ 197574 h 276193"/>
              <a:gd name="connsiteX678" fmla="*/ 9251093 w 9711199"/>
              <a:gd name="connsiteY678" fmla="*/ 212585 h 276193"/>
              <a:gd name="connsiteX679" fmla="*/ 9266104 w 9711199"/>
              <a:gd name="connsiteY679" fmla="*/ 197574 h 276193"/>
              <a:gd name="connsiteX680" fmla="*/ 9132137 w 9711199"/>
              <a:gd name="connsiteY680" fmla="*/ 182563 h 276193"/>
              <a:gd name="connsiteX681" fmla="*/ 9117126 w 9711199"/>
              <a:gd name="connsiteY681" fmla="*/ 197574 h 276193"/>
              <a:gd name="connsiteX682" fmla="*/ 9132137 w 9711199"/>
              <a:gd name="connsiteY682" fmla="*/ 212585 h 276193"/>
              <a:gd name="connsiteX683" fmla="*/ 9147149 w 9711199"/>
              <a:gd name="connsiteY683" fmla="*/ 197574 h 276193"/>
              <a:gd name="connsiteX684" fmla="*/ 9013182 w 9711199"/>
              <a:gd name="connsiteY684" fmla="*/ 182563 h 276193"/>
              <a:gd name="connsiteX685" fmla="*/ 8998171 w 9711199"/>
              <a:gd name="connsiteY685" fmla="*/ 197574 h 276193"/>
              <a:gd name="connsiteX686" fmla="*/ 9013182 w 9711199"/>
              <a:gd name="connsiteY686" fmla="*/ 212585 h 276193"/>
              <a:gd name="connsiteX687" fmla="*/ 9028193 w 9711199"/>
              <a:gd name="connsiteY687" fmla="*/ 197574 h 276193"/>
              <a:gd name="connsiteX688" fmla="*/ 8894227 w 9711199"/>
              <a:gd name="connsiteY688" fmla="*/ 182563 h 276193"/>
              <a:gd name="connsiteX689" fmla="*/ 8879216 w 9711199"/>
              <a:gd name="connsiteY689" fmla="*/ 197574 h 276193"/>
              <a:gd name="connsiteX690" fmla="*/ 8894227 w 9711199"/>
              <a:gd name="connsiteY690" fmla="*/ 212585 h 276193"/>
              <a:gd name="connsiteX691" fmla="*/ 8909238 w 9711199"/>
              <a:gd name="connsiteY691" fmla="*/ 197574 h 276193"/>
              <a:gd name="connsiteX692" fmla="*/ 8775272 w 9711199"/>
              <a:gd name="connsiteY692" fmla="*/ 182563 h 276193"/>
              <a:gd name="connsiteX693" fmla="*/ 8760261 w 9711199"/>
              <a:gd name="connsiteY693" fmla="*/ 197574 h 276193"/>
              <a:gd name="connsiteX694" fmla="*/ 8775272 w 9711199"/>
              <a:gd name="connsiteY694" fmla="*/ 212585 h 276193"/>
              <a:gd name="connsiteX695" fmla="*/ 8790283 w 9711199"/>
              <a:gd name="connsiteY695" fmla="*/ 197574 h 276193"/>
              <a:gd name="connsiteX696" fmla="*/ 8656317 w 9711199"/>
              <a:gd name="connsiteY696" fmla="*/ 182563 h 276193"/>
              <a:gd name="connsiteX697" fmla="*/ 8641305 w 9711199"/>
              <a:gd name="connsiteY697" fmla="*/ 197574 h 276193"/>
              <a:gd name="connsiteX698" fmla="*/ 8656317 w 9711199"/>
              <a:gd name="connsiteY698" fmla="*/ 212585 h 276193"/>
              <a:gd name="connsiteX699" fmla="*/ 8671328 w 9711199"/>
              <a:gd name="connsiteY699" fmla="*/ 197574 h 276193"/>
              <a:gd name="connsiteX700" fmla="*/ 8537361 w 9711199"/>
              <a:gd name="connsiteY700" fmla="*/ 182563 h 276193"/>
              <a:gd name="connsiteX701" fmla="*/ 8522350 w 9711199"/>
              <a:gd name="connsiteY701" fmla="*/ 197574 h 276193"/>
              <a:gd name="connsiteX702" fmla="*/ 8537361 w 9711199"/>
              <a:gd name="connsiteY702" fmla="*/ 212585 h 276193"/>
              <a:gd name="connsiteX703" fmla="*/ 8552373 w 9711199"/>
              <a:gd name="connsiteY703" fmla="*/ 197574 h 276193"/>
              <a:gd name="connsiteX704" fmla="*/ 8418406 w 9711199"/>
              <a:gd name="connsiteY704" fmla="*/ 182563 h 276193"/>
              <a:gd name="connsiteX705" fmla="*/ 8403395 w 9711199"/>
              <a:gd name="connsiteY705" fmla="*/ 197574 h 276193"/>
              <a:gd name="connsiteX706" fmla="*/ 8418406 w 9711199"/>
              <a:gd name="connsiteY706" fmla="*/ 212585 h 276193"/>
              <a:gd name="connsiteX707" fmla="*/ 8433417 w 9711199"/>
              <a:gd name="connsiteY707" fmla="*/ 197574 h 276193"/>
              <a:gd name="connsiteX708" fmla="*/ 8299451 w 9711199"/>
              <a:gd name="connsiteY708" fmla="*/ 182563 h 276193"/>
              <a:gd name="connsiteX709" fmla="*/ 8284440 w 9711199"/>
              <a:gd name="connsiteY709" fmla="*/ 197574 h 276193"/>
              <a:gd name="connsiteX710" fmla="*/ 8299451 w 9711199"/>
              <a:gd name="connsiteY710" fmla="*/ 212585 h 276193"/>
              <a:gd name="connsiteX711" fmla="*/ 8314462 w 9711199"/>
              <a:gd name="connsiteY711" fmla="*/ 197574 h 276193"/>
              <a:gd name="connsiteX712" fmla="*/ 8180496 w 9711199"/>
              <a:gd name="connsiteY712" fmla="*/ 182563 h 276193"/>
              <a:gd name="connsiteX713" fmla="*/ 8165485 w 9711199"/>
              <a:gd name="connsiteY713" fmla="*/ 197574 h 276193"/>
              <a:gd name="connsiteX714" fmla="*/ 8180496 w 9711199"/>
              <a:gd name="connsiteY714" fmla="*/ 212585 h 276193"/>
              <a:gd name="connsiteX715" fmla="*/ 8195507 w 9711199"/>
              <a:gd name="connsiteY715" fmla="*/ 197574 h 276193"/>
              <a:gd name="connsiteX716" fmla="*/ 8061541 w 9711199"/>
              <a:gd name="connsiteY716" fmla="*/ 182563 h 276193"/>
              <a:gd name="connsiteX717" fmla="*/ 8046529 w 9711199"/>
              <a:gd name="connsiteY717" fmla="*/ 197574 h 276193"/>
              <a:gd name="connsiteX718" fmla="*/ 8061541 w 9711199"/>
              <a:gd name="connsiteY718" fmla="*/ 212585 h 276193"/>
              <a:gd name="connsiteX719" fmla="*/ 8076552 w 9711199"/>
              <a:gd name="connsiteY719" fmla="*/ 197574 h 276193"/>
              <a:gd name="connsiteX720" fmla="*/ 7942585 w 9711199"/>
              <a:gd name="connsiteY720" fmla="*/ 182563 h 276193"/>
              <a:gd name="connsiteX721" fmla="*/ 7927574 w 9711199"/>
              <a:gd name="connsiteY721" fmla="*/ 197574 h 276193"/>
              <a:gd name="connsiteX722" fmla="*/ 7942585 w 9711199"/>
              <a:gd name="connsiteY722" fmla="*/ 212585 h 276193"/>
              <a:gd name="connsiteX723" fmla="*/ 7957597 w 9711199"/>
              <a:gd name="connsiteY723" fmla="*/ 197574 h 276193"/>
              <a:gd name="connsiteX724" fmla="*/ 7823630 w 9711199"/>
              <a:gd name="connsiteY724" fmla="*/ 182563 h 276193"/>
              <a:gd name="connsiteX725" fmla="*/ 7808619 w 9711199"/>
              <a:gd name="connsiteY725" fmla="*/ 197574 h 276193"/>
              <a:gd name="connsiteX726" fmla="*/ 7823630 w 9711199"/>
              <a:gd name="connsiteY726" fmla="*/ 212585 h 276193"/>
              <a:gd name="connsiteX727" fmla="*/ 7838641 w 9711199"/>
              <a:gd name="connsiteY727" fmla="*/ 197574 h 276193"/>
              <a:gd name="connsiteX728" fmla="*/ 7704675 w 9711199"/>
              <a:gd name="connsiteY728" fmla="*/ 182563 h 276193"/>
              <a:gd name="connsiteX729" fmla="*/ 7689664 w 9711199"/>
              <a:gd name="connsiteY729" fmla="*/ 197574 h 276193"/>
              <a:gd name="connsiteX730" fmla="*/ 7704675 w 9711199"/>
              <a:gd name="connsiteY730" fmla="*/ 212585 h 276193"/>
              <a:gd name="connsiteX731" fmla="*/ 7719686 w 9711199"/>
              <a:gd name="connsiteY731" fmla="*/ 197574 h 276193"/>
              <a:gd name="connsiteX732" fmla="*/ 7585720 w 9711199"/>
              <a:gd name="connsiteY732" fmla="*/ 182563 h 276193"/>
              <a:gd name="connsiteX733" fmla="*/ 7570709 w 9711199"/>
              <a:gd name="connsiteY733" fmla="*/ 197574 h 276193"/>
              <a:gd name="connsiteX734" fmla="*/ 7585720 w 9711199"/>
              <a:gd name="connsiteY734" fmla="*/ 212585 h 276193"/>
              <a:gd name="connsiteX735" fmla="*/ 7600731 w 9711199"/>
              <a:gd name="connsiteY735" fmla="*/ 197574 h 276193"/>
              <a:gd name="connsiteX736" fmla="*/ 7466765 w 9711199"/>
              <a:gd name="connsiteY736" fmla="*/ 182563 h 276193"/>
              <a:gd name="connsiteX737" fmla="*/ 7451753 w 9711199"/>
              <a:gd name="connsiteY737" fmla="*/ 197574 h 276193"/>
              <a:gd name="connsiteX738" fmla="*/ 7466765 w 9711199"/>
              <a:gd name="connsiteY738" fmla="*/ 212585 h 276193"/>
              <a:gd name="connsiteX739" fmla="*/ 7481776 w 9711199"/>
              <a:gd name="connsiteY739" fmla="*/ 197574 h 276193"/>
              <a:gd name="connsiteX740" fmla="*/ 7347809 w 9711199"/>
              <a:gd name="connsiteY740" fmla="*/ 182563 h 276193"/>
              <a:gd name="connsiteX741" fmla="*/ 7332798 w 9711199"/>
              <a:gd name="connsiteY741" fmla="*/ 197574 h 276193"/>
              <a:gd name="connsiteX742" fmla="*/ 7347809 w 9711199"/>
              <a:gd name="connsiteY742" fmla="*/ 212585 h 276193"/>
              <a:gd name="connsiteX743" fmla="*/ 7362821 w 9711199"/>
              <a:gd name="connsiteY743" fmla="*/ 197574 h 276193"/>
              <a:gd name="connsiteX744" fmla="*/ 7228854 w 9711199"/>
              <a:gd name="connsiteY744" fmla="*/ 182563 h 276193"/>
              <a:gd name="connsiteX745" fmla="*/ 7213843 w 9711199"/>
              <a:gd name="connsiteY745" fmla="*/ 197574 h 276193"/>
              <a:gd name="connsiteX746" fmla="*/ 7228854 w 9711199"/>
              <a:gd name="connsiteY746" fmla="*/ 212585 h 276193"/>
              <a:gd name="connsiteX747" fmla="*/ 7243865 w 9711199"/>
              <a:gd name="connsiteY747" fmla="*/ 197574 h 276193"/>
              <a:gd name="connsiteX748" fmla="*/ 7109899 w 9711199"/>
              <a:gd name="connsiteY748" fmla="*/ 182563 h 276193"/>
              <a:gd name="connsiteX749" fmla="*/ 7094888 w 9711199"/>
              <a:gd name="connsiteY749" fmla="*/ 197574 h 276193"/>
              <a:gd name="connsiteX750" fmla="*/ 7109899 w 9711199"/>
              <a:gd name="connsiteY750" fmla="*/ 212585 h 276193"/>
              <a:gd name="connsiteX751" fmla="*/ 7124910 w 9711199"/>
              <a:gd name="connsiteY751" fmla="*/ 197574 h 276193"/>
              <a:gd name="connsiteX752" fmla="*/ 6990944 w 9711199"/>
              <a:gd name="connsiteY752" fmla="*/ 182563 h 276193"/>
              <a:gd name="connsiteX753" fmla="*/ 6975933 w 9711199"/>
              <a:gd name="connsiteY753" fmla="*/ 197574 h 276193"/>
              <a:gd name="connsiteX754" fmla="*/ 6990944 w 9711199"/>
              <a:gd name="connsiteY754" fmla="*/ 212585 h 276193"/>
              <a:gd name="connsiteX755" fmla="*/ 7005955 w 9711199"/>
              <a:gd name="connsiteY755" fmla="*/ 197574 h 276193"/>
              <a:gd name="connsiteX756" fmla="*/ 5801395 w 9711199"/>
              <a:gd name="connsiteY756" fmla="*/ 182563 h 276193"/>
              <a:gd name="connsiteX757" fmla="*/ 5786384 w 9711199"/>
              <a:gd name="connsiteY757" fmla="*/ 197574 h 276193"/>
              <a:gd name="connsiteX758" fmla="*/ 5801395 w 9711199"/>
              <a:gd name="connsiteY758" fmla="*/ 212585 h 276193"/>
              <a:gd name="connsiteX759" fmla="*/ 5816406 w 9711199"/>
              <a:gd name="connsiteY759" fmla="*/ 197574 h 276193"/>
              <a:gd name="connsiteX760" fmla="*/ 5682439 w 9711199"/>
              <a:gd name="connsiteY760" fmla="*/ 182563 h 276193"/>
              <a:gd name="connsiteX761" fmla="*/ 5667428 w 9711199"/>
              <a:gd name="connsiteY761" fmla="*/ 197574 h 276193"/>
              <a:gd name="connsiteX762" fmla="*/ 5682439 w 9711199"/>
              <a:gd name="connsiteY762" fmla="*/ 212585 h 276193"/>
              <a:gd name="connsiteX763" fmla="*/ 5697450 w 9711199"/>
              <a:gd name="connsiteY763" fmla="*/ 197574 h 276193"/>
              <a:gd name="connsiteX764" fmla="*/ 5563484 w 9711199"/>
              <a:gd name="connsiteY764" fmla="*/ 182563 h 276193"/>
              <a:gd name="connsiteX765" fmla="*/ 5548473 w 9711199"/>
              <a:gd name="connsiteY765" fmla="*/ 197574 h 276193"/>
              <a:gd name="connsiteX766" fmla="*/ 5563484 w 9711199"/>
              <a:gd name="connsiteY766" fmla="*/ 212585 h 276193"/>
              <a:gd name="connsiteX767" fmla="*/ 5578495 w 9711199"/>
              <a:gd name="connsiteY767" fmla="*/ 197574 h 276193"/>
              <a:gd name="connsiteX768" fmla="*/ 5444529 w 9711199"/>
              <a:gd name="connsiteY768" fmla="*/ 182563 h 276193"/>
              <a:gd name="connsiteX769" fmla="*/ 5429517 w 9711199"/>
              <a:gd name="connsiteY769" fmla="*/ 197574 h 276193"/>
              <a:gd name="connsiteX770" fmla="*/ 5444529 w 9711199"/>
              <a:gd name="connsiteY770" fmla="*/ 212585 h 276193"/>
              <a:gd name="connsiteX771" fmla="*/ 5459539 w 9711199"/>
              <a:gd name="connsiteY771" fmla="*/ 197574 h 276193"/>
              <a:gd name="connsiteX772" fmla="*/ 5325573 w 9711199"/>
              <a:gd name="connsiteY772" fmla="*/ 182563 h 276193"/>
              <a:gd name="connsiteX773" fmla="*/ 5310562 w 9711199"/>
              <a:gd name="connsiteY773" fmla="*/ 197574 h 276193"/>
              <a:gd name="connsiteX774" fmla="*/ 5325573 w 9711199"/>
              <a:gd name="connsiteY774" fmla="*/ 212585 h 276193"/>
              <a:gd name="connsiteX775" fmla="*/ 5340585 w 9711199"/>
              <a:gd name="connsiteY775" fmla="*/ 197574 h 276193"/>
              <a:gd name="connsiteX776" fmla="*/ 5087663 w 9711199"/>
              <a:gd name="connsiteY776" fmla="*/ 182563 h 276193"/>
              <a:gd name="connsiteX777" fmla="*/ 5072652 w 9711199"/>
              <a:gd name="connsiteY777" fmla="*/ 197574 h 276193"/>
              <a:gd name="connsiteX778" fmla="*/ 5087663 w 9711199"/>
              <a:gd name="connsiteY778" fmla="*/ 212585 h 276193"/>
              <a:gd name="connsiteX779" fmla="*/ 5102674 w 9711199"/>
              <a:gd name="connsiteY779" fmla="*/ 197574 h 276193"/>
              <a:gd name="connsiteX780" fmla="*/ 4968708 w 9711199"/>
              <a:gd name="connsiteY780" fmla="*/ 182563 h 276193"/>
              <a:gd name="connsiteX781" fmla="*/ 4953697 w 9711199"/>
              <a:gd name="connsiteY781" fmla="*/ 197574 h 276193"/>
              <a:gd name="connsiteX782" fmla="*/ 4968708 w 9711199"/>
              <a:gd name="connsiteY782" fmla="*/ 212585 h 276193"/>
              <a:gd name="connsiteX783" fmla="*/ 4983719 w 9711199"/>
              <a:gd name="connsiteY783" fmla="*/ 197574 h 276193"/>
              <a:gd name="connsiteX784" fmla="*/ 4623542 w 9711199"/>
              <a:gd name="connsiteY784" fmla="*/ 182563 h 276193"/>
              <a:gd name="connsiteX785" fmla="*/ 4608530 w 9711199"/>
              <a:gd name="connsiteY785" fmla="*/ 197574 h 276193"/>
              <a:gd name="connsiteX786" fmla="*/ 4623542 w 9711199"/>
              <a:gd name="connsiteY786" fmla="*/ 212585 h 276193"/>
              <a:gd name="connsiteX787" fmla="*/ 4638553 w 9711199"/>
              <a:gd name="connsiteY787" fmla="*/ 197574 h 276193"/>
              <a:gd name="connsiteX788" fmla="*/ 4504586 w 9711199"/>
              <a:gd name="connsiteY788" fmla="*/ 182563 h 276193"/>
              <a:gd name="connsiteX789" fmla="*/ 4489575 w 9711199"/>
              <a:gd name="connsiteY789" fmla="*/ 197574 h 276193"/>
              <a:gd name="connsiteX790" fmla="*/ 4504586 w 9711199"/>
              <a:gd name="connsiteY790" fmla="*/ 212585 h 276193"/>
              <a:gd name="connsiteX791" fmla="*/ 4519598 w 9711199"/>
              <a:gd name="connsiteY791" fmla="*/ 197574 h 276193"/>
              <a:gd name="connsiteX792" fmla="*/ 4385631 w 9711199"/>
              <a:gd name="connsiteY792" fmla="*/ 182563 h 276193"/>
              <a:gd name="connsiteX793" fmla="*/ 4370620 w 9711199"/>
              <a:gd name="connsiteY793" fmla="*/ 197574 h 276193"/>
              <a:gd name="connsiteX794" fmla="*/ 4385631 w 9711199"/>
              <a:gd name="connsiteY794" fmla="*/ 212585 h 276193"/>
              <a:gd name="connsiteX795" fmla="*/ 4400642 w 9711199"/>
              <a:gd name="connsiteY795" fmla="*/ 197574 h 276193"/>
              <a:gd name="connsiteX796" fmla="*/ 4266676 w 9711199"/>
              <a:gd name="connsiteY796" fmla="*/ 182563 h 276193"/>
              <a:gd name="connsiteX797" fmla="*/ 4251665 w 9711199"/>
              <a:gd name="connsiteY797" fmla="*/ 197574 h 276193"/>
              <a:gd name="connsiteX798" fmla="*/ 4266676 w 9711199"/>
              <a:gd name="connsiteY798" fmla="*/ 212585 h 276193"/>
              <a:gd name="connsiteX799" fmla="*/ 4281687 w 9711199"/>
              <a:gd name="connsiteY799" fmla="*/ 197574 h 276193"/>
              <a:gd name="connsiteX800" fmla="*/ 4147721 w 9711199"/>
              <a:gd name="connsiteY800" fmla="*/ 182563 h 276193"/>
              <a:gd name="connsiteX801" fmla="*/ 4132710 w 9711199"/>
              <a:gd name="connsiteY801" fmla="*/ 197574 h 276193"/>
              <a:gd name="connsiteX802" fmla="*/ 4147721 w 9711199"/>
              <a:gd name="connsiteY802" fmla="*/ 212585 h 276193"/>
              <a:gd name="connsiteX803" fmla="*/ 4162732 w 9711199"/>
              <a:gd name="connsiteY803" fmla="*/ 197574 h 276193"/>
              <a:gd name="connsiteX804" fmla="*/ 4028766 w 9711199"/>
              <a:gd name="connsiteY804" fmla="*/ 182563 h 276193"/>
              <a:gd name="connsiteX805" fmla="*/ 4013754 w 9711199"/>
              <a:gd name="connsiteY805" fmla="*/ 197574 h 276193"/>
              <a:gd name="connsiteX806" fmla="*/ 4028766 w 9711199"/>
              <a:gd name="connsiteY806" fmla="*/ 212585 h 276193"/>
              <a:gd name="connsiteX807" fmla="*/ 4043777 w 9711199"/>
              <a:gd name="connsiteY807" fmla="*/ 197574 h 276193"/>
              <a:gd name="connsiteX808" fmla="*/ 3909810 w 9711199"/>
              <a:gd name="connsiteY808" fmla="*/ 182563 h 276193"/>
              <a:gd name="connsiteX809" fmla="*/ 3894799 w 9711199"/>
              <a:gd name="connsiteY809" fmla="*/ 197574 h 276193"/>
              <a:gd name="connsiteX810" fmla="*/ 3909810 w 9711199"/>
              <a:gd name="connsiteY810" fmla="*/ 212585 h 276193"/>
              <a:gd name="connsiteX811" fmla="*/ 3924822 w 9711199"/>
              <a:gd name="connsiteY811" fmla="*/ 197574 h 276193"/>
              <a:gd name="connsiteX812" fmla="*/ 3790855 w 9711199"/>
              <a:gd name="connsiteY812" fmla="*/ 182563 h 276193"/>
              <a:gd name="connsiteX813" fmla="*/ 3775844 w 9711199"/>
              <a:gd name="connsiteY813" fmla="*/ 197574 h 276193"/>
              <a:gd name="connsiteX814" fmla="*/ 3790855 w 9711199"/>
              <a:gd name="connsiteY814" fmla="*/ 212585 h 276193"/>
              <a:gd name="connsiteX815" fmla="*/ 3805866 w 9711199"/>
              <a:gd name="connsiteY815" fmla="*/ 197574 h 276193"/>
              <a:gd name="connsiteX816" fmla="*/ 3671900 w 9711199"/>
              <a:gd name="connsiteY816" fmla="*/ 182563 h 276193"/>
              <a:gd name="connsiteX817" fmla="*/ 3656889 w 9711199"/>
              <a:gd name="connsiteY817" fmla="*/ 197574 h 276193"/>
              <a:gd name="connsiteX818" fmla="*/ 3671900 w 9711199"/>
              <a:gd name="connsiteY818" fmla="*/ 212585 h 276193"/>
              <a:gd name="connsiteX819" fmla="*/ 3686911 w 9711199"/>
              <a:gd name="connsiteY819" fmla="*/ 197574 h 276193"/>
              <a:gd name="connsiteX820" fmla="*/ 3552945 w 9711199"/>
              <a:gd name="connsiteY820" fmla="*/ 182563 h 276193"/>
              <a:gd name="connsiteX821" fmla="*/ 3537934 w 9711199"/>
              <a:gd name="connsiteY821" fmla="*/ 197574 h 276193"/>
              <a:gd name="connsiteX822" fmla="*/ 3552945 w 9711199"/>
              <a:gd name="connsiteY822" fmla="*/ 212585 h 276193"/>
              <a:gd name="connsiteX823" fmla="*/ 3567956 w 9711199"/>
              <a:gd name="connsiteY823" fmla="*/ 197574 h 276193"/>
              <a:gd name="connsiteX824" fmla="*/ 3433990 w 9711199"/>
              <a:gd name="connsiteY824" fmla="*/ 182563 h 276193"/>
              <a:gd name="connsiteX825" fmla="*/ 3418979 w 9711199"/>
              <a:gd name="connsiteY825" fmla="*/ 197574 h 276193"/>
              <a:gd name="connsiteX826" fmla="*/ 3433990 w 9711199"/>
              <a:gd name="connsiteY826" fmla="*/ 212585 h 276193"/>
              <a:gd name="connsiteX827" fmla="*/ 3449001 w 9711199"/>
              <a:gd name="connsiteY827" fmla="*/ 197574 h 276193"/>
              <a:gd name="connsiteX828" fmla="*/ 3315035 w 9711199"/>
              <a:gd name="connsiteY828" fmla="*/ 182563 h 276193"/>
              <a:gd name="connsiteX829" fmla="*/ 3300023 w 9711199"/>
              <a:gd name="connsiteY829" fmla="*/ 197574 h 276193"/>
              <a:gd name="connsiteX830" fmla="*/ 3315035 w 9711199"/>
              <a:gd name="connsiteY830" fmla="*/ 212585 h 276193"/>
              <a:gd name="connsiteX831" fmla="*/ 3330046 w 9711199"/>
              <a:gd name="connsiteY831" fmla="*/ 197574 h 276193"/>
              <a:gd name="connsiteX832" fmla="*/ 3196079 w 9711199"/>
              <a:gd name="connsiteY832" fmla="*/ 182563 h 276193"/>
              <a:gd name="connsiteX833" fmla="*/ 3181068 w 9711199"/>
              <a:gd name="connsiteY833" fmla="*/ 197574 h 276193"/>
              <a:gd name="connsiteX834" fmla="*/ 3196079 w 9711199"/>
              <a:gd name="connsiteY834" fmla="*/ 212585 h 276193"/>
              <a:gd name="connsiteX835" fmla="*/ 3211091 w 9711199"/>
              <a:gd name="connsiteY835" fmla="*/ 197574 h 276193"/>
              <a:gd name="connsiteX836" fmla="*/ 3077124 w 9711199"/>
              <a:gd name="connsiteY836" fmla="*/ 182563 h 276193"/>
              <a:gd name="connsiteX837" fmla="*/ 3062113 w 9711199"/>
              <a:gd name="connsiteY837" fmla="*/ 197574 h 276193"/>
              <a:gd name="connsiteX838" fmla="*/ 3077124 w 9711199"/>
              <a:gd name="connsiteY838" fmla="*/ 212585 h 276193"/>
              <a:gd name="connsiteX839" fmla="*/ 3092135 w 9711199"/>
              <a:gd name="connsiteY839" fmla="*/ 197574 h 276193"/>
              <a:gd name="connsiteX840" fmla="*/ 2958169 w 9711199"/>
              <a:gd name="connsiteY840" fmla="*/ 182563 h 276193"/>
              <a:gd name="connsiteX841" fmla="*/ 2943158 w 9711199"/>
              <a:gd name="connsiteY841" fmla="*/ 197574 h 276193"/>
              <a:gd name="connsiteX842" fmla="*/ 2958169 w 9711199"/>
              <a:gd name="connsiteY842" fmla="*/ 212585 h 276193"/>
              <a:gd name="connsiteX843" fmla="*/ 2973180 w 9711199"/>
              <a:gd name="connsiteY843" fmla="*/ 197574 h 276193"/>
              <a:gd name="connsiteX844" fmla="*/ 2839214 w 9711199"/>
              <a:gd name="connsiteY844" fmla="*/ 182563 h 276193"/>
              <a:gd name="connsiteX845" fmla="*/ 2824202 w 9711199"/>
              <a:gd name="connsiteY845" fmla="*/ 197574 h 276193"/>
              <a:gd name="connsiteX846" fmla="*/ 2839214 w 9711199"/>
              <a:gd name="connsiteY846" fmla="*/ 212585 h 276193"/>
              <a:gd name="connsiteX847" fmla="*/ 2854225 w 9711199"/>
              <a:gd name="connsiteY847" fmla="*/ 197574 h 276193"/>
              <a:gd name="connsiteX848" fmla="*/ 2720258 w 9711199"/>
              <a:gd name="connsiteY848" fmla="*/ 182563 h 276193"/>
              <a:gd name="connsiteX849" fmla="*/ 2705247 w 9711199"/>
              <a:gd name="connsiteY849" fmla="*/ 197574 h 276193"/>
              <a:gd name="connsiteX850" fmla="*/ 2720258 w 9711199"/>
              <a:gd name="connsiteY850" fmla="*/ 212585 h 276193"/>
              <a:gd name="connsiteX851" fmla="*/ 2735270 w 9711199"/>
              <a:gd name="connsiteY851" fmla="*/ 197574 h 276193"/>
              <a:gd name="connsiteX852" fmla="*/ 2601303 w 9711199"/>
              <a:gd name="connsiteY852" fmla="*/ 182563 h 276193"/>
              <a:gd name="connsiteX853" fmla="*/ 2586292 w 9711199"/>
              <a:gd name="connsiteY853" fmla="*/ 197574 h 276193"/>
              <a:gd name="connsiteX854" fmla="*/ 2601303 w 9711199"/>
              <a:gd name="connsiteY854" fmla="*/ 212585 h 276193"/>
              <a:gd name="connsiteX855" fmla="*/ 2616314 w 9711199"/>
              <a:gd name="connsiteY855" fmla="*/ 197574 h 276193"/>
              <a:gd name="connsiteX856" fmla="*/ 2482348 w 9711199"/>
              <a:gd name="connsiteY856" fmla="*/ 182563 h 276193"/>
              <a:gd name="connsiteX857" fmla="*/ 2467337 w 9711199"/>
              <a:gd name="connsiteY857" fmla="*/ 197574 h 276193"/>
              <a:gd name="connsiteX858" fmla="*/ 2482348 w 9711199"/>
              <a:gd name="connsiteY858" fmla="*/ 212585 h 276193"/>
              <a:gd name="connsiteX859" fmla="*/ 2497359 w 9711199"/>
              <a:gd name="connsiteY859" fmla="*/ 197574 h 276193"/>
              <a:gd name="connsiteX860" fmla="*/ 2363393 w 9711199"/>
              <a:gd name="connsiteY860" fmla="*/ 182563 h 276193"/>
              <a:gd name="connsiteX861" fmla="*/ 2348382 w 9711199"/>
              <a:gd name="connsiteY861" fmla="*/ 197574 h 276193"/>
              <a:gd name="connsiteX862" fmla="*/ 2363393 w 9711199"/>
              <a:gd name="connsiteY862" fmla="*/ 212585 h 276193"/>
              <a:gd name="connsiteX863" fmla="*/ 2378404 w 9711199"/>
              <a:gd name="connsiteY863" fmla="*/ 197574 h 276193"/>
              <a:gd name="connsiteX864" fmla="*/ 2244438 w 9711199"/>
              <a:gd name="connsiteY864" fmla="*/ 182563 h 276193"/>
              <a:gd name="connsiteX865" fmla="*/ 2229427 w 9711199"/>
              <a:gd name="connsiteY865" fmla="*/ 197574 h 276193"/>
              <a:gd name="connsiteX866" fmla="*/ 2244438 w 9711199"/>
              <a:gd name="connsiteY866" fmla="*/ 212585 h 276193"/>
              <a:gd name="connsiteX867" fmla="*/ 2259449 w 9711199"/>
              <a:gd name="connsiteY867" fmla="*/ 197574 h 276193"/>
              <a:gd name="connsiteX868" fmla="*/ 1054889 w 9711199"/>
              <a:gd name="connsiteY868" fmla="*/ 182563 h 276193"/>
              <a:gd name="connsiteX869" fmla="*/ 1039877 w 9711199"/>
              <a:gd name="connsiteY869" fmla="*/ 197574 h 276193"/>
              <a:gd name="connsiteX870" fmla="*/ 1054889 w 9711199"/>
              <a:gd name="connsiteY870" fmla="*/ 212585 h 276193"/>
              <a:gd name="connsiteX871" fmla="*/ 1069900 w 9711199"/>
              <a:gd name="connsiteY871" fmla="*/ 197574 h 276193"/>
              <a:gd name="connsiteX872" fmla="*/ 935933 w 9711199"/>
              <a:gd name="connsiteY872" fmla="*/ 182563 h 276193"/>
              <a:gd name="connsiteX873" fmla="*/ 920922 w 9711199"/>
              <a:gd name="connsiteY873" fmla="*/ 197574 h 276193"/>
              <a:gd name="connsiteX874" fmla="*/ 935933 w 9711199"/>
              <a:gd name="connsiteY874" fmla="*/ 212585 h 276193"/>
              <a:gd name="connsiteX875" fmla="*/ 950944 w 9711199"/>
              <a:gd name="connsiteY875" fmla="*/ 197574 h 276193"/>
              <a:gd name="connsiteX876" fmla="*/ 816978 w 9711199"/>
              <a:gd name="connsiteY876" fmla="*/ 182563 h 276193"/>
              <a:gd name="connsiteX877" fmla="*/ 801966 w 9711199"/>
              <a:gd name="connsiteY877" fmla="*/ 197574 h 276193"/>
              <a:gd name="connsiteX878" fmla="*/ 816978 w 9711199"/>
              <a:gd name="connsiteY878" fmla="*/ 212585 h 276193"/>
              <a:gd name="connsiteX879" fmla="*/ 831989 w 9711199"/>
              <a:gd name="connsiteY879" fmla="*/ 197574 h 276193"/>
              <a:gd name="connsiteX880" fmla="*/ 698023 w 9711199"/>
              <a:gd name="connsiteY880" fmla="*/ 182563 h 276193"/>
              <a:gd name="connsiteX881" fmla="*/ 683011 w 9711199"/>
              <a:gd name="connsiteY881" fmla="*/ 197574 h 276193"/>
              <a:gd name="connsiteX882" fmla="*/ 698023 w 9711199"/>
              <a:gd name="connsiteY882" fmla="*/ 212585 h 276193"/>
              <a:gd name="connsiteX883" fmla="*/ 713033 w 9711199"/>
              <a:gd name="connsiteY883" fmla="*/ 197574 h 276193"/>
              <a:gd name="connsiteX884" fmla="*/ 579067 w 9711199"/>
              <a:gd name="connsiteY884" fmla="*/ 182563 h 276193"/>
              <a:gd name="connsiteX885" fmla="*/ 564056 w 9711199"/>
              <a:gd name="connsiteY885" fmla="*/ 197574 h 276193"/>
              <a:gd name="connsiteX886" fmla="*/ 579067 w 9711199"/>
              <a:gd name="connsiteY886" fmla="*/ 212585 h 276193"/>
              <a:gd name="connsiteX887" fmla="*/ 594079 w 9711199"/>
              <a:gd name="connsiteY887" fmla="*/ 197574 h 276193"/>
              <a:gd name="connsiteX888" fmla="*/ 341157 w 9711199"/>
              <a:gd name="connsiteY888" fmla="*/ 182563 h 276193"/>
              <a:gd name="connsiteX889" fmla="*/ 326146 w 9711199"/>
              <a:gd name="connsiteY889" fmla="*/ 197574 h 276193"/>
              <a:gd name="connsiteX890" fmla="*/ 341157 w 9711199"/>
              <a:gd name="connsiteY890" fmla="*/ 212585 h 276193"/>
              <a:gd name="connsiteX891" fmla="*/ 356168 w 9711199"/>
              <a:gd name="connsiteY891" fmla="*/ 197574 h 276193"/>
              <a:gd name="connsiteX892" fmla="*/ 222202 w 9711199"/>
              <a:gd name="connsiteY892" fmla="*/ 182563 h 276193"/>
              <a:gd name="connsiteX893" fmla="*/ 207191 w 9711199"/>
              <a:gd name="connsiteY893" fmla="*/ 197574 h 276193"/>
              <a:gd name="connsiteX894" fmla="*/ 222202 w 9711199"/>
              <a:gd name="connsiteY894" fmla="*/ 212585 h 276193"/>
              <a:gd name="connsiteX895" fmla="*/ 237213 w 9711199"/>
              <a:gd name="connsiteY895" fmla="*/ 197574 h 276193"/>
              <a:gd name="connsiteX896" fmla="*/ 6871990 w 9711199"/>
              <a:gd name="connsiteY896" fmla="*/ 182562 h 276193"/>
              <a:gd name="connsiteX897" fmla="*/ 6856977 w 9711199"/>
              <a:gd name="connsiteY897" fmla="*/ 197574 h 276193"/>
              <a:gd name="connsiteX898" fmla="*/ 6871989 w 9711199"/>
              <a:gd name="connsiteY898" fmla="*/ 212585 h 276193"/>
              <a:gd name="connsiteX899" fmla="*/ 6887000 w 9711199"/>
              <a:gd name="connsiteY899" fmla="*/ 197574 h 276193"/>
              <a:gd name="connsiteX900" fmla="*/ 6634080 w 9711199"/>
              <a:gd name="connsiteY900" fmla="*/ 182562 h 276193"/>
              <a:gd name="connsiteX901" fmla="*/ 6619069 w 9711199"/>
              <a:gd name="connsiteY901" fmla="*/ 197574 h 276193"/>
              <a:gd name="connsiteX902" fmla="*/ 6634080 w 9711199"/>
              <a:gd name="connsiteY902" fmla="*/ 212585 h 276193"/>
              <a:gd name="connsiteX903" fmla="*/ 6649091 w 9711199"/>
              <a:gd name="connsiteY903" fmla="*/ 197574 h 276193"/>
              <a:gd name="connsiteX904" fmla="*/ 6396170 w 9711199"/>
              <a:gd name="connsiteY904" fmla="*/ 182562 h 276193"/>
              <a:gd name="connsiteX905" fmla="*/ 6381158 w 9711199"/>
              <a:gd name="connsiteY905" fmla="*/ 197574 h 276193"/>
              <a:gd name="connsiteX906" fmla="*/ 6396170 w 9711199"/>
              <a:gd name="connsiteY906" fmla="*/ 212585 h 276193"/>
              <a:gd name="connsiteX907" fmla="*/ 6411181 w 9711199"/>
              <a:gd name="connsiteY907" fmla="*/ 197574 h 276193"/>
              <a:gd name="connsiteX908" fmla="*/ 6158259 w 9711199"/>
              <a:gd name="connsiteY908" fmla="*/ 182562 h 276193"/>
              <a:gd name="connsiteX909" fmla="*/ 6143248 w 9711199"/>
              <a:gd name="connsiteY909" fmla="*/ 197574 h 276193"/>
              <a:gd name="connsiteX910" fmla="*/ 6158259 w 9711199"/>
              <a:gd name="connsiteY910" fmla="*/ 212585 h 276193"/>
              <a:gd name="connsiteX911" fmla="*/ 6173271 w 9711199"/>
              <a:gd name="connsiteY911" fmla="*/ 197574 h 276193"/>
              <a:gd name="connsiteX912" fmla="*/ 5920349 w 9711199"/>
              <a:gd name="connsiteY912" fmla="*/ 182562 h 276193"/>
              <a:gd name="connsiteX913" fmla="*/ 5905338 w 9711199"/>
              <a:gd name="connsiteY913" fmla="*/ 197574 h 276193"/>
              <a:gd name="connsiteX914" fmla="*/ 5920349 w 9711199"/>
              <a:gd name="connsiteY914" fmla="*/ 212585 h 276193"/>
              <a:gd name="connsiteX915" fmla="*/ 5935360 w 9711199"/>
              <a:gd name="connsiteY915" fmla="*/ 197574 h 276193"/>
              <a:gd name="connsiteX916" fmla="*/ 2125484 w 9711199"/>
              <a:gd name="connsiteY916" fmla="*/ 182562 h 276193"/>
              <a:gd name="connsiteX917" fmla="*/ 2110471 w 9711199"/>
              <a:gd name="connsiteY917" fmla="*/ 197574 h 276193"/>
              <a:gd name="connsiteX918" fmla="*/ 2125483 w 9711199"/>
              <a:gd name="connsiteY918" fmla="*/ 212585 h 276193"/>
              <a:gd name="connsiteX919" fmla="*/ 2140494 w 9711199"/>
              <a:gd name="connsiteY919" fmla="*/ 197574 h 276193"/>
              <a:gd name="connsiteX920" fmla="*/ 1887574 w 9711199"/>
              <a:gd name="connsiteY920" fmla="*/ 182562 h 276193"/>
              <a:gd name="connsiteX921" fmla="*/ 1872562 w 9711199"/>
              <a:gd name="connsiteY921" fmla="*/ 197574 h 276193"/>
              <a:gd name="connsiteX922" fmla="*/ 1887574 w 9711199"/>
              <a:gd name="connsiteY922" fmla="*/ 212585 h 276193"/>
              <a:gd name="connsiteX923" fmla="*/ 1902585 w 9711199"/>
              <a:gd name="connsiteY923" fmla="*/ 197574 h 276193"/>
              <a:gd name="connsiteX924" fmla="*/ 1649664 w 9711199"/>
              <a:gd name="connsiteY924" fmla="*/ 182562 h 276193"/>
              <a:gd name="connsiteX925" fmla="*/ 1634652 w 9711199"/>
              <a:gd name="connsiteY925" fmla="*/ 197574 h 276193"/>
              <a:gd name="connsiteX926" fmla="*/ 1649664 w 9711199"/>
              <a:gd name="connsiteY926" fmla="*/ 212585 h 276193"/>
              <a:gd name="connsiteX927" fmla="*/ 1664675 w 9711199"/>
              <a:gd name="connsiteY927" fmla="*/ 197574 h 276193"/>
              <a:gd name="connsiteX928" fmla="*/ 1411753 w 9711199"/>
              <a:gd name="connsiteY928" fmla="*/ 182562 h 276193"/>
              <a:gd name="connsiteX929" fmla="*/ 1396742 w 9711199"/>
              <a:gd name="connsiteY929" fmla="*/ 197574 h 276193"/>
              <a:gd name="connsiteX930" fmla="*/ 1411753 w 9711199"/>
              <a:gd name="connsiteY930" fmla="*/ 212585 h 276193"/>
              <a:gd name="connsiteX931" fmla="*/ 1426764 w 9711199"/>
              <a:gd name="connsiteY931" fmla="*/ 197574 h 276193"/>
              <a:gd name="connsiteX932" fmla="*/ 1173843 w 9711199"/>
              <a:gd name="connsiteY932" fmla="*/ 182562 h 276193"/>
              <a:gd name="connsiteX933" fmla="*/ 1158832 w 9711199"/>
              <a:gd name="connsiteY933" fmla="*/ 197574 h 276193"/>
              <a:gd name="connsiteX934" fmla="*/ 1173843 w 9711199"/>
              <a:gd name="connsiteY934" fmla="*/ 212585 h 276193"/>
              <a:gd name="connsiteX935" fmla="*/ 1188854 w 9711199"/>
              <a:gd name="connsiteY935" fmla="*/ 197574 h 276193"/>
              <a:gd name="connsiteX936" fmla="*/ 9489001 w 9711199"/>
              <a:gd name="connsiteY936" fmla="*/ 182560 h 276193"/>
              <a:gd name="connsiteX937" fmla="*/ 9473989 w 9711199"/>
              <a:gd name="connsiteY937" fmla="*/ 197572 h 276193"/>
              <a:gd name="connsiteX938" fmla="*/ 9489001 w 9711199"/>
              <a:gd name="connsiteY938" fmla="*/ 212583 h 276193"/>
              <a:gd name="connsiteX939" fmla="*/ 9504011 w 9711199"/>
              <a:gd name="connsiteY939" fmla="*/ 197572 h 276193"/>
              <a:gd name="connsiteX940" fmla="*/ 4742494 w 9711199"/>
              <a:gd name="connsiteY940" fmla="*/ 182560 h 276193"/>
              <a:gd name="connsiteX941" fmla="*/ 4727483 w 9711199"/>
              <a:gd name="connsiteY941" fmla="*/ 197572 h 276193"/>
              <a:gd name="connsiteX942" fmla="*/ 4742494 w 9711199"/>
              <a:gd name="connsiteY942" fmla="*/ 212583 h 276193"/>
              <a:gd name="connsiteX943" fmla="*/ 4757506 w 9711199"/>
              <a:gd name="connsiteY943" fmla="*/ 197572 h 276193"/>
              <a:gd name="connsiteX944" fmla="*/ 4855600 w 9711199"/>
              <a:gd name="connsiteY944" fmla="*/ 176716 h 276193"/>
              <a:gd name="connsiteX945" fmla="*/ 4840588 w 9711199"/>
              <a:gd name="connsiteY945" fmla="*/ 191727 h 276193"/>
              <a:gd name="connsiteX946" fmla="*/ 4855600 w 9711199"/>
              <a:gd name="connsiteY946" fmla="*/ 206739 h 276193"/>
              <a:gd name="connsiteX947" fmla="*/ 4870611 w 9711199"/>
              <a:gd name="connsiteY947" fmla="*/ 191727 h 276193"/>
              <a:gd name="connsiteX948" fmla="*/ 6812513 w 9711199"/>
              <a:gd name="connsiteY948" fmla="*/ 172341 h 276193"/>
              <a:gd name="connsiteX949" fmla="*/ 6787279 w 9711199"/>
              <a:gd name="connsiteY949" fmla="*/ 197575 h 276193"/>
              <a:gd name="connsiteX950" fmla="*/ 6812512 w 9711199"/>
              <a:gd name="connsiteY950" fmla="*/ 222808 h 276193"/>
              <a:gd name="connsiteX951" fmla="*/ 6837746 w 9711199"/>
              <a:gd name="connsiteY951" fmla="*/ 197574 h 276193"/>
              <a:gd name="connsiteX952" fmla="*/ 2066007 w 9711199"/>
              <a:gd name="connsiteY952" fmla="*/ 172341 h 276193"/>
              <a:gd name="connsiteX953" fmla="*/ 2040773 w 9711199"/>
              <a:gd name="connsiteY953" fmla="*/ 197575 h 276193"/>
              <a:gd name="connsiteX954" fmla="*/ 2066006 w 9711199"/>
              <a:gd name="connsiteY954" fmla="*/ 222808 h 276193"/>
              <a:gd name="connsiteX955" fmla="*/ 2091240 w 9711199"/>
              <a:gd name="connsiteY955" fmla="*/ 197574 h 276193"/>
              <a:gd name="connsiteX956" fmla="*/ 9429525 w 9711199"/>
              <a:gd name="connsiteY956" fmla="*/ 172340 h 276193"/>
              <a:gd name="connsiteX957" fmla="*/ 9404291 w 9711199"/>
              <a:gd name="connsiteY957" fmla="*/ 197574 h 276193"/>
              <a:gd name="connsiteX958" fmla="*/ 9429523 w 9711199"/>
              <a:gd name="connsiteY958" fmla="*/ 222806 h 276193"/>
              <a:gd name="connsiteX959" fmla="*/ 9454757 w 9711199"/>
              <a:gd name="connsiteY959" fmla="*/ 197572 h 276193"/>
              <a:gd name="connsiteX960" fmla="*/ 9310571 w 9711199"/>
              <a:gd name="connsiteY960" fmla="*/ 172340 h 276193"/>
              <a:gd name="connsiteX961" fmla="*/ 9285337 w 9711199"/>
              <a:gd name="connsiteY961" fmla="*/ 197574 h 276193"/>
              <a:gd name="connsiteX962" fmla="*/ 9310571 w 9711199"/>
              <a:gd name="connsiteY962" fmla="*/ 222808 h 276193"/>
              <a:gd name="connsiteX963" fmla="*/ 9335804 w 9711199"/>
              <a:gd name="connsiteY963" fmla="*/ 197574 h 276193"/>
              <a:gd name="connsiteX964" fmla="*/ 9191615 w 9711199"/>
              <a:gd name="connsiteY964" fmla="*/ 172340 h 276193"/>
              <a:gd name="connsiteX965" fmla="*/ 9166381 w 9711199"/>
              <a:gd name="connsiteY965" fmla="*/ 197574 h 276193"/>
              <a:gd name="connsiteX966" fmla="*/ 9191615 w 9711199"/>
              <a:gd name="connsiteY966" fmla="*/ 222808 h 276193"/>
              <a:gd name="connsiteX967" fmla="*/ 9216849 w 9711199"/>
              <a:gd name="connsiteY967" fmla="*/ 197574 h 276193"/>
              <a:gd name="connsiteX968" fmla="*/ 9072660 w 9711199"/>
              <a:gd name="connsiteY968" fmla="*/ 172340 h 276193"/>
              <a:gd name="connsiteX969" fmla="*/ 9047426 w 9711199"/>
              <a:gd name="connsiteY969" fmla="*/ 197574 h 276193"/>
              <a:gd name="connsiteX970" fmla="*/ 9072660 w 9711199"/>
              <a:gd name="connsiteY970" fmla="*/ 222808 h 276193"/>
              <a:gd name="connsiteX971" fmla="*/ 9097894 w 9711199"/>
              <a:gd name="connsiteY971" fmla="*/ 197574 h 276193"/>
              <a:gd name="connsiteX972" fmla="*/ 8953705 w 9711199"/>
              <a:gd name="connsiteY972" fmla="*/ 172340 h 276193"/>
              <a:gd name="connsiteX973" fmla="*/ 8928471 w 9711199"/>
              <a:gd name="connsiteY973" fmla="*/ 197574 h 276193"/>
              <a:gd name="connsiteX974" fmla="*/ 8953705 w 9711199"/>
              <a:gd name="connsiteY974" fmla="*/ 222808 h 276193"/>
              <a:gd name="connsiteX975" fmla="*/ 8978939 w 9711199"/>
              <a:gd name="connsiteY975" fmla="*/ 197574 h 276193"/>
              <a:gd name="connsiteX976" fmla="*/ 8834749 w 9711199"/>
              <a:gd name="connsiteY976" fmla="*/ 172340 h 276193"/>
              <a:gd name="connsiteX977" fmla="*/ 8809515 w 9711199"/>
              <a:gd name="connsiteY977" fmla="*/ 197574 h 276193"/>
              <a:gd name="connsiteX978" fmla="*/ 8834749 w 9711199"/>
              <a:gd name="connsiteY978" fmla="*/ 222808 h 276193"/>
              <a:gd name="connsiteX979" fmla="*/ 8859983 w 9711199"/>
              <a:gd name="connsiteY979" fmla="*/ 197574 h 276193"/>
              <a:gd name="connsiteX980" fmla="*/ 8715794 w 9711199"/>
              <a:gd name="connsiteY980" fmla="*/ 172340 h 276193"/>
              <a:gd name="connsiteX981" fmla="*/ 8690560 w 9711199"/>
              <a:gd name="connsiteY981" fmla="*/ 197574 h 276193"/>
              <a:gd name="connsiteX982" fmla="*/ 8715794 w 9711199"/>
              <a:gd name="connsiteY982" fmla="*/ 222808 h 276193"/>
              <a:gd name="connsiteX983" fmla="*/ 8741028 w 9711199"/>
              <a:gd name="connsiteY983" fmla="*/ 197574 h 276193"/>
              <a:gd name="connsiteX984" fmla="*/ 8596839 w 9711199"/>
              <a:gd name="connsiteY984" fmla="*/ 172340 h 276193"/>
              <a:gd name="connsiteX985" fmla="*/ 8571605 w 9711199"/>
              <a:gd name="connsiteY985" fmla="*/ 197574 h 276193"/>
              <a:gd name="connsiteX986" fmla="*/ 8596839 w 9711199"/>
              <a:gd name="connsiteY986" fmla="*/ 222808 h 276193"/>
              <a:gd name="connsiteX987" fmla="*/ 8622073 w 9711199"/>
              <a:gd name="connsiteY987" fmla="*/ 197574 h 276193"/>
              <a:gd name="connsiteX988" fmla="*/ 8477884 w 9711199"/>
              <a:gd name="connsiteY988" fmla="*/ 172340 h 276193"/>
              <a:gd name="connsiteX989" fmla="*/ 8452650 w 9711199"/>
              <a:gd name="connsiteY989" fmla="*/ 197574 h 276193"/>
              <a:gd name="connsiteX990" fmla="*/ 8477884 w 9711199"/>
              <a:gd name="connsiteY990" fmla="*/ 222808 h 276193"/>
              <a:gd name="connsiteX991" fmla="*/ 8503118 w 9711199"/>
              <a:gd name="connsiteY991" fmla="*/ 197574 h 276193"/>
              <a:gd name="connsiteX992" fmla="*/ 8358929 w 9711199"/>
              <a:gd name="connsiteY992" fmla="*/ 172340 h 276193"/>
              <a:gd name="connsiteX993" fmla="*/ 8333695 w 9711199"/>
              <a:gd name="connsiteY993" fmla="*/ 197574 h 276193"/>
              <a:gd name="connsiteX994" fmla="*/ 8358929 w 9711199"/>
              <a:gd name="connsiteY994" fmla="*/ 222808 h 276193"/>
              <a:gd name="connsiteX995" fmla="*/ 8384163 w 9711199"/>
              <a:gd name="connsiteY995" fmla="*/ 197574 h 276193"/>
              <a:gd name="connsiteX996" fmla="*/ 8239973 w 9711199"/>
              <a:gd name="connsiteY996" fmla="*/ 172340 h 276193"/>
              <a:gd name="connsiteX997" fmla="*/ 8214739 w 9711199"/>
              <a:gd name="connsiteY997" fmla="*/ 197574 h 276193"/>
              <a:gd name="connsiteX998" fmla="*/ 8239973 w 9711199"/>
              <a:gd name="connsiteY998" fmla="*/ 222808 h 276193"/>
              <a:gd name="connsiteX999" fmla="*/ 8265207 w 9711199"/>
              <a:gd name="connsiteY999" fmla="*/ 197574 h 276193"/>
              <a:gd name="connsiteX1000" fmla="*/ 8121018 w 9711199"/>
              <a:gd name="connsiteY1000" fmla="*/ 172340 h 276193"/>
              <a:gd name="connsiteX1001" fmla="*/ 8095784 w 9711199"/>
              <a:gd name="connsiteY1001" fmla="*/ 197574 h 276193"/>
              <a:gd name="connsiteX1002" fmla="*/ 8121018 w 9711199"/>
              <a:gd name="connsiteY1002" fmla="*/ 222808 h 276193"/>
              <a:gd name="connsiteX1003" fmla="*/ 8146252 w 9711199"/>
              <a:gd name="connsiteY1003" fmla="*/ 197574 h 276193"/>
              <a:gd name="connsiteX1004" fmla="*/ 8002063 w 9711199"/>
              <a:gd name="connsiteY1004" fmla="*/ 172340 h 276193"/>
              <a:gd name="connsiteX1005" fmla="*/ 7976829 w 9711199"/>
              <a:gd name="connsiteY1005" fmla="*/ 197574 h 276193"/>
              <a:gd name="connsiteX1006" fmla="*/ 8002063 w 9711199"/>
              <a:gd name="connsiteY1006" fmla="*/ 222808 h 276193"/>
              <a:gd name="connsiteX1007" fmla="*/ 8027297 w 9711199"/>
              <a:gd name="connsiteY1007" fmla="*/ 197574 h 276193"/>
              <a:gd name="connsiteX1008" fmla="*/ 7883108 w 9711199"/>
              <a:gd name="connsiteY1008" fmla="*/ 172340 h 276193"/>
              <a:gd name="connsiteX1009" fmla="*/ 7857874 w 9711199"/>
              <a:gd name="connsiteY1009" fmla="*/ 197574 h 276193"/>
              <a:gd name="connsiteX1010" fmla="*/ 7883108 w 9711199"/>
              <a:gd name="connsiteY1010" fmla="*/ 222808 h 276193"/>
              <a:gd name="connsiteX1011" fmla="*/ 7908342 w 9711199"/>
              <a:gd name="connsiteY1011" fmla="*/ 197574 h 276193"/>
              <a:gd name="connsiteX1012" fmla="*/ 7764153 w 9711199"/>
              <a:gd name="connsiteY1012" fmla="*/ 172340 h 276193"/>
              <a:gd name="connsiteX1013" fmla="*/ 7738919 w 9711199"/>
              <a:gd name="connsiteY1013" fmla="*/ 197574 h 276193"/>
              <a:gd name="connsiteX1014" fmla="*/ 7764153 w 9711199"/>
              <a:gd name="connsiteY1014" fmla="*/ 222808 h 276193"/>
              <a:gd name="connsiteX1015" fmla="*/ 7789387 w 9711199"/>
              <a:gd name="connsiteY1015" fmla="*/ 197574 h 276193"/>
              <a:gd name="connsiteX1016" fmla="*/ 7645197 w 9711199"/>
              <a:gd name="connsiteY1016" fmla="*/ 172340 h 276193"/>
              <a:gd name="connsiteX1017" fmla="*/ 7619963 w 9711199"/>
              <a:gd name="connsiteY1017" fmla="*/ 197574 h 276193"/>
              <a:gd name="connsiteX1018" fmla="*/ 7645197 w 9711199"/>
              <a:gd name="connsiteY1018" fmla="*/ 222808 h 276193"/>
              <a:gd name="connsiteX1019" fmla="*/ 7670431 w 9711199"/>
              <a:gd name="connsiteY1019" fmla="*/ 197574 h 276193"/>
              <a:gd name="connsiteX1020" fmla="*/ 7526242 w 9711199"/>
              <a:gd name="connsiteY1020" fmla="*/ 172340 h 276193"/>
              <a:gd name="connsiteX1021" fmla="*/ 7501008 w 9711199"/>
              <a:gd name="connsiteY1021" fmla="*/ 197574 h 276193"/>
              <a:gd name="connsiteX1022" fmla="*/ 7526242 w 9711199"/>
              <a:gd name="connsiteY1022" fmla="*/ 222808 h 276193"/>
              <a:gd name="connsiteX1023" fmla="*/ 7551476 w 9711199"/>
              <a:gd name="connsiteY1023" fmla="*/ 197574 h 276193"/>
              <a:gd name="connsiteX1024" fmla="*/ 7407287 w 9711199"/>
              <a:gd name="connsiteY1024" fmla="*/ 172340 h 276193"/>
              <a:gd name="connsiteX1025" fmla="*/ 7382053 w 9711199"/>
              <a:gd name="connsiteY1025" fmla="*/ 197574 h 276193"/>
              <a:gd name="connsiteX1026" fmla="*/ 7407287 w 9711199"/>
              <a:gd name="connsiteY1026" fmla="*/ 222808 h 276193"/>
              <a:gd name="connsiteX1027" fmla="*/ 7432521 w 9711199"/>
              <a:gd name="connsiteY1027" fmla="*/ 197574 h 276193"/>
              <a:gd name="connsiteX1028" fmla="*/ 7288332 w 9711199"/>
              <a:gd name="connsiteY1028" fmla="*/ 172340 h 276193"/>
              <a:gd name="connsiteX1029" fmla="*/ 7263098 w 9711199"/>
              <a:gd name="connsiteY1029" fmla="*/ 197574 h 276193"/>
              <a:gd name="connsiteX1030" fmla="*/ 7288332 w 9711199"/>
              <a:gd name="connsiteY1030" fmla="*/ 222808 h 276193"/>
              <a:gd name="connsiteX1031" fmla="*/ 7313566 w 9711199"/>
              <a:gd name="connsiteY1031" fmla="*/ 197574 h 276193"/>
              <a:gd name="connsiteX1032" fmla="*/ 7169377 w 9711199"/>
              <a:gd name="connsiteY1032" fmla="*/ 172340 h 276193"/>
              <a:gd name="connsiteX1033" fmla="*/ 7144143 w 9711199"/>
              <a:gd name="connsiteY1033" fmla="*/ 197574 h 276193"/>
              <a:gd name="connsiteX1034" fmla="*/ 7169377 w 9711199"/>
              <a:gd name="connsiteY1034" fmla="*/ 222808 h 276193"/>
              <a:gd name="connsiteX1035" fmla="*/ 7194611 w 9711199"/>
              <a:gd name="connsiteY1035" fmla="*/ 197574 h 276193"/>
              <a:gd name="connsiteX1036" fmla="*/ 7050421 w 9711199"/>
              <a:gd name="connsiteY1036" fmla="*/ 172340 h 276193"/>
              <a:gd name="connsiteX1037" fmla="*/ 7025187 w 9711199"/>
              <a:gd name="connsiteY1037" fmla="*/ 197574 h 276193"/>
              <a:gd name="connsiteX1038" fmla="*/ 7050421 w 9711199"/>
              <a:gd name="connsiteY1038" fmla="*/ 222808 h 276193"/>
              <a:gd name="connsiteX1039" fmla="*/ 7075655 w 9711199"/>
              <a:gd name="connsiteY1039" fmla="*/ 197574 h 276193"/>
              <a:gd name="connsiteX1040" fmla="*/ 6931466 w 9711199"/>
              <a:gd name="connsiteY1040" fmla="*/ 172340 h 276193"/>
              <a:gd name="connsiteX1041" fmla="*/ 6906232 w 9711199"/>
              <a:gd name="connsiteY1041" fmla="*/ 197574 h 276193"/>
              <a:gd name="connsiteX1042" fmla="*/ 6931466 w 9711199"/>
              <a:gd name="connsiteY1042" fmla="*/ 222808 h 276193"/>
              <a:gd name="connsiteX1043" fmla="*/ 6956700 w 9711199"/>
              <a:gd name="connsiteY1043" fmla="*/ 197574 h 276193"/>
              <a:gd name="connsiteX1044" fmla="*/ 6693557 w 9711199"/>
              <a:gd name="connsiteY1044" fmla="*/ 172340 h 276193"/>
              <a:gd name="connsiteX1045" fmla="*/ 6668323 w 9711199"/>
              <a:gd name="connsiteY1045" fmla="*/ 197574 h 276193"/>
              <a:gd name="connsiteX1046" fmla="*/ 6693558 w 9711199"/>
              <a:gd name="connsiteY1046" fmla="*/ 222808 h 276193"/>
              <a:gd name="connsiteX1047" fmla="*/ 6718791 w 9711199"/>
              <a:gd name="connsiteY1047" fmla="*/ 197575 h 276193"/>
              <a:gd name="connsiteX1048" fmla="*/ 6574603 w 9711199"/>
              <a:gd name="connsiteY1048" fmla="*/ 172340 h 276193"/>
              <a:gd name="connsiteX1049" fmla="*/ 6549368 w 9711199"/>
              <a:gd name="connsiteY1049" fmla="*/ 197575 h 276193"/>
              <a:gd name="connsiteX1050" fmla="*/ 6574602 w 9711199"/>
              <a:gd name="connsiteY1050" fmla="*/ 222808 h 276193"/>
              <a:gd name="connsiteX1051" fmla="*/ 6599836 w 9711199"/>
              <a:gd name="connsiteY1051" fmla="*/ 197574 h 276193"/>
              <a:gd name="connsiteX1052" fmla="*/ 6455646 w 9711199"/>
              <a:gd name="connsiteY1052" fmla="*/ 172340 h 276193"/>
              <a:gd name="connsiteX1053" fmla="*/ 6430413 w 9711199"/>
              <a:gd name="connsiteY1053" fmla="*/ 197574 h 276193"/>
              <a:gd name="connsiteX1054" fmla="*/ 6455648 w 9711199"/>
              <a:gd name="connsiteY1054" fmla="*/ 222808 h 276193"/>
              <a:gd name="connsiteX1055" fmla="*/ 6480881 w 9711199"/>
              <a:gd name="connsiteY1055" fmla="*/ 197575 h 276193"/>
              <a:gd name="connsiteX1056" fmla="*/ 6336693 w 9711199"/>
              <a:gd name="connsiteY1056" fmla="*/ 172340 h 276193"/>
              <a:gd name="connsiteX1057" fmla="*/ 6311458 w 9711199"/>
              <a:gd name="connsiteY1057" fmla="*/ 197575 h 276193"/>
              <a:gd name="connsiteX1058" fmla="*/ 6336692 w 9711199"/>
              <a:gd name="connsiteY1058" fmla="*/ 222808 h 276193"/>
              <a:gd name="connsiteX1059" fmla="*/ 6361926 w 9711199"/>
              <a:gd name="connsiteY1059" fmla="*/ 197574 h 276193"/>
              <a:gd name="connsiteX1060" fmla="*/ 6217736 w 9711199"/>
              <a:gd name="connsiteY1060" fmla="*/ 172340 h 276193"/>
              <a:gd name="connsiteX1061" fmla="*/ 6192503 w 9711199"/>
              <a:gd name="connsiteY1061" fmla="*/ 197574 h 276193"/>
              <a:gd name="connsiteX1062" fmla="*/ 6217737 w 9711199"/>
              <a:gd name="connsiteY1062" fmla="*/ 222808 h 276193"/>
              <a:gd name="connsiteX1063" fmla="*/ 6242970 w 9711199"/>
              <a:gd name="connsiteY1063" fmla="*/ 197575 h 276193"/>
              <a:gd name="connsiteX1064" fmla="*/ 6098782 w 9711199"/>
              <a:gd name="connsiteY1064" fmla="*/ 172340 h 276193"/>
              <a:gd name="connsiteX1065" fmla="*/ 6073548 w 9711199"/>
              <a:gd name="connsiteY1065" fmla="*/ 197575 h 276193"/>
              <a:gd name="connsiteX1066" fmla="*/ 6098781 w 9711199"/>
              <a:gd name="connsiteY1066" fmla="*/ 222808 h 276193"/>
              <a:gd name="connsiteX1067" fmla="*/ 6124016 w 9711199"/>
              <a:gd name="connsiteY1067" fmla="*/ 197574 h 276193"/>
              <a:gd name="connsiteX1068" fmla="*/ 5979826 w 9711199"/>
              <a:gd name="connsiteY1068" fmla="*/ 172340 h 276193"/>
              <a:gd name="connsiteX1069" fmla="*/ 5954593 w 9711199"/>
              <a:gd name="connsiteY1069" fmla="*/ 197574 h 276193"/>
              <a:gd name="connsiteX1070" fmla="*/ 5979828 w 9711199"/>
              <a:gd name="connsiteY1070" fmla="*/ 222808 h 276193"/>
              <a:gd name="connsiteX1071" fmla="*/ 6005061 w 9711199"/>
              <a:gd name="connsiteY1071" fmla="*/ 197575 h 276193"/>
              <a:gd name="connsiteX1072" fmla="*/ 5860872 w 9711199"/>
              <a:gd name="connsiteY1072" fmla="*/ 172340 h 276193"/>
              <a:gd name="connsiteX1073" fmla="*/ 5835638 w 9711199"/>
              <a:gd name="connsiteY1073" fmla="*/ 197574 h 276193"/>
              <a:gd name="connsiteX1074" fmla="*/ 5860871 w 9711199"/>
              <a:gd name="connsiteY1074" fmla="*/ 222808 h 276193"/>
              <a:gd name="connsiteX1075" fmla="*/ 5886105 w 9711199"/>
              <a:gd name="connsiteY1075" fmla="*/ 197574 h 276193"/>
              <a:gd name="connsiteX1076" fmla="*/ 5741917 w 9711199"/>
              <a:gd name="connsiteY1076" fmla="*/ 172340 h 276193"/>
              <a:gd name="connsiteX1077" fmla="*/ 5716683 w 9711199"/>
              <a:gd name="connsiteY1077" fmla="*/ 197574 h 276193"/>
              <a:gd name="connsiteX1078" fmla="*/ 5741917 w 9711199"/>
              <a:gd name="connsiteY1078" fmla="*/ 222808 h 276193"/>
              <a:gd name="connsiteX1079" fmla="*/ 5767151 w 9711199"/>
              <a:gd name="connsiteY1079" fmla="*/ 197574 h 276193"/>
              <a:gd name="connsiteX1080" fmla="*/ 5622962 w 9711199"/>
              <a:gd name="connsiteY1080" fmla="*/ 172340 h 276193"/>
              <a:gd name="connsiteX1081" fmla="*/ 5597728 w 9711199"/>
              <a:gd name="connsiteY1081" fmla="*/ 197574 h 276193"/>
              <a:gd name="connsiteX1082" fmla="*/ 5622962 w 9711199"/>
              <a:gd name="connsiteY1082" fmla="*/ 222808 h 276193"/>
              <a:gd name="connsiteX1083" fmla="*/ 5648195 w 9711199"/>
              <a:gd name="connsiteY1083" fmla="*/ 197574 h 276193"/>
              <a:gd name="connsiteX1084" fmla="*/ 5504006 w 9711199"/>
              <a:gd name="connsiteY1084" fmla="*/ 172340 h 276193"/>
              <a:gd name="connsiteX1085" fmla="*/ 5478772 w 9711199"/>
              <a:gd name="connsiteY1085" fmla="*/ 197574 h 276193"/>
              <a:gd name="connsiteX1086" fmla="*/ 5504006 w 9711199"/>
              <a:gd name="connsiteY1086" fmla="*/ 222808 h 276193"/>
              <a:gd name="connsiteX1087" fmla="*/ 5529240 w 9711199"/>
              <a:gd name="connsiteY1087" fmla="*/ 197574 h 276193"/>
              <a:gd name="connsiteX1088" fmla="*/ 5385051 w 9711199"/>
              <a:gd name="connsiteY1088" fmla="*/ 172340 h 276193"/>
              <a:gd name="connsiteX1089" fmla="*/ 5359817 w 9711199"/>
              <a:gd name="connsiteY1089" fmla="*/ 197574 h 276193"/>
              <a:gd name="connsiteX1090" fmla="*/ 5385051 w 9711199"/>
              <a:gd name="connsiteY1090" fmla="*/ 222808 h 276193"/>
              <a:gd name="connsiteX1091" fmla="*/ 5410285 w 9711199"/>
              <a:gd name="connsiteY1091" fmla="*/ 197574 h 276193"/>
              <a:gd name="connsiteX1092" fmla="*/ 5266096 w 9711199"/>
              <a:gd name="connsiteY1092" fmla="*/ 172340 h 276193"/>
              <a:gd name="connsiteX1093" fmla="*/ 5240862 w 9711199"/>
              <a:gd name="connsiteY1093" fmla="*/ 197574 h 276193"/>
              <a:gd name="connsiteX1094" fmla="*/ 5266096 w 9711199"/>
              <a:gd name="connsiteY1094" fmla="*/ 222808 h 276193"/>
              <a:gd name="connsiteX1095" fmla="*/ 5291330 w 9711199"/>
              <a:gd name="connsiteY1095" fmla="*/ 197574 h 276193"/>
              <a:gd name="connsiteX1096" fmla="*/ 5147140 w 9711199"/>
              <a:gd name="connsiteY1096" fmla="*/ 172340 h 276193"/>
              <a:gd name="connsiteX1097" fmla="*/ 5121907 w 9711199"/>
              <a:gd name="connsiteY1097" fmla="*/ 197574 h 276193"/>
              <a:gd name="connsiteX1098" fmla="*/ 5147140 w 9711199"/>
              <a:gd name="connsiteY1098" fmla="*/ 222808 h 276193"/>
              <a:gd name="connsiteX1099" fmla="*/ 5172374 w 9711199"/>
              <a:gd name="connsiteY1099" fmla="*/ 197574 h 276193"/>
              <a:gd name="connsiteX1100" fmla="*/ 5028185 w 9711199"/>
              <a:gd name="connsiteY1100" fmla="*/ 172340 h 276193"/>
              <a:gd name="connsiteX1101" fmla="*/ 5002951 w 9711199"/>
              <a:gd name="connsiteY1101" fmla="*/ 197574 h 276193"/>
              <a:gd name="connsiteX1102" fmla="*/ 5028185 w 9711199"/>
              <a:gd name="connsiteY1102" fmla="*/ 222808 h 276193"/>
              <a:gd name="connsiteX1103" fmla="*/ 5053419 w 9711199"/>
              <a:gd name="connsiteY1103" fmla="*/ 197574 h 276193"/>
              <a:gd name="connsiteX1104" fmla="*/ 4909230 w 9711199"/>
              <a:gd name="connsiteY1104" fmla="*/ 172340 h 276193"/>
              <a:gd name="connsiteX1105" fmla="*/ 4889843 w 9711199"/>
              <a:gd name="connsiteY1105" fmla="*/ 191727 h 276193"/>
              <a:gd name="connsiteX1106" fmla="*/ 4915077 w 9711199"/>
              <a:gd name="connsiteY1106" fmla="*/ 216961 h 276193"/>
              <a:gd name="connsiteX1107" fmla="*/ 4934464 w 9711199"/>
              <a:gd name="connsiteY1107" fmla="*/ 197574 h 276193"/>
              <a:gd name="connsiteX1108" fmla="*/ 4801969 w 9711199"/>
              <a:gd name="connsiteY1108" fmla="*/ 172340 h 276193"/>
              <a:gd name="connsiteX1109" fmla="*/ 4776738 w 9711199"/>
              <a:gd name="connsiteY1109" fmla="*/ 197572 h 276193"/>
              <a:gd name="connsiteX1110" fmla="*/ 4796125 w 9711199"/>
              <a:gd name="connsiteY1110" fmla="*/ 216958 h 276193"/>
              <a:gd name="connsiteX1111" fmla="*/ 4821356 w 9711199"/>
              <a:gd name="connsiteY1111" fmla="*/ 191727 h 276193"/>
              <a:gd name="connsiteX1112" fmla="*/ 4683019 w 9711199"/>
              <a:gd name="connsiteY1112" fmla="*/ 172340 h 276193"/>
              <a:gd name="connsiteX1113" fmla="*/ 4657785 w 9711199"/>
              <a:gd name="connsiteY1113" fmla="*/ 197574 h 276193"/>
              <a:gd name="connsiteX1114" fmla="*/ 4683017 w 9711199"/>
              <a:gd name="connsiteY1114" fmla="*/ 222806 h 276193"/>
              <a:gd name="connsiteX1115" fmla="*/ 4708251 w 9711199"/>
              <a:gd name="connsiteY1115" fmla="*/ 197572 h 276193"/>
              <a:gd name="connsiteX1116" fmla="*/ 4564064 w 9711199"/>
              <a:gd name="connsiteY1116" fmla="*/ 172340 h 276193"/>
              <a:gd name="connsiteX1117" fmla="*/ 4538830 w 9711199"/>
              <a:gd name="connsiteY1117" fmla="*/ 197574 h 276193"/>
              <a:gd name="connsiteX1118" fmla="*/ 4564064 w 9711199"/>
              <a:gd name="connsiteY1118" fmla="*/ 222808 h 276193"/>
              <a:gd name="connsiteX1119" fmla="*/ 4589298 w 9711199"/>
              <a:gd name="connsiteY1119" fmla="*/ 197574 h 276193"/>
              <a:gd name="connsiteX1120" fmla="*/ 4445109 w 9711199"/>
              <a:gd name="connsiteY1120" fmla="*/ 172340 h 276193"/>
              <a:gd name="connsiteX1121" fmla="*/ 4419875 w 9711199"/>
              <a:gd name="connsiteY1121" fmla="*/ 197574 h 276193"/>
              <a:gd name="connsiteX1122" fmla="*/ 4445109 w 9711199"/>
              <a:gd name="connsiteY1122" fmla="*/ 222808 h 276193"/>
              <a:gd name="connsiteX1123" fmla="*/ 4470343 w 9711199"/>
              <a:gd name="connsiteY1123" fmla="*/ 197574 h 276193"/>
              <a:gd name="connsiteX1124" fmla="*/ 4326154 w 9711199"/>
              <a:gd name="connsiteY1124" fmla="*/ 172340 h 276193"/>
              <a:gd name="connsiteX1125" fmla="*/ 4300920 w 9711199"/>
              <a:gd name="connsiteY1125" fmla="*/ 197574 h 276193"/>
              <a:gd name="connsiteX1126" fmla="*/ 4326154 w 9711199"/>
              <a:gd name="connsiteY1126" fmla="*/ 222808 h 276193"/>
              <a:gd name="connsiteX1127" fmla="*/ 4351388 w 9711199"/>
              <a:gd name="connsiteY1127" fmla="*/ 197574 h 276193"/>
              <a:gd name="connsiteX1128" fmla="*/ 4207198 w 9711199"/>
              <a:gd name="connsiteY1128" fmla="*/ 172340 h 276193"/>
              <a:gd name="connsiteX1129" fmla="*/ 4181965 w 9711199"/>
              <a:gd name="connsiteY1129" fmla="*/ 197574 h 276193"/>
              <a:gd name="connsiteX1130" fmla="*/ 4207198 w 9711199"/>
              <a:gd name="connsiteY1130" fmla="*/ 222808 h 276193"/>
              <a:gd name="connsiteX1131" fmla="*/ 4232432 w 9711199"/>
              <a:gd name="connsiteY1131" fmla="*/ 197574 h 276193"/>
              <a:gd name="connsiteX1132" fmla="*/ 4088243 w 9711199"/>
              <a:gd name="connsiteY1132" fmla="*/ 172340 h 276193"/>
              <a:gd name="connsiteX1133" fmla="*/ 4063009 w 9711199"/>
              <a:gd name="connsiteY1133" fmla="*/ 197574 h 276193"/>
              <a:gd name="connsiteX1134" fmla="*/ 4088243 w 9711199"/>
              <a:gd name="connsiteY1134" fmla="*/ 222808 h 276193"/>
              <a:gd name="connsiteX1135" fmla="*/ 4113477 w 9711199"/>
              <a:gd name="connsiteY1135" fmla="*/ 197574 h 276193"/>
              <a:gd name="connsiteX1136" fmla="*/ 3969288 w 9711199"/>
              <a:gd name="connsiteY1136" fmla="*/ 172340 h 276193"/>
              <a:gd name="connsiteX1137" fmla="*/ 3944054 w 9711199"/>
              <a:gd name="connsiteY1137" fmla="*/ 197574 h 276193"/>
              <a:gd name="connsiteX1138" fmla="*/ 3969288 w 9711199"/>
              <a:gd name="connsiteY1138" fmla="*/ 222808 h 276193"/>
              <a:gd name="connsiteX1139" fmla="*/ 3994522 w 9711199"/>
              <a:gd name="connsiteY1139" fmla="*/ 197574 h 276193"/>
              <a:gd name="connsiteX1140" fmla="*/ 3850333 w 9711199"/>
              <a:gd name="connsiteY1140" fmla="*/ 172340 h 276193"/>
              <a:gd name="connsiteX1141" fmla="*/ 3825099 w 9711199"/>
              <a:gd name="connsiteY1141" fmla="*/ 197574 h 276193"/>
              <a:gd name="connsiteX1142" fmla="*/ 3850333 w 9711199"/>
              <a:gd name="connsiteY1142" fmla="*/ 222808 h 276193"/>
              <a:gd name="connsiteX1143" fmla="*/ 3875567 w 9711199"/>
              <a:gd name="connsiteY1143" fmla="*/ 197574 h 276193"/>
              <a:gd name="connsiteX1144" fmla="*/ 3731378 w 9711199"/>
              <a:gd name="connsiteY1144" fmla="*/ 172340 h 276193"/>
              <a:gd name="connsiteX1145" fmla="*/ 3706144 w 9711199"/>
              <a:gd name="connsiteY1145" fmla="*/ 197574 h 276193"/>
              <a:gd name="connsiteX1146" fmla="*/ 3731378 w 9711199"/>
              <a:gd name="connsiteY1146" fmla="*/ 222808 h 276193"/>
              <a:gd name="connsiteX1147" fmla="*/ 3756612 w 9711199"/>
              <a:gd name="connsiteY1147" fmla="*/ 197574 h 276193"/>
              <a:gd name="connsiteX1148" fmla="*/ 3612423 w 9711199"/>
              <a:gd name="connsiteY1148" fmla="*/ 172340 h 276193"/>
              <a:gd name="connsiteX1149" fmla="*/ 3587189 w 9711199"/>
              <a:gd name="connsiteY1149" fmla="*/ 197574 h 276193"/>
              <a:gd name="connsiteX1150" fmla="*/ 3612423 w 9711199"/>
              <a:gd name="connsiteY1150" fmla="*/ 222808 h 276193"/>
              <a:gd name="connsiteX1151" fmla="*/ 3637657 w 9711199"/>
              <a:gd name="connsiteY1151" fmla="*/ 197574 h 276193"/>
              <a:gd name="connsiteX1152" fmla="*/ 3493467 w 9711199"/>
              <a:gd name="connsiteY1152" fmla="*/ 172340 h 276193"/>
              <a:gd name="connsiteX1153" fmla="*/ 3468233 w 9711199"/>
              <a:gd name="connsiteY1153" fmla="*/ 197574 h 276193"/>
              <a:gd name="connsiteX1154" fmla="*/ 3493467 w 9711199"/>
              <a:gd name="connsiteY1154" fmla="*/ 222808 h 276193"/>
              <a:gd name="connsiteX1155" fmla="*/ 3518701 w 9711199"/>
              <a:gd name="connsiteY1155" fmla="*/ 197574 h 276193"/>
              <a:gd name="connsiteX1156" fmla="*/ 3374512 w 9711199"/>
              <a:gd name="connsiteY1156" fmla="*/ 172340 h 276193"/>
              <a:gd name="connsiteX1157" fmla="*/ 3349278 w 9711199"/>
              <a:gd name="connsiteY1157" fmla="*/ 197574 h 276193"/>
              <a:gd name="connsiteX1158" fmla="*/ 3374512 w 9711199"/>
              <a:gd name="connsiteY1158" fmla="*/ 222808 h 276193"/>
              <a:gd name="connsiteX1159" fmla="*/ 3399746 w 9711199"/>
              <a:gd name="connsiteY1159" fmla="*/ 197574 h 276193"/>
              <a:gd name="connsiteX1160" fmla="*/ 3255557 w 9711199"/>
              <a:gd name="connsiteY1160" fmla="*/ 172340 h 276193"/>
              <a:gd name="connsiteX1161" fmla="*/ 3230323 w 9711199"/>
              <a:gd name="connsiteY1161" fmla="*/ 197574 h 276193"/>
              <a:gd name="connsiteX1162" fmla="*/ 3255557 w 9711199"/>
              <a:gd name="connsiteY1162" fmla="*/ 222808 h 276193"/>
              <a:gd name="connsiteX1163" fmla="*/ 3280791 w 9711199"/>
              <a:gd name="connsiteY1163" fmla="*/ 197574 h 276193"/>
              <a:gd name="connsiteX1164" fmla="*/ 3136602 w 9711199"/>
              <a:gd name="connsiteY1164" fmla="*/ 172340 h 276193"/>
              <a:gd name="connsiteX1165" fmla="*/ 3111368 w 9711199"/>
              <a:gd name="connsiteY1165" fmla="*/ 197574 h 276193"/>
              <a:gd name="connsiteX1166" fmla="*/ 3136602 w 9711199"/>
              <a:gd name="connsiteY1166" fmla="*/ 222808 h 276193"/>
              <a:gd name="connsiteX1167" fmla="*/ 3161836 w 9711199"/>
              <a:gd name="connsiteY1167" fmla="*/ 197574 h 276193"/>
              <a:gd name="connsiteX1168" fmla="*/ 3017647 w 9711199"/>
              <a:gd name="connsiteY1168" fmla="*/ 172340 h 276193"/>
              <a:gd name="connsiteX1169" fmla="*/ 2992413 w 9711199"/>
              <a:gd name="connsiteY1169" fmla="*/ 197574 h 276193"/>
              <a:gd name="connsiteX1170" fmla="*/ 3017647 w 9711199"/>
              <a:gd name="connsiteY1170" fmla="*/ 222808 h 276193"/>
              <a:gd name="connsiteX1171" fmla="*/ 3042880 w 9711199"/>
              <a:gd name="connsiteY1171" fmla="*/ 197574 h 276193"/>
              <a:gd name="connsiteX1172" fmla="*/ 2898691 w 9711199"/>
              <a:gd name="connsiteY1172" fmla="*/ 172340 h 276193"/>
              <a:gd name="connsiteX1173" fmla="*/ 2873457 w 9711199"/>
              <a:gd name="connsiteY1173" fmla="*/ 197574 h 276193"/>
              <a:gd name="connsiteX1174" fmla="*/ 2898691 w 9711199"/>
              <a:gd name="connsiteY1174" fmla="*/ 222808 h 276193"/>
              <a:gd name="connsiteX1175" fmla="*/ 2923925 w 9711199"/>
              <a:gd name="connsiteY1175" fmla="*/ 197574 h 276193"/>
              <a:gd name="connsiteX1176" fmla="*/ 2779736 w 9711199"/>
              <a:gd name="connsiteY1176" fmla="*/ 172340 h 276193"/>
              <a:gd name="connsiteX1177" fmla="*/ 2754502 w 9711199"/>
              <a:gd name="connsiteY1177" fmla="*/ 197574 h 276193"/>
              <a:gd name="connsiteX1178" fmla="*/ 2779736 w 9711199"/>
              <a:gd name="connsiteY1178" fmla="*/ 222808 h 276193"/>
              <a:gd name="connsiteX1179" fmla="*/ 2804970 w 9711199"/>
              <a:gd name="connsiteY1179" fmla="*/ 197574 h 276193"/>
              <a:gd name="connsiteX1180" fmla="*/ 2660781 w 9711199"/>
              <a:gd name="connsiteY1180" fmla="*/ 172340 h 276193"/>
              <a:gd name="connsiteX1181" fmla="*/ 2635547 w 9711199"/>
              <a:gd name="connsiteY1181" fmla="*/ 197574 h 276193"/>
              <a:gd name="connsiteX1182" fmla="*/ 2660781 w 9711199"/>
              <a:gd name="connsiteY1182" fmla="*/ 222808 h 276193"/>
              <a:gd name="connsiteX1183" fmla="*/ 2686015 w 9711199"/>
              <a:gd name="connsiteY1183" fmla="*/ 197574 h 276193"/>
              <a:gd name="connsiteX1184" fmla="*/ 2541826 w 9711199"/>
              <a:gd name="connsiteY1184" fmla="*/ 172340 h 276193"/>
              <a:gd name="connsiteX1185" fmla="*/ 2516592 w 9711199"/>
              <a:gd name="connsiteY1185" fmla="*/ 197574 h 276193"/>
              <a:gd name="connsiteX1186" fmla="*/ 2541826 w 9711199"/>
              <a:gd name="connsiteY1186" fmla="*/ 222808 h 276193"/>
              <a:gd name="connsiteX1187" fmla="*/ 2567060 w 9711199"/>
              <a:gd name="connsiteY1187" fmla="*/ 197574 h 276193"/>
              <a:gd name="connsiteX1188" fmla="*/ 2422871 w 9711199"/>
              <a:gd name="connsiteY1188" fmla="*/ 172340 h 276193"/>
              <a:gd name="connsiteX1189" fmla="*/ 2397637 w 9711199"/>
              <a:gd name="connsiteY1189" fmla="*/ 197574 h 276193"/>
              <a:gd name="connsiteX1190" fmla="*/ 2422871 w 9711199"/>
              <a:gd name="connsiteY1190" fmla="*/ 222808 h 276193"/>
              <a:gd name="connsiteX1191" fmla="*/ 2448105 w 9711199"/>
              <a:gd name="connsiteY1191" fmla="*/ 197574 h 276193"/>
              <a:gd name="connsiteX1192" fmla="*/ 2303915 w 9711199"/>
              <a:gd name="connsiteY1192" fmla="*/ 172340 h 276193"/>
              <a:gd name="connsiteX1193" fmla="*/ 2278681 w 9711199"/>
              <a:gd name="connsiteY1193" fmla="*/ 197574 h 276193"/>
              <a:gd name="connsiteX1194" fmla="*/ 2303915 w 9711199"/>
              <a:gd name="connsiteY1194" fmla="*/ 222808 h 276193"/>
              <a:gd name="connsiteX1195" fmla="*/ 2329149 w 9711199"/>
              <a:gd name="connsiteY1195" fmla="*/ 197574 h 276193"/>
              <a:gd name="connsiteX1196" fmla="*/ 2184960 w 9711199"/>
              <a:gd name="connsiteY1196" fmla="*/ 172340 h 276193"/>
              <a:gd name="connsiteX1197" fmla="*/ 2159726 w 9711199"/>
              <a:gd name="connsiteY1197" fmla="*/ 197574 h 276193"/>
              <a:gd name="connsiteX1198" fmla="*/ 2184960 w 9711199"/>
              <a:gd name="connsiteY1198" fmla="*/ 222808 h 276193"/>
              <a:gd name="connsiteX1199" fmla="*/ 2210194 w 9711199"/>
              <a:gd name="connsiteY1199" fmla="*/ 197574 h 276193"/>
              <a:gd name="connsiteX1200" fmla="*/ 1947050 w 9711199"/>
              <a:gd name="connsiteY1200" fmla="*/ 172340 h 276193"/>
              <a:gd name="connsiteX1201" fmla="*/ 1921817 w 9711199"/>
              <a:gd name="connsiteY1201" fmla="*/ 197574 h 276193"/>
              <a:gd name="connsiteX1202" fmla="*/ 1947052 w 9711199"/>
              <a:gd name="connsiteY1202" fmla="*/ 222808 h 276193"/>
              <a:gd name="connsiteX1203" fmla="*/ 1972285 w 9711199"/>
              <a:gd name="connsiteY1203" fmla="*/ 197575 h 276193"/>
              <a:gd name="connsiteX1204" fmla="*/ 1828097 w 9711199"/>
              <a:gd name="connsiteY1204" fmla="*/ 172340 h 276193"/>
              <a:gd name="connsiteX1205" fmla="*/ 1802862 w 9711199"/>
              <a:gd name="connsiteY1205" fmla="*/ 197575 h 276193"/>
              <a:gd name="connsiteX1206" fmla="*/ 1828096 w 9711199"/>
              <a:gd name="connsiteY1206" fmla="*/ 222808 h 276193"/>
              <a:gd name="connsiteX1207" fmla="*/ 1853330 w 9711199"/>
              <a:gd name="connsiteY1207" fmla="*/ 197574 h 276193"/>
              <a:gd name="connsiteX1208" fmla="*/ 1709140 w 9711199"/>
              <a:gd name="connsiteY1208" fmla="*/ 172340 h 276193"/>
              <a:gd name="connsiteX1209" fmla="*/ 1683907 w 9711199"/>
              <a:gd name="connsiteY1209" fmla="*/ 197574 h 276193"/>
              <a:gd name="connsiteX1210" fmla="*/ 1709142 w 9711199"/>
              <a:gd name="connsiteY1210" fmla="*/ 222808 h 276193"/>
              <a:gd name="connsiteX1211" fmla="*/ 1734375 w 9711199"/>
              <a:gd name="connsiteY1211" fmla="*/ 197575 h 276193"/>
              <a:gd name="connsiteX1212" fmla="*/ 1590187 w 9711199"/>
              <a:gd name="connsiteY1212" fmla="*/ 172340 h 276193"/>
              <a:gd name="connsiteX1213" fmla="*/ 1564952 w 9711199"/>
              <a:gd name="connsiteY1213" fmla="*/ 197575 h 276193"/>
              <a:gd name="connsiteX1214" fmla="*/ 1590186 w 9711199"/>
              <a:gd name="connsiteY1214" fmla="*/ 222808 h 276193"/>
              <a:gd name="connsiteX1215" fmla="*/ 1615420 w 9711199"/>
              <a:gd name="connsiteY1215" fmla="*/ 197574 h 276193"/>
              <a:gd name="connsiteX1216" fmla="*/ 1471230 w 9711199"/>
              <a:gd name="connsiteY1216" fmla="*/ 172340 h 276193"/>
              <a:gd name="connsiteX1217" fmla="*/ 1445996 w 9711199"/>
              <a:gd name="connsiteY1217" fmla="*/ 197574 h 276193"/>
              <a:gd name="connsiteX1218" fmla="*/ 1471231 w 9711199"/>
              <a:gd name="connsiteY1218" fmla="*/ 222808 h 276193"/>
              <a:gd name="connsiteX1219" fmla="*/ 1496464 w 9711199"/>
              <a:gd name="connsiteY1219" fmla="*/ 197575 h 276193"/>
              <a:gd name="connsiteX1220" fmla="*/ 1352276 w 9711199"/>
              <a:gd name="connsiteY1220" fmla="*/ 172340 h 276193"/>
              <a:gd name="connsiteX1221" fmla="*/ 1327042 w 9711199"/>
              <a:gd name="connsiteY1221" fmla="*/ 197575 h 276193"/>
              <a:gd name="connsiteX1222" fmla="*/ 1352275 w 9711199"/>
              <a:gd name="connsiteY1222" fmla="*/ 222808 h 276193"/>
              <a:gd name="connsiteX1223" fmla="*/ 1377510 w 9711199"/>
              <a:gd name="connsiteY1223" fmla="*/ 197574 h 276193"/>
              <a:gd name="connsiteX1224" fmla="*/ 1233320 w 9711199"/>
              <a:gd name="connsiteY1224" fmla="*/ 172340 h 276193"/>
              <a:gd name="connsiteX1225" fmla="*/ 1208087 w 9711199"/>
              <a:gd name="connsiteY1225" fmla="*/ 197574 h 276193"/>
              <a:gd name="connsiteX1226" fmla="*/ 1233321 w 9711199"/>
              <a:gd name="connsiteY1226" fmla="*/ 222808 h 276193"/>
              <a:gd name="connsiteX1227" fmla="*/ 1258554 w 9711199"/>
              <a:gd name="connsiteY1227" fmla="*/ 197575 h 276193"/>
              <a:gd name="connsiteX1228" fmla="*/ 1114366 w 9711199"/>
              <a:gd name="connsiteY1228" fmla="*/ 172340 h 276193"/>
              <a:gd name="connsiteX1229" fmla="*/ 1089132 w 9711199"/>
              <a:gd name="connsiteY1229" fmla="*/ 197574 h 276193"/>
              <a:gd name="connsiteX1230" fmla="*/ 1114365 w 9711199"/>
              <a:gd name="connsiteY1230" fmla="*/ 222808 h 276193"/>
              <a:gd name="connsiteX1231" fmla="*/ 1139599 w 9711199"/>
              <a:gd name="connsiteY1231" fmla="*/ 197574 h 276193"/>
              <a:gd name="connsiteX1232" fmla="*/ 995411 w 9711199"/>
              <a:gd name="connsiteY1232" fmla="*/ 172340 h 276193"/>
              <a:gd name="connsiteX1233" fmla="*/ 970177 w 9711199"/>
              <a:gd name="connsiteY1233" fmla="*/ 197574 h 276193"/>
              <a:gd name="connsiteX1234" fmla="*/ 995411 w 9711199"/>
              <a:gd name="connsiteY1234" fmla="*/ 222808 h 276193"/>
              <a:gd name="connsiteX1235" fmla="*/ 1020645 w 9711199"/>
              <a:gd name="connsiteY1235" fmla="*/ 197574 h 276193"/>
              <a:gd name="connsiteX1236" fmla="*/ 876455 w 9711199"/>
              <a:gd name="connsiteY1236" fmla="*/ 172340 h 276193"/>
              <a:gd name="connsiteX1237" fmla="*/ 851221 w 9711199"/>
              <a:gd name="connsiteY1237" fmla="*/ 197574 h 276193"/>
              <a:gd name="connsiteX1238" fmla="*/ 876455 w 9711199"/>
              <a:gd name="connsiteY1238" fmla="*/ 222808 h 276193"/>
              <a:gd name="connsiteX1239" fmla="*/ 901689 w 9711199"/>
              <a:gd name="connsiteY1239" fmla="*/ 197574 h 276193"/>
              <a:gd name="connsiteX1240" fmla="*/ 757500 w 9711199"/>
              <a:gd name="connsiteY1240" fmla="*/ 172340 h 276193"/>
              <a:gd name="connsiteX1241" fmla="*/ 732266 w 9711199"/>
              <a:gd name="connsiteY1241" fmla="*/ 197574 h 276193"/>
              <a:gd name="connsiteX1242" fmla="*/ 757500 w 9711199"/>
              <a:gd name="connsiteY1242" fmla="*/ 222808 h 276193"/>
              <a:gd name="connsiteX1243" fmla="*/ 782734 w 9711199"/>
              <a:gd name="connsiteY1243" fmla="*/ 197574 h 276193"/>
              <a:gd name="connsiteX1244" fmla="*/ 638545 w 9711199"/>
              <a:gd name="connsiteY1244" fmla="*/ 172340 h 276193"/>
              <a:gd name="connsiteX1245" fmla="*/ 613311 w 9711199"/>
              <a:gd name="connsiteY1245" fmla="*/ 197574 h 276193"/>
              <a:gd name="connsiteX1246" fmla="*/ 638545 w 9711199"/>
              <a:gd name="connsiteY1246" fmla="*/ 222808 h 276193"/>
              <a:gd name="connsiteX1247" fmla="*/ 663778 w 9711199"/>
              <a:gd name="connsiteY1247" fmla="*/ 197574 h 276193"/>
              <a:gd name="connsiteX1248" fmla="*/ 519590 w 9711199"/>
              <a:gd name="connsiteY1248" fmla="*/ 172340 h 276193"/>
              <a:gd name="connsiteX1249" fmla="*/ 494356 w 9711199"/>
              <a:gd name="connsiteY1249" fmla="*/ 197574 h 276193"/>
              <a:gd name="connsiteX1250" fmla="*/ 519590 w 9711199"/>
              <a:gd name="connsiteY1250" fmla="*/ 222808 h 276193"/>
              <a:gd name="connsiteX1251" fmla="*/ 544824 w 9711199"/>
              <a:gd name="connsiteY1251" fmla="*/ 197574 h 276193"/>
              <a:gd name="connsiteX1252" fmla="*/ 400634 w 9711199"/>
              <a:gd name="connsiteY1252" fmla="*/ 172340 h 276193"/>
              <a:gd name="connsiteX1253" fmla="*/ 375401 w 9711199"/>
              <a:gd name="connsiteY1253" fmla="*/ 197574 h 276193"/>
              <a:gd name="connsiteX1254" fmla="*/ 400634 w 9711199"/>
              <a:gd name="connsiteY1254" fmla="*/ 222808 h 276193"/>
              <a:gd name="connsiteX1255" fmla="*/ 425868 w 9711199"/>
              <a:gd name="connsiteY1255" fmla="*/ 197574 h 276193"/>
              <a:gd name="connsiteX1256" fmla="*/ 281679 w 9711199"/>
              <a:gd name="connsiteY1256" fmla="*/ 172340 h 276193"/>
              <a:gd name="connsiteX1257" fmla="*/ 256445 w 9711199"/>
              <a:gd name="connsiteY1257" fmla="*/ 197574 h 276193"/>
              <a:gd name="connsiteX1258" fmla="*/ 281679 w 9711199"/>
              <a:gd name="connsiteY1258" fmla="*/ 222808 h 276193"/>
              <a:gd name="connsiteX1259" fmla="*/ 306913 w 9711199"/>
              <a:gd name="connsiteY1259" fmla="*/ 197574 h 276193"/>
              <a:gd name="connsiteX1260" fmla="*/ 9523847 w 9711199"/>
              <a:gd name="connsiteY1260" fmla="*/ 147713 h 276193"/>
              <a:gd name="connsiteX1261" fmla="*/ 9498616 w 9711199"/>
              <a:gd name="connsiteY1261" fmla="*/ 172944 h 276193"/>
              <a:gd name="connsiteX1262" fmla="*/ 9513627 w 9711199"/>
              <a:gd name="connsiteY1262" fmla="*/ 187955 h 276193"/>
              <a:gd name="connsiteX1263" fmla="*/ 9538859 w 9711199"/>
              <a:gd name="connsiteY1263" fmla="*/ 162724 h 276193"/>
              <a:gd name="connsiteX1264" fmla="*/ 9454153 w 9711199"/>
              <a:gd name="connsiteY1264" fmla="*/ 147713 h 276193"/>
              <a:gd name="connsiteX1265" fmla="*/ 9439141 w 9711199"/>
              <a:gd name="connsiteY1265" fmla="*/ 162724 h 276193"/>
              <a:gd name="connsiteX1266" fmla="*/ 9464373 w 9711199"/>
              <a:gd name="connsiteY1266" fmla="*/ 187955 h 276193"/>
              <a:gd name="connsiteX1267" fmla="*/ 9479385 w 9711199"/>
              <a:gd name="connsiteY1267" fmla="*/ 172944 h 276193"/>
              <a:gd name="connsiteX1268" fmla="*/ 9404898 w 9711199"/>
              <a:gd name="connsiteY1268" fmla="*/ 147713 h 276193"/>
              <a:gd name="connsiteX1269" fmla="*/ 9379664 w 9711199"/>
              <a:gd name="connsiteY1269" fmla="*/ 172947 h 276193"/>
              <a:gd name="connsiteX1270" fmla="*/ 9394675 w 9711199"/>
              <a:gd name="connsiteY1270" fmla="*/ 187958 h 276193"/>
              <a:gd name="connsiteX1271" fmla="*/ 9419909 w 9711199"/>
              <a:gd name="connsiteY1271" fmla="*/ 162724 h 276193"/>
              <a:gd name="connsiteX1272" fmla="*/ 9335197 w 9711199"/>
              <a:gd name="connsiteY1272" fmla="*/ 147713 h 276193"/>
              <a:gd name="connsiteX1273" fmla="*/ 9320187 w 9711199"/>
              <a:gd name="connsiteY1273" fmla="*/ 162724 h 276193"/>
              <a:gd name="connsiteX1274" fmla="*/ 9345421 w 9711199"/>
              <a:gd name="connsiteY1274" fmla="*/ 187958 h 276193"/>
              <a:gd name="connsiteX1275" fmla="*/ 9360431 w 9711199"/>
              <a:gd name="connsiteY1275" fmla="*/ 172947 h 276193"/>
              <a:gd name="connsiteX1276" fmla="*/ 9285943 w 9711199"/>
              <a:gd name="connsiteY1276" fmla="*/ 147713 h 276193"/>
              <a:gd name="connsiteX1277" fmla="*/ 9260709 w 9711199"/>
              <a:gd name="connsiteY1277" fmla="*/ 172947 h 276193"/>
              <a:gd name="connsiteX1278" fmla="*/ 9275720 w 9711199"/>
              <a:gd name="connsiteY1278" fmla="*/ 187958 h 276193"/>
              <a:gd name="connsiteX1279" fmla="*/ 9300954 w 9711199"/>
              <a:gd name="connsiteY1279" fmla="*/ 162724 h 276193"/>
              <a:gd name="connsiteX1280" fmla="*/ 9216243 w 9711199"/>
              <a:gd name="connsiteY1280" fmla="*/ 147713 h 276193"/>
              <a:gd name="connsiteX1281" fmla="*/ 9201231 w 9711199"/>
              <a:gd name="connsiteY1281" fmla="*/ 162724 h 276193"/>
              <a:gd name="connsiteX1282" fmla="*/ 9226465 w 9711199"/>
              <a:gd name="connsiteY1282" fmla="*/ 187958 h 276193"/>
              <a:gd name="connsiteX1283" fmla="*/ 9241477 w 9711199"/>
              <a:gd name="connsiteY1283" fmla="*/ 172947 h 276193"/>
              <a:gd name="connsiteX1284" fmla="*/ 9166987 w 9711199"/>
              <a:gd name="connsiteY1284" fmla="*/ 147713 h 276193"/>
              <a:gd name="connsiteX1285" fmla="*/ 9141753 w 9711199"/>
              <a:gd name="connsiteY1285" fmla="*/ 172947 h 276193"/>
              <a:gd name="connsiteX1286" fmla="*/ 9156765 w 9711199"/>
              <a:gd name="connsiteY1286" fmla="*/ 187958 h 276193"/>
              <a:gd name="connsiteX1287" fmla="*/ 9181999 w 9711199"/>
              <a:gd name="connsiteY1287" fmla="*/ 162724 h 276193"/>
              <a:gd name="connsiteX1288" fmla="*/ 9097287 w 9711199"/>
              <a:gd name="connsiteY1288" fmla="*/ 147713 h 276193"/>
              <a:gd name="connsiteX1289" fmla="*/ 9082276 w 9711199"/>
              <a:gd name="connsiteY1289" fmla="*/ 162724 h 276193"/>
              <a:gd name="connsiteX1290" fmla="*/ 9107510 w 9711199"/>
              <a:gd name="connsiteY1290" fmla="*/ 187958 h 276193"/>
              <a:gd name="connsiteX1291" fmla="*/ 9122521 w 9711199"/>
              <a:gd name="connsiteY1291" fmla="*/ 172947 h 276193"/>
              <a:gd name="connsiteX1292" fmla="*/ 9048033 w 9711199"/>
              <a:gd name="connsiteY1292" fmla="*/ 147713 h 276193"/>
              <a:gd name="connsiteX1293" fmla="*/ 9022799 w 9711199"/>
              <a:gd name="connsiteY1293" fmla="*/ 172947 h 276193"/>
              <a:gd name="connsiteX1294" fmla="*/ 9037809 w 9711199"/>
              <a:gd name="connsiteY1294" fmla="*/ 187958 h 276193"/>
              <a:gd name="connsiteX1295" fmla="*/ 9063043 w 9711199"/>
              <a:gd name="connsiteY1295" fmla="*/ 162724 h 276193"/>
              <a:gd name="connsiteX1296" fmla="*/ 8978332 w 9711199"/>
              <a:gd name="connsiteY1296" fmla="*/ 147713 h 276193"/>
              <a:gd name="connsiteX1297" fmla="*/ 8963321 w 9711199"/>
              <a:gd name="connsiteY1297" fmla="*/ 162724 h 276193"/>
              <a:gd name="connsiteX1298" fmla="*/ 8988555 w 9711199"/>
              <a:gd name="connsiteY1298" fmla="*/ 187958 h 276193"/>
              <a:gd name="connsiteX1299" fmla="*/ 9003566 w 9711199"/>
              <a:gd name="connsiteY1299" fmla="*/ 172947 h 276193"/>
              <a:gd name="connsiteX1300" fmla="*/ 8929077 w 9711199"/>
              <a:gd name="connsiteY1300" fmla="*/ 147713 h 276193"/>
              <a:gd name="connsiteX1301" fmla="*/ 8903843 w 9711199"/>
              <a:gd name="connsiteY1301" fmla="*/ 172947 h 276193"/>
              <a:gd name="connsiteX1302" fmla="*/ 8918855 w 9711199"/>
              <a:gd name="connsiteY1302" fmla="*/ 187958 h 276193"/>
              <a:gd name="connsiteX1303" fmla="*/ 8944089 w 9711199"/>
              <a:gd name="connsiteY1303" fmla="*/ 162724 h 276193"/>
              <a:gd name="connsiteX1304" fmla="*/ 8859377 w 9711199"/>
              <a:gd name="connsiteY1304" fmla="*/ 147713 h 276193"/>
              <a:gd name="connsiteX1305" fmla="*/ 8844365 w 9711199"/>
              <a:gd name="connsiteY1305" fmla="*/ 162724 h 276193"/>
              <a:gd name="connsiteX1306" fmla="*/ 8869599 w 9711199"/>
              <a:gd name="connsiteY1306" fmla="*/ 187958 h 276193"/>
              <a:gd name="connsiteX1307" fmla="*/ 8884611 w 9711199"/>
              <a:gd name="connsiteY1307" fmla="*/ 172947 h 276193"/>
              <a:gd name="connsiteX1308" fmla="*/ 8810122 w 9711199"/>
              <a:gd name="connsiteY1308" fmla="*/ 147713 h 276193"/>
              <a:gd name="connsiteX1309" fmla="*/ 8784888 w 9711199"/>
              <a:gd name="connsiteY1309" fmla="*/ 172947 h 276193"/>
              <a:gd name="connsiteX1310" fmla="*/ 8799899 w 9711199"/>
              <a:gd name="connsiteY1310" fmla="*/ 187958 h 276193"/>
              <a:gd name="connsiteX1311" fmla="*/ 8825133 w 9711199"/>
              <a:gd name="connsiteY1311" fmla="*/ 162724 h 276193"/>
              <a:gd name="connsiteX1312" fmla="*/ 8740421 w 9711199"/>
              <a:gd name="connsiteY1312" fmla="*/ 147713 h 276193"/>
              <a:gd name="connsiteX1313" fmla="*/ 8725411 w 9711199"/>
              <a:gd name="connsiteY1313" fmla="*/ 162724 h 276193"/>
              <a:gd name="connsiteX1314" fmla="*/ 8750645 w 9711199"/>
              <a:gd name="connsiteY1314" fmla="*/ 187958 h 276193"/>
              <a:gd name="connsiteX1315" fmla="*/ 8765655 w 9711199"/>
              <a:gd name="connsiteY1315" fmla="*/ 172947 h 276193"/>
              <a:gd name="connsiteX1316" fmla="*/ 8691167 w 9711199"/>
              <a:gd name="connsiteY1316" fmla="*/ 147713 h 276193"/>
              <a:gd name="connsiteX1317" fmla="*/ 8665933 w 9711199"/>
              <a:gd name="connsiteY1317" fmla="*/ 172947 h 276193"/>
              <a:gd name="connsiteX1318" fmla="*/ 8680944 w 9711199"/>
              <a:gd name="connsiteY1318" fmla="*/ 187958 h 276193"/>
              <a:gd name="connsiteX1319" fmla="*/ 8706178 w 9711199"/>
              <a:gd name="connsiteY1319" fmla="*/ 162724 h 276193"/>
              <a:gd name="connsiteX1320" fmla="*/ 8621467 w 9711199"/>
              <a:gd name="connsiteY1320" fmla="*/ 147713 h 276193"/>
              <a:gd name="connsiteX1321" fmla="*/ 8606455 w 9711199"/>
              <a:gd name="connsiteY1321" fmla="*/ 162724 h 276193"/>
              <a:gd name="connsiteX1322" fmla="*/ 8631689 w 9711199"/>
              <a:gd name="connsiteY1322" fmla="*/ 187958 h 276193"/>
              <a:gd name="connsiteX1323" fmla="*/ 8646701 w 9711199"/>
              <a:gd name="connsiteY1323" fmla="*/ 172947 h 276193"/>
              <a:gd name="connsiteX1324" fmla="*/ 8572211 w 9711199"/>
              <a:gd name="connsiteY1324" fmla="*/ 147713 h 276193"/>
              <a:gd name="connsiteX1325" fmla="*/ 8546977 w 9711199"/>
              <a:gd name="connsiteY1325" fmla="*/ 172947 h 276193"/>
              <a:gd name="connsiteX1326" fmla="*/ 8561989 w 9711199"/>
              <a:gd name="connsiteY1326" fmla="*/ 187958 h 276193"/>
              <a:gd name="connsiteX1327" fmla="*/ 8587223 w 9711199"/>
              <a:gd name="connsiteY1327" fmla="*/ 162724 h 276193"/>
              <a:gd name="connsiteX1328" fmla="*/ 8502511 w 9711199"/>
              <a:gd name="connsiteY1328" fmla="*/ 147713 h 276193"/>
              <a:gd name="connsiteX1329" fmla="*/ 8487500 w 9711199"/>
              <a:gd name="connsiteY1329" fmla="*/ 162724 h 276193"/>
              <a:gd name="connsiteX1330" fmla="*/ 8512734 w 9711199"/>
              <a:gd name="connsiteY1330" fmla="*/ 187958 h 276193"/>
              <a:gd name="connsiteX1331" fmla="*/ 8527745 w 9711199"/>
              <a:gd name="connsiteY1331" fmla="*/ 172947 h 276193"/>
              <a:gd name="connsiteX1332" fmla="*/ 8453256 w 9711199"/>
              <a:gd name="connsiteY1332" fmla="*/ 147713 h 276193"/>
              <a:gd name="connsiteX1333" fmla="*/ 8428022 w 9711199"/>
              <a:gd name="connsiteY1333" fmla="*/ 172947 h 276193"/>
              <a:gd name="connsiteX1334" fmla="*/ 8443033 w 9711199"/>
              <a:gd name="connsiteY1334" fmla="*/ 187958 h 276193"/>
              <a:gd name="connsiteX1335" fmla="*/ 8468267 w 9711199"/>
              <a:gd name="connsiteY1335" fmla="*/ 162724 h 276193"/>
              <a:gd name="connsiteX1336" fmla="*/ 8383556 w 9711199"/>
              <a:gd name="connsiteY1336" fmla="*/ 147713 h 276193"/>
              <a:gd name="connsiteX1337" fmla="*/ 8368545 w 9711199"/>
              <a:gd name="connsiteY1337" fmla="*/ 162724 h 276193"/>
              <a:gd name="connsiteX1338" fmla="*/ 8393779 w 9711199"/>
              <a:gd name="connsiteY1338" fmla="*/ 187958 h 276193"/>
              <a:gd name="connsiteX1339" fmla="*/ 8408790 w 9711199"/>
              <a:gd name="connsiteY1339" fmla="*/ 172947 h 276193"/>
              <a:gd name="connsiteX1340" fmla="*/ 8334301 w 9711199"/>
              <a:gd name="connsiteY1340" fmla="*/ 147713 h 276193"/>
              <a:gd name="connsiteX1341" fmla="*/ 8309067 w 9711199"/>
              <a:gd name="connsiteY1341" fmla="*/ 172947 h 276193"/>
              <a:gd name="connsiteX1342" fmla="*/ 8324078 w 9711199"/>
              <a:gd name="connsiteY1342" fmla="*/ 187958 h 276193"/>
              <a:gd name="connsiteX1343" fmla="*/ 8349312 w 9711199"/>
              <a:gd name="connsiteY1343" fmla="*/ 162724 h 276193"/>
              <a:gd name="connsiteX1344" fmla="*/ 8264601 w 9711199"/>
              <a:gd name="connsiteY1344" fmla="*/ 147713 h 276193"/>
              <a:gd name="connsiteX1345" fmla="*/ 8249589 w 9711199"/>
              <a:gd name="connsiteY1345" fmla="*/ 162724 h 276193"/>
              <a:gd name="connsiteX1346" fmla="*/ 8274823 w 9711199"/>
              <a:gd name="connsiteY1346" fmla="*/ 187958 h 276193"/>
              <a:gd name="connsiteX1347" fmla="*/ 8289835 w 9711199"/>
              <a:gd name="connsiteY1347" fmla="*/ 172947 h 276193"/>
              <a:gd name="connsiteX1348" fmla="*/ 8215346 w 9711199"/>
              <a:gd name="connsiteY1348" fmla="*/ 147713 h 276193"/>
              <a:gd name="connsiteX1349" fmla="*/ 8190112 w 9711199"/>
              <a:gd name="connsiteY1349" fmla="*/ 172947 h 276193"/>
              <a:gd name="connsiteX1350" fmla="*/ 8205123 w 9711199"/>
              <a:gd name="connsiteY1350" fmla="*/ 187958 h 276193"/>
              <a:gd name="connsiteX1351" fmla="*/ 8230357 w 9711199"/>
              <a:gd name="connsiteY1351" fmla="*/ 162724 h 276193"/>
              <a:gd name="connsiteX1352" fmla="*/ 8145646 w 9711199"/>
              <a:gd name="connsiteY1352" fmla="*/ 147713 h 276193"/>
              <a:gd name="connsiteX1353" fmla="*/ 8130634 w 9711199"/>
              <a:gd name="connsiteY1353" fmla="*/ 162724 h 276193"/>
              <a:gd name="connsiteX1354" fmla="*/ 8155868 w 9711199"/>
              <a:gd name="connsiteY1354" fmla="*/ 187958 h 276193"/>
              <a:gd name="connsiteX1355" fmla="*/ 8170880 w 9711199"/>
              <a:gd name="connsiteY1355" fmla="*/ 172947 h 276193"/>
              <a:gd name="connsiteX1356" fmla="*/ 8096391 w 9711199"/>
              <a:gd name="connsiteY1356" fmla="*/ 147713 h 276193"/>
              <a:gd name="connsiteX1357" fmla="*/ 8071157 w 9711199"/>
              <a:gd name="connsiteY1357" fmla="*/ 172947 h 276193"/>
              <a:gd name="connsiteX1358" fmla="*/ 8086168 w 9711199"/>
              <a:gd name="connsiteY1358" fmla="*/ 187958 h 276193"/>
              <a:gd name="connsiteX1359" fmla="*/ 8111402 w 9711199"/>
              <a:gd name="connsiteY1359" fmla="*/ 162724 h 276193"/>
              <a:gd name="connsiteX1360" fmla="*/ 8026690 w 9711199"/>
              <a:gd name="connsiteY1360" fmla="*/ 147713 h 276193"/>
              <a:gd name="connsiteX1361" fmla="*/ 8011679 w 9711199"/>
              <a:gd name="connsiteY1361" fmla="*/ 162724 h 276193"/>
              <a:gd name="connsiteX1362" fmla="*/ 8036913 w 9711199"/>
              <a:gd name="connsiteY1362" fmla="*/ 187958 h 276193"/>
              <a:gd name="connsiteX1363" fmla="*/ 8051924 w 9711199"/>
              <a:gd name="connsiteY1363" fmla="*/ 172947 h 276193"/>
              <a:gd name="connsiteX1364" fmla="*/ 7977436 w 9711199"/>
              <a:gd name="connsiteY1364" fmla="*/ 147713 h 276193"/>
              <a:gd name="connsiteX1365" fmla="*/ 7952202 w 9711199"/>
              <a:gd name="connsiteY1365" fmla="*/ 172947 h 276193"/>
              <a:gd name="connsiteX1366" fmla="*/ 7967213 w 9711199"/>
              <a:gd name="connsiteY1366" fmla="*/ 187958 h 276193"/>
              <a:gd name="connsiteX1367" fmla="*/ 7992447 w 9711199"/>
              <a:gd name="connsiteY1367" fmla="*/ 162724 h 276193"/>
              <a:gd name="connsiteX1368" fmla="*/ 7907735 w 9711199"/>
              <a:gd name="connsiteY1368" fmla="*/ 147713 h 276193"/>
              <a:gd name="connsiteX1369" fmla="*/ 7892724 w 9711199"/>
              <a:gd name="connsiteY1369" fmla="*/ 162724 h 276193"/>
              <a:gd name="connsiteX1370" fmla="*/ 7917958 w 9711199"/>
              <a:gd name="connsiteY1370" fmla="*/ 187958 h 276193"/>
              <a:gd name="connsiteX1371" fmla="*/ 7932969 w 9711199"/>
              <a:gd name="connsiteY1371" fmla="*/ 172947 h 276193"/>
              <a:gd name="connsiteX1372" fmla="*/ 7858480 w 9711199"/>
              <a:gd name="connsiteY1372" fmla="*/ 147713 h 276193"/>
              <a:gd name="connsiteX1373" fmla="*/ 7833246 w 9711199"/>
              <a:gd name="connsiteY1373" fmla="*/ 172947 h 276193"/>
              <a:gd name="connsiteX1374" fmla="*/ 7848258 w 9711199"/>
              <a:gd name="connsiteY1374" fmla="*/ 187958 h 276193"/>
              <a:gd name="connsiteX1375" fmla="*/ 7873492 w 9711199"/>
              <a:gd name="connsiteY1375" fmla="*/ 162724 h 276193"/>
              <a:gd name="connsiteX1376" fmla="*/ 7788780 w 9711199"/>
              <a:gd name="connsiteY1376" fmla="*/ 147713 h 276193"/>
              <a:gd name="connsiteX1377" fmla="*/ 7773769 w 9711199"/>
              <a:gd name="connsiteY1377" fmla="*/ 162724 h 276193"/>
              <a:gd name="connsiteX1378" fmla="*/ 7799003 w 9711199"/>
              <a:gd name="connsiteY1378" fmla="*/ 187958 h 276193"/>
              <a:gd name="connsiteX1379" fmla="*/ 7814014 w 9711199"/>
              <a:gd name="connsiteY1379" fmla="*/ 172947 h 276193"/>
              <a:gd name="connsiteX1380" fmla="*/ 7739525 w 9711199"/>
              <a:gd name="connsiteY1380" fmla="*/ 147713 h 276193"/>
              <a:gd name="connsiteX1381" fmla="*/ 7714291 w 9711199"/>
              <a:gd name="connsiteY1381" fmla="*/ 172947 h 276193"/>
              <a:gd name="connsiteX1382" fmla="*/ 7729302 w 9711199"/>
              <a:gd name="connsiteY1382" fmla="*/ 187958 h 276193"/>
              <a:gd name="connsiteX1383" fmla="*/ 7754536 w 9711199"/>
              <a:gd name="connsiteY1383" fmla="*/ 162724 h 276193"/>
              <a:gd name="connsiteX1384" fmla="*/ 7669825 w 9711199"/>
              <a:gd name="connsiteY1384" fmla="*/ 147713 h 276193"/>
              <a:gd name="connsiteX1385" fmla="*/ 7654814 w 9711199"/>
              <a:gd name="connsiteY1385" fmla="*/ 162724 h 276193"/>
              <a:gd name="connsiteX1386" fmla="*/ 7680048 w 9711199"/>
              <a:gd name="connsiteY1386" fmla="*/ 187958 h 276193"/>
              <a:gd name="connsiteX1387" fmla="*/ 7695059 w 9711199"/>
              <a:gd name="connsiteY1387" fmla="*/ 172947 h 276193"/>
              <a:gd name="connsiteX1388" fmla="*/ 7620570 w 9711199"/>
              <a:gd name="connsiteY1388" fmla="*/ 147713 h 276193"/>
              <a:gd name="connsiteX1389" fmla="*/ 7595336 w 9711199"/>
              <a:gd name="connsiteY1389" fmla="*/ 172947 h 276193"/>
              <a:gd name="connsiteX1390" fmla="*/ 7610347 w 9711199"/>
              <a:gd name="connsiteY1390" fmla="*/ 187958 h 276193"/>
              <a:gd name="connsiteX1391" fmla="*/ 7635581 w 9711199"/>
              <a:gd name="connsiteY1391" fmla="*/ 162724 h 276193"/>
              <a:gd name="connsiteX1392" fmla="*/ 7550870 w 9711199"/>
              <a:gd name="connsiteY1392" fmla="*/ 147713 h 276193"/>
              <a:gd name="connsiteX1393" fmla="*/ 7535858 w 9711199"/>
              <a:gd name="connsiteY1393" fmla="*/ 162724 h 276193"/>
              <a:gd name="connsiteX1394" fmla="*/ 7561092 w 9711199"/>
              <a:gd name="connsiteY1394" fmla="*/ 187958 h 276193"/>
              <a:gd name="connsiteX1395" fmla="*/ 7576104 w 9711199"/>
              <a:gd name="connsiteY1395" fmla="*/ 172947 h 276193"/>
              <a:gd name="connsiteX1396" fmla="*/ 7501615 w 9711199"/>
              <a:gd name="connsiteY1396" fmla="*/ 147713 h 276193"/>
              <a:gd name="connsiteX1397" fmla="*/ 7476381 w 9711199"/>
              <a:gd name="connsiteY1397" fmla="*/ 172947 h 276193"/>
              <a:gd name="connsiteX1398" fmla="*/ 7491392 w 9711199"/>
              <a:gd name="connsiteY1398" fmla="*/ 187958 h 276193"/>
              <a:gd name="connsiteX1399" fmla="*/ 7516626 w 9711199"/>
              <a:gd name="connsiteY1399" fmla="*/ 162724 h 276193"/>
              <a:gd name="connsiteX1400" fmla="*/ 7431914 w 9711199"/>
              <a:gd name="connsiteY1400" fmla="*/ 147713 h 276193"/>
              <a:gd name="connsiteX1401" fmla="*/ 7416903 w 9711199"/>
              <a:gd name="connsiteY1401" fmla="*/ 162724 h 276193"/>
              <a:gd name="connsiteX1402" fmla="*/ 7442137 w 9711199"/>
              <a:gd name="connsiteY1402" fmla="*/ 187958 h 276193"/>
              <a:gd name="connsiteX1403" fmla="*/ 7457148 w 9711199"/>
              <a:gd name="connsiteY1403" fmla="*/ 172947 h 276193"/>
              <a:gd name="connsiteX1404" fmla="*/ 7382660 w 9711199"/>
              <a:gd name="connsiteY1404" fmla="*/ 147713 h 276193"/>
              <a:gd name="connsiteX1405" fmla="*/ 7357426 w 9711199"/>
              <a:gd name="connsiteY1405" fmla="*/ 172947 h 276193"/>
              <a:gd name="connsiteX1406" fmla="*/ 7372437 w 9711199"/>
              <a:gd name="connsiteY1406" fmla="*/ 187958 h 276193"/>
              <a:gd name="connsiteX1407" fmla="*/ 7397671 w 9711199"/>
              <a:gd name="connsiteY1407" fmla="*/ 162724 h 276193"/>
              <a:gd name="connsiteX1408" fmla="*/ 7312959 w 9711199"/>
              <a:gd name="connsiteY1408" fmla="*/ 147713 h 276193"/>
              <a:gd name="connsiteX1409" fmla="*/ 7297948 w 9711199"/>
              <a:gd name="connsiteY1409" fmla="*/ 162724 h 276193"/>
              <a:gd name="connsiteX1410" fmla="*/ 7323182 w 9711199"/>
              <a:gd name="connsiteY1410" fmla="*/ 187958 h 276193"/>
              <a:gd name="connsiteX1411" fmla="*/ 7338193 w 9711199"/>
              <a:gd name="connsiteY1411" fmla="*/ 172947 h 276193"/>
              <a:gd name="connsiteX1412" fmla="*/ 7263704 w 9711199"/>
              <a:gd name="connsiteY1412" fmla="*/ 147713 h 276193"/>
              <a:gd name="connsiteX1413" fmla="*/ 7238470 w 9711199"/>
              <a:gd name="connsiteY1413" fmla="*/ 172947 h 276193"/>
              <a:gd name="connsiteX1414" fmla="*/ 7253482 w 9711199"/>
              <a:gd name="connsiteY1414" fmla="*/ 187958 h 276193"/>
              <a:gd name="connsiteX1415" fmla="*/ 7278716 w 9711199"/>
              <a:gd name="connsiteY1415" fmla="*/ 162724 h 276193"/>
              <a:gd name="connsiteX1416" fmla="*/ 7194004 w 9711199"/>
              <a:gd name="connsiteY1416" fmla="*/ 147713 h 276193"/>
              <a:gd name="connsiteX1417" fmla="*/ 7178993 w 9711199"/>
              <a:gd name="connsiteY1417" fmla="*/ 162724 h 276193"/>
              <a:gd name="connsiteX1418" fmla="*/ 7204227 w 9711199"/>
              <a:gd name="connsiteY1418" fmla="*/ 187958 h 276193"/>
              <a:gd name="connsiteX1419" fmla="*/ 7219238 w 9711199"/>
              <a:gd name="connsiteY1419" fmla="*/ 172947 h 276193"/>
              <a:gd name="connsiteX1420" fmla="*/ 7144749 w 9711199"/>
              <a:gd name="connsiteY1420" fmla="*/ 147713 h 276193"/>
              <a:gd name="connsiteX1421" fmla="*/ 7119515 w 9711199"/>
              <a:gd name="connsiteY1421" fmla="*/ 172947 h 276193"/>
              <a:gd name="connsiteX1422" fmla="*/ 7134526 w 9711199"/>
              <a:gd name="connsiteY1422" fmla="*/ 187958 h 276193"/>
              <a:gd name="connsiteX1423" fmla="*/ 7159760 w 9711199"/>
              <a:gd name="connsiteY1423" fmla="*/ 162724 h 276193"/>
              <a:gd name="connsiteX1424" fmla="*/ 7075049 w 9711199"/>
              <a:gd name="connsiteY1424" fmla="*/ 147713 h 276193"/>
              <a:gd name="connsiteX1425" fmla="*/ 7060038 w 9711199"/>
              <a:gd name="connsiteY1425" fmla="*/ 162724 h 276193"/>
              <a:gd name="connsiteX1426" fmla="*/ 7085272 w 9711199"/>
              <a:gd name="connsiteY1426" fmla="*/ 187958 h 276193"/>
              <a:gd name="connsiteX1427" fmla="*/ 7100283 w 9711199"/>
              <a:gd name="connsiteY1427" fmla="*/ 172947 h 276193"/>
              <a:gd name="connsiteX1428" fmla="*/ 7025794 w 9711199"/>
              <a:gd name="connsiteY1428" fmla="*/ 147713 h 276193"/>
              <a:gd name="connsiteX1429" fmla="*/ 7000560 w 9711199"/>
              <a:gd name="connsiteY1429" fmla="*/ 172947 h 276193"/>
              <a:gd name="connsiteX1430" fmla="*/ 7015571 w 9711199"/>
              <a:gd name="connsiteY1430" fmla="*/ 187958 h 276193"/>
              <a:gd name="connsiteX1431" fmla="*/ 7040805 w 9711199"/>
              <a:gd name="connsiteY1431" fmla="*/ 162724 h 276193"/>
              <a:gd name="connsiteX1432" fmla="*/ 6956094 w 9711199"/>
              <a:gd name="connsiteY1432" fmla="*/ 147713 h 276193"/>
              <a:gd name="connsiteX1433" fmla="*/ 6941082 w 9711199"/>
              <a:gd name="connsiteY1433" fmla="*/ 162724 h 276193"/>
              <a:gd name="connsiteX1434" fmla="*/ 6966316 w 9711199"/>
              <a:gd name="connsiteY1434" fmla="*/ 187958 h 276193"/>
              <a:gd name="connsiteX1435" fmla="*/ 6981328 w 9711199"/>
              <a:gd name="connsiteY1435" fmla="*/ 172947 h 276193"/>
              <a:gd name="connsiteX1436" fmla="*/ 6906839 w 9711199"/>
              <a:gd name="connsiteY1436" fmla="*/ 147713 h 276193"/>
              <a:gd name="connsiteX1437" fmla="*/ 6881605 w 9711199"/>
              <a:gd name="connsiteY1437" fmla="*/ 172947 h 276193"/>
              <a:gd name="connsiteX1438" fmla="*/ 6896616 w 9711199"/>
              <a:gd name="connsiteY1438" fmla="*/ 187958 h 276193"/>
              <a:gd name="connsiteX1439" fmla="*/ 6921850 w 9711199"/>
              <a:gd name="connsiteY1439" fmla="*/ 162724 h 276193"/>
              <a:gd name="connsiteX1440" fmla="*/ 6837140 w 9711199"/>
              <a:gd name="connsiteY1440" fmla="*/ 147713 h 276193"/>
              <a:gd name="connsiteX1441" fmla="*/ 6822128 w 9711199"/>
              <a:gd name="connsiteY1441" fmla="*/ 162725 h 276193"/>
              <a:gd name="connsiteX1442" fmla="*/ 6847361 w 9711199"/>
              <a:gd name="connsiteY1442" fmla="*/ 187958 h 276193"/>
              <a:gd name="connsiteX1443" fmla="*/ 6862373 w 9711199"/>
              <a:gd name="connsiteY1443" fmla="*/ 172946 h 276193"/>
              <a:gd name="connsiteX1444" fmla="*/ 6787886 w 9711199"/>
              <a:gd name="connsiteY1444" fmla="*/ 147713 h 276193"/>
              <a:gd name="connsiteX1445" fmla="*/ 6762651 w 9711199"/>
              <a:gd name="connsiteY1445" fmla="*/ 172947 h 276193"/>
              <a:gd name="connsiteX1446" fmla="*/ 6777662 w 9711199"/>
              <a:gd name="connsiteY1446" fmla="*/ 187959 h 276193"/>
              <a:gd name="connsiteX1447" fmla="*/ 6802897 w 9711199"/>
              <a:gd name="connsiteY1447" fmla="*/ 162724 h 276193"/>
              <a:gd name="connsiteX1448" fmla="*/ 6718184 w 9711199"/>
              <a:gd name="connsiteY1448" fmla="*/ 147713 h 276193"/>
              <a:gd name="connsiteX1449" fmla="*/ 6703173 w 9711199"/>
              <a:gd name="connsiteY1449" fmla="*/ 162724 h 276193"/>
              <a:gd name="connsiteX1450" fmla="*/ 6728408 w 9711199"/>
              <a:gd name="connsiteY1450" fmla="*/ 187959 h 276193"/>
              <a:gd name="connsiteX1451" fmla="*/ 6743419 w 9711199"/>
              <a:gd name="connsiteY1451" fmla="*/ 172947 h 276193"/>
              <a:gd name="connsiteX1452" fmla="*/ 6668929 w 9711199"/>
              <a:gd name="connsiteY1452" fmla="*/ 147713 h 276193"/>
              <a:gd name="connsiteX1453" fmla="*/ 6643696 w 9711199"/>
              <a:gd name="connsiteY1453" fmla="*/ 172946 h 276193"/>
              <a:gd name="connsiteX1454" fmla="*/ 6658707 w 9711199"/>
              <a:gd name="connsiteY1454" fmla="*/ 187957 h 276193"/>
              <a:gd name="connsiteX1455" fmla="*/ 6683941 w 9711199"/>
              <a:gd name="connsiteY1455" fmla="*/ 162724 h 276193"/>
              <a:gd name="connsiteX1456" fmla="*/ 6599230 w 9711199"/>
              <a:gd name="connsiteY1456" fmla="*/ 147713 h 276193"/>
              <a:gd name="connsiteX1457" fmla="*/ 6584219 w 9711199"/>
              <a:gd name="connsiteY1457" fmla="*/ 162724 h 276193"/>
              <a:gd name="connsiteX1458" fmla="*/ 6609452 w 9711199"/>
              <a:gd name="connsiteY1458" fmla="*/ 187957 h 276193"/>
              <a:gd name="connsiteX1459" fmla="*/ 6624464 w 9711199"/>
              <a:gd name="connsiteY1459" fmla="*/ 172946 h 276193"/>
              <a:gd name="connsiteX1460" fmla="*/ 6549975 w 9711199"/>
              <a:gd name="connsiteY1460" fmla="*/ 147713 h 276193"/>
              <a:gd name="connsiteX1461" fmla="*/ 6524741 w 9711199"/>
              <a:gd name="connsiteY1461" fmla="*/ 172947 h 276193"/>
              <a:gd name="connsiteX1462" fmla="*/ 6539752 w 9711199"/>
              <a:gd name="connsiteY1462" fmla="*/ 187959 h 276193"/>
              <a:gd name="connsiteX1463" fmla="*/ 6564986 w 9711199"/>
              <a:gd name="connsiteY1463" fmla="*/ 162724 h 276193"/>
              <a:gd name="connsiteX1464" fmla="*/ 6480274 w 9711199"/>
              <a:gd name="connsiteY1464" fmla="*/ 147713 h 276193"/>
              <a:gd name="connsiteX1465" fmla="*/ 6465263 w 9711199"/>
              <a:gd name="connsiteY1465" fmla="*/ 162724 h 276193"/>
              <a:gd name="connsiteX1466" fmla="*/ 6490497 w 9711199"/>
              <a:gd name="connsiteY1466" fmla="*/ 187959 h 276193"/>
              <a:gd name="connsiteX1467" fmla="*/ 6505508 w 9711199"/>
              <a:gd name="connsiteY1467" fmla="*/ 172947 h 276193"/>
              <a:gd name="connsiteX1468" fmla="*/ 6431019 w 9711199"/>
              <a:gd name="connsiteY1468" fmla="*/ 147713 h 276193"/>
              <a:gd name="connsiteX1469" fmla="*/ 6405786 w 9711199"/>
              <a:gd name="connsiteY1469" fmla="*/ 172946 h 276193"/>
              <a:gd name="connsiteX1470" fmla="*/ 6420797 w 9711199"/>
              <a:gd name="connsiteY1470" fmla="*/ 187957 h 276193"/>
              <a:gd name="connsiteX1471" fmla="*/ 6446030 w 9711199"/>
              <a:gd name="connsiteY1471" fmla="*/ 162724 h 276193"/>
              <a:gd name="connsiteX1472" fmla="*/ 6361320 w 9711199"/>
              <a:gd name="connsiteY1472" fmla="*/ 147713 h 276193"/>
              <a:gd name="connsiteX1473" fmla="*/ 6346309 w 9711199"/>
              <a:gd name="connsiteY1473" fmla="*/ 162724 h 276193"/>
              <a:gd name="connsiteX1474" fmla="*/ 6371542 w 9711199"/>
              <a:gd name="connsiteY1474" fmla="*/ 187957 h 276193"/>
              <a:gd name="connsiteX1475" fmla="*/ 6386554 w 9711199"/>
              <a:gd name="connsiteY1475" fmla="*/ 172946 h 276193"/>
              <a:gd name="connsiteX1476" fmla="*/ 6312065 w 9711199"/>
              <a:gd name="connsiteY1476" fmla="*/ 147713 h 276193"/>
              <a:gd name="connsiteX1477" fmla="*/ 6286831 w 9711199"/>
              <a:gd name="connsiteY1477" fmla="*/ 172948 h 276193"/>
              <a:gd name="connsiteX1478" fmla="*/ 6301842 w 9711199"/>
              <a:gd name="connsiteY1478" fmla="*/ 187959 h 276193"/>
              <a:gd name="connsiteX1479" fmla="*/ 6327077 w 9711199"/>
              <a:gd name="connsiteY1479" fmla="*/ 162724 h 276193"/>
              <a:gd name="connsiteX1480" fmla="*/ 6242363 w 9711199"/>
              <a:gd name="connsiteY1480" fmla="*/ 147713 h 276193"/>
              <a:gd name="connsiteX1481" fmla="*/ 6227352 w 9711199"/>
              <a:gd name="connsiteY1481" fmla="*/ 162724 h 276193"/>
              <a:gd name="connsiteX1482" fmla="*/ 6252587 w 9711199"/>
              <a:gd name="connsiteY1482" fmla="*/ 187959 h 276193"/>
              <a:gd name="connsiteX1483" fmla="*/ 6267598 w 9711199"/>
              <a:gd name="connsiteY1483" fmla="*/ 172947 h 276193"/>
              <a:gd name="connsiteX1484" fmla="*/ 6193109 w 9711199"/>
              <a:gd name="connsiteY1484" fmla="*/ 147713 h 276193"/>
              <a:gd name="connsiteX1485" fmla="*/ 6167875 w 9711199"/>
              <a:gd name="connsiteY1485" fmla="*/ 172946 h 276193"/>
              <a:gd name="connsiteX1486" fmla="*/ 6182886 w 9711199"/>
              <a:gd name="connsiteY1486" fmla="*/ 187957 h 276193"/>
              <a:gd name="connsiteX1487" fmla="*/ 6208120 w 9711199"/>
              <a:gd name="connsiteY1487" fmla="*/ 162724 h 276193"/>
              <a:gd name="connsiteX1488" fmla="*/ 6123410 w 9711199"/>
              <a:gd name="connsiteY1488" fmla="*/ 147713 h 276193"/>
              <a:gd name="connsiteX1489" fmla="*/ 6108399 w 9711199"/>
              <a:gd name="connsiteY1489" fmla="*/ 162724 h 276193"/>
              <a:gd name="connsiteX1490" fmla="*/ 6133631 w 9711199"/>
              <a:gd name="connsiteY1490" fmla="*/ 187957 h 276193"/>
              <a:gd name="connsiteX1491" fmla="*/ 6148643 w 9711199"/>
              <a:gd name="connsiteY1491" fmla="*/ 172946 h 276193"/>
              <a:gd name="connsiteX1492" fmla="*/ 6074155 w 9711199"/>
              <a:gd name="connsiteY1492" fmla="*/ 147713 h 276193"/>
              <a:gd name="connsiteX1493" fmla="*/ 6048920 w 9711199"/>
              <a:gd name="connsiteY1493" fmla="*/ 172947 h 276193"/>
              <a:gd name="connsiteX1494" fmla="*/ 6063932 w 9711199"/>
              <a:gd name="connsiteY1494" fmla="*/ 187959 h 276193"/>
              <a:gd name="connsiteX1495" fmla="*/ 6089166 w 9711199"/>
              <a:gd name="connsiteY1495" fmla="*/ 162724 h 276193"/>
              <a:gd name="connsiteX1496" fmla="*/ 6004453 w 9711199"/>
              <a:gd name="connsiteY1496" fmla="*/ 147713 h 276193"/>
              <a:gd name="connsiteX1497" fmla="*/ 5989442 w 9711199"/>
              <a:gd name="connsiteY1497" fmla="*/ 162724 h 276193"/>
              <a:gd name="connsiteX1498" fmla="*/ 6014677 w 9711199"/>
              <a:gd name="connsiteY1498" fmla="*/ 187959 h 276193"/>
              <a:gd name="connsiteX1499" fmla="*/ 6029688 w 9711199"/>
              <a:gd name="connsiteY1499" fmla="*/ 172947 h 276193"/>
              <a:gd name="connsiteX1500" fmla="*/ 5955199 w 9711199"/>
              <a:gd name="connsiteY1500" fmla="*/ 147713 h 276193"/>
              <a:gd name="connsiteX1501" fmla="*/ 5929965 w 9711199"/>
              <a:gd name="connsiteY1501" fmla="*/ 172946 h 276193"/>
              <a:gd name="connsiteX1502" fmla="*/ 5944976 w 9711199"/>
              <a:gd name="connsiteY1502" fmla="*/ 187957 h 276193"/>
              <a:gd name="connsiteX1503" fmla="*/ 5970210 w 9711199"/>
              <a:gd name="connsiteY1503" fmla="*/ 162724 h 276193"/>
              <a:gd name="connsiteX1504" fmla="*/ 5885500 w 9711199"/>
              <a:gd name="connsiteY1504" fmla="*/ 147713 h 276193"/>
              <a:gd name="connsiteX1505" fmla="*/ 5870489 w 9711199"/>
              <a:gd name="connsiteY1505" fmla="*/ 162725 h 276193"/>
              <a:gd name="connsiteX1506" fmla="*/ 5895722 w 9711199"/>
              <a:gd name="connsiteY1506" fmla="*/ 187957 h 276193"/>
              <a:gd name="connsiteX1507" fmla="*/ 5910733 w 9711199"/>
              <a:gd name="connsiteY1507" fmla="*/ 172946 h 276193"/>
              <a:gd name="connsiteX1508" fmla="*/ 5836245 w 9711199"/>
              <a:gd name="connsiteY1508" fmla="*/ 147713 h 276193"/>
              <a:gd name="connsiteX1509" fmla="*/ 5811011 w 9711199"/>
              <a:gd name="connsiteY1509" fmla="*/ 172947 h 276193"/>
              <a:gd name="connsiteX1510" fmla="*/ 5826022 w 9711199"/>
              <a:gd name="connsiteY1510" fmla="*/ 187958 h 276193"/>
              <a:gd name="connsiteX1511" fmla="*/ 5851256 w 9711199"/>
              <a:gd name="connsiteY1511" fmla="*/ 162724 h 276193"/>
              <a:gd name="connsiteX1512" fmla="*/ 5766544 w 9711199"/>
              <a:gd name="connsiteY1512" fmla="*/ 147713 h 276193"/>
              <a:gd name="connsiteX1513" fmla="*/ 5751533 w 9711199"/>
              <a:gd name="connsiteY1513" fmla="*/ 162724 h 276193"/>
              <a:gd name="connsiteX1514" fmla="*/ 5776767 w 9711199"/>
              <a:gd name="connsiteY1514" fmla="*/ 187958 h 276193"/>
              <a:gd name="connsiteX1515" fmla="*/ 5791779 w 9711199"/>
              <a:gd name="connsiteY1515" fmla="*/ 172947 h 276193"/>
              <a:gd name="connsiteX1516" fmla="*/ 5717289 w 9711199"/>
              <a:gd name="connsiteY1516" fmla="*/ 147713 h 276193"/>
              <a:gd name="connsiteX1517" fmla="*/ 5692055 w 9711199"/>
              <a:gd name="connsiteY1517" fmla="*/ 172947 h 276193"/>
              <a:gd name="connsiteX1518" fmla="*/ 5707067 w 9711199"/>
              <a:gd name="connsiteY1518" fmla="*/ 187958 h 276193"/>
              <a:gd name="connsiteX1519" fmla="*/ 5732301 w 9711199"/>
              <a:gd name="connsiteY1519" fmla="*/ 162724 h 276193"/>
              <a:gd name="connsiteX1520" fmla="*/ 5647589 w 9711199"/>
              <a:gd name="connsiteY1520" fmla="*/ 147713 h 276193"/>
              <a:gd name="connsiteX1521" fmla="*/ 5632578 w 9711199"/>
              <a:gd name="connsiteY1521" fmla="*/ 162724 h 276193"/>
              <a:gd name="connsiteX1522" fmla="*/ 5657812 w 9711199"/>
              <a:gd name="connsiteY1522" fmla="*/ 187958 h 276193"/>
              <a:gd name="connsiteX1523" fmla="*/ 5672823 w 9711199"/>
              <a:gd name="connsiteY1523" fmla="*/ 172947 h 276193"/>
              <a:gd name="connsiteX1524" fmla="*/ 5598334 w 9711199"/>
              <a:gd name="connsiteY1524" fmla="*/ 147713 h 276193"/>
              <a:gd name="connsiteX1525" fmla="*/ 5573100 w 9711199"/>
              <a:gd name="connsiteY1525" fmla="*/ 172947 h 276193"/>
              <a:gd name="connsiteX1526" fmla="*/ 5588111 w 9711199"/>
              <a:gd name="connsiteY1526" fmla="*/ 187958 h 276193"/>
              <a:gd name="connsiteX1527" fmla="*/ 5613345 w 9711199"/>
              <a:gd name="connsiteY1527" fmla="*/ 162724 h 276193"/>
              <a:gd name="connsiteX1528" fmla="*/ 5528633 w 9711199"/>
              <a:gd name="connsiteY1528" fmla="*/ 147713 h 276193"/>
              <a:gd name="connsiteX1529" fmla="*/ 5513622 w 9711199"/>
              <a:gd name="connsiteY1529" fmla="*/ 162724 h 276193"/>
              <a:gd name="connsiteX1530" fmla="*/ 5538856 w 9711199"/>
              <a:gd name="connsiteY1530" fmla="*/ 187958 h 276193"/>
              <a:gd name="connsiteX1531" fmla="*/ 5553868 w 9711199"/>
              <a:gd name="connsiteY1531" fmla="*/ 172947 h 276193"/>
              <a:gd name="connsiteX1532" fmla="*/ 5479378 w 9711199"/>
              <a:gd name="connsiteY1532" fmla="*/ 147713 h 276193"/>
              <a:gd name="connsiteX1533" fmla="*/ 5454145 w 9711199"/>
              <a:gd name="connsiteY1533" fmla="*/ 172947 h 276193"/>
              <a:gd name="connsiteX1534" fmla="*/ 5469156 w 9711199"/>
              <a:gd name="connsiteY1534" fmla="*/ 187958 h 276193"/>
              <a:gd name="connsiteX1535" fmla="*/ 5494390 w 9711199"/>
              <a:gd name="connsiteY1535" fmla="*/ 162724 h 276193"/>
              <a:gd name="connsiteX1536" fmla="*/ 5409678 w 9711199"/>
              <a:gd name="connsiteY1536" fmla="*/ 147713 h 276193"/>
              <a:gd name="connsiteX1537" fmla="*/ 5394667 w 9711199"/>
              <a:gd name="connsiteY1537" fmla="*/ 162724 h 276193"/>
              <a:gd name="connsiteX1538" fmla="*/ 5419901 w 9711199"/>
              <a:gd name="connsiteY1538" fmla="*/ 187958 h 276193"/>
              <a:gd name="connsiteX1539" fmla="*/ 5434912 w 9711199"/>
              <a:gd name="connsiteY1539" fmla="*/ 172947 h 276193"/>
              <a:gd name="connsiteX1540" fmla="*/ 5360424 w 9711199"/>
              <a:gd name="connsiteY1540" fmla="*/ 147713 h 276193"/>
              <a:gd name="connsiteX1541" fmla="*/ 5335190 w 9711199"/>
              <a:gd name="connsiteY1541" fmla="*/ 172947 h 276193"/>
              <a:gd name="connsiteX1542" fmla="*/ 5350201 w 9711199"/>
              <a:gd name="connsiteY1542" fmla="*/ 187958 h 276193"/>
              <a:gd name="connsiteX1543" fmla="*/ 5375435 w 9711199"/>
              <a:gd name="connsiteY1543" fmla="*/ 162724 h 276193"/>
              <a:gd name="connsiteX1544" fmla="*/ 5290723 w 9711199"/>
              <a:gd name="connsiteY1544" fmla="*/ 147713 h 276193"/>
              <a:gd name="connsiteX1545" fmla="*/ 5275712 w 9711199"/>
              <a:gd name="connsiteY1545" fmla="*/ 162724 h 276193"/>
              <a:gd name="connsiteX1546" fmla="*/ 5300946 w 9711199"/>
              <a:gd name="connsiteY1546" fmla="*/ 187958 h 276193"/>
              <a:gd name="connsiteX1547" fmla="*/ 5315957 w 9711199"/>
              <a:gd name="connsiteY1547" fmla="*/ 172947 h 276193"/>
              <a:gd name="connsiteX1548" fmla="*/ 5241468 w 9711199"/>
              <a:gd name="connsiteY1548" fmla="*/ 147713 h 276193"/>
              <a:gd name="connsiteX1549" fmla="*/ 5216234 w 9711199"/>
              <a:gd name="connsiteY1549" fmla="*/ 172947 h 276193"/>
              <a:gd name="connsiteX1550" fmla="*/ 5231246 w 9711199"/>
              <a:gd name="connsiteY1550" fmla="*/ 187958 h 276193"/>
              <a:gd name="connsiteX1551" fmla="*/ 5256480 w 9711199"/>
              <a:gd name="connsiteY1551" fmla="*/ 162724 h 276193"/>
              <a:gd name="connsiteX1552" fmla="*/ 5171768 w 9711199"/>
              <a:gd name="connsiteY1552" fmla="*/ 147713 h 276193"/>
              <a:gd name="connsiteX1553" fmla="*/ 5156757 w 9711199"/>
              <a:gd name="connsiteY1553" fmla="*/ 162724 h 276193"/>
              <a:gd name="connsiteX1554" fmla="*/ 5181991 w 9711199"/>
              <a:gd name="connsiteY1554" fmla="*/ 187958 h 276193"/>
              <a:gd name="connsiteX1555" fmla="*/ 5197002 w 9711199"/>
              <a:gd name="connsiteY1555" fmla="*/ 172947 h 276193"/>
              <a:gd name="connsiteX1556" fmla="*/ 5122513 w 9711199"/>
              <a:gd name="connsiteY1556" fmla="*/ 147713 h 276193"/>
              <a:gd name="connsiteX1557" fmla="*/ 5097279 w 9711199"/>
              <a:gd name="connsiteY1557" fmla="*/ 172947 h 276193"/>
              <a:gd name="connsiteX1558" fmla="*/ 5112290 w 9711199"/>
              <a:gd name="connsiteY1558" fmla="*/ 187958 h 276193"/>
              <a:gd name="connsiteX1559" fmla="*/ 5137524 w 9711199"/>
              <a:gd name="connsiteY1559" fmla="*/ 162724 h 276193"/>
              <a:gd name="connsiteX1560" fmla="*/ 5052813 w 9711199"/>
              <a:gd name="connsiteY1560" fmla="*/ 147713 h 276193"/>
              <a:gd name="connsiteX1561" fmla="*/ 5037802 w 9711199"/>
              <a:gd name="connsiteY1561" fmla="*/ 162724 h 276193"/>
              <a:gd name="connsiteX1562" fmla="*/ 5063035 w 9711199"/>
              <a:gd name="connsiteY1562" fmla="*/ 187958 h 276193"/>
              <a:gd name="connsiteX1563" fmla="*/ 5078047 w 9711199"/>
              <a:gd name="connsiteY1563" fmla="*/ 172947 h 276193"/>
              <a:gd name="connsiteX1564" fmla="*/ 5003558 w 9711199"/>
              <a:gd name="connsiteY1564" fmla="*/ 147713 h 276193"/>
              <a:gd name="connsiteX1565" fmla="*/ 4978324 w 9711199"/>
              <a:gd name="connsiteY1565" fmla="*/ 172947 h 276193"/>
              <a:gd name="connsiteX1566" fmla="*/ 4993335 w 9711199"/>
              <a:gd name="connsiteY1566" fmla="*/ 187958 h 276193"/>
              <a:gd name="connsiteX1567" fmla="*/ 5018569 w 9711199"/>
              <a:gd name="connsiteY1567" fmla="*/ 162724 h 276193"/>
              <a:gd name="connsiteX1568" fmla="*/ 4933858 w 9711199"/>
              <a:gd name="connsiteY1568" fmla="*/ 147713 h 276193"/>
              <a:gd name="connsiteX1569" fmla="*/ 4918846 w 9711199"/>
              <a:gd name="connsiteY1569" fmla="*/ 162724 h 276193"/>
              <a:gd name="connsiteX1570" fmla="*/ 4944080 w 9711199"/>
              <a:gd name="connsiteY1570" fmla="*/ 187958 h 276193"/>
              <a:gd name="connsiteX1571" fmla="*/ 4959092 w 9711199"/>
              <a:gd name="connsiteY1571" fmla="*/ 172947 h 276193"/>
              <a:gd name="connsiteX1572" fmla="*/ 4884603 w 9711199"/>
              <a:gd name="connsiteY1572" fmla="*/ 147713 h 276193"/>
              <a:gd name="connsiteX1573" fmla="*/ 4865216 w 9711199"/>
              <a:gd name="connsiteY1573" fmla="*/ 167100 h 276193"/>
              <a:gd name="connsiteX1574" fmla="*/ 4880227 w 9711199"/>
              <a:gd name="connsiteY1574" fmla="*/ 182111 h 276193"/>
              <a:gd name="connsiteX1575" fmla="*/ 4899614 w 9711199"/>
              <a:gd name="connsiteY1575" fmla="*/ 162724 h 276193"/>
              <a:gd name="connsiteX1576" fmla="*/ 4826597 w 9711199"/>
              <a:gd name="connsiteY1576" fmla="*/ 147713 h 276193"/>
              <a:gd name="connsiteX1577" fmla="*/ 4811585 w 9711199"/>
              <a:gd name="connsiteY1577" fmla="*/ 162724 h 276193"/>
              <a:gd name="connsiteX1578" fmla="*/ 4830972 w 9711199"/>
              <a:gd name="connsiteY1578" fmla="*/ 182111 h 276193"/>
              <a:gd name="connsiteX1579" fmla="*/ 4845984 w 9711199"/>
              <a:gd name="connsiteY1579" fmla="*/ 167100 h 276193"/>
              <a:gd name="connsiteX1580" fmla="*/ 4777342 w 9711199"/>
              <a:gd name="connsiteY1580" fmla="*/ 147713 h 276193"/>
              <a:gd name="connsiteX1581" fmla="*/ 4752110 w 9711199"/>
              <a:gd name="connsiteY1581" fmla="*/ 172944 h 276193"/>
              <a:gd name="connsiteX1582" fmla="*/ 4767122 w 9711199"/>
              <a:gd name="connsiteY1582" fmla="*/ 187955 h 276193"/>
              <a:gd name="connsiteX1583" fmla="*/ 4792353 w 9711199"/>
              <a:gd name="connsiteY1583" fmla="*/ 162724 h 276193"/>
              <a:gd name="connsiteX1584" fmla="*/ 4707647 w 9711199"/>
              <a:gd name="connsiteY1584" fmla="*/ 147713 h 276193"/>
              <a:gd name="connsiteX1585" fmla="*/ 4692635 w 9711199"/>
              <a:gd name="connsiteY1585" fmla="*/ 162724 h 276193"/>
              <a:gd name="connsiteX1586" fmla="*/ 4717866 w 9711199"/>
              <a:gd name="connsiteY1586" fmla="*/ 187955 h 276193"/>
              <a:gd name="connsiteX1587" fmla="*/ 4732878 w 9711199"/>
              <a:gd name="connsiteY1587" fmla="*/ 172944 h 276193"/>
              <a:gd name="connsiteX1588" fmla="*/ 4658392 w 9711199"/>
              <a:gd name="connsiteY1588" fmla="*/ 147713 h 276193"/>
              <a:gd name="connsiteX1589" fmla="*/ 4633158 w 9711199"/>
              <a:gd name="connsiteY1589" fmla="*/ 172947 h 276193"/>
              <a:gd name="connsiteX1590" fmla="*/ 4648169 w 9711199"/>
              <a:gd name="connsiteY1590" fmla="*/ 187958 h 276193"/>
              <a:gd name="connsiteX1591" fmla="*/ 4673403 w 9711199"/>
              <a:gd name="connsiteY1591" fmla="*/ 162724 h 276193"/>
              <a:gd name="connsiteX1592" fmla="*/ 4588691 w 9711199"/>
              <a:gd name="connsiteY1592" fmla="*/ 147713 h 276193"/>
              <a:gd name="connsiteX1593" fmla="*/ 4573680 w 9711199"/>
              <a:gd name="connsiteY1593" fmla="*/ 162724 h 276193"/>
              <a:gd name="connsiteX1594" fmla="*/ 4598914 w 9711199"/>
              <a:gd name="connsiteY1594" fmla="*/ 187958 h 276193"/>
              <a:gd name="connsiteX1595" fmla="*/ 4613925 w 9711199"/>
              <a:gd name="connsiteY1595" fmla="*/ 172947 h 276193"/>
              <a:gd name="connsiteX1596" fmla="*/ 4539437 w 9711199"/>
              <a:gd name="connsiteY1596" fmla="*/ 147713 h 276193"/>
              <a:gd name="connsiteX1597" fmla="*/ 4514203 w 9711199"/>
              <a:gd name="connsiteY1597" fmla="*/ 172947 h 276193"/>
              <a:gd name="connsiteX1598" fmla="*/ 4529214 w 9711199"/>
              <a:gd name="connsiteY1598" fmla="*/ 187958 h 276193"/>
              <a:gd name="connsiteX1599" fmla="*/ 4554448 w 9711199"/>
              <a:gd name="connsiteY1599" fmla="*/ 162724 h 276193"/>
              <a:gd name="connsiteX1600" fmla="*/ 4469736 w 9711199"/>
              <a:gd name="connsiteY1600" fmla="*/ 147713 h 276193"/>
              <a:gd name="connsiteX1601" fmla="*/ 4454725 w 9711199"/>
              <a:gd name="connsiteY1601" fmla="*/ 162724 h 276193"/>
              <a:gd name="connsiteX1602" fmla="*/ 4479959 w 9711199"/>
              <a:gd name="connsiteY1602" fmla="*/ 187958 h 276193"/>
              <a:gd name="connsiteX1603" fmla="*/ 4494970 w 9711199"/>
              <a:gd name="connsiteY1603" fmla="*/ 172947 h 276193"/>
              <a:gd name="connsiteX1604" fmla="*/ 4420481 w 9711199"/>
              <a:gd name="connsiteY1604" fmla="*/ 147713 h 276193"/>
              <a:gd name="connsiteX1605" fmla="*/ 4395247 w 9711199"/>
              <a:gd name="connsiteY1605" fmla="*/ 172947 h 276193"/>
              <a:gd name="connsiteX1606" fmla="*/ 4410259 w 9711199"/>
              <a:gd name="connsiteY1606" fmla="*/ 187958 h 276193"/>
              <a:gd name="connsiteX1607" fmla="*/ 4435493 w 9711199"/>
              <a:gd name="connsiteY1607" fmla="*/ 162724 h 276193"/>
              <a:gd name="connsiteX1608" fmla="*/ 4350781 w 9711199"/>
              <a:gd name="connsiteY1608" fmla="*/ 147713 h 276193"/>
              <a:gd name="connsiteX1609" fmla="*/ 4335770 w 9711199"/>
              <a:gd name="connsiteY1609" fmla="*/ 162724 h 276193"/>
              <a:gd name="connsiteX1610" fmla="*/ 4361004 w 9711199"/>
              <a:gd name="connsiteY1610" fmla="*/ 187958 h 276193"/>
              <a:gd name="connsiteX1611" fmla="*/ 4376015 w 9711199"/>
              <a:gd name="connsiteY1611" fmla="*/ 172947 h 276193"/>
              <a:gd name="connsiteX1612" fmla="*/ 4301526 w 9711199"/>
              <a:gd name="connsiteY1612" fmla="*/ 147713 h 276193"/>
              <a:gd name="connsiteX1613" fmla="*/ 4276292 w 9711199"/>
              <a:gd name="connsiteY1613" fmla="*/ 172947 h 276193"/>
              <a:gd name="connsiteX1614" fmla="*/ 4291303 w 9711199"/>
              <a:gd name="connsiteY1614" fmla="*/ 187958 h 276193"/>
              <a:gd name="connsiteX1615" fmla="*/ 4316537 w 9711199"/>
              <a:gd name="connsiteY1615" fmla="*/ 162724 h 276193"/>
              <a:gd name="connsiteX1616" fmla="*/ 4231826 w 9711199"/>
              <a:gd name="connsiteY1616" fmla="*/ 147713 h 276193"/>
              <a:gd name="connsiteX1617" fmla="*/ 4216815 w 9711199"/>
              <a:gd name="connsiteY1617" fmla="*/ 162724 h 276193"/>
              <a:gd name="connsiteX1618" fmla="*/ 4242049 w 9711199"/>
              <a:gd name="connsiteY1618" fmla="*/ 187958 h 276193"/>
              <a:gd name="connsiteX1619" fmla="*/ 4257060 w 9711199"/>
              <a:gd name="connsiteY1619" fmla="*/ 172947 h 276193"/>
              <a:gd name="connsiteX1620" fmla="*/ 4182571 w 9711199"/>
              <a:gd name="connsiteY1620" fmla="*/ 147713 h 276193"/>
              <a:gd name="connsiteX1621" fmla="*/ 4157337 w 9711199"/>
              <a:gd name="connsiteY1621" fmla="*/ 172947 h 276193"/>
              <a:gd name="connsiteX1622" fmla="*/ 4172348 w 9711199"/>
              <a:gd name="connsiteY1622" fmla="*/ 187958 h 276193"/>
              <a:gd name="connsiteX1623" fmla="*/ 4197582 w 9711199"/>
              <a:gd name="connsiteY1623" fmla="*/ 162724 h 276193"/>
              <a:gd name="connsiteX1624" fmla="*/ 4112871 w 9711199"/>
              <a:gd name="connsiteY1624" fmla="*/ 147713 h 276193"/>
              <a:gd name="connsiteX1625" fmla="*/ 4097859 w 9711199"/>
              <a:gd name="connsiteY1625" fmla="*/ 162724 h 276193"/>
              <a:gd name="connsiteX1626" fmla="*/ 4123093 w 9711199"/>
              <a:gd name="connsiteY1626" fmla="*/ 187958 h 276193"/>
              <a:gd name="connsiteX1627" fmla="*/ 4138105 w 9711199"/>
              <a:gd name="connsiteY1627" fmla="*/ 172947 h 276193"/>
              <a:gd name="connsiteX1628" fmla="*/ 4063616 w 9711199"/>
              <a:gd name="connsiteY1628" fmla="*/ 147713 h 276193"/>
              <a:gd name="connsiteX1629" fmla="*/ 4038382 w 9711199"/>
              <a:gd name="connsiteY1629" fmla="*/ 172947 h 276193"/>
              <a:gd name="connsiteX1630" fmla="*/ 4053393 w 9711199"/>
              <a:gd name="connsiteY1630" fmla="*/ 187958 h 276193"/>
              <a:gd name="connsiteX1631" fmla="*/ 4078627 w 9711199"/>
              <a:gd name="connsiteY1631" fmla="*/ 162724 h 276193"/>
              <a:gd name="connsiteX1632" fmla="*/ 3993916 w 9711199"/>
              <a:gd name="connsiteY1632" fmla="*/ 147713 h 276193"/>
              <a:gd name="connsiteX1633" fmla="*/ 3978905 w 9711199"/>
              <a:gd name="connsiteY1633" fmla="*/ 162724 h 276193"/>
              <a:gd name="connsiteX1634" fmla="*/ 4004138 w 9711199"/>
              <a:gd name="connsiteY1634" fmla="*/ 187958 h 276193"/>
              <a:gd name="connsiteX1635" fmla="*/ 4019149 w 9711199"/>
              <a:gd name="connsiteY1635" fmla="*/ 172947 h 276193"/>
              <a:gd name="connsiteX1636" fmla="*/ 3944661 w 9711199"/>
              <a:gd name="connsiteY1636" fmla="*/ 147713 h 276193"/>
              <a:gd name="connsiteX1637" fmla="*/ 3919427 w 9711199"/>
              <a:gd name="connsiteY1637" fmla="*/ 172947 h 276193"/>
              <a:gd name="connsiteX1638" fmla="*/ 3934438 w 9711199"/>
              <a:gd name="connsiteY1638" fmla="*/ 187958 h 276193"/>
              <a:gd name="connsiteX1639" fmla="*/ 3959672 w 9711199"/>
              <a:gd name="connsiteY1639" fmla="*/ 162724 h 276193"/>
              <a:gd name="connsiteX1640" fmla="*/ 3874961 w 9711199"/>
              <a:gd name="connsiteY1640" fmla="*/ 147713 h 276193"/>
              <a:gd name="connsiteX1641" fmla="*/ 3859949 w 9711199"/>
              <a:gd name="connsiteY1641" fmla="*/ 162724 h 276193"/>
              <a:gd name="connsiteX1642" fmla="*/ 3885183 w 9711199"/>
              <a:gd name="connsiteY1642" fmla="*/ 187958 h 276193"/>
              <a:gd name="connsiteX1643" fmla="*/ 3900194 w 9711199"/>
              <a:gd name="connsiteY1643" fmla="*/ 172947 h 276193"/>
              <a:gd name="connsiteX1644" fmla="*/ 3825706 w 9711199"/>
              <a:gd name="connsiteY1644" fmla="*/ 147713 h 276193"/>
              <a:gd name="connsiteX1645" fmla="*/ 3800471 w 9711199"/>
              <a:gd name="connsiteY1645" fmla="*/ 172947 h 276193"/>
              <a:gd name="connsiteX1646" fmla="*/ 3815483 w 9711199"/>
              <a:gd name="connsiteY1646" fmla="*/ 187958 h 276193"/>
              <a:gd name="connsiteX1647" fmla="*/ 3840717 w 9711199"/>
              <a:gd name="connsiteY1647" fmla="*/ 162724 h 276193"/>
              <a:gd name="connsiteX1648" fmla="*/ 3756005 w 9711199"/>
              <a:gd name="connsiteY1648" fmla="*/ 147713 h 276193"/>
              <a:gd name="connsiteX1649" fmla="*/ 3740994 w 9711199"/>
              <a:gd name="connsiteY1649" fmla="*/ 162724 h 276193"/>
              <a:gd name="connsiteX1650" fmla="*/ 3766228 w 9711199"/>
              <a:gd name="connsiteY1650" fmla="*/ 187958 h 276193"/>
              <a:gd name="connsiteX1651" fmla="*/ 3781239 w 9711199"/>
              <a:gd name="connsiteY1651" fmla="*/ 172947 h 276193"/>
              <a:gd name="connsiteX1652" fmla="*/ 3706750 w 9711199"/>
              <a:gd name="connsiteY1652" fmla="*/ 147713 h 276193"/>
              <a:gd name="connsiteX1653" fmla="*/ 3681516 w 9711199"/>
              <a:gd name="connsiteY1653" fmla="*/ 172947 h 276193"/>
              <a:gd name="connsiteX1654" fmla="*/ 3696527 w 9711199"/>
              <a:gd name="connsiteY1654" fmla="*/ 187958 h 276193"/>
              <a:gd name="connsiteX1655" fmla="*/ 3721762 w 9711199"/>
              <a:gd name="connsiteY1655" fmla="*/ 162724 h 276193"/>
              <a:gd name="connsiteX1656" fmla="*/ 3637050 w 9711199"/>
              <a:gd name="connsiteY1656" fmla="*/ 147713 h 276193"/>
              <a:gd name="connsiteX1657" fmla="*/ 3622039 w 9711199"/>
              <a:gd name="connsiteY1657" fmla="*/ 162724 h 276193"/>
              <a:gd name="connsiteX1658" fmla="*/ 3647273 w 9711199"/>
              <a:gd name="connsiteY1658" fmla="*/ 187958 h 276193"/>
              <a:gd name="connsiteX1659" fmla="*/ 3662284 w 9711199"/>
              <a:gd name="connsiteY1659" fmla="*/ 172947 h 276193"/>
              <a:gd name="connsiteX1660" fmla="*/ 3587795 w 9711199"/>
              <a:gd name="connsiteY1660" fmla="*/ 147713 h 276193"/>
              <a:gd name="connsiteX1661" fmla="*/ 3562561 w 9711199"/>
              <a:gd name="connsiteY1661" fmla="*/ 172947 h 276193"/>
              <a:gd name="connsiteX1662" fmla="*/ 3577572 w 9711199"/>
              <a:gd name="connsiteY1662" fmla="*/ 187958 h 276193"/>
              <a:gd name="connsiteX1663" fmla="*/ 3602806 w 9711199"/>
              <a:gd name="connsiteY1663" fmla="*/ 162724 h 276193"/>
              <a:gd name="connsiteX1664" fmla="*/ 3518095 w 9711199"/>
              <a:gd name="connsiteY1664" fmla="*/ 147713 h 276193"/>
              <a:gd name="connsiteX1665" fmla="*/ 3503083 w 9711199"/>
              <a:gd name="connsiteY1665" fmla="*/ 162724 h 276193"/>
              <a:gd name="connsiteX1666" fmla="*/ 3528318 w 9711199"/>
              <a:gd name="connsiteY1666" fmla="*/ 187958 h 276193"/>
              <a:gd name="connsiteX1667" fmla="*/ 3543329 w 9711199"/>
              <a:gd name="connsiteY1667" fmla="*/ 172947 h 276193"/>
              <a:gd name="connsiteX1668" fmla="*/ 3468840 w 9711199"/>
              <a:gd name="connsiteY1668" fmla="*/ 147713 h 276193"/>
              <a:gd name="connsiteX1669" fmla="*/ 3443606 w 9711199"/>
              <a:gd name="connsiteY1669" fmla="*/ 172947 h 276193"/>
              <a:gd name="connsiteX1670" fmla="*/ 3458617 w 9711199"/>
              <a:gd name="connsiteY1670" fmla="*/ 187958 h 276193"/>
              <a:gd name="connsiteX1671" fmla="*/ 3483851 w 9711199"/>
              <a:gd name="connsiteY1671" fmla="*/ 162724 h 276193"/>
              <a:gd name="connsiteX1672" fmla="*/ 3399139 w 9711199"/>
              <a:gd name="connsiteY1672" fmla="*/ 147713 h 276193"/>
              <a:gd name="connsiteX1673" fmla="*/ 3384128 w 9711199"/>
              <a:gd name="connsiteY1673" fmla="*/ 162724 h 276193"/>
              <a:gd name="connsiteX1674" fmla="*/ 3409362 w 9711199"/>
              <a:gd name="connsiteY1674" fmla="*/ 187958 h 276193"/>
              <a:gd name="connsiteX1675" fmla="*/ 3424374 w 9711199"/>
              <a:gd name="connsiteY1675" fmla="*/ 172947 h 276193"/>
              <a:gd name="connsiteX1676" fmla="*/ 3349885 w 9711199"/>
              <a:gd name="connsiteY1676" fmla="*/ 147713 h 276193"/>
              <a:gd name="connsiteX1677" fmla="*/ 3324651 w 9711199"/>
              <a:gd name="connsiteY1677" fmla="*/ 172947 h 276193"/>
              <a:gd name="connsiteX1678" fmla="*/ 3339662 w 9711199"/>
              <a:gd name="connsiteY1678" fmla="*/ 187958 h 276193"/>
              <a:gd name="connsiteX1679" fmla="*/ 3364896 w 9711199"/>
              <a:gd name="connsiteY1679" fmla="*/ 162724 h 276193"/>
              <a:gd name="connsiteX1680" fmla="*/ 3280184 w 9711199"/>
              <a:gd name="connsiteY1680" fmla="*/ 147713 h 276193"/>
              <a:gd name="connsiteX1681" fmla="*/ 3265173 w 9711199"/>
              <a:gd name="connsiteY1681" fmla="*/ 162724 h 276193"/>
              <a:gd name="connsiteX1682" fmla="*/ 3290407 w 9711199"/>
              <a:gd name="connsiteY1682" fmla="*/ 187958 h 276193"/>
              <a:gd name="connsiteX1683" fmla="*/ 3305418 w 9711199"/>
              <a:gd name="connsiteY1683" fmla="*/ 172947 h 276193"/>
              <a:gd name="connsiteX1684" fmla="*/ 3230930 w 9711199"/>
              <a:gd name="connsiteY1684" fmla="*/ 147713 h 276193"/>
              <a:gd name="connsiteX1685" fmla="*/ 3205696 w 9711199"/>
              <a:gd name="connsiteY1685" fmla="*/ 172947 h 276193"/>
              <a:gd name="connsiteX1686" fmla="*/ 3220707 w 9711199"/>
              <a:gd name="connsiteY1686" fmla="*/ 187958 h 276193"/>
              <a:gd name="connsiteX1687" fmla="*/ 3245941 w 9711199"/>
              <a:gd name="connsiteY1687" fmla="*/ 162724 h 276193"/>
              <a:gd name="connsiteX1688" fmla="*/ 3161229 w 9711199"/>
              <a:gd name="connsiteY1688" fmla="*/ 147713 h 276193"/>
              <a:gd name="connsiteX1689" fmla="*/ 3146218 w 9711199"/>
              <a:gd name="connsiteY1689" fmla="*/ 162724 h 276193"/>
              <a:gd name="connsiteX1690" fmla="*/ 3171452 w 9711199"/>
              <a:gd name="connsiteY1690" fmla="*/ 187958 h 276193"/>
              <a:gd name="connsiteX1691" fmla="*/ 3186463 w 9711199"/>
              <a:gd name="connsiteY1691" fmla="*/ 172947 h 276193"/>
              <a:gd name="connsiteX1692" fmla="*/ 3111974 w 9711199"/>
              <a:gd name="connsiteY1692" fmla="*/ 147713 h 276193"/>
              <a:gd name="connsiteX1693" fmla="*/ 3086740 w 9711199"/>
              <a:gd name="connsiteY1693" fmla="*/ 172947 h 276193"/>
              <a:gd name="connsiteX1694" fmla="*/ 3101752 w 9711199"/>
              <a:gd name="connsiteY1694" fmla="*/ 187958 h 276193"/>
              <a:gd name="connsiteX1695" fmla="*/ 3126986 w 9711199"/>
              <a:gd name="connsiteY1695" fmla="*/ 162724 h 276193"/>
              <a:gd name="connsiteX1696" fmla="*/ 3042274 w 9711199"/>
              <a:gd name="connsiteY1696" fmla="*/ 147713 h 276193"/>
              <a:gd name="connsiteX1697" fmla="*/ 3027263 w 9711199"/>
              <a:gd name="connsiteY1697" fmla="*/ 162724 h 276193"/>
              <a:gd name="connsiteX1698" fmla="*/ 3052497 w 9711199"/>
              <a:gd name="connsiteY1698" fmla="*/ 187958 h 276193"/>
              <a:gd name="connsiteX1699" fmla="*/ 3067508 w 9711199"/>
              <a:gd name="connsiteY1699" fmla="*/ 172947 h 276193"/>
              <a:gd name="connsiteX1700" fmla="*/ 2993019 w 9711199"/>
              <a:gd name="connsiteY1700" fmla="*/ 147713 h 276193"/>
              <a:gd name="connsiteX1701" fmla="*/ 2967785 w 9711199"/>
              <a:gd name="connsiteY1701" fmla="*/ 172947 h 276193"/>
              <a:gd name="connsiteX1702" fmla="*/ 2982796 w 9711199"/>
              <a:gd name="connsiteY1702" fmla="*/ 187958 h 276193"/>
              <a:gd name="connsiteX1703" fmla="*/ 3008030 w 9711199"/>
              <a:gd name="connsiteY1703" fmla="*/ 162724 h 276193"/>
              <a:gd name="connsiteX1704" fmla="*/ 2923319 w 9711199"/>
              <a:gd name="connsiteY1704" fmla="*/ 147713 h 276193"/>
              <a:gd name="connsiteX1705" fmla="*/ 2908308 w 9711199"/>
              <a:gd name="connsiteY1705" fmla="*/ 162724 h 276193"/>
              <a:gd name="connsiteX1706" fmla="*/ 2933541 w 9711199"/>
              <a:gd name="connsiteY1706" fmla="*/ 187958 h 276193"/>
              <a:gd name="connsiteX1707" fmla="*/ 2948553 w 9711199"/>
              <a:gd name="connsiteY1707" fmla="*/ 172947 h 276193"/>
              <a:gd name="connsiteX1708" fmla="*/ 2874064 w 9711199"/>
              <a:gd name="connsiteY1708" fmla="*/ 147713 h 276193"/>
              <a:gd name="connsiteX1709" fmla="*/ 2848830 w 9711199"/>
              <a:gd name="connsiteY1709" fmla="*/ 172947 h 276193"/>
              <a:gd name="connsiteX1710" fmla="*/ 2863841 w 9711199"/>
              <a:gd name="connsiteY1710" fmla="*/ 187958 h 276193"/>
              <a:gd name="connsiteX1711" fmla="*/ 2889075 w 9711199"/>
              <a:gd name="connsiteY1711" fmla="*/ 162724 h 276193"/>
              <a:gd name="connsiteX1712" fmla="*/ 2804364 w 9711199"/>
              <a:gd name="connsiteY1712" fmla="*/ 147713 h 276193"/>
              <a:gd name="connsiteX1713" fmla="*/ 2789352 w 9711199"/>
              <a:gd name="connsiteY1713" fmla="*/ 162724 h 276193"/>
              <a:gd name="connsiteX1714" fmla="*/ 2814586 w 9711199"/>
              <a:gd name="connsiteY1714" fmla="*/ 187958 h 276193"/>
              <a:gd name="connsiteX1715" fmla="*/ 2829597 w 9711199"/>
              <a:gd name="connsiteY1715" fmla="*/ 172947 h 276193"/>
              <a:gd name="connsiteX1716" fmla="*/ 2755109 w 9711199"/>
              <a:gd name="connsiteY1716" fmla="*/ 147713 h 276193"/>
              <a:gd name="connsiteX1717" fmla="*/ 2729875 w 9711199"/>
              <a:gd name="connsiteY1717" fmla="*/ 172947 h 276193"/>
              <a:gd name="connsiteX1718" fmla="*/ 2744886 w 9711199"/>
              <a:gd name="connsiteY1718" fmla="*/ 187958 h 276193"/>
              <a:gd name="connsiteX1719" fmla="*/ 2770120 w 9711199"/>
              <a:gd name="connsiteY1719" fmla="*/ 162724 h 276193"/>
              <a:gd name="connsiteX1720" fmla="*/ 2685408 w 9711199"/>
              <a:gd name="connsiteY1720" fmla="*/ 147713 h 276193"/>
              <a:gd name="connsiteX1721" fmla="*/ 2670397 w 9711199"/>
              <a:gd name="connsiteY1721" fmla="*/ 162724 h 276193"/>
              <a:gd name="connsiteX1722" fmla="*/ 2695631 w 9711199"/>
              <a:gd name="connsiteY1722" fmla="*/ 187958 h 276193"/>
              <a:gd name="connsiteX1723" fmla="*/ 2710642 w 9711199"/>
              <a:gd name="connsiteY1723" fmla="*/ 172947 h 276193"/>
              <a:gd name="connsiteX1724" fmla="*/ 2636154 w 9711199"/>
              <a:gd name="connsiteY1724" fmla="*/ 147713 h 276193"/>
              <a:gd name="connsiteX1725" fmla="*/ 2610919 w 9711199"/>
              <a:gd name="connsiteY1725" fmla="*/ 172947 h 276193"/>
              <a:gd name="connsiteX1726" fmla="*/ 2625931 w 9711199"/>
              <a:gd name="connsiteY1726" fmla="*/ 187958 h 276193"/>
              <a:gd name="connsiteX1727" fmla="*/ 2651165 w 9711199"/>
              <a:gd name="connsiteY1727" fmla="*/ 162724 h 276193"/>
              <a:gd name="connsiteX1728" fmla="*/ 2566453 w 9711199"/>
              <a:gd name="connsiteY1728" fmla="*/ 147713 h 276193"/>
              <a:gd name="connsiteX1729" fmla="*/ 2551442 w 9711199"/>
              <a:gd name="connsiteY1729" fmla="*/ 162724 h 276193"/>
              <a:gd name="connsiteX1730" fmla="*/ 2576676 w 9711199"/>
              <a:gd name="connsiteY1730" fmla="*/ 187958 h 276193"/>
              <a:gd name="connsiteX1731" fmla="*/ 2591687 w 9711199"/>
              <a:gd name="connsiteY1731" fmla="*/ 172947 h 276193"/>
              <a:gd name="connsiteX1732" fmla="*/ 2517198 w 9711199"/>
              <a:gd name="connsiteY1732" fmla="*/ 147713 h 276193"/>
              <a:gd name="connsiteX1733" fmla="*/ 2491964 w 9711199"/>
              <a:gd name="connsiteY1733" fmla="*/ 172947 h 276193"/>
              <a:gd name="connsiteX1734" fmla="*/ 2506975 w 9711199"/>
              <a:gd name="connsiteY1734" fmla="*/ 187958 h 276193"/>
              <a:gd name="connsiteX1735" fmla="*/ 2532210 w 9711199"/>
              <a:gd name="connsiteY1735" fmla="*/ 162724 h 276193"/>
              <a:gd name="connsiteX1736" fmla="*/ 2447498 w 9711199"/>
              <a:gd name="connsiteY1736" fmla="*/ 147713 h 276193"/>
              <a:gd name="connsiteX1737" fmla="*/ 2432487 w 9711199"/>
              <a:gd name="connsiteY1737" fmla="*/ 162724 h 276193"/>
              <a:gd name="connsiteX1738" fmla="*/ 2457721 w 9711199"/>
              <a:gd name="connsiteY1738" fmla="*/ 187958 h 276193"/>
              <a:gd name="connsiteX1739" fmla="*/ 2472732 w 9711199"/>
              <a:gd name="connsiteY1739" fmla="*/ 172947 h 276193"/>
              <a:gd name="connsiteX1740" fmla="*/ 2398243 w 9711199"/>
              <a:gd name="connsiteY1740" fmla="*/ 147713 h 276193"/>
              <a:gd name="connsiteX1741" fmla="*/ 2373009 w 9711199"/>
              <a:gd name="connsiteY1741" fmla="*/ 172947 h 276193"/>
              <a:gd name="connsiteX1742" fmla="*/ 2388020 w 9711199"/>
              <a:gd name="connsiteY1742" fmla="*/ 187958 h 276193"/>
              <a:gd name="connsiteX1743" fmla="*/ 2413254 w 9711199"/>
              <a:gd name="connsiteY1743" fmla="*/ 162724 h 276193"/>
              <a:gd name="connsiteX1744" fmla="*/ 2328543 w 9711199"/>
              <a:gd name="connsiteY1744" fmla="*/ 147713 h 276193"/>
              <a:gd name="connsiteX1745" fmla="*/ 2313531 w 9711199"/>
              <a:gd name="connsiteY1745" fmla="*/ 162724 h 276193"/>
              <a:gd name="connsiteX1746" fmla="*/ 2338766 w 9711199"/>
              <a:gd name="connsiteY1746" fmla="*/ 187958 h 276193"/>
              <a:gd name="connsiteX1747" fmla="*/ 2353777 w 9711199"/>
              <a:gd name="connsiteY1747" fmla="*/ 172947 h 276193"/>
              <a:gd name="connsiteX1748" fmla="*/ 2279288 w 9711199"/>
              <a:gd name="connsiteY1748" fmla="*/ 147713 h 276193"/>
              <a:gd name="connsiteX1749" fmla="*/ 2254054 w 9711199"/>
              <a:gd name="connsiteY1749" fmla="*/ 172947 h 276193"/>
              <a:gd name="connsiteX1750" fmla="*/ 2269065 w 9711199"/>
              <a:gd name="connsiteY1750" fmla="*/ 187958 h 276193"/>
              <a:gd name="connsiteX1751" fmla="*/ 2294299 w 9711199"/>
              <a:gd name="connsiteY1751" fmla="*/ 162724 h 276193"/>
              <a:gd name="connsiteX1752" fmla="*/ 2209587 w 9711199"/>
              <a:gd name="connsiteY1752" fmla="*/ 147713 h 276193"/>
              <a:gd name="connsiteX1753" fmla="*/ 2194576 w 9711199"/>
              <a:gd name="connsiteY1753" fmla="*/ 162724 h 276193"/>
              <a:gd name="connsiteX1754" fmla="*/ 2219810 w 9711199"/>
              <a:gd name="connsiteY1754" fmla="*/ 187958 h 276193"/>
              <a:gd name="connsiteX1755" fmla="*/ 2234822 w 9711199"/>
              <a:gd name="connsiteY1755" fmla="*/ 172947 h 276193"/>
              <a:gd name="connsiteX1756" fmla="*/ 2160332 w 9711199"/>
              <a:gd name="connsiteY1756" fmla="*/ 147713 h 276193"/>
              <a:gd name="connsiteX1757" fmla="*/ 2135099 w 9711199"/>
              <a:gd name="connsiteY1757" fmla="*/ 172947 h 276193"/>
              <a:gd name="connsiteX1758" fmla="*/ 2150110 w 9711199"/>
              <a:gd name="connsiteY1758" fmla="*/ 187958 h 276193"/>
              <a:gd name="connsiteX1759" fmla="*/ 2175344 w 9711199"/>
              <a:gd name="connsiteY1759" fmla="*/ 162724 h 276193"/>
              <a:gd name="connsiteX1760" fmla="*/ 2090634 w 9711199"/>
              <a:gd name="connsiteY1760" fmla="*/ 147713 h 276193"/>
              <a:gd name="connsiteX1761" fmla="*/ 2075622 w 9711199"/>
              <a:gd name="connsiteY1761" fmla="*/ 162725 h 276193"/>
              <a:gd name="connsiteX1762" fmla="*/ 2100855 w 9711199"/>
              <a:gd name="connsiteY1762" fmla="*/ 187958 h 276193"/>
              <a:gd name="connsiteX1763" fmla="*/ 2115867 w 9711199"/>
              <a:gd name="connsiteY1763" fmla="*/ 172946 h 276193"/>
              <a:gd name="connsiteX1764" fmla="*/ 2041379 w 9711199"/>
              <a:gd name="connsiteY1764" fmla="*/ 147713 h 276193"/>
              <a:gd name="connsiteX1765" fmla="*/ 2016145 w 9711199"/>
              <a:gd name="connsiteY1765" fmla="*/ 172947 h 276193"/>
              <a:gd name="connsiteX1766" fmla="*/ 2031156 w 9711199"/>
              <a:gd name="connsiteY1766" fmla="*/ 187959 h 276193"/>
              <a:gd name="connsiteX1767" fmla="*/ 2056390 w 9711199"/>
              <a:gd name="connsiteY1767" fmla="*/ 162724 h 276193"/>
              <a:gd name="connsiteX1768" fmla="*/ 1971678 w 9711199"/>
              <a:gd name="connsiteY1768" fmla="*/ 147713 h 276193"/>
              <a:gd name="connsiteX1769" fmla="*/ 1956667 w 9711199"/>
              <a:gd name="connsiteY1769" fmla="*/ 162724 h 276193"/>
              <a:gd name="connsiteX1770" fmla="*/ 1981902 w 9711199"/>
              <a:gd name="connsiteY1770" fmla="*/ 187959 h 276193"/>
              <a:gd name="connsiteX1771" fmla="*/ 1996913 w 9711199"/>
              <a:gd name="connsiteY1771" fmla="*/ 172947 h 276193"/>
              <a:gd name="connsiteX1772" fmla="*/ 1922423 w 9711199"/>
              <a:gd name="connsiteY1772" fmla="*/ 147713 h 276193"/>
              <a:gd name="connsiteX1773" fmla="*/ 1897190 w 9711199"/>
              <a:gd name="connsiteY1773" fmla="*/ 172946 h 276193"/>
              <a:gd name="connsiteX1774" fmla="*/ 1912201 w 9711199"/>
              <a:gd name="connsiteY1774" fmla="*/ 187957 h 276193"/>
              <a:gd name="connsiteX1775" fmla="*/ 1937434 w 9711199"/>
              <a:gd name="connsiteY1775" fmla="*/ 162724 h 276193"/>
              <a:gd name="connsiteX1776" fmla="*/ 1852724 w 9711199"/>
              <a:gd name="connsiteY1776" fmla="*/ 147713 h 276193"/>
              <a:gd name="connsiteX1777" fmla="*/ 1837713 w 9711199"/>
              <a:gd name="connsiteY1777" fmla="*/ 162724 h 276193"/>
              <a:gd name="connsiteX1778" fmla="*/ 1862946 w 9711199"/>
              <a:gd name="connsiteY1778" fmla="*/ 187957 h 276193"/>
              <a:gd name="connsiteX1779" fmla="*/ 1877957 w 9711199"/>
              <a:gd name="connsiteY1779" fmla="*/ 172946 h 276193"/>
              <a:gd name="connsiteX1780" fmla="*/ 1803469 w 9711199"/>
              <a:gd name="connsiteY1780" fmla="*/ 147713 h 276193"/>
              <a:gd name="connsiteX1781" fmla="*/ 1778235 w 9711199"/>
              <a:gd name="connsiteY1781" fmla="*/ 172947 h 276193"/>
              <a:gd name="connsiteX1782" fmla="*/ 1793246 w 9711199"/>
              <a:gd name="connsiteY1782" fmla="*/ 187959 h 276193"/>
              <a:gd name="connsiteX1783" fmla="*/ 1818480 w 9711199"/>
              <a:gd name="connsiteY1783" fmla="*/ 162724 h 276193"/>
              <a:gd name="connsiteX1784" fmla="*/ 1733768 w 9711199"/>
              <a:gd name="connsiteY1784" fmla="*/ 147713 h 276193"/>
              <a:gd name="connsiteX1785" fmla="*/ 1718756 w 9711199"/>
              <a:gd name="connsiteY1785" fmla="*/ 162724 h 276193"/>
              <a:gd name="connsiteX1786" fmla="*/ 1743991 w 9711199"/>
              <a:gd name="connsiteY1786" fmla="*/ 187959 h 276193"/>
              <a:gd name="connsiteX1787" fmla="*/ 1759002 w 9711199"/>
              <a:gd name="connsiteY1787" fmla="*/ 172947 h 276193"/>
              <a:gd name="connsiteX1788" fmla="*/ 1684513 w 9711199"/>
              <a:gd name="connsiteY1788" fmla="*/ 147713 h 276193"/>
              <a:gd name="connsiteX1789" fmla="*/ 1659279 w 9711199"/>
              <a:gd name="connsiteY1789" fmla="*/ 172946 h 276193"/>
              <a:gd name="connsiteX1790" fmla="*/ 1674291 w 9711199"/>
              <a:gd name="connsiteY1790" fmla="*/ 187957 h 276193"/>
              <a:gd name="connsiteX1791" fmla="*/ 1699524 w 9711199"/>
              <a:gd name="connsiteY1791" fmla="*/ 162724 h 276193"/>
              <a:gd name="connsiteX1792" fmla="*/ 1614814 w 9711199"/>
              <a:gd name="connsiteY1792" fmla="*/ 147713 h 276193"/>
              <a:gd name="connsiteX1793" fmla="*/ 1599803 w 9711199"/>
              <a:gd name="connsiteY1793" fmla="*/ 162724 h 276193"/>
              <a:gd name="connsiteX1794" fmla="*/ 1625036 w 9711199"/>
              <a:gd name="connsiteY1794" fmla="*/ 187957 h 276193"/>
              <a:gd name="connsiteX1795" fmla="*/ 1640048 w 9711199"/>
              <a:gd name="connsiteY1795" fmla="*/ 172946 h 276193"/>
              <a:gd name="connsiteX1796" fmla="*/ 1565559 w 9711199"/>
              <a:gd name="connsiteY1796" fmla="*/ 147713 h 276193"/>
              <a:gd name="connsiteX1797" fmla="*/ 1540325 w 9711199"/>
              <a:gd name="connsiteY1797" fmla="*/ 172948 h 276193"/>
              <a:gd name="connsiteX1798" fmla="*/ 1555335 w 9711199"/>
              <a:gd name="connsiteY1798" fmla="*/ 187959 h 276193"/>
              <a:gd name="connsiteX1799" fmla="*/ 1580570 w 9711199"/>
              <a:gd name="connsiteY1799" fmla="*/ 162724 h 276193"/>
              <a:gd name="connsiteX1800" fmla="*/ 1495857 w 9711199"/>
              <a:gd name="connsiteY1800" fmla="*/ 147713 h 276193"/>
              <a:gd name="connsiteX1801" fmla="*/ 1480846 w 9711199"/>
              <a:gd name="connsiteY1801" fmla="*/ 162724 h 276193"/>
              <a:gd name="connsiteX1802" fmla="*/ 1506081 w 9711199"/>
              <a:gd name="connsiteY1802" fmla="*/ 187959 h 276193"/>
              <a:gd name="connsiteX1803" fmla="*/ 1521092 w 9711199"/>
              <a:gd name="connsiteY1803" fmla="*/ 172947 h 276193"/>
              <a:gd name="connsiteX1804" fmla="*/ 1446602 w 9711199"/>
              <a:gd name="connsiteY1804" fmla="*/ 147713 h 276193"/>
              <a:gd name="connsiteX1805" fmla="*/ 1421369 w 9711199"/>
              <a:gd name="connsiteY1805" fmla="*/ 172946 h 276193"/>
              <a:gd name="connsiteX1806" fmla="*/ 1436380 w 9711199"/>
              <a:gd name="connsiteY1806" fmla="*/ 187957 h 276193"/>
              <a:gd name="connsiteX1807" fmla="*/ 1461614 w 9711199"/>
              <a:gd name="connsiteY1807" fmla="*/ 162724 h 276193"/>
              <a:gd name="connsiteX1808" fmla="*/ 1376904 w 9711199"/>
              <a:gd name="connsiteY1808" fmla="*/ 147713 h 276193"/>
              <a:gd name="connsiteX1809" fmla="*/ 1361892 w 9711199"/>
              <a:gd name="connsiteY1809" fmla="*/ 162724 h 276193"/>
              <a:gd name="connsiteX1810" fmla="*/ 1387125 w 9711199"/>
              <a:gd name="connsiteY1810" fmla="*/ 187957 h 276193"/>
              <a:gd name="connsiteX1811" fmla="*/ 1402137 w 9711199"/>
              <a:gd name="connsiteY1811" fmla="*/ 172946 h 276193"/>
              <a:gd name="connsiteX1812" fmla="*/ 1327649 w 9711199"/>
              <a:gd name="connsiteY1812" fmla="*/ 147713 h 276193"/>
              <a:gd name="connsiteX1813" fmla="*/ 1302414 w 9711199"/>
              <a:gd name="connsiteY1813" fmla="*/ 172947 h 276193"/>
              <a:gd name="connsiteX1814" fmla="*/ 1317425 w 9711199"/>
              <a:gd name="connsiteY1814" fmla="*/ 187959 h 276193"/>
              <a:gd name="connsiteX1815" fmla="*/ 1342660 w 9711199"/>
              <a:gd name="connsiteY1815" fmla="*/ 162724 h 276193"/>
              <a:gd name="connsiteX1816" fmla="*/ 1257947 w 9711199"/>
              <a:gd name="connsiteY1816" fmla="*/ 147713 h 276193"/>
              <a:gd name="connsiteX1817" fmla="*/ 1242936 w 9711199"/>
              <a:gd name="connsiteY1817" fmla="*/ 162724 h 276193"/>
              <a:gd name="connsiteX1818" fmla="*/ 1268171 w 9711199"/>
              <a:gd name="connsiteY1818" fmla="*/ 187959 h 276193"/>
              <a:gd name="connsiteX1819" fmla="*/ 1283182 w 9711199"/>
              <a:gd name="connsiteY1819" fmla="*/ 172947 h 276193"/>
              <a:gd name="connsiteX1820" fmla="*/ 1208693 w 9711199"/>
              <a:gd name="connsiteY1820" fmla="*/ 147713 h 276193"/>
              <a:gd name="connsiteX1821" fmla="*/ 1183459 w 9711199"/>
              <a:gd name="connsiteY1821" fmla="*/ 172946 h 276193"/>
              <a:gd name="connsiteX1822" fmla="*/ 1198470 w 9711199"/>
              <a:gd name="connsiteY1822" fmla="*/ 187957 h 276193"/>
              <a:gd name="connsiteX1823" fmla="*/ 1223704 w 9711199"/>
              <a:gd name="connsiteY1823" fmla="*/ 162724 h 276193"/>
              <a:gd name="connsiteX1824" fmla="*/ 1138994 w 9711199"/>
              <a:gd name="connsiteY1824" fmla="*/ 147713 h 276193"/>
              <a:gd name="connsiteX1825" fmla="*/ 1123982 w 9711199"/>
              <a:gd name="connsiteY1825" fmla="*/ 162725 h 276193"/>
              <a:gd name="connsiteX1826" fmla="*/ 1149215 w 9711199"/>
              <a:gd name="connsiteY1826" fmla="*/ 187957 h 276193"/>
              <a:gd name="connsiteX1827" fmla="*/ 1164227 w 9711199"/>
              <a:gd name="connsiteY1827" fmla="*/ 172946 h 276193"/>
              <a:gd name="connsiteX1828" fmla="*/ 1089739 w 9711199"/>
              <a:gd name="connsiteY1828" fmla="*/ 147713 h 276193"/>
              <a:gd name="connsiteX1829" fmla="*/ 1064505 w 9711199"/>
              <a:gd name="connsiteY1829" fmla="*/ 172947 h 276193"/>
              <a:gd name="connsiteX1830" fmla="*/ 1079516 w 9711199"/>
              <a:gd name="connsiteY1830" fmla="*/ 187958 h 276193"/>
              <a:gd name="connsiteX1831" fmla="*/ 1104750 w 9711199"/>
              <a:gd name="connsiteY1831" fmla="*/ 162724 h 276193"/>
              <a:gd name="connsiteX1832" fmla="*/ 1020038 w 9711199"/>
              <a:gd name="connsiteY1832" fmla="*/ 147713 h 276193"/>
              <a:gd name="connsiteX1833" fmla="*/ 1005027 w 9711199"/>
              <a:gd name="connsiteY1833" fmla="*/ 162724 h 276193"/>
              <a:gd name="connsiteX1834" fmla="*/ 1030261 w 9711199"/>
              <a:gd name="connsiteY1834" fmla="*/ 187958 h 276193"/>
              <a:gd name="connsiteX1835" fmla="*/ 1045273 w 9711199"/>
              <a:gd name="connsiteY1835" fmla="*/ 172947 h 276193"/>
              <a:gd name="connsiteX1836" fmla="*/ 970783 w 9711199"/>
              <a:gd name="connsiteY1836" fmla="*/ 147713 h 276193"/>
              <a:gd name="connsiteX1837" fmla="*/ 945549 w 9711199"/>
              <a:gd name="connsiteY1837" fmla="*/ 172947 h 276193"/>
              <a:gd name="connsiteX1838" fmla="*/ 960560 w 9711199"/>
              <a:gd name="connsiteY1838" fmla="*/ 187958 h 276193"/>
              <a:gd name="connsiteX1839" fmla="*/ 985794 w 9711199"/>
              <a:gd name="connsiteY1839" fmla="*/ 162724 h 276193"/>
              <a:gd name="connsiteX1840" fmla="*/ 901083 w 9711199"/>
              <a:gd name="connsiteY1840" fmla="*/ 147713 h 276193"/>
              <a:gd name="connsiteX1841" fmla="*/ 886072 w 9711199"/>
              <a:gd name="connsiteY1841" fmla="*/ 162724 h 276193"/>
              <a:gd name="connsiteX1842" fmla="*/ 911306 w 9711199"/>
              <a:gd name="connsiteY1842" fmla="*/ 187958 h 276193"/>
              <a:gd name="connsiteX1843" fmla="*/ 926317 w 9711199"/>
              <a:gd name="connsiteY1843" fmla="*/ 172947 h 276193"/>
              <a:gd name="connsiteX1844" fmla="*/ 851828 w 9711199"/>
              <a:gd name="connsiteY1844" fmla="*/ 147713 h 276193"/>
              <a:gd name="connsiteX1845" fmla="*/ 826594 w 9711199"/>
              <a:gd name="connsiteY1845" fmla="*/ 172947 h 276193"/>
              <a:gd name="connsiteX1846" fmla="*/ 841605 w 9711199"/>
              <a:gd name="connsiteY1846" fmla="*/ 187958 h 276193"/>
              <a:gd name="connsiteX1847" fmla="*/ 866839 w 9711199"/>
              <a:gd name="connsiteY1847" fmla="*/ 162724 h 276193"/>
              <a:gd name="connsiteX1848" fmla="*/ 782127 w 9711199"/>
              <a:gd name="connsiteY1848" fmla="*/ 147713 h 276193"/>
              <a:gd name="connsiteX1849" fmla="*/ 767116 w 9711199"/>
              <a:gd name="connsiteY1849" fmla="*/ 162724 h 276193"/>
              <a:gd name="connsiteX1850" fmla="*/ 792350 w 9711199"/>
              <a:gd name="connsiteY1850" fmla="*/ 187958 h 276193"/>
              <a:gd name="connsiteX1851" fmla="*/ 807362 w 9711199"/>
              <a:gd name="connsiteY1851" fmla="*/ 172947 h 276193"/>
              <a:gd name="connsiteX1852" fmla="*/ 732872 w 9711199"/>
              <a:gd name="connsiteY1852" fmla="*/ 147713 h 276193"/>
              <a:gd name="connsiteX1853" fmla="*/ 707639 w 9711199"/>
              <a:gd name="connsiteY1853" fmla="*/ 172947 h 276193"/>
              <a:gd name="connsiteX1854" fmla="*/ 722649 w 9711199"/>
              <a:gd name="connsiteY1854" fmla="*/ 187958 h 276193"/>
              <a:gd name="connsiteX1855" fmla="*/ 747884 w 9711199"/>
              <a:gd name="connsiteY1855" fmla="*/ 162724 h 276193"/>
              <a:gd name="connsiteX1856" fmla="*/ 663172 w 9711199"/>
              <a:gd name="connsiteY1856" fmla="*/ 147713 h 276193"/>
              <a:gd name="connsiteX1857" fmla="*/ 648161 w 9711199"/>
              <a:gd name="connsiteY1857" fmla="*/ 162724 h 276193"/>
              <a:gd name="connsiteX1858" fmla="*/ 673395 w 9711199"/>
              <a:gd name="connsiteY1858" fmla="*/ 187958 h 276193"/>
              <a:gd name="connsiteX1859" fmla="*/ 688406 w 9711199"/>
              <a:gd name="connsiteY1859" fmla="*/ 172947 h 276193"/>
              <a:gd name="connsiteX1860" fmla="*/ 613918 w 9711199"/>
              <a:gd name="connsiteY1860" fmla="*/ 147713 h 276193"/>
              <a:gd name="connsiteX1861" fmla="*/ 588684 w 9711199"/>
              <a:gd name="connsiteY1861" fmla="*/ 172947 h 276193"/>
              <a:gd name="connsiteX1862" fmla="*/ 603695 w 9711199"/>
              <a:gd name="connsiteY1862" fmla="*/ 187958 h 276193"/>
              <a:gd name="connsiteX1863" fmla="*/ 628929 w 9711199"/>
              <a:gd name="connsiteY1863" fmla="*/ 162724 h 276193"/>
              <a:gd name="connsiteX1864" fmla="*/ 544217 w 9711199"/>
              <a:gd name="connsiteY1864" fmla="*/ 147713 h 276193"/>
              <a:gd name="connsiteX1865" fmla="*/ 529206 w 9711199"/>
              <a:gd name="connsiteY1865" fmla="*/ 162724 h 276193"/>
              <a:gd name="connsiteX1866" fmla="*/ 554440 w 9711199"/>
              <a:gd name="connsiteY1866" fmla="*/ 187958 h 276193"/>
              <a:gd name="connsiteX1867" fmla="*/ 569451 w 9711199"/>
              <a:gd name="connsiteY1867" fmla="*/ 172947 h 276193"/>
              <a:gd name="connsiteX1868" fmla="*/ 494962 w 9711199"/>
              <a:gd name="connsiteY1868" fmla="*/ 147713 h 276193"/>
              <a:gd name="connsiteX1869" fmla="*/ 469728 w 9711199"/>
              <a:gd name="connsiteY1869" fmla="*/ 172947 h 276193"/>
              <a:gd name="connsiteX1870" fmla="*/ 484740 w 9711199"/>
              <a:gd name="connsiteY1870" fmla="*/ 187958 h 276193"/>
              <a:gd name="connsiteX1871" fmla="*/ 509974 w 9711199"/>
              <a:gd name="connsiteY1871" fmla="*/ 162724 h 276193"/>
              <a:gd name="connsiteX1872" fmla="*/ 425262 w 9711199"/>
              <a:gd name="connsiteY1872" fmla="*/ 147713 h 276193"/>
              <a:gd name="connsiteX1873" fmla="*/ 410251 w 9711199"/>
              <a:gd name="connsiteY1873" fmla="*/ 162724 h 276193"/>
              <a:gd name="connsiteX1874" fmla="*/ 435485 w 9711199"/>
              <a:gd name="connsiteY1874" fmla="*/ 187958 h 276193"/>
              <a:gd name="connsiteX1875" fmla="*/ 450496 w 9711199"/>
              <a:gd name="connsiteY1875" fmla="*/ 172947 h 276193"/>
              <a:gd name="connsiteX1876" fmla="*/ 376007 w 9711199"/>
              <a:gd name="connsiteY1876" fmla="*/ 147713 h 276193"/>
              <a:gd name="connsiteX1877" fmla="*/ 350773 w 9711199"/>
              <a:gd name="connsiteY1877" fmla="*/ 172947 h 276193"/>
              <a:gd name="connsiteX1878" fmla="*/ 365784 w 9711199"/>
              <a:gd name="connsiteY1878" fmla="*/ 187958 h 276193"/>
              <a:gd name="connsiteX1879" fmla="*/ 391018 w 9711199"/>
              <a:gd name="connsiteY1879" fmla="*/ 162724 h 276193"/>
              <a:gd name="connsiteX1880" fmla="*/ 306307 w 9711199"/>
              <a:gd name="connsiteY1880" fmla="*/ 147713 h 276193"/>
              <a:gd name="connsiteX1881" fmla="*/ 291296 w 9711199"/>
              <a:gd name="connsiteY1881" fmla="*/ 162724 h 276193"/>
              <a:gd name="connsiteX1882" fmla="*/ 316529 w 9711199"/>
              <a:gd name="connsiteY1882" fmla="*/ 187958 h 276193"/>
              <a:gd name="connsiteX1883" fmla="*/ 331541 w 9711199"/>
              <a:gd name="connsiteY1883" fmla="*/ 172947 h 276193"/>
              <a:gd name="connsiteX1884" fmla="*/ 257052 w 9711199"/>
              <a:gd name="connsiteY1884" fmla="*/ 147713 h 276193"/>
              <a:gd name="connsiteX1885" fmla="*/ 231818 w 9711199"/>
              <a:gd name="connsiteY1885" fmla="*/ 172947 h 276193"/>
              <a:gd name="connsiteX1886" fmla="*/ 246829 w 9711199"/>
              <a:gd name="connsiteY1886" fmla="*/ 187958 h 276193"/>
              <a:gd name="connsiteX1887" fmla="*/ 272063 w 9711199"/>
              <a:gd name="connsiteY1887" fmla="*/ 162724 h 276193"/>
              <a:gd name="connsiteX1888" fmla="*/ 187352 w 9711199"/>
              <a:gd name="connsiteY1888" fmla="*/ 147713 h 276193"/>
              <a:gd name="connsiteX1889" fmla="*/ 172340 w 9711199"/>
              <a:gd name="connsiteY1889" fmla="*/ 162724 h 276193"/>
              <a:gd name="connsiteX1890" fmla="*/ 197574 w 9711199"/>
              <a:gd name="connsiteY1890" fmla="*/ 187958 h 276193"/>
              <a:gd name="connsiteX1891" fmla="*/ 212586 w 9711199"/>
              <a:gd name="connsiteY1891" fmla="*/ 172947 h 276193"/>
              <a:gd name="connsiteX1892" fmla="*/ 6574603 w 9711199"/>
              <a:gd name="connsiteY1892" fmla="*/ 123086 h 276193"/>
              <a:gd name="connsiteX1893" fmla="*/ 6559592 w 9711199"/>
              <a:gd name="connsiteY1893" fmla="*/ 138097 h 276193"/>
              <a:gd name="connsiteX1894" fmla="*/ 6574603 w 9711199"/>
              <a:gd name="connsiteY1894" fmla="*/ 153108 h 276193"/>
              <a:gd name="connsiteX1895" fmla="*/ 6589614 w 9711199"/>
              <a:gd name="connsiteY1895" fmla="*/ 138097 h 276193"/>
              <a:gd name="connsiteX1896" fmla="*/ 6336693 w 9711199"/>
              <a:gd name="connsiteY1896" fmla="*/ 123086 h 276193"/>
              <a:gd name="connsiteX1897" fmla="*/ 6321682 w 9711199"/>
              <a:gd name="connsiteY1897" fmla="*/ 138097 h 276193"/>
              <a:gd name="connsiteX1898" fmla="*/ 6336693 w 9711199"/>
              <a:gd name="connsiteY1898" fmla="*/ 153108 h 276193"/>
              <a:gd name="connsiteX1899" fmla="*/ 6351703 w 9711199"/>
              <a:gd name="connsiteY1899" fmla="*/ 138097 h 276193"/>
              <a:gd name="connsiteX1900" fmla="*/ 5741917 w 9711199"/>
              <a:gd name="connsiteY1900" fmla="*/ 123086 h 276193"/>
              <a:gd name="connsiteX1901" fmla="*/ 5726906 w 9711199"/>
              <a:gd name="connsiteY1901" fmla="*/ 138097 h 276193"/>
              <a:gd name="connsiteX1902" fmla="*/ 5741917 w 9711199"/>
              <a:gd name="connsiteY1902" fmla="*/ 153108 h 276193"/>
              <a:gd name="connsiteX1903" fmla="*/ 5756928 w 9711199"/>
              <a:gd name="connsiteY1903" fmla="*/ 138097 h 276193"/>
              <a:gd name="connsiteX1904" fmla="*/ 5147141 w 9711199"/>
              <a:gd name="connsiteY1904" fmla="*/ 123086 h 276193"/>
              <a:gd name="connsiteX1905" fmla="*/ 5132129 w 9711199"/>
              <a:gd name="connsiteY1905" fmla="*/ 138097 h 276193"/>
              <a:gd name="connsiteX1906" fmla="*/ 5147141 w 9711199"/>
              <a:gd name="connsiteY1906" fmla="*/ 153108 h 276193"/>
              <a:gd name="connsiteX1907" fmla="*/ 5162151 w 9711199"/>
              <a:gd name="connsiteY1907" fmla="*/ 138097 h 276193"/>
              <a:gd name="connsiteX1908" fmla="*/ 1828097 w 9711199"/>
              <a:gd name="connsiteY1908" fmla="*/ 123086 h 276193"/>
              <a:gd name="connsiteX1909" fmla="*/ 1813086 w 9711199"/>
              <a:gd name="connsiteY1909" fmla="*/ 138097 h 276193"/>
              <a:gd name="connsiteX1910" fmla="*/ 1828097 w 9711199"/>
              <a:gd name="connsiteY1910" fmla="*/ 153108 h 276193"/>
              <a:gd name="connsiteX1911" fmla="*/ 1843108 w 9711199"/>
              <a:gd name="connsiteY1911" fmla="*/ 138097 h 276193"/>
              <a:gd name="connsiteX1912" fmla="*/ 1590187 w 9711199"/>
              <a:gd name="connsiteY1912" fmla="*/ 123086 h 276193"/>
              <a:gd name="connsiteX1913" fmla="*/ 1575175 w 9711199"/>
              <a:gd name="connsiteY1913" fmla="*/ 138097 h 276193"/>
              <a:gd name="connsiteX1914" fmla="*/ 1590187 w 9711199"/>
              <a:gd name="connsiteY1914" fmla="*/ 153108 h 276193"/>
              <a:gd name="connsiteX1915" fmla="*/ 1605197 w 9711199"/>
              <a:gd name="connsiteY1915" fmla="*/ 138097 h 276193"/>
              <a:gd name="connsiteX1916" fmla="*/ 995411 w 9711199"/>
              <a:gd name="connsiteY1916" fmla="*/ 123086 h 276193"/>
              <a:gd name="connsiteX1917" fmla="*/ 980400 w 9711199"/>
              <a:gd name="connsiteY1917" fmla="*/ 138097 h 276193"/>
              <a:gd name="connsiteX1918" fmla="*/ 995411 w 9711199"/>
              <a:gd name="connsiteY1918" fmla="*/ 153108 h 276193"/>
              <a:gd name="connsiteX1919" fmla="*/ 1010422 w 9711199"/>
              <a:gd name="connsiteY1919" fmla="*/ 138097 h 276193"/>
              <a:gd name="connsiteX1920" fmla="*/ 400635 w 9711199"/>
              <a:gd name="connsiteY1920" fmla="*/ 123086 h 276193"/>
              <a:gd name="connsiteX1921" fmla="*/ 385623 w 9711199"/>
              <a:gd name="connsiteY1921" fmla="*/ 138097 h 276193"/>
              <a:gd name="connsiteX1922" fmla="*/ 400635 w 9711199"/>
              <a:gd name="connsiteY1922" fmla="*/ 153108 h 276193"/>
              <a:gd name="connsiteX1923" fmla="*/ 415645 w 9711199"/>
              <a:gd name="connsiteY1923" fmla="*/ 138097 h 276193"/>
              <a:gd name="connsiteX1924" fmla="*/ 9548475 w 9711199"/>
              <a:gd name="connsiteY1924" fmla="*/ 123085 h 276193"/>
              <a:gd name="connsiteX1925" fmla="*/ 9533464 w 9711199"/>
              <a:gd name="connsiteY1925" fmla="*/ 138097 h 276193"/>
              <a:gd name="connsiteX1926" fmla="*/ 9548475 w 9711199"/>
              <a:gd name="connsiteY1926" fmla="*/ 153108 h 276193"/>
              <a:gd name="connsiteX1927" fmla="*/ 9563486 w 9711199"/>
              <a:gd name="connsiteY1927" fmla="*/ 138097 h 276193"/>
              <a:gd name="connsiteX1928" fmla="*/ 9429525 w 9711199"/>
              <a:gd name="connsiteY1928" fmla="*/ 123085 h 276193"/>
              <a:gd name="connsiteX1929" fmla="*/ 9414514 w 9711199"/>
              <a:gd name="connsiteY1929" fmla="*/ 138097 h 276193"/>
              <a:gd name="connsiteX1930" fmla="*/ 9429525 w 9711199"/>
              <a:gd name="connsiteY1930" fmla="*/ 153108 h 276193"/>
              <a:gd name="connsiteX1931" fmla="*/ 9444537 w 9711199"/>
              <a:gd name="connsiteY1931" fmla="*/ 138097 h 276193"/>
              <a:gd name="connsiteX1932" fmla="*/ 9310571 w 9711199"/>
              <a:gd name="connsiteY1932" fmla="*/ 123085 h 276193"/>
              <a:gd name="connsiteX1933" fmla="*/ 9295559 w 9711199"/>
              <a:gd name="connsiteY1933" fmla="*/ 138097 h 276193"/>
              <a:gd name="connsiteX1934" fmla="*/ 9310571 w 9711199"/>
              <a:gd name="connsiteY1934" fmla="*/ 153108 h 276193"/>
              <a:gd name="connsiteX1935" fmla="*/ 9325581 w 9711199"/>
              <a:gd name="connsiteY1935" fmla="*/ 138097 h 276193"/>
              <a:gd name="connsiteX1936" fmla="*/ 9191615 w 9711199"/>
              <a:gd name="connsiteY1936" fmla="*/ 123085 h 276193"/>
              <a:gd name="connsiteX1937" fmla="*/ 9176604 w 9711199"/>
              <a:gd name="connsiteY1937" fmla="*/ 138097 h 276193"/>
              <a:gd name="connsiteX1938" fmla="*/ 9191615 w 9711199"/>
              <a:gd name="connsiteY1938" fmla="*/ 153108 h 276193"/>
              <a:gd name="connsiteX1939" fmla="*/ 9206627 w 9711199"/>
              <a:gd name="connsiteY1939" fmla="*/ 138097 h 276193"/>
              <a:gd name="connsiteX1940" fmla="*/ 9072660 w 9711199"/>
              <a:gd name="connsiteY1940" fmla="*/ 123085 h 276193"/>
              <a:gd name="connsiteX1941" fmla="*/ 9057649 w 9711199"/>
              <a:gd name="connsiteY1941" fmla="*/ 138097 h 276193"/>
              <a:gd name="connsiteX1942" fmla="*/ 9072660 w 9711199"/>
              <a:gd name="connsiteY1942" fmla="*/ 153108 h 276193"/>
              <a:gd name="connsiteX1943" fmla="*/ 9087671 w 9711199"/>
              <a:gd name="connsiteY1943" fmla="*/ 138097 h 276193"/>
              <a:gd name="connsiteX1944" fmla="*/ 8953705 w 9711199"/>
              <a:gd name="connsiteY1944" fmla="*/ 123085 h 276193"/>
              <a:gd name="connsiteX1945" fmla="*/ 8938693 w 9711199"/>
              <a:gd name="connsiteY1945" fmla="*/ 138097 h 276193"/>
              <a:gd name="connsiteX1946" fmla="*/ 8953705 w 9711199"/>
              <a:gd name="connsiteY1946" fmla="*/ 153108 h 276193"/>
              <a:gd name="connsiteX1947" fmla="*/ 8968716 w 9711199"/>
              <a:gd name="connsiteY1947" fmla="*/ 138097 h 276193"/>
              <a:gd name="connsiteX1948" fmla="*/ 8834749 w 9711199"/>
              <a:gd name="connsiteY1948" fmla="*/ 123085 h 276193"/>
              <a:gd name="connsiteX1949" fmla="*/ 8819738 w 9711199"/>
              <a:gd name="connsiteY1949" fmla="*/ 138097 h 276193"/>
              <a:gd name="connsiteX1950" fmla="*/ 8834749 w 9711199"/>
              <a:gd name="connsiteY1950" fmla="*/ 153108 h 276193"/>
              <a:gd name="connsiteX1951" fmla="*/ 8849761 w 9711199"/>
              <a:gd name="connsiteY1951" fmla="*/ 138097 h 276193"/>
              <a:gd name="connsiteX1952" fmla="*/ 8715794 w 9711199"/>
              <a:gd name="connsiteY1952" fmla="*/ 123085 h 276193"/>
              <a:gd name="connsiteX1953" fmla="*/ 8700783 w 9711199"/>
              <a:gd name="connsiteY1953" fmla="*/ 138097 h 276193"/>
              <a:gd name="connsiteX1954" fmla="*/ 8715794 w 9711199"/>
              <a:gd name="connsiteY1954" fmla="*/ 153108 h 276193"/>
              <a:gd name="connsiteX1955" fmla="*/ 8730805 w 9711199"/>
              <a:gd name="connsiteY1955" fmla="*/ 138097 h 276193"/>
              <a:gd name="connsiteX1956" fmla="*/ 8596839 w 9711199"/>
              <a:gd name="connsiteY1956" fmla="*/ 123085 h 276193"/>
              <a:gd name="connsiteX1957" fmla="*/ 8581828 w 9711199"/>
              <a:gd name="connsiteY1957" fmla="*/ 138097 h 276193"/>
              <a:gd name="connsiteX1958" fmla="*/ 8596839 w 9711199"/>
              <a:gd name="connsiteY1958" fmla="*/ 153108 h 276193"/>
              <a:gd name="connsiteX1959" fmla="*/ 8611850 w 9711199"/>
              <a:gd name="connsiteY1959" fmla="*/ 138097 h 276193"/>
              <a:gd name="connsiteX1960" fmla="*/ 8477884 w 9711199"/>
              <a:gd name="connsiteY1960" fmla="*/ 123085 h 276193"/>
              <a:gd name="connsiteX1961" fmla="*/ 8462873 w 9711199"/>
              <a:gd name="connsiteY1961" fmla="*/ 138097 h 276193"/>
              <a:gd name="connsiteX1962" fmla="*/ 8477884 w 9711199"/>
              <a:gd name="connsiteY1962" fmla="*/ 153108 h 276193"/>
              <a:gd name="connsiteX1963" fmla="*/ 8492895 w 9711199"/>
              <a:gd name="connsiteY1963" fmla="*/ 138097 h 276193"/>
              <a:gd name="connsiteX1964" fmla="*/ 8358929 w 9711199"/>
              <a:gd name="connsiteY1964" fmla="*/ 123085 h 276193"/>
              <a:gd name="connsiteX1965" fmla="*/ 8343917 w 9711199"/>
              <a:gd name="connsiteY1965" fmla="*/ 138097 h 276193"/>
              <a:gd name="connsiteX1966" fmla="*/ 8358929 w 9711199"/>
              <a:gd name="connsiteY1966" fmla="*/ 153108 h 276193"/>
              <a:gd name="connsiteX1967" fmla="*/ 8373940 w 9711199"/>
              <a:gd name="connsiteY1967" fmla="*/ 138097 h 276193"/>
              <a:gd name="connsiteX1968" fmla="*/ 8239973 w 9711199"/>
              <a:gd name="connsiteY1968" fmla="*/ 123085 h 276193"/>
              <a:gd name="connsiteX1969" fmla="*/ 8224962 w 9711199"/>
              <a:gd name="connsiteY1969" fmla="*/ 138097 h 276193"/>
              <a:gd name="connsiteX1970" fmla="*/ 8239973 w 9711199"/>
              <a:gd name="connsiteY1970" fmla="*/ 153108 h 276193"/>
              <a:gd name="connsiteX1971" fmla="*/ 8254985 w 9711199"/>
              <a:gd name="connsiteY1971" fmla="*/ 138097 h 276193"/>
              <a:gd name="connsiteX1972" fmla="*/ 8121018 w 9711199"/>
              <a:gd name="connsiteY1972" fmla="*/ 123085 h 276193"/>
              <a:gd name="connsiteX1973" fmla="*/ 8106007 w 9711199"/>
              <a:gd name="connsiteY1973" fmla="*/ 138097 h 276193"/>
              <a:gd name="connsiteX1974" fmla="*/ 8121018 w 9711199"/>
              <a:gd name="connsiteY1974" fmla="*/ 153108 h 276193"/>
              <a:gd name="connsiteX1975" fmla="*/ 8136029 w 9711199"/>
              <a:gd name="connsiteY1975" fmla="*/ 138097 h 276193"/>
              <a:gd name="connsiteX1976" fmla="*/ 8002063 w 9711199"/>
              <a:gd name="connsiteY1976" fmla="*/ 123085 h 276193"/>
              <a:gd name="connsiteX1977" fmla="*/ 7987052 w 9711199"/>
              <a:gd name="connsiteY1977" fmla="*/ 138097 h 276193"/>
              <a:gd name="connsiteX1978" fmla="*/ 8002063 w 9711199"/>
              <a:gd name="connsiteY1978" fmla="*/ 153108 h 276193"/>
              <a:gd name="connsiteX1979" fmla="*/ 8017074 w 9711199"/>
              <a:gd name="connsiteY1979" fmla="*/ 138097 h 276193"/>
              <a:gd name="connsiteX1980" fmla="*/ 7883108 w 9711199"/>
              <a:gd name="connsiteY1980" fmla="*/ 123085 h 276193"/>
              <a:gd name="connsiteX1981" fmla="*/ 7868097 w 9711199"/>
              <a:gd name="connsiteY1981" fmla="*/ 138097 h 276193"/>
              <a:gd name="connsiteX1982" fmla="*/ 7883108 w 9711199"/>
              <a:gd name="connsiteY1982" fmla="*/ 153108 h 276193"/>
              <a:gd name="connsiteX1983" fmla="*/ 7898119 w 9711199"/>
              <a:gd name="connsiteY1983" fmla="*/ 138097 h 276193"/>
              <a:gd name="connsiteX1984" fmla="*/ 7764153 w 9711199"/>
              <a:gd name="connsiteY1984" fmla="*/ 123085 h 276193"/>
              <a:gd name="connsiteX1985" fmla="*/ 7749141 w 9711199"/>
              <a:gd name="connsiteY1985" fmla="*/ 138097 h 276193"/>
              <a:gd name="connsiteX1986" fmla="*/ 7764153 w 9711199"/>
              <a:gd name="connsiteY1986" fmla="*/ 153108 h 276193"/>
              <a:gd name="connsiteX1987" fmla="*/ 7779164 w 9711199"/>
              <a:gd name="connsiteY1987" fmla="*/ 138097 h 276193"/>
              <a:gd name="connsiteX1988" fmla="*/ 7645197 w 9711199"/>
              <a:gd name="connsiteY1988" fmla="*/ 123085 h 276193"/>
              <a:gd name="connsiteX1989" fmla="*/ 7630186 w 9711199"/>
              <a:gd name="connsiteY1989" fmla="*/ 138097 h 276193"/>
              <a:gd name="connsiteX1990" fmla="*/ 7645197 w 9711199"/>
              <a:gd name="connsiteY1990" fmla="*/ 153108 h 276193"/>
              <a:gd name="connsiteX1991" fmla="*/ 7660209 w 9711199"/>
              <a:gd name="connsiteY1991" fmla="*/ 138097 h 276193"/>
              <a:gd name="connsiteX1992" fmla="*/ 7526242 w 9711199"/>
              <a:gd name="connsiteY1992" fmla="*/ 123085 h 276193"/>
              <a:gd name="connsiteX1993" fmla="*/ 7511231 w 9711199"/>
              <a:gd name="connsiteY1993" fmla="*/ 138097 h 276193"/>
              <a:gd name="connsiteX1994" fmla="*/ 7526242 w 9711199"/>
              <a:gd name="connsiteY1994" fmla="*/ 153108 h 276193"/>
              <a:gd name="connsiteX1995" fmla="*/ 7541253 w 9711199"/>
              <a:gd name="connsiteY1995" fmla="*/ 138097 h 276193"/>
              <a:gd name="connsiteX1996" fmla="*/ 7407287 w 9711199"/>
              <a:gd name="connsiteY1996" fmla="*/ 123085 h 276193"/>
              <a:gd name="connsiteX1997" fmla="*/ 7392276 w 9711199"/>
              <a:gd name="connsiteY1997" fmla="*/ 138097 h 276193"/>
              <a:gd name="connsiteX1998" fmla="*/ 7407287 w 9711199"/>
              <a:gd name="connsiteY1998" fmla="*/ 153108 h 276193"/>
              <a:gd name="connsiteX1999" fmla="*/ 7422298 w 9711199"/>
              <a:gd name="connsiteY1999" fmla="*/ 138097 h 276193"/>
              <a:gd name="connsiteX2000" fmla="*/ 7288332 w 9711199"/>
              <a:gd name="connsiteY2000" fmla="*/ 123085 h 276193"/>
              <a:gd name="connsiteX2001" fmla="*/ 7273321 w 9711199"/>
              <a:gd name="connsiteY2001" fmla="*/ 138097 h 276193"/>
              <a:gd name="connsiteX2002" fmla="*/ 7288332 w 9711199"/>
              <a:gd name="connsiteY2002" fmla="*/ 153108 h 276193"/>
              <a:gd name="connsiteX2003" fmla="*/ 7303343 w 9711199"/>
              <a:gd name="connsiteY2003" fmla="*/ 138097 h 276193"/>
              <a:gd name="connsiteX2004" fmla="*/ 7169377 w 9711199"/>
              <a:gd name="connsiteY2004" fmla="*/ 123085 h 276193"/>
              <a:gd name="connsiteX2005" fmla="*/ 7154365 w 9711199"/>
              <a:gd name="connsiteY2005" fmla="*/ 138097 h 276193"/>
              <a:gd name="connsiteX2006" fmla="*/ 7169377 w 9711199"/>
              <a:gd name="connsiteY2006" fmla="*/ 153108 h 276193"/>
              <a:gd name="connsiteX2007" fmla="*/ 7184388 w 9711199"/>
              <a:gd name="connsiteY2007" fmla="*/ 138097 h 276193"/>
              <a:gd name="connsiteX2008" fmla="*/ 7050421 w 9711199"/>
              <a:gd name="connsiteY2008" fmla="*/ 123085 h 276193"/>
              <a:gd name="connsiteX2009" fmla="*/ 7035410 w 9711199"/>
              <a:gd name="connsiteY2009" fmla="*/ 138097 h 276193"/>
              <a:gd name="connsiteX2010" fmla="*/ 7050421 w 9711199"/>
              <a:gd name="connsiteY2010" fmla="*/ 153108 h 276193"/>
              <a:gd name="connsiteX2011" fmla="*/ 7065433 w 9711199"/>
              <a:gd name="connsiteY2011" fmla="*/ 138097 h 276193"/>
              <a:gd name="connsiteX2012" fmla="*/ 6931466 w 9711199"/>
              <a:gd name="connsiteY2012" fmla="*/ 123085 h 276193"/>
              <a:gd name="connsiteX2013" fmla="*/ 6916455 w 9711199"/>
              <a:gd name="connsiteY2013" fmla="*/ 138097 h 276193"/>
              <a:gd name="connsiteX2014" fmla="*/ 6931466 w 9711199"/>
              <a:gd name="connsiteY2014" fmla="*/ 153108 h 276193"/>
              <a:gd name="connsiteX2015" fmla="*/ 6946477 w 9711199"/>
              <a:gd name="connsiteY2015" fmla="*/ 138097 h 276193"/>
              <a:gd name="connsiteX2016" fmla="*/ 6693557 w 9711199"/>
              <a:gd name="connsiteY2016" fmla="*/ 123085 h 276193"/>
              <a:gd name="connsiteX2017" fmla="*/ 6678546 w 9711199"/>
              <a:gd name="connsiteY2017" fmla="*/ 138097 h 276193"/>
              <a:gd name="connsiteX2018" fmla="*/ 6693557 w 9711199"/>
              <a:gd name="connsiteY2018" fmla="*/ 153108 h 276193"/>
              <a:gd name="connsiteX2019" fmla="*/ 6708568 w 9711199"/>
              <a:gd name="connsiteY2019" fmla="*/ 138097 h 276193"/>
              <a:gd name="connsiteX2020" fmla="*/ 6455646 w 9711199"/>
              <a:gd name="connsiteY2020" fmla="*/ 123085 h 276193"/>
              <a:gd name="connsiteX2021" fmla="*/ 6440635 w 9711199"/>
              <a:gd name="connsiteY2021" fmla="*/ 138097 h 276193"/>
              <a:gd name="connsiteX2022" fmla="*/ 6455646 w 9711199"/>
              <a:gd name="connsiteY2022" fmla="*/ 153108 h 276193"/>
              <a:gd name="connsiteX2023" fmla="*/ 6470658 w 9711199"/>
              <a:gd name="connsiteY2023" fmla="*/ 138097 h 276193"/>
              <a:gd name="connsiteX2024" fmla="*/ 6217736 w 9711199"/>
              <a:gd name="connsiteY2024" fmla="*/ 123085 h 276193"/>
              <a:gd name="connsiteX2025" fmla="*/ 6202725 w 9711199"/>
              <a:gd name="connsiteY2025" fmla="*/ 138097 h 276193"/>
              <a:gd name="connsiteX2026" fmla="*/ 6217736 w 9711199"/>
              <a:gd name="connsiteY2026" fmla="*/ 153108 h 276193"/>
              <a:gd name="connsiteX2027" fmla="*/ 6232747 w 9711199"/>
              <a:gd name="connsiteY2027" fmla="*/ 138097 h 276193"/>
              <a:gd name="connsiteX2028" fmla="*/ 6098782 w 9711199"/>
              <a:gd name="connsiteY2028" fmla="*/ 123085 h 276193"/>
              <a:gd name="connsiteX2029" fmla="*/ 6083771 w 9711199"/>
              <a:gd name="connsiteY2029" fmla="*/ 138097 h 276193"/>
              <a:gd name="connsiteX2030" fmla="*/ 6098782 w 9711199"/>
              <a:gd name="connsiteY2030" fmla="*/ 153108 h 276193"/>
              <a:gd name="connsiteX2031" fmla="*/ 6113794 w 9711199"/>
              <a:gd name="connsiteY2031" fmla="*/ 138097 h 276193"/>
              <a:gd name="connsiteX2032" fmla="*/ 5979826 w 9711199"/>
              <a:gd name="connsiteY2032" fmla="*/ 123085 h 276193"/>
              <a:gd name="connsiteX2033" fmla="*/ 5964815 w 9711199"/>
              <a:gd name="connsiteY2033" fmla="*/ 138097 h 276193"/>
              <a:gd name="connsiteX2034" fmla="*/ 5979826 w 9711199"/>
              <a:gd name="connsiteY2034" fmla="*/ 153108 h 276193"/>
              <a:gd name="connsiteX2035" fmla="*/ 5994837 w 9711199"/>
              <a:gd name="connsiteY2035" fmla="*/ 138097 h 276193"/>
              <a:gd name="connsiteX2036" fmla="*/ 5860872 w 9711199"/>
              <a:gd name="connsiteY2036" fmla="*/ 123085 h 276193"/>
              <a:gd name="connsiteX2037" fmla="*/ 5845861 w 9711199"/>
              <a:gd name="connsiteY2037" fmla="*/ 138097 h 276193"/>
              <a:gd name="connsiteX2038" fmla="*/ 5860872 w 9711199"/>
              <a:gd name="connsiteY2038" fmla="*/ 153108 h 276193"/>
              <a:gd name="connsiteX2039" fmla="*/ 5875883 w 9711199"/>
              <a:gd name="connsiteY2039" fmla="*/ 138097 h 276193"/>
              <a:gd name="connsiteX2040" fmla="*/ 5622962 w 9711199"/>
              <a:gd name="connsiteY2040" fmla="*/ 123085 h 276193"/>
              <a:gd name="connsiteX2041" fmla="*/ 5607950 w 9711199"/>
              <a:gd name="connsiteY2041" fmla="*/ 138097 h 276193"/>
              <a:gd name="connsiteX2042" fmla="*/ 5622962 w 9711199"/>
              <a:gd name="connsiteY2042" fmla="*/ 153108 h 276193"/>
              <a:gd name="connsiteX2043" fmla="*/ 5637973 w 9711199"/>
              <a:gd name="connsiteY2043" fmla="*/ 138097 h 276193"/>
              <a:gd name="connsiteX2044" fmla="*/ 5504006 w 9711199"/>
              <a:gd name="connsiteY2044" fmla="*/ 123085 h 276193"/>
              <a:gd name="connsiteX2045" fmla="*/ 5488995 w 9711199"/>
              <a:gd name="connsiteY2045" fmla="*/ 138097 h 276193"/>
              <a:gd name="connsiteX2046" fmla="*/ 5504006 w 9711199"/>
              <a:gd name="connsiteY2046" fmla="*/ 153108 h 276193"/>
              <a:gd name="connsiteX2047" fmla="*/ 5519018 w 9711199"/>
              <a:gd name="connsiteY2047" fmla="*/ 138097 h 276193"/>
              <a:gd name="connsiteX2048" fmla="*/ 5385051 w 9711199"/>
              <a:gd name="connsiteY2048" fmla="*/ 123085 h 276193"/>
              <a:gd name="connsiteX2049" fmla="*/ 5370040 w 9711199"/>
              <a:gd name="connsiteY2049" fmla="*/ 138097 h 276193"/>
              <a:gd name="connsiteX2050" fmla="*/ 5385051 w 9711199"/>
              <a:gd name="connsiteY2050" fmla="*/ 153108 h 276193"/>
              <a:gd name="connsiteX2051" fmla="*/ 5400062 w 9711199"/>
              <a:gd name="connsiteY2051" fmla="*/ 138097 h 276193"/>
              <a:gd name="connsiteX2052" fmla="*/ 5266096 w 9711199"/>
              <a:gd name="connsiteY2052" fmla="*/ 123085 h 276193"/>
              <a:gd name="connsiteX2053" fmla="*/ 5251084 w 9711199"/>
              <a:gd name="connsiteY2053" fmla="*/ 138097 h 276193"/>
              <a:gd name="connsiteX2054" fmla="*/ 5266096 w 9711199"/>
              <a:gd name="connsiteY2054" fmla="*/ 153108 h 276193"/>
              <a:gd name="connsiteX2055" fmla="*/ 5281107 w 9711199"/>
              <a:gd name="connsiteY2055" fmla="*/ 138097 h 276193"/>
              <a:gd name="connsiteX2056" fmla="*/ 5028185 w 9711199"/>
              <a:gd name="connsiteY2056" fmla="*/ 123085 h 276193"/>
              <a:gd name="connsiteX2057" fmla="*/ 5013174 w 9711199"/>
              <a:gd name="connsiteY2057" fmla="*/ 138097 h 276193"/>
              <a:gd name="connsiteX2058" fmla="*/ 5028185 w 9711199"/>
              <a:gd name="connsiteY2058" fmla="*/ 153108 h 276193"/>
              <a:gd name="connsiteX2059" fmla="*/ 5043197 w 9711199"/>
              <a:gd name="connsiteY2059" fmla="*/ 138097 h 276193"/>
              <a:gd name="connsiteX2060" fmla="*/ 4909230 w 9711199"/>
              <a:gd name="connsiteY2060" fmla="*/ 123085 h 276193"/>
              <a:gd name="connsiteX2061" fmla="*/ 4894219 w 9711199"/>
              <a:gd name="connsiteY2061" fmla="*/ 138097 h 276193"/>
              <a:gd name="connsiteX2062" fmla="*/ 4909230 w 9711199"/>
              <a:gd name="connsiteY2062" fmla="*/ 153108 h 276193"/>
              <a:gd name="connsiteX2063" fmla="*/ 4924241 w 9711199"/>
              <a:gd name="connsiteY2063" fmla="*/ 138097 h 276193"/>
              <a:gd name="connsiteX2064" fmla="*/ 4801969 w 9711199"/>
              <a:gd name="connsiteY2064" fmla="*/ 123085 h 276193"/>
              <a:gd name="connsiteX2065" fmla="*/ 4786958 w 9711199"/>
              <a:gd name="connsiteY2065" fmla="*/ 138097 h 276193"/>
              <a:gd name="connsiteX2066" fmla="*/ 4801969 w 9711199"/>
              <a:gd name="connsiteY2066" fmla="*/ 153108 h 276193"/>
              <a:gd name="connsiteX2067" fmla="*/ 4816980 w 9711199"/>
              <a:gd name="connsiteY2067" fmla="*/ 138097 h 276193"/>
              <a:gd name="connsiteX2068" fmla="*/ 4683019 w 9711199"/>
              <a:gd name="connsiteY2068" fmla="*/ 123085 h 276193"/>
              <a:gd name="connsiteX2069" fmla="*/ 4668008 w 9711199"/>
              <a:gd name="connsiteY2069" fmla="*/ 138097 h 276193"/>
              <a:gd name="connsiteX2070" fmla="*/ 4683019 w 9711199"/>
              <a:gd name="connsiteY2070" fmla="*/ 153108 h 276193"/>
              <a:gd name="connsiteX2071" fmla="*/ 4698030 w 9711199"/>
              <a:gd name="connsiteY2071" fmla="*/ 138097 h 276193"/>
              <a:gd name="connsiteX2072" fmla="*/ 4564064 w 9711199"/>
              <a:gd name="connsiteY2072" fmla="*/ 123085 h 276193"/>
              <a:gd name="connsiteX2073" fmla="*/ 4549053 w 9711199"/>
              <a:gd name="connsiteY2073" fmla="*/ 138097 h 276193"/>
              <a:gd name="connsiteX2074" fmla="*/ 4564064 w 9711199"/>
              <a:gd name="connsiteY2074" fmla="*/ 153108 h 276193"/>
              <a:gd name="connsiteX2075" fmla="*/ 4579075 w 9711199"/>
              <a:gd name="connsiteY2075" fmla="*/ 138097 h 276193"/>
              <a:gd name="connsiteX2076" fmla="*/ 4445109 w 9711199"/>
              <a:gd name="connsiteY2076" fmla="*/ 123085 h 276193"/>
              <a:gd name="connsiteX2077" fmla="*/ 4430098 w 9711199"/>
              <a:gd name="connsiteY2077" fmla="*/ 138097 h 276193"/>
              <a:gd name="connsiteX2078" fmla="*/ 4445109 w 9711199"/>
              <a:gd name="connsiteY2078" fmla="*/ 153108 h 276193"/>
              <a:gd name="connsiteX2079" fmla="*/ 4460120 w 9711199"/>
              <a:gd name="connsiteY2079" fmla="*/ 138097 h 276193"/>
              <a:gd name="connsiteX2080" fmla="*/ 4326154 w 9711199"/>
              <a:gd name="connsiteY2080" fmla="*/ 123085 h 276193"/>
              <a:gd name="connsiteX2081" fmla="*/ 4311142 w 9711199"/>
              <a:gd name="connsiteY2081" fmla="*/ 138097 h 276193"/>
              <a:gd name="connsiteX2082" fmla="*/ 4326154 w 9711199"/>
              <a:gd name="connsiteY2082" fmla="*/ 153108 h 276193"/>
              <a:gd name="connsiteX2083" fmla="*/ 4341165 w 9711199"/>
              <a:gd name="connsiteY2083" fmla="*/ 138097 h 276193"/>
              <a:gd name="connsiteX2084" fmla="*/ 4207198 w 9711199"/>
              <a:gd name="connsiteY2084" fmla="*/ 123085 h 276193"/>
              <a:gd name="connsiteX2085" fmla="*/ 4192187 w 9711199"/>
              <a:gd name="connsiteY2085" fmla="*/ 138097 h 276193"/>
              <a:gd name="connsiteX2086" fmla="*/ 4207198 w 9711199"/>
              <a:gd name="connsiteY2086" fmla="*/ 153108 h 276193"/>
              <a:gd name="connsiteX2087" fmla="*/ 4222210 w 9711199"/>
              <a:gd name="connsiteY2087" fmla="*/ 138097 h 276193"/>
              <a:gd name="connsiteX2088" fmla="*/ 4088243 w 9711199"/>
              <a:gd name="connsiteY2088" fmla="*/ 123085 h 276193"/>
              <a:gd name="connsiteX2089" fmla="*/ 4073232 w 9711199"/>
              <a:gd name="connsiteY2089" fmla="*/ 138097 h 276193"/>
              <a:gd name="connsiteX2090" fmla="*/ 4088243 w 9711199"/>
              <a:gd name="connsiteY2090" fmla="*/ 153108 h 276193"/>
              <a:gd name="connsiteX2091" fmla="*/ 4103254 w 9711199"/>
              <a:gd name="connsiteY2091" fmla="*/ 138097 h 276193"/>
              <a:gd name="connsiteX2092" fmla="*/ 3969288 w 9711199"/>
              <a:gd name="connsiteY2092" fmla="*/ 123085 h 276193"/>
              <a:gd name="connsiteX2093" fmla="*/ 3954277 w 9711199"/>
              <a:gd name="connsiteY2093" fmla="*/ 138097 h 276193"/>
              <a:gd name="connsiteX2094" fmla="*/ 3969288 w 9711199"/>
              <a:gd name="connsiteY2094" fmla="*/ 153108 h 276193"/>
              <a:gd name="connsiteX2095" fmla="*/ 3984300 w 9711199"/>
              <a:gd name="connsiteY2095" fmla="*/ 138097 h 276193"/>
              <a:gd name="connsiteX2096" fmla="*/ 3850333 w 9711199"/>
              <a:gd name="connsiteY2096" fmla="*/ 123085 h 276193"/>
              <a:gd name="connsiteX2097" fmla="*/ 3835322 w 9711199"/>
              <a:gd name="connsiteY2097" fmla="*/ 138097 h 276193"/>
              <a:gd name="connsiteX2098" fmla="*/ 3850333 w 9711199"/>
              <a:gd name="connsiteY2098" fmla="*/ 153108 h 276193"/>
              <a:gd name="connsiteX2099" fmla="*/ 3865344 w 9711199"/>
              <a:gd name="connsiteY2099" fmla="*/ 138097 h 276193"/>
              <a:gd name="connsiteX2100" fmla="*/ 3731378 w 9711199"/>
              <a:gd name="connsiteY2100" fmla="*/ 123085 h 276193"/>
              <a:gd name="connsiteX2101" fmla="*/ 3716367 w 9711199"/>
              <a:gd name="connsiteY2101" fmla="*/ 138097 h 276193"/>
              <a:gd name="connsiteX2102" fmla="*/ 3731378 w 9711199"/>
              <a:gd name="connsiteY2102" fmla="*/ 153108 h 276193"/>
              <a:gd name="connsiteX2103" fmla="*/ 3746389 w 9711199"/>
              <a:gd name="connsiteY2103" fmla="*/ 138097 h 276193"/>
              <a:gd name="connsiteX2104" fmla="*/ 3612423 w 9711199"/>
              <a:gd name="connsiteY2104" fmla="*/ 123085 h 276193"/>
              <a:gd name="connsiteX2105" fmla="*/ 3597411 w 9711199"/>
              <a:gd name="connsiteY2105" fmla="*/ 138097 h 276193"/>
              <a:gd name="connsiteX2106" fmla="*/ 3612423 w 9711199"/>
              <a:gd name="connsiteY2106" fmla="*/ 153108 h 276193"/>
              <a:gd name="connsiteX2107" fmla="*/ 3627434 w 9711199"/>
              <a:gd name="connsiteY2107" fmla="*/ 138097 h 276193"/>
              <a:gd name="connsiteX2108" fmla="*/ 3493467 w 9711199"/>
              <a:gd name="connsiteY2108" fmla="*/ 123085 h 276193"/>
              <a:gd name="connsiteX2109" fmla="*/ 3478456 w 9711199"/>
              <a:gd name="connsiteY2109" fmla="*/ 138097 h 276193"/>
              <a:gd name="connsiteX2110" fmla="*/ 3493467 w 9711199"/>
              <a:gd name="connsiteY2110" fmla="*/ 153108 h 276193"/>
              <a:gd name="connsiteX2111" fmla="*/ 3508479 w 9711199"/>
              <a:gd name="connsiteY2111" fmla="*/ 138097 h 276193"/>
              <a:gd name="connsiteX2112" fmla="*/ 3374512 w 9711199"/>
              <a:gd name="connsiteY2112" fmla="*/ 123085 h 276193"/>
              <a:gd name="connsiteX2113" fmla="*/ 3359501 w 9711199"/>
              <a:gd name="connsiteY2113" fmla="*/ 138097 h 276193"/>
              <a:gd name="connsiteX2114" fmla="*/ 3374512 w 9711199"/>
              <a:gd name="connsiteY2114" fmla="*/ 153108 h 276193"/>
              <a:gd name="connsiteX2115" fmla="*/ 3389523 w 9711199"/>
              <a:gd name="connsiteY2115" fmla="*/ 138097 h 276193"/>
              <a:gd name="connsiteX2116" fmla="*/ 3255557 w 9711199"/>
              <a:gd name="connsiteY2116" fmla="*/ 123085 h 276193"/>
              <a:gd name="connsiteX2117" fmla="*/ 3240546 w 9711199"/>
              <a:gd name="connsiteY2117" fmla="*/ 138097 h 276193"/>
              <a:gd name="connsiteX2118" fmla="*/ 3255557 w 9711199"/>
              <a:gd name="connsiteY2118" fmla="*/ 153108 h 276193"/>
              <a:gd name="connsiteX2119" fmla="*/ 3270568 w 9711199"/>
              <a:gd name="connsiteY2119" fmla="*/ 138097 h 276193"/>
              <a:gd name="connsiteX2120" fmla="*/ 3136602 w 9711199"/>
              <a:gd name="connsiteY2120" fmla="*/ 123085 h 276193"/>
              <a:gd name="connsiteX2121" fmla="*/ 3121591 w 9711199"/>
              <a:gd name="connsiteY2121" fmla="*/ 138097 h 276193"/>
              <a:gd name="connsiteX2122" fmla="*/ 3136602 w 9711199"/>
              <a:gd name="connsiteY2122" fmla="*/ 153108 h 276193"/>
              <a:gd name="connsiteX2123" fmla="*/ 3151613 w 9711199"/>
              <a:gd name="connsiteY2123" fmla="*/ 138097 h 276193"/>
              <a:gd name="connsiteX2124" fmla="*/ 3017647 w 9711199"/>
              <a:gd name="connsiteY2124" fmla="*/ 123085 h 276193"/>
              <a:gd name="connsiteX2125" fmla="*/ 3002635 w 9711199"/>
              <a:gd name="connsiteY2125" fmla="*/ 138097 h 276193"/>
              <a:gd name="connsiteX2126" fmla="*/ 3017647 w 9711199"/>
              <a:gd name="connsiteY2126" fmla="*/ 153108 h 276193"/>
              <a:gd name="connsiteX2127" fmla="*/ 3032658 w 9711199"/>
              <a:gd name="connsiteY2127" fmla="*/ 138097 h 276193"/>
              <a:gd name="connsiteX2128" fmla="*/ 2898691 w 9711199"/>
              <a:gd name="connsiteY2128" fmla="*/ 123085 h 276193"/>
              <a:gd name="connsiteX2129" fmla="*/ 2883680 w 9711199"/>
              <a:gd name="connsiteY2129" fmla="*/ 138097 h 276193"/>
              <a:gd name="connsiteX2130" fmla="*/ 2898691 w 9711199"/>
              <a:gd name="connsiteY2130" fmla="*/ 153108 h 276193"/>
              <a:gd name="connsiteX2131" fmla="*/ 2913703 w 9711199"/>
              <a:gd name="connsiteY2131" fmla="*/ 138097 h 276193"/>
              <a:gd name="connsiteX2132" fmla="*/ 2779736 w 9711199"/>
              <a:gd name="connsiteY2132" fmla="*/ 123085 h 276193"/>
              <a:gd name="connsiteX2133" fmla="*/ 2764725 w 9711199"/>
              <a:gd name="connsiteY2133" fmla="*/ 138097 h 276193"/>
              <a:gd name="connsiteX2134" fmla="*/ 2779736 w 9711199"/>
              <a:gd name="connsiteY2134" fmla="*/ 153108 h 276193"/>
              <a:gd name="connsiteX2135" fmla="*/ 2794747 w 9711199"/>
              <a:gd name="connsiteY2135" fmla="*/ 138097 h 276193"/>
              <a:gd name="connsiteX2136" fmla="*/ 2660781 w 9711199"/>
              <a:gd name="connsiteY2136" fmla="*/ 123085 h 276193"/>
              <a:gd name="connsiteX2137" fmla="*/ 2645770 w 9711199"/>
              <a:gd name="connsiteY2137" fmla="*/ 138097 h 276193"/>
              <a:gd name="connsiteX2138" fmla="*/ 2660781 w 9711199"/>
              <a:gd name="connsiteY2138" fmla="*/ 153108 h 276193"/>
              <a:gd name="connsiteX2139" fmla="*/ 2675792 w 9711199"/>
              <a:gd name="connsiteY2139" fmla="*/ 138097 h 276193"/>
              <a:gd name="connsiteX2140" fmla="*/ 2541826 w 9711199"/>
              <a:gd name="connsiteY2140" fmla="*/ 123085 h 276193"/>
              <a:gd name="connsiteX2141" fmla="*/ 2526815 w 9711199"/>
              <a:gd name="connsiteY2141" fmla="*/ 138097 h 276193"/>
              <a:gd name="connsiteX2142" fmla="*/ 2541826 w 9711199"/>
              <a:gd name="connsiteY2142" fmla="*/ 153108 h 276193"/>
              <a:gd name="connsiteX2143" fmla="*/ 2556837 w 9711199"/>
              <a:gd name="connsiteY2143" fmla="*/ 138097 h 276193"/>
              <a:gd name="connsiteX2144" fmla="*/ 2422871 w 9711199"/>
              <a:gd name="connsiteY2144" fmla="*/ 123085 h 276193"/>
              <a:gd name="connsiteX2145" fmla="*/ 2407859 w 9711199"/>
              <a:gd name="connsiteY2145" fmla="*/ 138097 h 276193"/>
              <a:gd name="connsiteX2146" fmla="*/ 2422871 w 9711199"/>
              <a:gd name="connsiteY2146" fmla="*/ 153108 h 276193"/>
              <a:gd name="connsiteX2147" fmla="*/ 2437882 w 9711199"/>
              <a:gd name="connsiteY2147" fmla="*/ 138097 h 276193"/>
              <a:gd name="connsiteX2148" fmla="*/ 2303915 w 9711199"/>
              <a:gd name="connsiteY2148" fmla="*/ 123085 h 276193"/>
              <a:gd name="connsiteX2149" fmla="*/ 2288904 w 9711199"/>
              <a:gd name="connsiteY2149" fmla="*/ 138097 h 276193"/>
              <a:gd name="connsiteX2150" fmla="*/ 2303915 w 9711199"/>
              <a:gd name="connsiteY2150" fmla="*/ 153108 h 276193"/>
              <a:gd name="connsiteX2151" fmla="*/ 2318926 w 9711199"/>
              <a:gd name="connsiteY2151" fmla="*/ 138097 h 276193"/>
              <a:gd name="connsiteX2152" fmla="*/ 2184960 w 9711199"/>
              <a:gd name="connsiteY2152" fmla="*/ 123085 h 276193"/>
              <a:gd name="connsiteX2153" fmla="*/ 2169949 w 9711199"/>
              <a:gd name="connsiteY2153" fmla="*/ 138097 h 276193"/>
              <a:gd name="connsiteX2154" fmla="*/ 2184960 w 9711199"/>
              <a:gd name="connsiteY2154" fmla="*/ 153108 h 276193"/>
              <a:gd name="connsiteX2155" fmla="*/ 2199971 w 9711199"/>
              <a:gd name="connsiteY2155" fmla="*/ 138097 h 276193"/>
              <a:gd name="connsiteX2156" fmla="*/ 1947050 w 9711199"/>
              <a:gd name="connsiteY2156" fmla="*/ 123085 h 276193"/>
              <a:gd name="connsiteX2157" fmla="*/ 1932040 w 9711199"/>
              <a:gd name="connsiteY2157" fmla="*/ 138097 h 276193"/>
              <a:gd name="connsiteX2158" fmla="*/ 1947050 w 9711199"/>
              <a:gd name="connsiteY2158" fmla="*/ 153108 h 276193"/>
              <a:gd name="connsiteX2159" fmla="*/ 1962062 w 9711199"/>
              <a:gd name="connsiteY2159" fmla="*/ 138097 h 276193"/>
              <a:gd name="connsiteX2160" fmla="*/ 1709140 w 9711199"/>
              <a:gd name="connsiteY2160" fmla="*/ 123085 h 276193"/>
              <a:gd name="connsiteX2161" fmla="*/ 1694129 w 9711199"/>
              <a:gd name="connsiteY2161" fmla="*/ 138097 h 276193"/>
              <a:gd name="connsiteX2162" fmla="*/ 1709140 w 9711199"/>
              <a:gd name="connsiteY2162" fmla="*/ 153108 h 276193"/>
              <a:gd name="connsiteX2163" fmla="*/ 1724151 w 9711199"/>
              <a:gd name="connsiteY2163" fmla="*/ 138097 h 276193"/>
              <a:gd name="connsiteX2164" fmla="*/ 1471230 w 9711199"/>
              <a:gd name="connsiteY2164" fmla="*/ 123085 h 276193"/>
              <a:gd name="connsiteX2165" fmla="*/ 1456219 w 9711199"/>
              <a:gd name="connsiteY2165" fmla="*/ 138097 h 276193"/>
              <a:gd name="connsiteX2166" fmla="*/ 1471230 w 9711199"/>
              <a:gd name="connsiteY2166" fmla="*/ 153108 h 276193"/>
              <a:gd name="connsiteX2167" fmla="*/ 1486241 w 9711199"/>
              <a:gd name="connsiteY2167" fmla="*/ 138097 h 276193"/>
              <a:gd name="connsiteX2168" fmla="*/ 1352276 w 9711199"/>
              <a:gd name="connsiteY2168" fmla="*/ 123085 h 276193"/>
              <a:gd name="connsiteX2169" fmla="*/ 1337265 w 9711199"/>
              <a:gd name="connsiteY2169" fmla="*/ 138097 h 276193"/>
              <a:gd name="connsiteX2170" fmla="*/ 1352276 w 9711199"/>
              <a:gd name="connsiteY2170" fmla="*/ 153108 h 276193"/>
              <a:gd name="connsiteX2171" fmla="*/ 1367287 w 9711199"/>
              <a:gd name="connsiteY2171" fmla="*/ 138097 h 276193"/>
              <a:gd name="connsiteX2172" fmla="*/ 1233320 w 9711199"/>
              <a:gd name="connsiteY2172" fmla="*/ 123085 h 276193"/>
              <a:gd name="connsiteX2173" fmla="*/ 1218309 w 9711199"/>
              <a:gd name="connsiteY2173" fmla="*/ 138097 h 276193"/>
              <a:gd name="connsiteX2174" fmla="*/ 1233320 w 9711199"/>
              <a:gd name="connsiteY2174" fmla="*/ 153108 h 276193"/>
              <a:gd name="connsiteX2175" fmla="*/ 1248331 w 9711199"/>
              <a:gd name="connsiteY2175" fmla="*/ 138097 h 276193"/>
              <a:gd name="connsiteX2176" fmla="*/ 1114366 w 9711199"/>
              <a:gd name="connsiteY2176" fmla="*/ 123085 h 276193"/>
              <a:gd name="connsiteX2177" fmla="*/ 1099355 w 9711199"/>
              <a:gd name="connsiteY2177" fmla="*/ 138097 h 276193"/>
              <a:gd name="connsiteX2178" fmla="*/ 1114366 w 9711199"/>
              <a:gd name="connsiteY2178" fmla="*/ 153108 h 276193"/>
              <a:gd name="connsiteX2179" fmla="*/ 1129377 w 9711199"/>
              <a:gd name="connsiteY2179" fmla="*/ 138097 h 276193"/>
              <a:gd name="connsiteX2180" fmla="*/ 876455 w 9711199"/>
              <a:gd name="connsiteY2180" fmla="*/ 123085 h 276193"/>
              <a:gd name="connsiteX2181" fmla="*/ 861444 w 9711199"/>
              <a:gd name="connsiteY2181" fmla="*/ 138097 h 276193"/>
              <a:gd name="connsiteX2182" fmla="*/ 876455 w 9711199"/>
              <a:gd name="connsiteY2182" fmla="*/ 153108 h 276193"/>
              <a:gd name="connsiteX2183" fmla="*/ 891467 w 9711199"/>
              <a:gd name="connsiteY2183" fmla="*/ 138097 h 276193"/>
              <a:gd name="connsiteX2184" fmla="*/ 757500 w 9711199"/>
              <a:gd name="connsiteY2184" fmla="*/ 123085 h 276193"/>
              <a:gd name="connsiteX2185" fmla="*/ 742488 w 9711199"/>
              <a:gd name="connsiteY2185" fmla="*/ 138097 h 276193"/>
              <a:gd name="connsiteX2186" fmla="*/ 757500 w 9711199"/>
              <a:gd name="connsiteY2186" fmla="*/ 153108 h 276193"/>
              <a:gd name="connsiteX2187" fmla="*/ 772511 w 9711199"/>
              <a:gd name="connsiteY2187" fmla="*/ 138097 h 276193"/>
              <a:gd name="connsiteX2188" fmla="*/ 638545 w 9711199"/>
              <a:gd name="connsiteY2188" fmla="*/ 123085 h 276193"/>
              <a:gd name="connsiteX2189" fmla="*/ 623534 w 9711199"/>
              <a:gd name="connsiteY2189" fmla="*/ 138097 h 276193"/>
              <a:gd name="connsiteX2190" fmla="*/ 638545 w 9711199"/>
              <a:gd name="connsiteY2190" fmla="*/ 153108 h 276193"/>
              <a:gd name="connsiteX2191" fmla="*/ 653556 w 9711199"/>
              <a:gd name="connsiteY2191" fmla="*/ 138097 h 276193"/>
              <a:gd name="connsiteX2192" fmla="*/ 519590 w 9711199"/>
              <a:gd name="connsiteY2192" fmla="*/ 123085 h 276193"/>
              <a:gd name="connsiteX2193" fmla="*/ 504578 w 9711199"/>
              <a:gd name="connsiteY2193" fmla="*/ 138097 h 276193"/>
              <a:gd name="connsiteX2194" fmla="*/ 519590 w 9711199"/>
              <a:gd name="connsiteY2194" fmla="*/ 153108 h 276193"/>
              <a:gd name="connsiteX2195" fmla="*/ 534601 w 9711199"/>
              <a:gd name="connsiteY2195" fmla="*/ 138097 h 276193"/>
              <a:gd name="connsiteX2196" fmla="*/ 281679 w 9711199"/>
              <a:gd name="connsiteY2196" fmla="*/ 123085 h 276193"/>
              <a:gd name="connsiteX2197" fmla="*/ 266668 w 9711199"/>
              <a:gd name="connsiteY2197" fmla="*/ 138097 h 276193"/>
              <a:gd name="connsiteX2198" fmla="*/ 281679 w 9711199"/>
              <a:gd name="connsiteY2198" fmla="*/ 153108 h 276193"/>
              <a:gd name="connsiteX2199" fmla="*/ 296691 w 9711199"/>
              <a:gd name="connsiteY2199" fmla="*/ 138097 h 276193"/>
              <a:gd name="connsiteX2200" fmla="*/ 162724 w 9711199"/>
              <a:gd name="connsiteY2200" fmla="*/ 123085 h 276193"/>
              <a:gd name="connsiteX2201" fmla="*/ 147713 w 9711199"/>
              <a:gd name="connsiteY2201" fmla="*/ 138097 h 276193"/>
              <a:gd name="connsiteX2202" fmla="*/ 162724 w 9711199"/>
              <a:gd name="connsiteY2202" fmla="*/ 153108 h 276193"/>
              <a:gd name="connsiteX2203" fmla="*/ 177735 w 9711199"/>
              <a:gd name="connsiteY2203" fmla="*/ 138097 h 276193"/>
              <a:gd name="connsiteX2204" fmla="*/ 6812512 w 9711199"/>
              <a:gd name="connsiteY2204" fmla="*/ 123084 h 276193"/>
              <a:gd name="connsiteX2205" fmla="*/ 6797500 w 9711199"/>
              <a:gd name="connsiteY2205" fmla="*/ 138097 h 276193"/>
              <a:gd name="connsiteX2206" fmla="*/ 6812512 w 9711199"/>
              <a:gd name="connsiteY2206" fmla="*/ 153109 h 276193"/>
              <a:gd name="connsiteX2207" fmla="*/ 6827524 w 9711199"/>
              <a:gd name="connsiteY2207" fmla="*/ 138097 h 276193"/>
              <a:gd name="connsiteX2208" fmla="*/ 2066006 w 9711199"/>
              <a:gd name="connsiteY2208" fmla="*/ 123084 h 276193"/>
              <a:gd name="connsiteX2209" fmla="*/ 2050994 w 9711199"/>
              <a:gd name="connsiteY2209" fmla="*/ 138097 h 276193"/>
              <a:gd name="connsiteX2210" fmla="*/ 2066006 w 9711199"/>
              <a:gd name="connsiteY2210" fmla="*/ 153109 h 276193"/>
              <a:gd name="connsiteX2211" fmla="*/ 2081018 w 9711199"/>
              <a:gd name="connsiteY2211" fmla="*/ 138097 h 276193"/>
              <a:gd name="connsiteX2212" fmla="*/ 4855600 w 9711199"/>
              <a:gd name="connsiteY2212" fmla="*/ 118710 h 276193"/>
              <a:gd name="connsiteX2213" fmla="*/ 4836213 w 9711199"/>
              <a:gd name="connsiteY2213" fmla="*/ 138097 h 276193"/>
              <a:gd name="connsiteX2214" fmla="*/ 4855600 w 9711199"/>
              <a:gd name="connsiteY2214" fmla="*/ 157484 h 276193"/>
              <a:gd name="connsiteX2215" fmla="*/ 4874987 w 9711199"/>
              <a:gd name="connsiteY2215" fmla="*/ 138097 h 276193"/>
              <a:gd name="connsiteX2216" fmla="*/ 9489000 w 9711199"/>
              <a:gd name="connsiteY2216" fmla="*/ 112866 h 276193"/>
              <a:gd name="connsiteX2217" fmla="*/ 9463769 w 9711199"/>
              <a:gd name="connsiteY2217" fmla="*/ 138097 h 276193"/>
              <a:gd name="connsiteX2218" fmla="*/ 9489000 w 9711199"/>
              <a:gd name="connsiteY2218" fmla="*/ 163328 h 276193"/>
              <a:gd name="connsiteX2219" fmla="*/ 9514231 w 9711199"/>
              <a:gd name="connsiteY2219" fmla="*/ 138097 h 276193"/>
              <a:gd name="connsiteX2220" fmla="*/ 4742494 w 9711199"/>
              <a:gd name="connsiteY2220" fmla="*/ 112866 h 276193"/>
              <a:gd name="connsiteX2221" fmla="*/ 4717263 w 9711199"/>
              <a:gd name="connsiteY2221" fmla="*/ 138097 h 276193"/>
              <a:gd name="connsiteX2222" fmla="*/ 4742494 w 9711199"/>
              <a:gd name="connsiteY2222" fmla="*/ 163328 h 276193"/>
              <a:gd name="connsiteX2223" fmla="*/ 4767726 w 9711199"/>
              <a:gd name="connsiteY2223" fmla="*/ 138097 h 276193"/>
              <a:gd name="connsiteX2224" fmla="*/ 6634080 w 9711199"/>
              <a:gd name="connsiteY2224" fmla="*/ 112864 h 276193"/>
              <a:gd name="connsiteX2225" fmla="*/ 6608847 w 9711199"/>
              <a:gd name="connsiteY2225" fmla="*/ 138097 h 276193"/>
              <a:gd name="connsiteX2226" fmla="*/ 6634080 w 9711199"/>
              <a:gd name="connsiteY2226" fmla="*/ 163330 h 276193"/>
              <a:gd name="connsiteX2227" fmla="*/ 6659313 w 9711199"/>
              <a:gd name="connsiteY2227" fmla="*/ 138097 h 276193"/>
              <a:gd name="connsiteX2228" fmla="*/ 6396169 w 9711199"/>
              <a:gd name="connsiteY2228" fmla="*/ 112864 h 276193"/>
              <a:gd name="connsiteX2229" fmla="*/ 6370936 w 9711199"/>
              <a:gd name="connsiteY2229" fmla="*/ 138097 h 276193"/>
              <a:gd name="connsiteX2230" fmla="*/ 6396169 w 9711199"/>
              <a:gd name="connsiteY2230" fmla="*/ 163330 h 276193"/>
              <a:gd name="connsiteX2231" fmla="*/ 6421403 w 9711199"/>
              <a:gd name="connsiteY2231" fmla="*/ 138097 h 276193"/>
              <a:gd name="connsiteX2232" fmla="*/ 5920349 w 9711199"/>
              <a:gd name="connsiteY2232" fmla="*/ 112864 h 276193"/>
              <a:gd name="connsiteX2233" fmla="*/ 5895116 w 9711199"/>
              <a:gd name="connsiteY2233" fmla="*/ 138097 h 276193"/>
              <a:gd name="connsiteX2234" fmla="*/ 5920349 w 9711199"/>
              <a:gd name="connsiteY2234" fmla="*/ 163330 h 276193"/>
              <a:gd name="connsiteX2235" fmla="*/ 5945582 w 9711199"/>
              <a:gd name="connsiteY2235" fmla="*/ 138097 h 276193"/>
              <a:gd name="connsiteX2236" fmla="*/ 1887574 w 9711199"/>
              <a:gd name="connsiteY2236" fmla="*/ 112864 h 276193"/>
              <a:gd name="connsiteX2237" fmla="*/ 1862341 w 9711199"/>
              <a:gd name="connsiteY2237" fmla="*/ 138097 h 276193"/>
              <a:gd name="connsiteX2238" fmla="*/ 1887574 w 9711199"/>
              <a:gd name="connsiteY2238" fmla="*/ 163330 h 276193"/>
              <a:gd name="connsiteX2239" fmla="*/ 1912807 w 9711199"/>
              <a:gd name="connsiteY2239" fmla="*/ 138097 h 276193"/>
              <a:gd name="connsiteX2240" fmla="*/ 1649663 w 9711199"/>
              <a:gd name="connsiteY2240" fmla="*/ 112864 h 276193"/>
              <a:gd name="connsiteX2241" fmla="*/ 1624430 w 9711199"/>
              <a:gd name="connsiteY2241" fmla="*/ 138097 h 276193"/>
              <a:gd name="connsiteX2242" fmla="*/ 1649663 w 9711199"/>
              <a:gd name="connsiteY2242" fmla="*/ 163330 h 276193"/>
              <a:gd name="connsiteX2243" fmla="*/ 1674897 w 9711199"/>
              <a:gd name="connsiteY2243" fmla="*/ 138097 h 276193"/>
              <a:gd name="connsiteX2244" fmla="*/ 1173843 w 9711199"/>
              <a:gd name="connsiteY2244" fmla="*/ 112864 h 276193"/>
              <a:gd name="connsiteX2245" fmla="*/ 1148609 w 9711199"/>
              <a:gd name="connsiteY2245" fmla="*/ 138097 h 276193"/>
              <a:gd name="connsiteX2246" fmla="*/ 1173843 w 9711199"/>
              <a:gd name="connsiteY2246" fmla="*/ 163330 h 276193"/>
              <a:gd name="connsiteX2247" fmla="*/ 1199076 w 9711199"/>
              <a:gd name="connsiteY2247" fmla="*/ 138097 h 276193"/>
              <a:gd name="connsiteX2248" fmla="*/ 6158259 w 9711199"/>
              <a:gd name="connsiteY2248" fmla="*/ 112863 h 276193"/>
              <a:gd name="connsiteX2249" fmla="*/ 6133026 w 9711199"/>
              <a:gd name="connsiteY2249" fmla="*/ 138097 h 276193"/>
              <a:gd name="connsiteX2250" fmla="*/ 6158259 w 9711199"/>
              <a:gd name="connsiteY2250" fmla="*/ 163330 h 276193"/>
              <a:gd name="connsiteX2251" fmla="*/ 6183492 w 9711199"/>
              <a:gd name="connsiteY2251" fmla="*/ 138097 h 276193"/>
              <a:gd name="connsiteX2252" fmla="*/ 1411753 w 9711199"/>
              <a:gd name="connsiteY2252" fmla="*/ 112863 h 276193"/>
              <a:gd name="connsiteX2253" fmla="*/ 1386520 w 9711199"/>
              <a:gd name="connsiteY2253" fmla="*/ 138097 h 276193"/>
              <a:gd name="connsiteX2254" fmla="*/ 1411753 w 9711199"/>
              <a:gd name="connsiteY2254" fmla="*/ 163330 h 276193"/>
              <a:gd name="connsiteX2255" fmla="*/ 1436986 w 9711199"/>
              <a:gd name="connsiteY2255" fmla="*/ 138097 h 276193"/>
              <a:gd name="connsiteX2256" fmla="*/ 9370048 w 9711199"/>
              <a:gd name="connsiteY2256" fmla="*/ 112863 h 276193"/>
              <a:gd name="connsiteX2257" fmla="*/ 9344814 w 9711199"/>
              <a:gd name="connsiteY2257" fmla="*/ 138097 h 276193"/>
              <a:gd name="connsiteX2258" fmla="*/ 9370048 w 9711199"/>
              <a:gd name="connsiteY2258" fmla="*/ 163331 h 276193"/>
              <a:gd name="connsiteX2259" fmla="*/ 9395282 w 9711199"/>
              <a:gd name="connsiteY2259" fmla="*/ 138097 h 276193"/>
              <a:gd name="connsiteX2260" fmla="*/ 9251093 w 9711199"/>
              <a:gd name="connsiteY2260" fmla="*/ 112863 h 276193"/>
              <a:gd name="connsiteX2261" fmla="*/ 9225859 w 9711199"/>
              <a:gd name="connsiteY2261" fmla="*/ 138097 h 276193"/>
              <a:gd name="connsiteX2262" fmla="*/ 9251093 w 9711199"/>
              <a:gd name="connsiteY2262" fmla="*/ 163331 h 276193"/>
              <a:gd name="connsiteX2263" fmla="*/ 9276327 w 9711199"/>
              <a:gd name="connsiteY2263" fmla="*/ 138097 h 276193"/>
              <a:gd name="connsiteX2264" fmla="*/ 9132137 w 9711199"/>
              <a:gd name="connsiteY2264" fmla="*/ 112863 h 276193"/>
              <a:gd name="connsiteX2265" fmla="*/ 9106903 w 9711199"/>
              <a:gd name="connsiteY2265" fmla="*/ 138097 h 276193"/>
              <a:gd name="connsiteX2266" fmla="*/ 9132137 w 9711199"/>
              <a:gd name="connsiteY2266" fmla="*/ 163331 h 276193"/>
              <a:gd name="connsiteX2267" fmla="*/ 9157371 w 9711199"/>
              <a:gd name="connsiteY2267" fmla="*/ 138097 h 276193"/>
              <a:gd name="connsiteX2268" fmla="*/ 9013182 w 9711199"/>
              <a:gd name="connsiteY2268" fmla="*/ 112863 h 276193"/>
              <a:gd name="connsiteX2269" fmla="*/ 8987948 w 9711199"/>
              <a:gd name="connsiteY2269" fmla="*/ 138097 h 276193"/>
              <a:gd name="connsiteX2270" fmla="*/ 9013182 w 9711199"/>
              <a:gd name="connsiteY2270" fmla="*/ 163331 h 276193"/>
              <a:gd name="connsiteX2271" fmla="*/ 9038416 w 9711199"/>
              <a:gd name="connsiteY2271" fmla="*/ 138097 h 276193"/>
              <a:gd name="connsiteX2272" fmla="*/ 8894227 w 9711199"/>
              <a:gd name="connsiteY2272" fmla="*/ 112863 h 276193"/>
              <a:gd name="connsiteX2273" fmla="*/ 8868993 w 9711199"/>
              <a:gd name="connsiteY2273" fmla="*/ 138097 h 276193"/>
              <a:gd name="connsiteX2274" fmla="*/ 8894227 w 9711199"/>
              <a:gd name="connsiteY2274" fmla="*/ 163331 h 276193"/>
              <a:gd name="connsiteX2275" fmla="*/ 8919461 w 9711199"/>
              <a:gd name="connsiteY2275" fmla="*/ 138097 h 276193"/>
              <a:gd name="connsiteX2276" fmla="*/ 8775272 w 9711199"/>
              <a:gd name="connsiteY2276" fmla="*/ 112863 h 276193"/>
              <a:gd name="connsiteX2277" fmla="*/ 8750038 w 9711199"/>
              <a:gd name="connsiteY2277" fmla="*/ 138097 h 276193"/>
              <a:gd name="connsiteX2278" fmla="*/ 8775272 w 9711199"/>
              <a:gd name="connsiteY2278" fmla="*/ 163331 h 276193"/>
              <a:gd name="connsiteX2279" fmla="*/ 8800506 w 9711199"/>
              <a:gd name="connsiteY2279" fmla="*/ 138097 h 276193"/>
              <a:gd name="connsiteX2280" fmla="*/ 8656317 w 9711199"/>
              <a:gd name="connsiteY2280" fmla="*/ 112863 h 276193"/>
              <a:gd name="connsiteX2281" fmla="*/ 8631083 w 9711199"/>
              <a:gd name="connsiteY2281" fmla="*/ 138097 h 276193"/>
              <a:gd name="connsiteX2282" fmla="*/ 8656317 w 9711199"/>
              <a:gd name="connsiteY2282" fmla="*/ 163331 h 276193"/>
              <a:gd name="connsiteX2283" fmla="*/ 8681551 w 9711199"/>
              <a:gd name="connsiteY2283" fmla="*/ 138097 h 276193"/>
              <a:gd name="connsiteX2284" fmla="*/ 8537361 w 9711199"/>
              <a:gd name="connsiteY2284" fmla="*/ 112863 h 276193"/>
              <a:gd name="connsiteX2285" fmla="*/ 8512127 w 9711199"/>
              <a:gd name="connsiteY2285" fmla="*/ 138097 h 276193"/>
              <a:gd name="connsiteX2286" fmla="*/ 8537361 w 9711199"/>
              <a:gd name="connsiteY2286" fmla="*/ 163331 h 276193"/>
              <a:gd name="connsiteX2287" fmla="*/ 8562595 w 9711199"/>
              <a:gd name="connsiteY2287" fmla="*/ 138097 h 276193"/>
              <a:gd name="connsiteX2288" fmla="*/ 8418406 w 9711199"/>
              <a:gd name="connsiteY2288" fmla="*/ 112863 h 276193"/>
              <a:gd name="connsiteX2289" fmla="*/ 8393172 w 9711199"/>
              <a:gd name="connsiteY2289" fmla="*/ 138097 h 276193"/>
              <a:gd name="connsiteX2290" fmla="*/ 8418406 w 9711199"/>
              <a:gd name="connsiteY2290" fmla="*/ 163331 h 276193"/>
              <a:gd name="connsiteX2291" fmla="*/ 8443640 w 9711199"/>
              <a:gd name="connsiteY2291" fmla="*/ 138097 h 276193"/>
              <a:gd name="connsiteX2292" fmla="*/ 8299451 w 9711199"/>
              <a:gd name="connsiteY2292" fmla="*/ 112863 h 276193"/>
              <a:gd name="connsiteX2293" fmla="*/ 8274217 w 9711199"/>
              <a:gd name="connsiteY2293" fmla="*/ 138097 h 276193"/>
              <a:gd name="connsiteX2294" fmla="*/ 8299451 w 9711199"/>
              <a:gd name="connsiteY2294" fmla="*/ 163331 h 276193"/>
              <a:gd name="connsiteX2295" fmla="*/ 8324685 w 9711199"/>
              <a:gd name="connsiteY2295" fmla="*/ 138097 h 276193"/>
              <a:gd name="connsiteX2296" fmla="*/ 8180496 w 9711199"/>
              <a:gd name="connsiteY2296" fmla="*/ 112863 h 276193"/>
              <a:gd name="connsiteX2297" fmla="*/ 8155262 w 9711199"/>
              <a:gd name="connsiteY2297" fmla="*/ 138097 h 276193"/>
              <a:gd name="connsiteX2298" fmla="*/ 8180496 w 9711199"/>
              <a:gd name="connsiteY2298" fmla="*/ 163331 h 276193"/>
              <a:gd name="connsiteX2299" fmla="*/ 8205730 w 9711199"/>
              <a:gd name="connsiteY2299" fmla="*/ 138097 h 276193"/>
              <a:gd name="connsiteX2300" fmla="*/ 8061541 w 9711199"/>
              <a:gd name="connsiteY2300" fmla="*/ 112863 h 276193"/>
              <a:gd name="connsiteX2301" fmla="*/ 8036307 w 9711199"/>
              <a:gd name="connsiteY2301" fmla="*/ 138097 h 276193"/>
              <a:gd name="connsiteX2302" fmla="*/ 8061541 w 9711199"/>
              <a:gd name="connsiteY2302" fmla="*/ 163331 h 276193"/>
              <a:gd name="connsiteX2303" fmla="*/ 8086775 w 9711199"/>
              <a:gd name="connsiteY2303" fmla="*/ 138097 h 276193"/>
              <a:gd name="connsiteX2304" fmla="*/ 7942585 w 9711199"/>
              <a:gd name="connsiteY2304" fmla="*/ 112863 h 276193"/>
              <a:gd name="connsiteX2305" fmla="*/ 7917351 w 9711199"/>
              <a:gd name="connsiteY2305" fmla="*/ 138097 h 276193"/>
              <a:gd name="connsiteX2306" fmla="*/ 7942585 w 9711199"/>
              <a:gd name="connsiteY2306" fmla="*/ 163331 h 276193"/>
              <a:gd name="connsiteX2307" fmla="*/ 7967819 w 9711199"/>
              <a:gd name="connsiteY2307" fmla="*/ 138097 h 276193"/>
              <a:gd name="connsiteX2308" fmla="*/ 7823630 w 9711199"/>
              <a:gd name="connsiteY2308" fmla="*/ 112863 h 276193"/>
              <a:gd name="connsiteX2309" fmla="*/ 7798396 w 9711199"/>
              <a:gd name="connsiteY2309" fmla="*/ 138097 h 276193"/>
              <a:gd name="connsiteX2310" fmla="*/ 7823630 w 9711199"/>
              <a:gd name="connsiteY2310" fmla="*/ 163331 h 276193"/>
              <a:gd name="connsiteX2311" fmla="*/ 7848864 w 9711199"/>
              <a:gd name="connsiteY2311" fmla="*/ 138097 h 276193"/>
              <a:gd name="connsiteX2312" fmla="*/ 7704675 w 9711199"/>
              <a:gd name="connsiteY2312" fmla="*/ 112863 h 276193"/>
              <a:gd name="connsiteX2313" fmla="*/ 7679441 w 9711199"/>
              <a:gd name="connsiteY2313" fmla="*/ 138097 h 276193"/>
              <a:gd name="connsiteX2314" fmla="*/ 7704675 w 9711199"/>
              <a:gd name="connsiteY2314" fmla="*/ 163331 h 276193"/>
              <a:gd name="connsiteX2315" fmla="*/ 7729909 w 9711199"/>
              <a:gd name="connsiteY2315" fmla="*/ 138097 h 276193"/>
              <a:gd name="connsiteX2316" fmla="*/ 7585720 w 9711199"/>
              <a:gd name="connsiteY2316" fmla="*/ 112863 h 276193"/>
              <a:gd name="connsiteX2317" fmla="*/ 7560486 w 9711199"/>
              <a:gd name="connsiteY2317" fmla="*/ 138097 h 276193"/>
              <a:gd name="connsiteX2318" fmla="*/ 7585720 w 9711199"/>
              <a:gd name="connsiteY2318" fmla="*/ 163331 h 276193"/>
              <a:gd name="connsiteX2319" fmla="*/ 7610954 w 9711199"/>
              <a:gd name="connsiteY2319" fmla="*/ 138097 h 276193"/>
              <a:gd name="connsiteX2320" fmla="*/ 7466765 w 9711199"/>
              <a:gd name="connsiteY2320" fmla="*/ 112863 h 276193"/>
              <a:gd name="connsiteX2321" fmla="*/ 7441531 w 9711199"/>
              <a:gd name="connsiteY2321" fmla="*/ 138097 h 276193"/>
              <a:gd name="connsiteX2322" fmla="*/ 7466765 w 9711199"/>
              <a:gd name="connsiteY2322" fmla="*/ 163331 h 276193"/>
              <a:gd name="connsiteX2323" fmla="*/ 7491999 w 9711199"/>
              <a:gd name="connsiteY2323" fmla="*/ 138097 h 276193"/>
              <a:gd name="connsiteX2324" fmla="*/ 7347809 w 9711199"/>
              <a:gd name="connsiteY2324" fmla="*/ 112863 h 276193"/>
              <a:gd name="connsiteX2325" fmla="*/ 7322575 w 9711199"/>
              <a:gd name="connsiteY2325" fmla="*/ 138097 h 276193"/>
              <a:gd name="connsiteX2326" fmla="*/ 7347809 w 9711199"/>
              <a:gd name="connsiteY2326" fmla="*/ 163331 h 276193"/>
              <a:gd name="connsiteX2327" fmla="*/ 7373043 w 9711199"/>
              <a:gd name="connsiteY2327" fmla="*/ 138097 h 276193"/>
              <a:gd name="connsiteX2328" fmla="*/ 7228854 w 9711199"/>
              <a:gd name="connsiteY2328" fmla="*/ 112863 h 276193"/>
              <a:gd name="connsiteX2329" fmla="*/ 7203620 w 9711199"/>
              <a:gd name="connsiteY2329" fmla="*/ 138097 h 276193"/>
              <a:gd name="connsiteX2330" fmla="*/ 7228854 w 9711199"/>
              <a:gd name="connsiteY2330" fmla="*/ 163331 h 276193"/>
              <a:gd name="connsiteX2331" fmla="*/ 7254088 w 9711199"/>
              <a:gd name="connsiteY2331" fmla="*/ 138097 h 276193"/>
              <a:gd name="connsiteX2332" fmla="*/ 7109899 w 9711199"/>
              <a:gd name="connsiteY2332" fmla="*/ 112863 h 276193"/>
              <a:gd name="connsiteX2333" fmla="*/ 7084665 w 9711199"/>
              <a:gd name="connsiteY2333" fmla="*/ 138097 h 276193"/>
              <a:gd name="connsiteX2334" fmla="*/ 7109899 w 9711199"/>
              <a:gd name="connsiteY2334" fmla="*/ 163331 h 276193"/>
              <a:gd name="connsiteX2335" fmla="*/ 7135133 w 9711199"/>
              <a:gd name="connsiteY2335" fmla="*/ 138097 h 276193"/>
              <a:gd name="connsiteX2336" fmla="*/ 6990944 w 9711199"/>
              <a:gd name="connsiteY2336" fmla="*/ 112863 h 276193"/>
              <a:gd name="connsiteX2337" fmla="*/ 6965710 w 9711199"/>
              <a:gd name="connsiteY2337" fmla="*/ 138097 h 276193"/>
              <a:gd name="connsiteX2338" fmla="*/ 6990944 w 9711199"/>
              <a:gd name="connsiteY2338" fmla="*/ 163331 h 276193"/>
              <a:gd name="connsiteX2339" fmla="*/ 7016178 w 9711199"/>
              <a:gd name="connsiteY2339" fmla="*/ 138097 h 276193"/>
              <a:gd name="connsiteX2340" fmla="*/ 6871989 w 9711199"/>
              <a:gd name="connsiteY2340" fmla="*/ 112863 h 276193"/>
              <a:gd name="connsiteX2341" fmla="*/ 6846755 w 9711199"/>
              <a:gd name="connsiteY2341" fmla="*/ 138097 h 276193"/>
              <a:gd name="connsiteX2342" fmla="*/ 6871989 w 9711199"/>
              <a:gd name="connsiteY2342" fmla="*/ 163331 h 276193"/>
              <a:gd name="connsiteX2343" fmla="*/ 6897223 w 9711199"/>
              <a:gd name="connsiteY2343" fmla="*/ 138097 h 276193"/>
              <a:gd name="connsiteX2344" fmla="*/ 5801395 w 9711199"/>
              <a:gd name="connsiteY2344" fmla="*/ 112863 h 276193"/>
              <a:gd name="connsiteX2345" fmla="*/ 5776161 w 9711199"/>
              <a:gd name="connsiteY2345" fmla="*/ 138097 h 276193"/>
              <a:gd name="connsiteX2346" fmla="*/ 5801395 w 9711199"/>
              <a:gd name="connsiteY2346" fmla="*/ 163331 h 276193"/>
              <a:gd name="connsiteX2347" fmla="*/ 5826628 w 9711199"/>
              <a:gd name="connsiteY2347" fmla="*/ 138097 h 276193"/>
              <a:gd name="connsiteX2348" fmla="*/ 5682439 w 9711199"/>
              <a:gd name="connsiteY2348" fmla="*/ 112863 h 276193"/>
              <a:gd name="connsiteX2349" fmla="*/ 5657205 w 9711199"/>
              <a:gd name="connsiteY2349" fmla="*/ 138097 h 276193"/>
              <a:gd name="connsiteX2350" fmla="*/ 5682439 w 9711199"/>
              <a:gd name="connsiteY2350" fmla="*/ 163331 h 276193"/>
              <a:gd name="connsiteX2351" fmla="*/ 5707673 w 9711199"/>
              <a:gd name="connsiteY2351" fmla="*/ 138097 h 276193"/>
              <a:gd name="connsiteX2352" fmla="*/ 5563484 w 9711199"/>
              <a:gd name="connsiteY2352" fmla="*/ 112863 h 276193"/>
              <a:gd name="connsiteX2353" fmla="*/ 5538249 w 9711199"/>
              <a:gd name="connsiteY2353" fmla="*/ 138097 h 276193"/>
              <a:gd name="connsiteX2354" fmla="*/ 5563484 w 9711199"/>
              <a:gd name="connsiteY2354" fmla="*/ 163331 h 276193"/>
              <a:gd name="connsiteX2355" fmla="*/ 5588718 w 9711199"/>
              <a:gd name="connsiteY2355" fmla="*/ 138097 h 276193"/>
              <a:gd name="connsiteX2356" fmla="*/ 5444529 w 9711199"/>
              <a:gd name="connsiteY2356" fmla="*/ 112863 h 276193"/>
              <a:gd name="connsiteX2357" fmla="*/ 5419295 w 9711199"/>
              <a:gd name="connsiteY2357" fmla="*/ 138097 h 276193"/>
              <a:gd name="connsiteX2358" fmla="*/ 5444529 w 9711199"/>
              <a:gd name="connsiteY2358" fmla="*/ 163331 h 276193"/>
              <a:gd name="connsiteX2359" fmla="*/ 5469763 w 9711199"/>
              <a:gd name="connsiteY2359" fmla="*/ 138097 h 276193"/>
              <a:gd name="connsiteX2360" fmla="*/ 5325573 w 9711199"/>
              <a:gd name="connsiteY2360" fmla="*/ 112863 h 276193"/>
              <a:gd name="connsiteX2361" fmla="*/ 5300339 w 9711199"/>
              <a:gd name="connsiteY2361" fmla="*/ 138097 h 276193"/>
              <a:gd name="connsiteX2362" fmla="*/ 5325573 w 9711199"/>
              <a:gd name="connsiteY2362" fmla="*/ 163331 h 276193"/>
              <a:gd name="connsiteX2363" fmla="*/ 5350807 w 9711199"/>
              <a:gd name="connsiteY2363" fmla="*/ 138097 h 276193"/>
              <a:gd name="connsiteX2364" fmla="*/ 5206618 w 9711199"/>
              <a:gd name="connsiteY2364" fmla="*/ 112863 h 276193"/>
              <a:gd name="connsiteX2365" fmla="*/ 5181384 w 9711199"/>
              <a:gd name="connsiteY2365" fmla="*/ 138097 h 276193"/>
              <a:gd name="connsiteX2366" fmla="*/ 5206618 w 9711199"/>
              <a:gd name="connsiteY2366" fmla="*/ 163331 h 276193"/>
              <a:gd name="connsiteX2367" fmla="*/ 5231852 w 9711199"/>
              <a:gd name="connsiteY2367" fmla="*/ 138097 h 276193"/>
              <a:gd name="connsiteX2368" fmla="*/ 5087663 w 9711199"/>
              <a:gd name="connsiteY2368" fmla="*/ 112863 h 276193"/>
              <a:gd name="connsiteX2369" fmla="*/ 5062429 w 9711199"/>
              <a:gd name="connsiteY2369" fmla="*/ 138097 h 276193"/>
              <a:gd name="connsiteX2370" fmla="*/ 5087663 w 9711199"/>
              <a:gd name="connsiteY2370" fmla="*/ 163331 h 276193"/>
              <a:gd name="connsiteX2371" fmla="*/ 5112897 w 9711199"/>
              <a:gd name="connsiteY2371" fmla="*/ 138097 h 276193"/>
              <a:gd name="connsiteX2372" fmla="*/ 4968708 w 9711199"/>
              <a:gd name="connsiteY2372" fmla="*/ 112863 h 276193"/>
              <a:gd name="connsiteX2373" fmla="*/ 4943474 w 9711199"/>
              <a:gd name="connsiteY2373" fmla="*/ 138097 h 276193"/>
              <a:gd name="connsiteX2374" fmla="*/ 4968708 w 9711199"/>
              <a:gd name="connsiteY2374" fmla="*/ 163331 h 276193"/>
              <a:gd name="connsiteX2375" fmla="*/ 4993942 w 9711199"/>
              <a:gd name="connsiteY2375" fmla="*/ 138097 h 276193"/>
              <a:gd name="connsiteX2376" fmla="*/ 4623542 w 9711199"/>
              <a:gd name="connsiteY2376" fmla="*/ 112863 h 276193"/>
              <a:gd name="connsiteX2377" fmla="*/ 4598308 w 9711199"/>
              <a:gd name="connsiteY2377" fmla="*/ 138097 h 276193"/>
              <a:gd name="connsiteX2378" fmla="*/ 4623542 w 9711199"/>
              <a:gd name="connsiteY2378" fmla="*/ 163331 h 276193"/>
              <a:gd name="connsiteX2379" fmla="*/ 4648776 w 9711199"/>
              <a:gd name="connsiteY2379" fmla="*/ 138097 h 276193"/>
              <a:gd name="connsiteX2380" fmla="*/ 4504586 w 9711199"/>
              <a:gd name="connsiteY2380" fmla="*/ 112863 h 276193"/>
              <a:gd name="connsiteX2381" fmla="*/ 4479352 w 9711199"/>
              <a:gd name="connsiteY2381" fmla="*/ 138097 h 276193"/>
              <a:gd name="connsiteX2382" fmla="*/ 4504586 w 9711199"/>
              <a:gd name="connsiteY2382" fmla="*/ 163331 h 276193"/>
              <a:gd name="connsiteX2383" fmla="*/ 4529820 w 9711199"/>
              <a:gd name="connsiteY2383" fmla="*/ 138097 h 276193"/>
              <a:gd name="connsiteX2384" fmla="*/ 4385631 w 9711199"/>
              <a:gd name="connsiteY2384" fmla="*/ 112863 h 276193"/>
              <a:gd name="connsiteX2385" fmla="*/ 4360397 w 9711199"/>
              <a:gd name="connsiteY2385" fmla="*/ 138097 h 276193"/>
              <a:gd name="connsiteX2386" fmla="*/ 4385631 w 9711199"/>
              <a:gd name="connsiteY2386" fmla="*/ 163331 h 276193"/>
              <a:gd name="connsiteX2387" fmla="*/ 4410865 w 9711199"/>
              <a:gd name="connsiteY2387" fmla="*/ 138097 h 276193"/>
              <a:gd name="connsiteX2388" fmla="*/ 4266676 w 9711199"/>
              <a:gd name="connsiteY2388" fmla="*/ 112863 h 276193"/>
              <a:gd name="connsiteX2389" fmla="*/ 4241442 w 9711199"/>
              <a:gd name="connsiteY2389" fmla="*/ 138097 h 276193"/>
              <a:gd name="connsiteX2390" fmla="*/ 4266676 w 9711199"/>
              <a:gd name="connsiteY2390" fmla="*/ 163331 h 276193"/>
              <a:gd name="connsiteX2391" fmla="*/ 4291910 w 9711199"/>
              <a:gd name="connsiteY2391" fmla="*/ 138097 h 276193"/>
              <a:gd name="connsiteX2392" fmla="*/ 4147721 w 9711199"/>
              <a:gd name="connsiteY2392" fmla="*/ 112863 h 276193"/>
              <a:gd name="connsiteX2393" fmla="*/ 4122487 w 9711199"/>
              <a:gd name="connsiteY2393" fmla="*/ 138097 h 276193"/>
              <a:gd name="connsiteX2394" fmla="*/ 4147721 w 9711199"/>
              <a:gd name="connsiteY2394" fmla="*/ 163331 h 276193"/>
              <a:gd name="connsiteX2395" fmla="*/ 4172955 w 9711199"/>
              <a:gd name="connsiteY2395" fmla="*/ 138097 h 276193"/>
              <a:gd name="connsiteX2396" fmla="*/ 4028766 w 9711199"/>
              <a:gd name="connsiteY2396" fmla="*/ 112863 h 276193"/>
              <a:gd name="connsiteX2397" fmla="*/ 4003532 w 9711199"/>
              <a:gd name="connsiteY2397" fmla="*/ 138097 h 276193"/>
              <a:gd name="connsiteX2398" fmla="*/ 4028766 w 9711199"/>
              <a:gd name="connsiteY2398" fmla="*/ 163331 h 276193"/>
              <a:gd name="connsiteX2399" fmla="*/ 4054000 w 9711199"/>
              <a:gd name="connsiteY2399" fmla="*/ 138097 h 276193"/>
              <a:gd name="connsiteX2400" fmla="*/ 3909810 w 9711199"/>
              <a:gd name="connsiteY2400" fmla="*/ 112863 h 276193"/>
              <a:gd name="connsiteX2401" fmla="*/ 3884577 w 9711199"/>
              <a:gd name="connsiteY2401" fmla="*/ 138097 h 276193"/>
              <a:gd name="connsiteX2402" fmla="*/ 3909810 w 9711199"/>
              <a:gd name="connsiteY2402" fmla="*/ 163331 h 276193"/>
              <a:gd name="connsiteX2403" fmla="*/ 3935045 w 9711199"/>
              <a:gd name="connsiteY2403" fmla="*/ 138097 h 276193"/>
              <a:gd name="connsiteX2404" fmla="*/ 3790855 w 9711199"/>
              <a:gd name="connsiteY2404" fmla="*/ 112863 h 276193"/>
              <a:gd name="connsiteX2405" fmla="*/ 3765622 w 9711199"/>
              <a:gd name="connsiteY2405" fmla="*/ 138097 h 276193"/>
              <a:gd name="connsiteX2406" fmla="*/ 3790855 w 9711199"/>
              <a:gd name="connsiteY2406" fmla="*/ 163331 h 276193"/>
              <a:gd name="connsiteX2407" fmla="*/ 3816089 w 9711199"/>
              <a:gd name="connsiteY2407" fmla="*/ 138097 h 276193"/>
              <a:gd name="connsiteX2408" fmla="*/ 3671900 w 9711199"/>
              <a:gd name="connsiteY2408" fmla="*/ 112863 h 276193"/>
              <a:gd name="connsiteX2409" fmla="*/ 3646666 w 9711199"/>
              <a:gd name="connsiteY2409" fmla="*/ 138097 h 276193"/>
              <a:gd name="connsiteX2410" fmla="*/ 3671900 w 9711199"/>
              <a:gd name="connsiteY2410" fmla="*/ 163331 h 276193"/>
              <a:gd name="connsiteX2411" fmla="*/ 3697134 w 9711199"/>
              <a:gd name="connsiteY2411" fmla="*/ 138097 h 276193"/>
              <a:gd name="connsiteX2412" fmla="*/ 3552945 w 9711199"/>
              <a:gd name="connsiteY2412" fmla="*/ 112863 h 276193"/>
              <a:gd name="connsiteX2413" fmla="*/ 3527711 w 9711199"/>
              <a:gd name="connsiteY2413" fmla="*/ 138097 h 276193"/>
              <a:gd name="connsiteX2414" fmla="*/ 3552945 w 9711199"/>
              <a:gd name="connsiteY2414" fmla="*/ 163331 h 276193"/>
              <a:gd name="connsiteX2415" fmla="*/ 3578179 w 9711199"/>
              <a:gd name="connsiteY2415" fmla="*/ 138097 h 276193"/>
              <a:gd name="connsiteX2416" fmla="*/ 3433990 w 9711199"/>
              <a:gd name="connsiteY2416" fmla="*/ 112863 h 276193"/>
              <a:gd name="connsiteX2417" fmla="*/ 3408756 w 9711199"/>
              <a:gd name="connsiteY2417" fmla="*/ 138097 h 276193"/>
              <a:gd name="connsiteX2418" fmla="*/ 3433990 w 9711199"/>
              <a:gd name="connsiteY2418" fmla="*/ 163331 h 276193"/>
              <a:gd name="connsiteX2419" fmla="*/ 3459224 w 9711199"/>
              <a:gd name="connsiteY2419" fmla="*/ 138097 h 276193"/>
              <a:gd name="connsiteX2420" fmla="*/ 3315035 w 9711199"/>
              <a:gd name="connsiteY2420" fmla="*/ 112863 h 276193"/>
              <a:gd name="connsiteX2421" fmla="*/ 3289800 w 9711199"/>
              <a:gd name="connsiteY2421" fmla="*/ 138097 h 276193"/>
              <a:gd name="connsiteX2422" fmla="*/ 3315035 w 9711199"/>
              <a:gd name="connsiteY2422" fmla="*/ 163331 h 276193"/>
              <a:gd name="connsiteX2423" fmla="*/ 3340268 w 9711199"/>
              <a:gd name="connsiteY2423" fmla="*/ 138097 h 276193"/>
              <a:gd name="connsiteX2424" fmla="*/ 3196079 w 9711199"/>
              <a:gd name="connsiteY2424" fmla="*/ 112863 h 276193"/>
              <a:gd name="connsiteX2425" fmla="*/ 3170845 w 9711199"/>
              <a:gd name="connsiteY2425" fmla="*/ 138097 h 276193"/>
              <a:gd name="connsiteX2426" fmla="*/ 3196079 w 9711199"/>
              <a:gd name="connsiteY2426" fmla="*/ 163331 h 276193"/>
              <a:gd name="connsiteX2427" fmla="*/ 3221313 w 9711199"/>
              <a:gd name="connsiteY2427" fmla="*/ 138097 h 276193"/>
              <a:gd name="connsiteX2428" fmla="*/ 3077124 w 9711199"/>
              <a:gd name="connsiteY2428" fmla="*/ 112863 h 276193"/>
              <a:gd name="connsiteX2429" fmla="*/ 3051890 w 9711199"/>
              <a:gd name="connsiteY2429" fmla="*/ 138097 h 276193"/>
              <a:gd name="connsiteX2430" fmla="*/ 3077124 w 9711199"/>
              <a:gd name="connsiteY2430" fmla="*/ 163331 h 276193"/>
              <a:gd name="connsiteX2431" fmla="*/ 3102358 w 9711199"/>
              <a:gd name="connsiteY2431" fmla="*/ 138097 h 276193"/>
              <a:gd name="connsiteX2432" fmla="*/ 2958169 w 9711199"/>
              <a:gd name="connsiteY2432" fmla="*/ 112863 h 276193"/>
              <a:gd name="connsiteX2433" fmla="*/ 2932935 w 9711199"/>
              <a:gd name="connsiteY2433" fmla="*/ 138097 h 276193"/>
              <a:gd name="connsiteX2434" fmla="*/ 2958169 w 9711199"/>
              <a:gd name="connsiteY2434" fmla="*/ 163331 h 276193"/>
              <a:gd name="connsiteX2435" fmla="*/ 2983403 w 9711199"/>
              <a:gd name="connsiteY2435" fmla="*/ 138097 h 276193"/>
              <a:gd name="connsiteX2436" fmla="*/ 2839214 w 9711199"/>
              <a:gd name="connsiteY2436" fmla="*/ 112863 h 276193"/>
              <a:gd name="connsiteX2437" fmla="*/ 2813980 w 9711199"/>
              <a:gd name="connsiteY2437" fmla="*/ 138097 h 276193"/>
              <a:gd name="connsiteX2438" fmla="*/ 2839214 w 9711199"/>
              <a:gd name="connsiteY2438" fmla="*/ 163331 h 276193"/>
              <a:gd name="connsiteX2439" fmla="*/ 2864448 w 9711199"/>
              <a:gd name="connsiteY2439" fmla="*/ 138097 h 276193"/>
              <a:gd name="connsiteX2440" fmla="*/ 2720258 w 9711199"/>
              <a:gd name="connsiteY2440" fmla="*/ 112863 h 276193"/>
              <a:gd name="connsiteX2441" fmla="*/ 2695025 w 9711199"/>
              <a:gd name="connsiteY2441" fmla="*/ 138097 h 276193"/>
              <a:gd name="connsiteX2442" fmla="*/ 2720258 w 9711199"/>
              <a:gd name="connsiteY2442" fmla="*/ 163331 h 276193"/>
              <a:gd name="connsiteX2443" fmla="*/ 2745493 w 9711199"/>
              <a:gd name="connsiteY2443" fmla="*/ 138097 h 276193"/>
              <a:gd name="connsiteX2444" fmla="*/ 2601303 w 9711199"/>
              <a:gd name="connsiteY2444" fmla="*/ 112863 h 276193"/>
              <a:gd name="connsiteX2445" fmla="*/ 2576069 w 9711199"/>
              <a:gd name="connsiteY2445" fmla="*/ 138097 h 276193"/>
              <a:gd name="connsiteX2446" fmla="*/ 2601303 w 9711199"/>
              <a:gd name="connsiteY2446" fmla="*/ 163331 h 276193"/>
              <a:gd name="connsiteX2447" fmla="*/ 2626537 w 9711199"/>
              <a:gd name="connsiteY2447" fmla="*/ 138097 h 276193"/>
              <a:gd name="connsiteX2448" fmla="*/ 2482348 w 9711199"/>
              <a:gd name="connsiteY2448" fmla="*/ 112863 h 276193"/>
              <a:gd name="connsiteX2449" fmla="*/ 2457114 w 9711199"/>
              <a:gd name="connsiteY2449" fmla="*/ 138097 h 276193"/>
              <a:gd name="connsiteX2450" fmla="*/ 2482348 w 9711199"/>
              <a:gd name="connsiteY2450" fmla="*/ 163331 h 276193"/>
              <a:gd name="connsiteX2451" fmla="*/ 2507582 w 9711199"/>
              <a:gd name="connsiteY2451" fmla="*/ 138097 h 276193"/>
              <a:gd name="connsiteX2452" fmla="*/ 2363393 w 9711199"/>
              <a:gd name="connsiteY2452" fmla="*/ 112863 h 276193"/>
              <a:gd name="connsiteX2453" fmla="*/ 2338159 w 9711199"/>
              <a:gd name="connsiteY2453" fmla="*/ 138097 h 276193"/>
              <a:gd name="connsiteX2454" fmla="*/ 2363393 w 9711199"/>
              <a:gd name="connsiteY2454" fmla="*/ 163331 h 276193"/>
              <a:gd name="connsiteX2455" fmla="*/ 2388627 w 9711199"/>
              <a:gd name="connsiteY2455" fmla="*/ 138097 h 276193"/>
              <a:gd name="connsiteX2456" fmla="*/ 2244438 w 9711199"/>
              <a:gd name="connsiteY2456" fmla="*/ 112863 h 276193"/>
              <a:gd name="connsiteX2457" fmla="*/ 2219204 w 9711199"/>
              <a:gd name="connsiteY2457" fmla="*/ 138097 h 276193"/>
              <a:gd name="connsiteX2458" fmla="*/ 2244438 w 9711199"/>
              <a:gd name="connsiteY2458" fmla="*/ 163331 h 276193"/>
              <a:gd name="connsiteX2459" fmla="*/ 2269671 w 9711199"/>
              <a:gd name="connsiteY2459" fmla="*/ 138097 h 276193"/>
              <a:gd name="connsiteX2460" fmla="*/ 2125483 w 9711199"/>
              <a:gd name="connsiteY2460" fmla="*/ 112863 h 276193"/>
              <a:gd name="connsiteX2461" fmla="*/ 2100248 w 9711199"/>
              <a:gd name="connsiteY2461" fmla="*/ 138097 h 276193"/>
              <a:gd name="connsiteX2462" fmla="*/ 2125483 w 9711199"/>
              <a:gd name="connsiteY2462" fmla="*/ 163331 h 276193"/>
              <a:gd name="connsiteX2463" fmla="*/ 2150716 w 9711199"/>
              <a:gd name="connsiteY2463" fmla="*/ 138097 h 276193"/>
              <a:gd name="connsiteX2464" fmla="*/ 1054889 w 9711199"/>
              <a:gd name="connsiteY2464" fmla="*/ 112863 h 276193"/>
              <a:gd name="connsiteX2465" fmla="*/ 1029655 w 9711199"/>
              <a:gd name="connsiteY2465" fmla="*/ 138097 h 276193"/>
              <a:gd name="connsiteX2466" fmla="*/ 1054889 w 9711199"/>
              <a:gd name="connsiteY2466" fmla="*/ 163331 h 276193"/>
              <a:gd name="connsiteX2467" fmla="*/ 1080122 w 9711199"/>
              <a:gd name="connsiteY2467" fmla="*/ 138097 h 276193"/>
              <a:gd name="connsiteX2468" fmla="*/ 935933 w 9711199"/>
              <a:gd name="connsiteY2468" fmla="*/ 112863 h 276193"/>
              <a:gd name="connsiteX2469" fmla="*/ 910699 w 9711199"/>
              <a:gd name="connsiteY2469" fmla="*/ 138097 h 276193"/>
              <a:gd name="connsiteX2470" fmla="*/ 935933 w 9711199"/>
              <a:gd name="connsiteY2470" fmla="*/ 163331 h 276193"/>
              <a:gd name="connsiteX2471" fmla="*/ 961167 w 9711199"/>
              <a:gd name="connsiteY2471" fmla="*/ 138097 h 276193"/>
              <a:gd name="connsiteX2472" fmla="*/ 816978 w 9711199"/>
              <a:gd name="connsiteY2472" fmla="*/ 112863 h 276193"/>
              <a:gd name="connsiteX2473" fmla="*/ 791743 w 9711199"/>
              <a:gd name="connsiteY2473" fmla="*/ 138097 h 276193"/>
              <a:gd name="connsiteX2474" fmla="*/ 816978 w 9711199"/>
              <a:gd name="connsiteY2474" fmla="*/ 163331 h 276193"/>
              <a:gd name="connsiteX2475" fmla="*/ 842212 w 9711199"/>
              <a:gd name="connsiteY2475" fmla="*/ 138097 h 276193"/>
              <a:gd name="connsiteX2476" fmla="*/ 698023 w 9711199"/>
              <a:gd name="connsiteY2476" fmla="*/ 112863 h 276193"/>
              <a:gd name="connsiteX2477" fmla="*/ 672789 w 9711199"/>
              <a:gd name="connsiteY2477" fmla="*/ 138097 h 276193"/>
              <a:gd name="connsiteX2478" fmla="*/ 698023 w 9711199"/>
              <a:gd name="connsiteY2478" fmla="*/ 163331 h 276193"/>
              <a:gd name="connsiteX2479" fmla="*/ 723257 w 9711199"/>
              <a:gd name="connsiteY2479" fmla="*/ 138097 h 276193"/>
              <a:gd name="connsiteX2480" fmla="*/ 579067 w 9711199"/>
              <a:gd name="connsiteY2480" fmla="*/ 112863 h 276193"/>
              <a:gd name="connsiteX2481" fmla="*/ 553833 w 9711199"/>
              <a:gd name="connsiteY2481" fmla="*/ 138097 h 276193"/>
              <a:gd name="connsiteX2482" fmla="*/ 579067 w 9711199"/>
              <a:gd name="connsiteY2482" fmla="*/ 163331 h 276193"/>
              <a:gd name="connsiteX2483" fmla="*/ 604301 w 9711199"/>
              <a:gd name="connsiteY2483" fmla="*/ 138097 h 276193"/>
              <a:gd name="connsiteX2484" fmla="*/ 460112 w 9711199"/>
              <a:gd name="connsiteY2484" fmla="*/ 112863 h 276193"/>
              <a:gd name="connsiteX2485" fmla="*/ 434878 w 9711199"/>
              <a:gd name="connsiteY2485" fmla="*/ 138097 h 276193"/>
              <a:gd name="connsiteX2486" fmla="*/ 460112 w 9711199"/>
              <a:gd name="connsiteY2486" fmla="*/ 163331 h 276193"/>
              <a:gd name="connsiteX2487" fmla="*/ 485346 w 9711199"/>
              <a:gd name="connsiteY2487" fmla="*/ 138097 h 276193"/>
              <a:gd name="connsiteX2488" fmla="*/ 341156 w 9711199"/>
              <a:gd name="connsiteY2488" fmla="*/ 112863 h 276193"/>
              <a:gd name="connsiteX2489" fmla="*/ 315923 w 9711199"/>
              <a:gd name="connsiteY2489" fmla="*/ 138097 h 276193"/>
              <a:gd name="connsiteX2490" fmla="*/ 341156 w 9711199"/>
              <a:gd name="connsiteY2490" fmla="*/ 163331 h 276193"/>
              <a:gd name="connsiteX2491" fmla="*/ 366390 w 9711199"/>
              <a:gd name="connsiteY2491" fmla="*/ 138097 h 276193"/>
              <a:gd name="connsiteX2492" fmla="*/ 222202 w 9711199"/>
              <a:gd name="connsiteY2492" fmla="*/ 112863 h 276193"/>
              <a:gd name="connsiteX2493" fmla="*/ 196968 w 9711199"/>
              <a:gd name="connsiteY2493" fmla="*/ 138097 h 276193"/>
              <a:gd name="connsiteX2494" fmla="*/ 222202 w 9711199"/>
              <a:gd name="connsiteY2494" fmla="*/ 163331 h 276193"/>
              <a:gd name="connsiteX2495" fmla="*/ 247436 w 9711199"/>
              <a:gd name="connsiteY2495" fmla="*/ 138097 h 276193"/>
              <a:gd name="connsiteX2496" fmla="*/ 6753035 w 9711199"/>
              <a:gd name="connsiteY2496" fmla="*/ 112862 h 276193"/>
              <a:gd name="connsiteX2497" fmla="*/ 6727800 w 9711199"/>
              <a:gd name="connsiteY2497" fmla="*/ 138097 h 276193"/>
              <a:gd name="connsiteX2498" fmla="*/ 6753035 w 9711199"/>
              <a:gd name="connsiteY2498" fmla="*/ 163331 h 276193"/>
              <a:gd name="connsiteX2499" fmla="*/ 6778269 w 9711199"/>
              <a:gd name="connsiteY2499" fmla="*/ 138097 h 276193"/>
              <a:gd name="connsiteX2500" fmla="*/ 6515125 w 9711199"/>
              <a:gd name="connsiteY2500" fmla="*/ 112862 h 276193"/>
              <a:gd name="connsiteX2501" fmla="*/ 6489890 w 9711199"/>
              <a:gd name="connsiteY2501" fmla="*/ 138097 h 276193"/>
              <a:gd name="connsiteX2502" fmla="*/ 6515125 w 9711199"/>
              <a:gd name="connsiteY2502" fmla="*/ 163331 h 276193"/>
              <a:gd name="connsiteX2503" fmla="*/ 6540359 w 9711199"/>
              <a:gd name="connsiteY2503" fmla="*/ 138097 h 276193"/>
              <a:gd name="connsiteX2504" fmla="*/ 6277214 w 9711199"/>
              <a:gd name="connsiteY2504" fmla="*/ 112862 h 276193"/>
              <a:gd name="connsiteX2505" fmla="*/ 6251980 w 9711199"/>
              <a:gd name="connsiteY2505" fmla="*/ 138097 h 276193"/>
              <a:gd name="connsiteX2506" fmla="*/ 6277214 w 9711199"/>
              <a:gd name="connsiteY2506" fmla="*/ 163331 h 276193"/>
              <a:gd name="connsiteX2507" fmla="*/ 6302449 w 9711199"/>
              <a:gd name="connsiteY2507" fmla="*/ 138097 h 276193"/>
              <a:gd name="connsiteX2508" fmla="*/ 6039304 w 9711199"/>
              <a:gd name="connsiteY2508" fmla="*/ 112862 h 276193"/>
              <a:gd name="connsiteX2509" fmla="*/ 6014070 w 9711199"/>
              <a:gd name="connsiteY2509" fmla="*/ 138097 h 276193"/>
              <a:gd name="connsiteX2510" fmla="*/ 6039304 w 9711199"/>
              <a:gd name="connsiteY2510" fmla="*/ 163331 h 276193"/>
              <a:gd name="connsiteX2511" fmla="*/ 6064539 w 9711199"/>
              <a:gd name="connsiteY2511" fmla="*/ 138097 h 276193"/>
              <a:gd name="connsiteX2512" fmla="*/ 2006529 w 9711199"/>
              <a:gd name="connsiteY2512" fmla="*/ 112862 h 276193"/>
              <a:gd name="connsiteX2513" fmla="*/ 1981294 w 9711199"/>
              <a:gd name="connsiteY2513" fmla="*/ 138097 h 276193"/>
              <a:gd name="connsiteX2514" fmla="*/ 2006529 w 9711199"/>
              <a:gd name="connsiteY2514" fmla="*/ 163331 h 276193"/>
              <a:gd name="connsiteX2515" fmla="*/ 2031763 w 9711199"/>
              <a:gd name="connsiteY2515" fmla="*/ 138097 h 276193"/>
              <a:gd name="connsiteX2516" fmla="*/ 1768618 w 9711199"/>
              <a:gd name="connsiteY2516" fmla="*/ 112862 h 276193"/>
              <a:gd name="connsiteX2517" fmla="*/ 1743384 w 9711199"/>
              <a:gd name="connsiteY2517" fmla="*/ 138097 h 276193"/>
              <a:gd name="connsiteX2518" fmla="*/ 1768618 w 9711199"/>
              <a:gd name="connsiteY2518" fmla="*/ 163331 h 276193"/>
              <a:gd name="connsiteX2519" fmla="*/ 1793853 w 9711199"/>
              <a:gd name="connsiteY2519" fmla="*/ 138097 h 276193"/>
              <a:gd name="connsiteX2520" fmla="*/ 1530708 w 9711199"/>
              <a:gd name="connsiteY2520" fmla="*/ 112862 h 276193"/>
              <a:gd name="connsiteX2521" fmla="*/ 1505473 w 9711199"/>
              <a:gd name="connsiteY2521" fmla="*/ 138097 h 276193"/>
              <a:gd name="connsiteX2522" fmla="*/ 1530708 w 9711199"/>
              <a:gd name="connsiteY2522" fmla="*/ 163331 h 276193"/>
              <a:gd name="connsiteX2523" fmla="*/ 1555942 w 9711199"/>
              <a:gd name="connsiteY2523" fmla="*/ 138097 h 276193"/>
              <a:gd name="connsiteX2524" fmla="*/ 1292798 w 9711199"/>
              <a:gd name="connsiteY2524" fmla="*/ 112862 h 276193"/>
              <a:gd name="connsiteX2525" fmla="*/ 1267564 w 9711199"/>
              <a:gd name="connsiteY2525" fmla="*/ 138097 h 276193"/>
              <a:gd name="connsiteX2526" fmla="*/ 1292798 w 9711199"/>
              <a:gd name="connsiteY2526" fmla="*/ 163331 h 276193"/>
              <a:gd name="connsiteX2527" fmla="*/ 1318033 w 9711199"/>
              <a:gd name="connsiteY2527" fmla="*/ 138097 h 276193"/>
              <a:gd name="connsiteX2528" fmla="*/ 4880227 w 9711199"/>
              <a:gd name="connsiteY2528" fmla="*/ 94082 h 276193"/>
              <a:gd name="connsiteX2529" fmla="*/ 4865216 w 9711199"/>
              <a:gd name="connsiteY2529" fmla="*/ 109094 h 276193"/>
              <a:gd name="connsiteX2530" fmla="*/ 4884603 w 9711199"/>
              <a:gd name="connsiteY2530" fmla="*/ 128480 h 276193"/>
              <a:gd name="connsiteX2531" fmla="*/ 4899614 w 9711199"/>
              <a:gd name="connsiteY2531" fmla="*/ 113469 h 276193"/>
              <a:gd name="connsiteX2532" fmla="*/ 4830972 w 9711199"/>
              <a:gd name="connsiteY2532" fmla="*/ 94082 h 276193"/>
              <a:gd name="connsiteX2533" fmla="*/ 4811585 w 9711199"/>
              <a:gd name="connsiteY2533" fmla="*/ 113469 h 276193"/>
              <a:gd name="connsiteX2534" fmla="*/ 4826597 w 9711199"/>
              <a:gd name="connsiteY2534" fmla="*/ 128480 h 276193"/>
              <a:gd name="connsiteX2535" fmla="*/ 4845984 w 9711199"/>
              <a:gd name="connsiteY2535" fmla="*/ 109094 h 276193"/>
              <a:gd name="connsiteX2536" fmla="*/ 9513627 w 9711199"/>
              <a:gd name="connsiteY2536" fmla="*/ 88238 h 276193"/>
              <a:gd name="connsiteX2537" fmla="*/ 9498616 w 9711199"/>
              <a:gd name="connsiteY2537" fmla="*/ 103250 h 276193"/>
              <a:gd name="connsiteX2538" fmla="*/ 9523847 w 9711199"/>
              <a:gd name="connsiteY2538" fmla="*/ 128480 h 276193"/>
              <a:gd name="connsiteX2539" fmla="*/ 9538859 w 9711199"/>
              <a:gd name="connsiteY2539" fmla="*/ 113469 h 276193"/>
              <a:gd name="connsiteX2540" fmla="*/ 9464373 w 9711199"/>
              <a:gd name="connsiteY2540" fmla="*/ 88238 h 276193"/>
              <a:gd name="connsiteX2541" fmla="*/ 9439141 w 9711199"/>
              <a:gd name="connsiteY2541" fmla="*/ 113469 h 276193"/>
              <a:gd name="connsiteX2542" fmla="*/ 9454153 w 9711199"/>
              <a:gd name="connsiteY2542" fmla="*/ 128480 h 276193"/>
              <a:gd name="connsiteX2543" fmla="*/ 9479384 w 9711199"/>
              <a:gd name="connsiteY2543" fmla="*/ 103250 h 276193"/>
              <a:gd name="connsiteX2544" fmla="*/ 4767122 w 9711199"/>
              <a:gd name="connsiteY2544" fmla="*/ 88238 h 276193"/>
              <a:gd name="connsiteX2545" fmla="*/ 4752110 w 9711199"/>
              <a:gd name="connsiteY2545" fmla="*/ 103250 h 276193"/>
              <a:gd name="connsiteX2546" fmla="*/ 4777342 w 9711199"/>
              <a:gd name="connsiteY2546" fmla="*/ 128480 h 276193"/>
              <a:gd name="connsiteX2547" fmla="*/ 4792353 w 9711199"/>
              <a:gd name="connsiteY2547" fmla="*/ 113469 h 276193"/>
              <a:gd name="connsiteX2548" fmla="*/ 4717866 w 9711199"/>
              <a:gd name="connsiteY2548" fmla="*/ 88238 h 276193"/>
              <a:gd name="connsiteX2549" fmla="*/ 4692635 w 9711199"/>
              <a:gd name="connsiteY2549" fmla="*/ 113469 h 276193"/>
              <a:gd name="connsiteX2550" fmla="*/ 4707647 w 9711199"/>
              <a:gd name="connsiteY2550" fmla="*/ 128480 h 276193"/>
              <a:gd name="connsiteX2551" fmla="*/ 4732878 w 9711199"/>
              <a:gd name="connsiteY2551" fmla="*/ 103250 h 276193"/>
              <a:gd name="connsiteX2552" fmla="*/ 6658707 w 9711199"/>
              <a:gd name="connsiteY2552" fmla="*/ 88236 h 276193"/>
              <a:gd name="connsiteX2553" fmla="*/ 6643696 w 9711199"/>
              <a:gd name="connsiteY2553" fmla="*/ 103247 h 276193"/>
              <a:gd name="connsiteX2554" fmla="*/ 6668929 w 9711199"/>
              <a:gd name="connsiteY2554" fmla="*/ 128480 h 276193"/>
              <a:gd name="connsiteX2555" fmla="*/ 6683941 w 9711199"/>
              <a:gd name="connsiteY2555" fmla="*/ 113469 h 276193"/>
              <a:gd name="connsiteX2556" fmla="*/ 6609452 w 9711199"/>
              <a:gd name="connsiteY2556" fmla="*/ 88236 h 276193"/>
              <a:gd name="connsiteX2557" fmla="*/ 6584219 w 9711199"/>
              <a:gd name="connsiteY2557" fmla="*/ 113470 h 276193"/>
              <a:gd name="connsiteX2558" fmla="*/ 6599230 w 9711199"/>
              <a:gd name="connsiteY2558" fmla="*/ 128480 h 276193"/>
              <a:gd name="connsiteX2559" fmla="*/ 6624464 w 9711199"/>
              <a:gd name="connsiteY2559" fmla="*/ 103247 h 276193"/>
              <a:gd name="connsiteX2560" fmla="*/ 6420797 w 9711199"/>
              <a:gd name="connsiteY2560" fmla="*/ 88236 h 276193"/>
              <a:gd name="connsiteX2561" fmla="*/ 6405786 w 9711199"/>
              <a:gd name="connsiteY2561" fmla="*/ 103247 h 276193"/>
              <a:gd name="connsiteX2562" fmla="*/ 6431019 w 9711199"/>
              <a:gd name="connsiteY2562" fmla="*/ 128480 h 276193"/>
              <a:gd name="connsiteX2563" fmla="*/ 6446030 w 9711199"/>
              <a:gd name="connsiteY2563" fmla="*/ 113469 h 276193"/>
              <a:gd name="connsiteX2564" fmla="*/ 6371542 w 9711199"/>
              <a:gd name="connsiteY2564" fmla="*/ 88236 h 276193"/>
              <a:gd name="connsiteX2565" fmla="*/ 6346309 w 9711199"/>
              <a:gd name="connsiteY2565" fmla="*/ 113469 h 276193"/>
              <a:gd name="connsiteX2566" fmla="*/ 6361320 w 9711199"/>
              <a:gd name="connsiteY2566" fmla="*/ 128480 h 276193"/>
              <a:gd name="connsiteX2567" fmla="*/ 6386554 w 9711199"/>
              <a:gd name="connsiteY2567" fmla="*/ 103247 h 276193"/>
              <a:gd name="connsiteX2568" fmla="*/ 5944976 w 9711199"/>
              <a:gd name="connsiteY2568" fmla="*/ 88236 h 276193"/>
              <a:gd name="connsiteX2569" fmla="*/ 5929965 w 9711199"/>
              <a:gd name="connsiteY2569" fmla="*/ 103247 h 276193"/>
              <a:gd name="connsiteX2570" fmla="*/ 5955199 w 9711199"/>
              <a:gd name="connsiteY2570" fmla="*/ 128480 h 276193"/>
              <a:gd name="connsiteX2571" fmla="*/ 5970210 w 9711199"/>
              <a:gd name="connsiteY2571" fmla="*/ 113469 h 276193"/>
              <a:gd name="connsiteX2572" fmla="*/ 5895722 w 9711199"/>
              <a:gd name="connsiteY2572" fmla="*/ 88236 h 276193"/>
              <a:gd name="connsiteX2573" fmla="*/ 5870489 w 9711199"/>
              <a:gd name="connsiteY2573" fmla="*/ 113469 h 276193"/>
              <a:gd name="connsiteX2574" fmla="*/ 5885500 w 9711199"/>
              <a:gd name="connsiteY2574" fmla="*/ 128480 h 276193"/>
              <a:gd name="connsiteX2575" fmla="*/ 5910733 w 9711199"/>
              <a:gd name="connsiteY2575" fmla="*/ 103247 h 276193"/>
              <a:gd name="connsiteX2576" fmla="*/ 1912201 w 9711199"/>
              <a:gd name="connsiteY2576" fmla="*/ 88236 h 276193"/>
              <a:gd name="connsiteX2577" fmla="*/ 1897190 w 9711199"/>
              <a:gd name="connsiteY2577" fmla="*/ 103247 h 276193"/>
              <a:gd name="connsiteX2578" fmla="*/ 1922423 w 9711199"/>
              <a:gd name="connsiteY2578" fmla="*/ 128480 h 276193"/>
              <a:gd name="connsiteX2579" fmla="*/ 1937434 w 9711199"/>
              <a:gd name="connsiteY2579" fmla="*/ 113469 h 276193"/>
              <a:gd name="connsiteX2580" fmla="*/ 1862946 w 9711199"/>
              <a:gd name="connsiteY2580" fmla="*/ 88236 h 276193"/>
              <a:gd name="connsiteX2581" fmla="*/ 1837713 w 9711199"/>
              <a:gd name="connsiteY2581" fmla="*/ 113470 h 276193"/>
              <a:gd name="connsiteX2582" fmla="*/ 1852724 w 9711199"/>
              <a:gd name="connsiteY2582" fmla="*/ 128480 h 276193"/>
              <a:gd name="connsiteX2583" fmla="*/ 1877957 w 9711199"/>
              <a:gd name="connsiteY2583" fmla="*/ 103247 h 276193"/>
              <a:gd name="connsiteX2584" fmla="*/ 1674291 w 9711199"/>
              <a:gd name="connsiteY2584" fmla="*/ 88236 h 276193"/>
              <a:gd name="connsiteX2585" fmla="*/ 1659280 w 9711199"/>
              <a:gd name="connsiteY2585" fmla="*/ 103247 h 276193"/>
              <a:gd name="connsiteX2586" fmla="*/ 1684513 w 9711199"/>
              <a:gd name="connsiteY2586" fmla="*/ 128480 h 276193"/>
              <a:gd name="connsiteX2587" fmla="*/ 1699524 w 9711199"/>
              <a:gd name="connsiteY2587" fmla="*/ 113469 h 276193"/>
              <a:gd name="connsiteX2588" fmla="*/ 1625036 w 9711199"/>
              <a:gd name="connsiteY2588" fmla="*/ 88236 h 276193"/>
              <a:gd name="connsiteX2589" fmla="*/ 1599803 w 9711199"/>
              <a:gd name="connsiteY2589" fmla="*/ 113469 h 276193"/>
              <a:gd name="connsiteX2590" fmla="*/ 1614814 w 9711199"/>
              <a:gd name="connsiteY2590" fmla="*/ 128480 h 276193"/>
              <a:gd name="connsiteX2591" fmla="*/ 1640048 w 9711199"/>
              <a:gd name="connsiteY2591" fmla="*/ 103247 h 276193"/>
              <a:gd name="connsiteX2592" fmla="*/ 1198470 w 9711199"/>
              <a:gd name="connsiteY2592" fmla="*/ 88236 h 276193"/>
              <a:gd name="connsiteX2593" fmla="*/ 1183459 w 9711199"/>
              <a:gd name="connsiteY2593" fmla="*/ 103247 h 276193"/>
              <a:gd name="connsiteX2594" fmla="*/ 1208693 w 9711199"/>
              <a:gd name="connsiteY2594" fmla="*/ 128480 h 276193"/>
              <a:gd name="connsiteX2595" fmla="*/ 1223704 w 9711199"/>
              <a:gd name="connsiteY2595" fmla="*/ 113469 h 276193"/>
              <a:gd name="connsiteX2596" fmla="*/ 1149215 w 9711199"/>
              <a:gd name="connsiteY2596" fmla="*/ 88236 h 276193"/>
              <a:gd name="connsiteX2597" fmla="*/ 1123982 w 9711199"/>
              <a:gd name="connsiteY2597" fmla="*/ 113469 h 276193"/>
              <a:gd name="connsiteX2598" fmla="*/ 1138994 w 9711199"/>
              <a:gd name="connsiteY2598" fmla="*/ 128480 h 276193"/>
              <a:gd name="connsiteX2599" fmla="*/ 1164227 w 9711199"/>
              <a:gd name="connsiteY2599" fmla="*/ 103247 h 276193"/>
              <a:gd name="connsiteX2600" fmla="*/ 6182886 w 9711199"/>
              <a:gd name="connsiteY2600" fmla="*/ 88236 h 276193"/>
              <a:gd name="connsiteX2601" fmla="*/ 6167875 w 9711199"/>
              <a:gd name="connsiteY2601" fmla="*/ 103247 h 276193"/>
              <a:gd name="connsiteX2602" fmla="*/ 6193109 w 9711199"/>
              <a:gd name="connsiteY2602" fmla="*/ 128480 h 276193"/>
              <a:gd name="connsiteX2603" fmla="*/ 6208120 w 9711199"/>
              <a:gd name="connsiteY2603" fmla="*/ 113469 h 276193"/>
              <a:gd name="connsiteX2604" fmla="*/ 6133631 w 9711199"/>
              <a:gd name="connsiteY2604" fmla="*/ 88236 h 276193"/>
              <a:gd name="connsiteX2605" fmla="*/ 6108399 w 9711199"/>
              <a:gd name="connsiteY2605" fmla="*/ 113469 h 276193"/>
              <a:gd name="connsiteX2606" fmla="*/ 6123410 w 9711199"/>
              <a:gd name="connsiteY2606" fmla="*/ 128480 h 276193"/>
              <a:gd name="connsiteX2607" fmla="*/ 6148643 w 9711199"/>
              <a:gd name="connsiteY2607" fmla="*/ 103247 h 276193"/>
              <a:gd name="connsiteX2608" fmla="*/ 1436380 w 9711199"/>
              <a:gd name="connsiteY2608" fmla="*/ 88236 h 276193"/>
              <a:gd name="connsiteX2609" fmla="*/ 1421369 w 9711199"/>
              <a:gd name="connsiteY2609" fmla="*/ 103247 h 276193"/>
              <a:gd name="connsiteX2610" fmla="*/ 1446602 w 9711199"/>
              <a:gd name="connsiteY2610" fmla="*/ 128480 h 276193"/>
              <a:gd name="connsiteX2611" fmla="*/ 1461614 w 9711199"/>
              <a:gd name="connsiteY2611" fmla="*/ 113469 h 276193"/>
              <a:gd name="connsiteX2612" fmla="*/ 1387125 w 9711199"/>
              <a:gd name="connsiteY2612" fmla="*/ 88236 h 276193"/>
              <a:gd name="connsiteX2613" fmla="*/ 1361892 w 9711199"/>
              <a:gd name="connsiteY2613" fmla="*/ 113469 h 276193"/>
              <a:gd name="connsiteX2614" fmla="*/ 1376904 w 9711199"/>
              <a:gd name="connsiteY2614" fmla="*/ 128480 h 276193"/>
              <a:gd name="connsiteX2615" fmla="*/ 1402137 w 9711199"/>
              <a:gd name="connsiteY2615" fmla="*/ 103247 h 276193"/>
              <a:gd name="connsiteX2616" fmla="*/ 9394675 w 9711199"/>
              <a:gd name="connsiteY2616" fmla="*/ 88235 h 276193"/>
              <a:gd name="connsiteX2617" fmla="*/ 9379664 w 9711199"/>
              <a:gd name="connsiteY2617" fmla="*/ 103246 h 276193"/>
              <a:gd name="connsiteX2618" fmla="*/ 9404898 w 9711199"/>
              <a:gd name="connsiteY2618" fmla="*/ 128480 h 276193"/>
              <a:gd name="connsiteX2619" fmla="*/ 9419909 w 9711199"/>
              <a:gd name="connsiteY2619" fmla="*/ 113469 h 276193"/>
              <a:gd name="connsiteX2620" fmla="*/ 9345421 w 9711199"/>
              <a:gd name="connsiteY2620" fmla="*/ 88235 h 276193"/>
              <a:gd name="connsiteX2621" fmla="*/ 9320187 w 9711199"/>
              <a:gd name="connsiteY2621" fmla="*/ 113469 h 276193"/>
              <a:gd name="connsiteX2622" fmla="*/ 9335197 w 9711199"/>
              <a:gd name="connsiteY2622" fmla="*/ 128480 h 276193"/>
              <a:gd name="connsiteX2623" fmla="*/ 9360431 w 9711199"/>
              <a:gd name="connsiteY2623" fmla="*/ 103246 h 276193"/>
              <a:gd name="connsiteX2624" fmla="*/ 9275720 w 9711199"/>
              <a:gd name="connsiteY2624" fmla="*/ 88235 h 276193"/>
              <a:gd name="connsiteX2625" fmla="*/ 9260709 w 9711199"/>
              <a:gd name="connsiteY2625" fmla="*/ 103246 h 276193"/>
              <a:gd name="connsiteX2626" fmla="*/ 9285943 w 9711199"/>
              <a:gd name="connsiteY2626" fmla="*/ 128480 h 276193"/>
              <a:gd name="connsiteX2627" fmla="*/ 9300954 w 9711199"/>
              <a:gd name="connsiteY2627" fmla="*/ 113469 h 276193"/>
              <a:gd name="connsiteX2628" fmla="*/ 9226465 w 9711199"/>
              <a:gd name="connsiteY2628" fmla="*/ 88235 h 276193"/>
              <a:gd name="connsiteX2629" fmla="*/ 9201231 w 9711199"/>
              <a:gd name="connsiteY2629" fmla="*/ 113469 h 276193"/>
              <a:gd name="connsiteX2630" fmla="*/ 9216243 w 9711199"/>
              <a:gd name="connsiteY2630" fmla="*/ 128480 h 276193"/>
              <a:gd name="connsiteX2631" fmla="*/ 9241477 w 9711199"/>
              <a:gd name="connsiteY2631" fmla="*/ 103246 h 276193"/>
              <a:gd name="connsiteX2632" fmla="*/ 9156765 w 9711199"/>
              <a:gd name="connsiteY2632" fmla="*/ 88235 h 276193"/>
              <a:gd name="connsiteX2633" fmla="*/ 9141753 w 9711199"/>
              <a:gd name="connsiteY2633" fmla="*/ 103246 h 276193"/>
              <a:gd name="connsiteX2634" fmla="*/ 9166987 w 9711199"/>
              <a:gd name="connsiteY2634" fmla="*/ 128480 h 276193"/>
              <a:gd name="connsiteX2635" fmla="*/ 9181999 w 9711199"/>
              <a:gd name="connsiteY2635" fmla="*/ 113469 h 276193"/>
              <a:gd name="connsiteX2636" fmla="*/ 9107510 w 9711199"/>
              <a:gd name="connsiteY2636" fmla="*/ 88235 h 276193"/>
              <a:gd name="connsiteX2637" fmla="*/ 9082276 w 9711199"/>
              <a:gd name="connsiteY2637" fmla="*/ 113469 h 276193"/>
              <a:gd name="connsiteX2638" fmla="*/ 9097287 w 9711199"/>
              <a:gd name="connsiteY2638" fmla="*/ 128480 h 276193"/>
              <a:gd name="connsiteX2639" fmla="*/ 9122521 w 9711199"/>
              <a:gd name="connsiteY2639" fmla="*/ 103246 h 276193"/>
              <a:gd name="connsiteX2640" fmla="*/ 9037809 w 9711199"/>
              <a:gd name="connsiteY2640" fmla="*/ 88235 h 276193"/>
              <a:gd name="connsiteX2641" fmla="*/ 9022799 w 9711199"/>
              <a:gd name="connsiteY2641" fmla="*/ 103246 h 276193"/>
              <a:gd name="connsiteX2642" fmla="*/ 9048033 w 9711199"/>
              <a:gd name="connsiteY2642" fmla="*/ 128480 h 276193"/>
              <a:gd name="connsiteX2643" fmla="*/ 9063043 w 9711199"/>
              <a:gd name="connsiteY2643" fmla="*/ 113469 h 276193"/>
              <a:gd name="connsiteX2644" fmla="*/ 8988555 w 9711199"/>
              <a:gd name="connsiteY2644" fmla="*/ 88235 h 276193"/>
              <a:gd name="connsiteX2645" fmla="*/ 8963321 w 9711199"/>
              <a:gd name="connsiteY2645" fmla="*/ 113469 h 276193"/>
              <a:gd name="connsiteX2646" fmla="*/ 8978332 w 9711199"/>
              <a:gd name="connsiteY2646" fmla="*/ 128480 h 276193"/>
              <a:gd name="connsiteX2647" fmla="*/ 9003566 w 9711199"/>
              <a:gd name="connsiteY2647" fmla="*/ 103246 h 276193"/>
              <a:gd name="connsiteX2648" fmla="*/ 8918855 w 9711199"/>
              <a:gd name="connsiteY2648" fmla="*/ 88235 h 276193"/>
              <a:gd name="connsiteX2649" fmla="*/ 8903843 w 9711199"/>
              <a:gd name="connsiteY2649" fmla="*/ 103246 h 276193"/>
              <a:gd name="connsiteX2650" fmla="*/ 8929077 w 9711199"/>
              <a:gd name="connsiteY2650" fmla="*/ 128480 h 276193"/>
              <a:gd name="connsiteX2651" fmla="*/ 8944089 w 9711199"/>
              <a:gd name="connsiteY2651" fmla="*/ 113469 h 276193"/>
              <a:gd name="connsiteX2652" fmla="*/ 8869599 w 9711199"/>
              <a:gd name="connsiteY2652" fmla="*/ 88235 h 276193"/>
              <a:gd name="connsiteX2653" fmla="*/ 8844365 w 9711199"/>
              <a:gd name="connsiteY2653" fmla="*/ 113469 h 276193"/>
              <a:gd name="connsiteX2654" fmla="*/ 8859377 w 9711199"/>
              <a:gd name="connsiteY2654" fmla="*/ 128480 h 276193"/>
              <a:gd name="connsiteX2655" fmla="*/ 8884611 w 9711199"/>
              <a:gd name="connsiteY2655" fmla="*/ 103246 h 276193"/>
              <a:gd name="connsiteX2656" fmla="*/ 8799899 w 9711199"/>
              <a:gd name="connsiteY2656" fmla="*/ 88235 h 276193"/>
              <a:gd name="connsiteX2657" fmla="*/ 8784888 w 9711199"/>
              <a:gd name="connsiteY2657" fmla="*/ 103246 h 276193"/>
              <a:gd name="connsiteX2658" fmla="*/ 8810122 w 9711199"/>
              <a:gd name="connsiteY2658" fmla="*/ 128480 h 276193"/>
              <a:gd name="connsiteX2659" fmla="*/ 8825133 w 9711199"/>
              <a:gd name="connsiteY2659" fmla="*/ 113469 h 276193"/>
              <a:gd name="connsiteX2660" fmla="*/ 8750645 w 9711199"/>
              <a:gd name="connsiteY2660" fmla="*/ 88235 h 276193"/>
              <a:gd name="connsiteX2661" fmla="*/ 8725411 w 9711199"/>
              <a:gd name="connsiteY2661" fmla="*/ 113469 h 276193"/>
              <a:gd name="connsiteX2662" fmla="*/ 8740421 w 9711199"/>
              <a:gd name="connsiteY2662" fmla="*/ 128480 h 276193"/>
              <a:gd name="connsiteX2663" fmla="*/ 8765655 w 9711199"/>
              <a:gd name="connsiteY2663" fmla="*/ 103246 h 276193"/>
              <a:gd name="connsiteX2664" fmla="*/ 8680944 w 9711199"/>
              <a:gd name="connsiteY2664" fmla="*/ 88235 h 276193"/>
              <a:gd name="connsiteX2665" fmla="*/ 8665933 w 9711199"/>
              <a:gd name="connsiteY2665" fmla="*/ 103246 h 276193"/>
              <a:gd name="connsiteX2666" fmla="*/ 8691167 w 9711199"/>
              <a:gd name="connsiteY2666" fmla="*/ 128480 h 276193"/>
              <a:gd name="connsiteX2667" fmla="*/ 8706178 w 9711199"/>
              <a:gd name="connsiteY2667" fmla="*/ 113469 h 276193"/>
              <a:gd name="connsiteX2668" fmla="*/ 8631689 w 9711199"/>
              <a:gd name="connsiteY2668" fmla="*/ 88235 h 276193"/>
              <a:gd name="connsiteX2669" fmla="*/ 8606455 w 9711199"/>
              <a:gd name="connsiteY2669" fmla="*/ 113469 h 276193"/>
              <a:gd name="connsiteX2670" fmla="*/ 8621467 w 9711199"/>
              <a:gd name="connsiteY2670" fmla="*/ 128480 h 276193"/>
              <a:gd name="connsiteX2671" fmla="*/ 8646701 w 9711199"/>
              <a:gd name="connsiteY2671" fmla="*/ 103246 h 276193"/>
              <a:gd name="connsiteX2672" fmla="*/ 8561989 w 9711199"/>
              <a:gd name="connsiteY2672" fmla="*/ 88235 h 276193"/>
              <a:gd name="connsiteX2673" fmla="*/ 8546977 w 9711199"/>
              <a:gd name="connsiteY2673" fmla="*/ 103246 h 276193"/>
              <a:gd name="connsiteX2674" fmla="*/ 8572211 w 9711199"/>
              <a:gd name="connsiteY2674" fmla="*/ 128480 h 276193"/>
              <a:gd name="connsiteX2675" fmla="*/ 8587223 w 9711199"/>
              <a:gd name="connsiteY2675" fmla="*/ 113469 h 276193"/>
              <a:gd name="connsiteX2676" fmla="*/ 8512734 w 9711199"/>
              <a:gd name="connsiteY2676" fmla="*/ 88235 h 276193"/>
              <a:gd name="connsiteX2677" fmla="*/ 8487500 w 9711199"/>
              <a:gd name="connsiteY2677" fmla="*/ 113469 h 276193"/>
              <a:gd name="connsiteX2678" fmla="*/ 8502511 w 9711199"/>
              <a:gd name="connsiteY2678" fmla="*/ 128480 h 276193"/>
              <a:gd name="connsiteX2679" fmla="*/ 8527745 w 9711199"/>
              <a:gd name="connsiteY2679" fmla="*/ 103246 h 276193"/>
              <a:gd name="connsiteX2680" fmla="*/ 8443033 w 9711199"/>
              <a:gd name="connsiteY2680" fmla="*/ 88235 h 276193"/>
              <a:gd name="connsiteX2681" fmla="*/ 8428022 w 9711199"/>
              <a:gd name="connsiteY2681" fmla="*/ 103246 h 276193"/>
              <a:gd name="connsiteX2682" fmla="*/ 8453256 w 9711199"/>
              <a:gd name="connsiteY2682" fmla="*/ 128480 h 276193"/>
              <a:gd name="connsiteX2683" fmla="*/ 8468267 w 9711199"/>
              <a:gd name="connsiteY2683" fmla="*/ 113469 h 276193"/>
              <a:gd name="connsiteX2684" fmla="*/ 8393779 w 9711199"/>
              <a:gd name="connsiteY2684" fmla="*/ 88235 h 276193"/>
              <a:gd name="connsiteX2685" fmla="*/ 8368545 w 9711199"/>
              <a:gd name="connsiteY2685" fmla="*/ 113469 h 276193"/>
              <a:gd name="connsiteX2686" fmla="*/ 8383556 w 9711199"/>
              <a:gd name="connsiteY2686" fmla="*/ 128480 h 276193"/>
              <a:gd name="connsiteX2687" fmla="*/ 8408790 w 9711199"/>
              <a:gd name="connsiteY2687" fmla="*/ 103246 h 276193"/>
              <a:gd name="connsiteX2688" fmla="*/ 8324078 w 9711199"/>
              <a:gd name="connsiteY2688" fmla="*/ 88235 h 276193"/>
              <a:gd name="connsiteX2689" fmla="*/ 8309067 w 9711199"/>
              <a:gd name="connsiteY2689" fmla="*/ 103246 h 276193"/>
              <a:gd name="connsiteX2690" fmla="*/ 8334301 w 9711199"/>
              <a:gd name="connsiteY2690" fmla="*/ 128480 h 276193"/>
              <a:gd name="connsiteX2691" fmla="*/ 8349312 w 9711199"/>
              <a:gd name="connsiteY2691" fmla="*/ 113469 h 276193"/>
              <a:gd name="connsiteX2692" fmla="*/ 8274823 w 9711199"/>
              <a:gd name="connsiteY2692" fmla="*/ 88235 h 276193"/>
              <a:gd name="connsiteX2693" fmla="*/ 8249589 w 9711199"/>
              <a:gd name="connsiteY2693" fmla="*/ 113469 h 276193"/>
              <a:gd name="connsiteX2694" fmla="*/ 8264601 w 9711199"/>
              <a:gd name="connsiteY2694" fmla="*/ 128480 h 276193"/>
              <a:gd name="connsiteX2695" fmla="*/ 8289835 w 9711199"/>
              <a:gd name="connsiteY2695" fmla="*/ 103246 h 276193"/>
              <a:gd name="connsiteX2696" fmla="*/ 8205123 w 9711199"/>
              <a:gd name="connsiteY2696" fmla="*/ 88235 h 276193"/>
              <a:gd name="connsiteX2697" fmla="*/ 8190112 w 9711199"/>
              <a:gd name="connsiteY2697" fmla="*/ 103246 h 276193"/>
              <a:gd name="connsiteX2698" fmla="*/ 8215346 w 9711199"/>
              <a:gd name="connsiteY2698" fmla="*/ 128480 h 276193"/>
              <a:gd name="connsiteX2699" fmla="*/ 8230357 w 9711199"/>
              <a:gd name="connsiteY2699" fmla="*/ 113469 h 276193"/>
              <a:gd name="connsiteX2700" fmla="*/ 8155868 w 9711199"/>
              <a:gd name="connsiteY2700" fmla="*/ 88235 h 276193"/>
              <a:gd name="connsiteX2701" fmla="*/ 8130634 w 9711199"/>
              <a:gd name="connsiteY2701" fmla="*/ 113469 h 276193"/>
              <a:gd name="connsiteX2702" fmla="*/ 8145646 w 9711199"/>
              <a:gd name="connsiteY2702" fmla="*/ 128480 h 276193"/>
              <a:gd name="connsiteX2703" fmla="*/ 8170880 w 9711199"/>
              <a:gd name="connsiteY2703" fmla="*/ 103246 h 276193"/>
              <a:gd name="connsiteX2704" fmla="*/ 8086168 w 9711199"/>
              <a:gd name="connsiteY2704" fmla="*/ 88235 h 276193"/>
              <a:gd name="connsiteX2705" fmla="*/ 8071157 w 9711199"/>
              <a:gd name="connsiteY2705" fmla="*/ 103246 h 276193"/>
              <a:gd name="connsiteX2706" fmla="*/ 8096391 w 9711199"/>
              <a:gd name="connsiteY2706" fmla="*/ 128480 h 276193"/>
              <a:gd name="connsiteX2707" fmla="*/ 8111402 w 9711199"/>
              <a:gd name="connsiteY2707" fmla="*/ 113469 h 276193"/>
              <a:gd name="connsiteX2708" fmla="*/ 8036913 w 9711199"/>
              <a:gd name="connsiteY2708" fmla="*/ 88235 h 276193"/>
              <a:gd name="connsiteX2709" fmla="*/ 8011679 w 9711199"/>
              <a:gd name="connsiteY2709" fmla="*/ 113469 h 276193"/>
              <a:gd name="connsiteX2710" fmla="*/ 8026690 w 9711199"/>
              <a:gd name="connsiteY2710" fmla="*/ 128480 h 276193"/>
              <a:gd name="connsiteX2711" fmla="*/ 8051924 w 9711199"/>
              <a:gd name="connsiteY2711" fmla="*/ 103246 h 276193"/>
              <a:gd name="connsiteX2712" fmla="*/ 7967213 w 9711199"/>
              <a:gd name="connsiteY2712" fmla="*/ 88235 h 276193"/>
              <a:gd name="connsiteX2713" fmla="*/ 7952202 w 9711199"/>
              <a:gd name="connsiteY2713" fmla="*/ 103246 h 276193"/>
              <a:gd name="connsiteX2714" fmla="*/ 7977436 w 9711199"/>
              <a:gd name="connsiteY2714" fmla="*/ 128480 h 276193"/>
              <a:gd name="connsiteX2715" fmla="*/ 7992447 w 9711199"/>
              <a:gd name="connsiteY2715" fmla="*/ 113469 h 276193"/>
              <a:gd name="connsiteX2716" fmla="*/ 7917958 w 9711199"/>
              <a:gd name="connsiteY2716" fmla="*/ 88235 h 276193"/>
              <a:gd name="connsiteX2717" fmla="*/ 7892724 w 9711199"/>
              <a:gd name="connsiteY2717" fmla="*/ 113469 h 276193"/>
              <a:gd name="connsiteX2718" fmla="*/ 7907735 w 9711199"/>
              <a:gd name="connsiteY2718" fmla="*/ 128480 h 276193"/>
              <a:gd name="connsiteX2719" fmla="*/ 7932969 w 9711199"/>
              <a:gd name="connsiteY2719" fmla="*/ 103246 h 276193"/>
              <a:gd name="connsiteX2720" fmla="*/ 7848258 w 9711199"/>
              <a:gd name="connsiteY2720" fmla="*/ 88235 h 276193"/>
              <a:gd name="connsiteX2721" fmla="*/ 7833246 w 9711199"/>
              <a:gd name="connsiteY2721" fmla="*/ 103246 h 276193"/>
              <a:gd name="connsiteX2722" fmla="*/ 7858480 w 9711199"/>
              <a:gd name="connsiteY2722" fmla="*/ 128480 h 276193"/>
              <a:gd name="connsiteX2723" fmla="*/ 7873492 w 9711199"/>
              <a:gd name="connsiteY2723" fmla="*/ 113469 h 276193"/>
              <a:gd name="connsiteX2724" fmla="*/ 7799003 w 9711199"/>
              <a:gd name="connsiteY2724" fmla="*/ 88235 h 276193"/>
              <a:gd name="connsiteX2725" fmla="*/ 7773769 w 9711199"/>
              <a:gd name="connsiteY2725" fmla="*/ 113469 h 276193"/>
              <a:gd name="connsiteX2726" fmla="*/ 7788780 w 9711199"/>
              <a:gd name="connsiteY2726" fmla="*/ 128480 h 276193"/>
              <a:gd name="connsiteX2727" fmla="*/ 7814014 w 9711199"/>
              <a:gd name="connsiteY2727" fmla="*/ 103246 h 276193"/>
              <a:gd name="connsiteX2728" fmla="*/ 7729302 w 9711199"/>
              <a:gd name="connsiteY2728" fmla="*/ 88235 h 276193"/>
              <a:gd name="connsiteX2729" fmla="*/ 7714291 w 9711199"/>
              <a:gd name="connsiteY2729" fmla="*/ 103246 h 276193"/>
              <a:gd name="connsiteX2730" fmla="*/ 7739525 w 9711199"/>
              <a:gd name="connsiteY2730" fmla="*/ 128480 h 276193"/>
              <a:gd name="connsiteX2731" fmla="*/ 7754536 w 9711199"/>
              <a:gd name="connsiteY2731" fmla="*/ 113469 h 276193"/>
              <a:gd name="connsiteX2732" fmla="*/ 7680048 w 9711199"/>
              <a:gd name="connsiteY2732" fmla="*/ 88235 h 276193"/>
              <a:gd name="connsiteX2733" fmla="*/ 7654814 w 9711199"/>
              <a:gd name="connsiteY2733" fmla="*/ 113469 h 276193"/>
              <a:gd name="connsiteX2734" fmla="*/ 7669825 w 9711199"/>
              <a:gd name="connsiteY2734" fmla="*/ 128480 h 276193"/>
              <a:gd name="connsiteX2735" fmla="*/ 7695059 w 9711199"/>
              <a:gd name="connsiteY2735" fmla="*/ 103246 h 276193"/>
              <a:gd name="connsiteX2736" fmla="*/ 7610347 w 9711199"/>
              <a:gd name="connsiteY2736" fmla="*/ 88235 h 276193"/>
              <a:gd name="connsiteX2737" fmla="*/ 7595336 w 9711199"/>
              <a:gd name="connsiteY2737" fmla="*/ 103246 h 276193"/>
              <a:gd name="connsiteX2738" fmla="*/ 7620570 w 9711199"/>
              <a:gd name="connsiteY2738" fmla="*/ 128480 h 276193"/>
              <a:gd name="connsiteX2739" fmla="*/ 7635581 w 9711199"/>
              <a:gd name="connsiteY2739" fmla="*/ 113469 h 276193"/>
              <a:gd name="connsiteX2740" fmla="*/ 7561092 w 9711199"/>
              <a:gd name="connsiteY2740" fmla="*/ 88235 h 276193"/>
              <a:gd name="connsiteX2741" fmla="*/ 7535858 w 9711199"/>
              <a:gd name="connsiteY2741" fmla="*/ 113469 h 276193"/>
              <a:gd name="connsiteX2742" fmla="*/ 7550870 w 9711199"/>
              <a:gd name="connsiteY2742" fmla="*/ 128480 h 276193"/>
              <a:gd name="connsiteX2743" fmla="*/ 7576104 w 9711199"/>
              <a:gd name="connsiteY2743" fmla="*/ 103246 h 276193"/>
              <a:gd name="connsiteX2744" fmla="*/ 7491392 w 9711199"/>
              <a:gd name="connsiteY2744" fmla="*/ 88235 h 276193"/>
              <a:gd name="connsiteX2745" fmla="*/ 7476381 w 9711199"/>
              <a:gd name="connsiteY2745" fmla="*/ 103246 h 276193"/>
              <a:gd name="connsiteX2746" fmla="*/ 7501615 w 9711199"/>
              <a:gd name="connsiteY2746" fmla="*/ 128480 h 276193"/>
              <a:gd name="connsiteX2747" fmla="*/ 7516626 w 9711199"/>
              <a:gd name="connsiteY2747" fmla="*/ 113469 h 276193"/>
              <a:gd name="connsiteX2748" fmla="*/ 7442137 w 9711199"/>
              <a:gd name="connsiteY2748" fmla="*/ 88235 h 276193"/>
              <a:gd name="connsiteX2749" fmla="*/ 7416903 w 9711199"/>
              <a:gd name="connsiteY2749" fmla="*/ 113469 h 276193"/>
              <a:gd name="connsiteX2750" fmla="*/ 7431914 w 9711199"/>
              <a:gd name="connsiteY2750" fmla="*/ 128480 h 276193"/>
              <a:gd name="connsiteX2751" fmla="*/ 7457148 w 9711199"/>
              <a:gd name="connsiteY2751" fmla="*/ 103246 h 276193"/>
              <a:gd name="connsiteX2752" fmla="*/ 7372437 w 9711199"/>
              <a:gd name="connsiteY2752" fmla="*/ 88235 h 276193"/>
              <a:gd name="connsiteX2753" fmla="*/ 7357426 w 9711199"/>
              <a:gd name="connsiteY2753" fmla="*/ 103246 h 276193"/>
              <a:gd name="connsiteX2754" fmla="*/ 7382660 w 9711199"/>
              <a:gd name="connsiteY2754" fmla="*/ 128480 h 276193"/>
              <a:gd name="connsiteX2755" fmla="*/ 7397671 w 9711199"/>
              <a:gd name="connsiteY2755" fmla="*/ 113469 h 276193"/>
              <a:gd name="connsiteX2756" fmla="*/ 7323182 w 9711199"/>
              <a:gd name="connsiteY2756" fmla="*/ 88235 h 276193"/>
              <a:gd name="connsiteX2757" fmla="*/ 7297948 w 9711199"/>
              <a:gd name="connsiteY2757" fmla="*/ 113469 h 276193"/>
              <a:gd name="connsiteX2758" fmla="*/ 7312959 w 9711199"/>
              <a:gd name="connsiteY2758" fmla="*/ 128480 h 276193"/>
              <a:gd name="connsiteX2759" fmla="*/ 7338193 w 9711199"/>
              <a:gd name="connsiteY2759" fmla="*/ 103246 h 276193"/>
              <a:gd name="connsiteX2760" fmla="*/ 7253482 w 9711199"/>
              <a:gd name="connsiteY2760" fmla="*/ 88235 h 276193"/>
              <a:gd name="connsiteX2761" fmla="*/ 7238470 w 9711199"/>
              <a:gd name="connsiteY2761" fmla="*/ 103246 h 276193"/>
              <a:gd name="connsiteX2762" fmla="*/ 7263704 w 9711199"/>
              <a:gd name="connsiteY2762" fmla="*/ 128480 h 276193"/>
              <a:gd name="connsiteX2763" fmla="*/ 7278716 w 9711199"/>
              <a:gd name="connsiteY2763" fmla="*/ 113469 h 276193"/>
              <a:gd name="connsiteX2764" fmla="*/ 7204227 w 9711199"/>
              <a:gd name="connsiteY2764" fmla="*/ 88235 h 276193"/>
              <a:gd name="connsiteX2765" fmla="*/ 7178993 w 9711199"/>
              <a:gd name="connsiteY2765" fmla="*/ 113469 h 276193"/>
              <a:gd name="connsiteX2766" fmla="*/ 7194004 w 9711199"/>
              <a:gd name="connsiteY2766" fmla="*/ 128480 h 276193"/>
              <a:gd name="connsiteX2767" fmla="*/ 7219238 w 9711199"/>
              <a:gd name="connsiteY2767" fmla="*/ 103246 h 276193"/>
              <a:gd name="connsiteX2768" fmla="*/ 7134526 w 9711199"/>
              <a:gd name="connsiteY2768" fmla="*/ 88235 h 276193"/>
              <a:gd name="connsiteX2769" fmla="*/ 7119515 w 9711199"/>
              <a:gd name="connsiteY2769" fmla="*/ 103246 h 276193"/>
              <a:gd name="connsiteX2770" fmla="*/ 7144749 w 9711199"/>
              <a:gd name="connsiteY2770" fmla="*/ 128480 h 276193"/>
              <a:gd name="connsiteX2771" fmla="*/ 7159760 w 9711199"/>
              <a:gd name="connsiteY2771" fmla="*/ 113469 h 276193"/>
              <a:gd name="connsiteX2772" fmla="*/ 7085272 w 9711199"/>
              <a:gd name="connsiteY2772" fmla="*/ 88235 h 276193"/>
              <a:gd name="connsiteX2773" fmla="*/ 7060038 w 9711199"/>
              <a:gd name="connsiteY2773" fmla="*/ 113469 h 276193"/>
              <a:gd name="connsiteX2774" fmla="*/ 7075049 w 9711199"/>
              <a:gd name="connsiteY2774" fmla="*/ 128480 h 276193"/>
              <a:gd name="connsiteX2775" fmla="*/ 7100283 w 9711199"/>
              <a:gd name="connsiteY2775" fmla="*/ 103246 h 276193"/>
              <a:gd name="connsiteX2776" fmla="*/ 7015571 w 9711199"/>
              <a:gd name="connsiteY2776" fmla="*/ 88235 h 276193"/>
              <a:gd name="connsiteX2777" fmla="*/ 7000560 w 9711199"/>
              <a:gd name="connsiteY2777" fmla="*/ 103246 h 276193"/>
              <a:gd name="connsiteX2778" fmla="*/ 7025794 w 9711199"/>
              <a:gd name="connsiteY2778" fmla="*/ 128480 h 276193"/>
              <a:gd name="connsiteX2779" fmla="*/ 7040805 w 9711199"/>
              <a:gd name="connsiteY2779" fmla="*/ 113469 h 276193"/>
              <a:gd name="connsiteX2780" fmla="*/ 6966316 w 9711199"/>
              <a:gd name="connsiteY2780" fmla="*/ 88235 h 276193"/>
              <a:gd name="connsiteX2781" fmla="*/ 6941082 w 9711199"/>
              <a:gd name="connsiteY2781" fmla="*/ 113469 h 276193"/>
              <a:gd name="connsiteX2782" fmla="*/ 6956094 w 9711199"/>
              <a:gd name="connsiteY2782" fmla="*/ 128480 h 276193"/>
              <a:gd name="connsiteX2783" fmla="*/ 6981328 w 9711199"/>
              <a:gd name="connsiteY2783" fmla="*/ 103246 h 276193"/>
              <a:gd name="connsiteX2784" fmla="*/ 6896616 w 9711199"/>
              <a:gd name="connsiteY2784" fmla="*/ 88235 h 276193"/>
              <a:gd name="connsiteX2785" fmla="*/ 6881605 w 9711199"/>
              <a:gd name="connsiteY2785" fmla="*/ 103246 h 276193"/>
              <a:gd name="connsiteX2786" fmla="*/ 6906839 w 9711199"/>
              <a:gd name="connsiteY2786" fmla="*/ 128480 h 276193"/>
              <a:gd name="connsiteX2787" fmla="*/ 6921850 w 9711199"/>
              <a:gd name="connsiteY2787" fmla="*/ 113469 h 276193"/>
              <a:gd name="connsiteX2788" fmla="*/ 6847361 w 9711199"/>
              <a:gd name="connsiteY2788" fmla="*/ 88235 h 276193"/>
              <a:gd name="connsiteX2789" fmla="*/ 6822128 w 9711199"/>
              <a:gd name="connsiteY2789" fmla="*/ 113468 h 276193"/>
              <a:gd name="connsiteX2790" fmla="*/ 6837140 w 9711199"/>
              <a:gd name="connsiteY2790" fmla="*/ 128480 h 276193"/>
              <a:gd name="connsiteX2791" fmla="*/ 6862373 w 9711199"/>
              <a:gd name="connsiteY2791" fmla="*/ 103247 h 276193"/>
              <a:gd name="connsiteX2792" fmla="*/ 5826022 w 9711199"/>
              <a:gd name="connsiteY2792" fmla="*/ 88235 h 276193"/>
              <a:gd name="connsiteX2793" fmla="*/ 5811011 w 9711199"/>
              <a:gd name="connsiteY2793" fmla="*/ 103246 h 276193"/>
              <a:gd name="connsiteX2794" fmla="*/ 5836245 w 9711199"/>
              <a:gd name="connsiteY2794" fmla="*/ 128480 h 276193"/>
              <a:gd name="connsiteX2795" fmla="*/ 5851256 w 9711199"/>
              <a:gd name="connsiteY2795" fmla="*/ 113469 h 276193"/>
              <a:gd name="connsiteX2796" fmla="*/ 5776767 w 9711199"/>
              <a:gd name="connsiteY2796" fmla="*/ 88235 h 276193"/>
              <a:gd name="connsiteX2797" fmla="*/ 5751533 w 9711199"/>
              <a:gd name="connsiteY2797" fmla="*/ 113470 h 276193"/>
              <a:gd name="connsiteX2798" fmla="*/ 5766544 w 9711199"/>
              <a:gd name="connsiteY2798" fmla="*/ 128480 h 276193"/>
              <a:gd name="connsiteX2799" fmla="*/ 5791779 w 9711199"/>
              <a:gd name="connsiteY2799" fmla="*/ 103246 h 276193"/>
              <a:gd name="connsiteX2800" fmla="*/ 5707067 w 9711199"/>
              <a:gd name="connsiteY2800" fmla="*/ 88235 h 276193"/>
              <a:gd name="connsiteX2801" fmla="*/ 5692055 w 9711199"/>
              <a:gd name="connsiteY2801" fmla="*/ 103246 h 276193"/>
              <a:gd name="connsiteX2802" fmla="*/ 5717289 w 9711199"/>
              <a:gd name="connsiteY2802" fmla="*/ 128480 h 276193"/>
              <a:gd name="connsiteX2803" fmla="*/ 5732301 w 9711199"/>
              <a:gd name="connsiteY2803" fmla="*/ 113469 h 276193"/>
              <a:gd name="connsiteX2804" fmla="*/ 5657812 w 9711199"/>
              <a:gd name="connsiteY2804" fmla="*/ 88235 h 276193"/>
              <a:gd name="connsiteX2805" fmla="*/ 5632578 w 9711199"/>
              <a:gd name="connsiteY2805" fmla="*/ 113469 h 276193"/>
              <a:gd name="connsiteX2806" fmla="*/ 5647589 w 9711199"/>
              <a:gd name="connsiteY2806" fmla="*/ 128480 h 276193"/>
              <a:gd name="connsiteX2807" fmla="*/ 5672823 w 9711199"/>
              <a:gd name="connsiteY2807" fmla="*/ 103246 h 276193"/>
              <a:gd name="connsiteX2808" fmla="*/ 5588111 w 9711199"/>
              <a:gd name="connsiteY2808" fmla="*/ 88235 h 276193"/>
              <a:gd name="connsiteX2809" fmla="*/ 5573100 w 9711199"/>
              <a:gd name="connsiteY2809" fmla="*/ 103246 h 276193"/>
              <a:gd name="connsiteX2810" fmla="*/ 5598334 w 9711199"/>
              <a:gd name="connsiteY2810" fmla="*/ 128480 h 276193"/>
              <a:gd name="connsiteX2811" fmla="*/ 5613345 w 9711199"/>
              <a:gd name="connsiteY2811" fmla="*/ 113469 h 276193"/>
              <a:gd name="connsiteX2812" fmla="*/ 5538856 w 9711199"/>
              <a:gd name="connsiteY2812" fmla="*/ 88235 h 276193"/>
              <a:gd name="connsiteX2813" fmla="*/ 5513622 w 9711199"/>
              <a:gd name="connsiteY2813" fmla="*/ 113469 h 276193"/>
              <a:gd name="connsiteX2814" fmla="*/ 5528633 w 9711199"/>
              <a:gd name="connsiteY2814" fmla="*/ 128480 h 276193"/>
              <a:gd name="connsiteX2815" fmla="*/ 5553868 w 9711199"/>
              <a:gd name="connsiteY2815" fmla="*/ 103246 h 276193"/>
              <a:gd name="connsiteX2816" fmla="*/ 5469156 w 9711199"/>
              <a:gd name="connsiteY2816" fmla="*/ 88235 h 276193"/>
              <a:gd name="connsiteX2817" fmla="*/ 5454145 w 9711199"/>
              <a:gd name="connsiteY2817" fmla="*/ 103246 h 276193"/>
              <a:gd name="connsiteX2818" fmla="*/ 5479378 w 9711199"/>
              <a:gd name="connsiteY2818" fmla="*/ 128480 h 276193"/>
              <a:gd name="connsiteX2819" fmla="*/ 5494390 w 9711199"/>
              <a:gd name="connsiteY2819" fmla="*/ 113469 h 276193"/>
              <a:gd name="connsiteX2820" fmla="*/ 5419901 w 9711199"/>
              <a:gd name="connsiteY2820" fmla="*/ 88235 h 276193"/>
              <a:gd name="connsiteX2821" fmla="*/ 5394667 w 9711199"/>
              <a:gd name="connsiteY2821" fmla="*/ 113469 h 276193"/>
              <a:gd name="connsiteX2822" fmla="*/ 5409678 w 9711199"/>
              <a:gd name="connsiteY2822" fmla="*/ 128480 h 276193"/>
              <a:gd name="connsiteX2823" fmla="*/ 5434912 w 9711199"/>
              <a:gd name="connsiteY2823" fmla="*/ 103246 h 276193"/>
              <a:gd name="connsiteX2824" fmla="*/ 5350201 w 9711199"/>
              <a:gd name="connsiteY2824" fmla="*/ 88235 h 276193"/>
              <a:gd name="connsiteX2825" fmla="*/ 5335190 w 9711199"/>
              <a:gd name="connsiteY2825" fmla="*/ 103246 h 276193"/>
              <a:gd name="connsiteX2826" fmla="*/ 5360424 w 9711199"/>
              <a:gd name="connsiteY2826" fmla="*/ 128480 h 276193"/>
              <a:gd name="connsiteX2827" fmla="*/ 5375435 w 9711199"/>
              <a:gd name="connsiteY2827" fmla="*/ 113469 h 276193"/>
              <a:gd name="connsiteX2828" fmla="*/ 5300946 w 9711199"/>
              <a:gd name="connsiteY2828" fmla="*/ 88235 h 276193"/>
              <a:gd name="connsiteX2829" fmla="*/ 5275712 w 9711199"/>
              <a:gd name="connsiteY2829" fmla="*/ 113469 h 276193"/>
              <a:gd name="connsiteX2830" fmla="*/ 5290723 w 9711199"/>
              <a:gd name="connsiteY2830" fmla="*/ 128480 h 276193"/>
              <a:gd name="connsiteX2831" fmla="*/ 5315957 w 9711199"/>
              <a:gd name="connsiteY2831" fmla="*/ 103246 h 276193"/>
              <a:gd name="connsiteX2832" fmla="*/ 5231246 w 9711199"/>
              <a:gd name="connsiteY2832" fmla="*/ 88235 h 276193"/>
              <a:gd name="connsiteX2833" fmla="*/ 5216234 w 9711199"/>
              <a:gd name="connsiteY2833" fmla="*/ 103246 h 276193"/>
              <a:gd name="connsiteX2834" fmla="*/ 5241468 w 9711199"/>
              <a:gd name="connsiteY2834" fmla="*/ 128480 h 276193"/>
              <a:gd name="connsiteX2835" fmla="*/ 5256480 w 9711199"/>
              <a:gd name="connsiteY2835" fmla="*/ 113469 h 276193"/>
              <a:gd name="connsiteX2836" fmla="*/ 5181991 w 9711199"/>
              <a:gd name="connsiteY2836" fmla="*/ 88235 h 276193"/>
              <a:gd name="connsiteX2837" fmla="*/ 5156757 w 9711199"/>
              <a:gd name="connsiteY2837" fmla="*/ 113469 h 276193"/>
              <a:gd name="connsiteX2838" fmla="*/ 5171768 w 9711199"/>
              <a:gd name="connsiteY2838" fmla="*/ 128480 h 276193"/>
              <a:gd name="connsiteX2839" fmla="*/ 5197002 w 9711199"/>
              <a:gd name="connsiteY2839" fmla="*/ 103246 h 276193"/>
              <a:gd name="connsiteX2840" fmla="*/ 5112290 w 9711199"/>
              <a:gd name="connsiteY2840" fmla="*/ 88235 h 276193"/>
              <a:gd name="connsiteX2841" fmla="*/ 5097279 w 9711199"/>
              <a:gd name="connsiteY2841" fmla="*/ 103246 h 276193"/>
              <a:gd name="connsiteX2842" fmla="*/ 5122513 w 9711199"/>
              <a:gd name="connsiteY2842" fmla="*/ 128480 h 276193"/>
              <a:gd name="connsiteX2843" fmla="*/ 5137524 w 9711199"/>
              <a:gd name="connsiteY2843" fmla="*/ 113469 h 276193"/>
              <a:gd name="connsiteX2844" fmla="*/ 5063035 w 9711199"/>
              <a:gd name="connsiteY2844" fmla="*/ 88235 h 276193"/>
              <a:gd name="connsiteX2845" fmla="*/ 5037802 w 9711199"/>
              <a:gd name="connsiteY2845" fmla="*/ 113469 h 276193"/>
              <a:gd name="connsiteX2846" fmla="*/ 5052813 w 9711199"/>
              <a:gd name="connsiteY2846" fmla="*/ 128480 h 276193"/>
              <a:gd name="connsiteX2847" fmla="*/ 5078047 w 9711199"/>
              <a:gd name="connsiteY2847" fmla="*/ 103247 h 276193"/>
              <a:gd name="connsiteX2848" fmla="*/ 4993335 w 9711199"/>
              <a:gd name="connsiteY2848" fmla="*/ 88235 h 276193"/>
              <a:gd name="connsiteX2849" fmla="*/ 4978324 w 9711199"/>
              <a:gd name="connsiteY2849" fmla="*/ 103246 h 276193"/>
              <a:gd name="connsiteX2850" fmla="*/ 5003558 w 9711199"/>
              <a:gd name="connsiteY2850" fmla="*/ 128480 h 276193"/>
              <a:gd name="connsiteX2851" fmla="*/ 5018569 w 9711199"/>
              <a:gd name="connsiteY2851" fmla="*/ 113469 h 276193"/>
              <a:gd name="connsiteX2852" fmla="*/ 4944080 w 9711199"/>
              <a:gd name="connsiteY2852" fmla="*/ 88235 h 276193"/>
              <a:gd name="connsiteX2853" fmla="*/ 4918846 w 9711199"/>
              <a:gd name="connsiteY2853" fmla="*/ 113469 h 276193"/>
              <a:gd name="connsiteX2854" fmla="*/ 4933858 w 9711199"/>
              <a:gd name="connsiteY2854" fmla="*/ 128480 h 276193"/>
              <a:gd name="connsiteX2855" fmla="*/ 4959092 w 9711199"/>
              <a:gd name="connsiteY2855" fmla="*/ 103246 h 276193"/>
              <a:gd name="connsiteX2856" fmla="*/ 4648169 w 9711199"/>
              <a:gd name="connsiteY2856" fmla="*/ 88235 h 276193"/>
              <a:gd name="connsiteX2857" fmla="*/ 4633158 w 9711199"/>
              <a:gd name="connsiteY2857" fmla="*/ 103246 h 276193"/>
              <a:gd name="connsiteX2858" fmla="*/ 4658392 w 9711199"/>
              <a:gd name="connsiteY2858" fmla="*/ 128480 h 276193"/>
              <a:gd name="connsiteX2859" fmla="*/ 4673403 w 9711199"/>
              <a:gd name="connsiteY2859" fmla="*/ 113469 h 276193"/>
              <a:gd name="connsiteX2860" fmla="*/ 4598914 w 9711199"/>
              <a:gd name="connsiteY2860" fmla="*/ 88235 h 276193"/>
              <a:gd name="connsiteX2861" fmla="*/ 4573680 w 9711199"/>
              <a:gd name="connsiteY2861" fmla="*/ 113469 h 276193"/>
              <a:gd name="connsiteX2862" fmla="*/ 4588691 w 9711199"/>
              <a:gd name="connsiteY2862" fmla="*/ 128480 h 276193"/>
              <a:gd name="connsiteX2863" fmla="*/ 4613925 w 9711199"/>
              <a:gd name="connsiteY2863" fmla="*/ 103246 h 276193"/>
              <a:gd name="connsiteX2864" fmla="*/ 4529214 w 9711199"/>
              <a:gd name="connsiteY2864" fmla="*/ 88235 h 276193"/>
              <a:gd name="connsiteX2865" fmla="*/ 4514203 w 9711199"/>
              <a:gd name="connsiteY2865" fmla="*/ 103246 h 276193"/>
              <a:gd name="connsiteX2866" fmla="*/ 4539437 w 9711199"/>
              <a:gd name="connsiteY2866" fmla="*/ 128480 h 276193"/>
              <a:gd name="connsiteX2867" fmla="*/ 4554448 w 9711199"/>
              <a:gd name="connsiteY2867" fmla="*/ 113469 h 276193"/>
              <a:gd name="connsiteX2868" fmla="*/ 4479959 w 9711199"/>
              <a:gd name="connsiteY2868" fmla="*/ 88235 h 276193"/>
              <a:gd name="connsiteX2869" fmla="*/ 4454725 w 9711199"/>
              <a:gd name="connsiteY2869" fmla="*/ 113469 h 276193"/>
              <a:gd name="connsiteX2870" fmla="*/ 4469736 w 9711199"/>
              <a:gd name="connsiteY2870" fmla="*/ 128480 h 276193"/>
              <a:gd name="connsiteX2871" fmla="*/ 4494970 w 9711199"/>
              <a:gd name="connsiteY2871" fmla="*/ 103246 h 276193"/>
              <a:gd name="connsiteX2872" fmla="*/ 4410259 w 9711199"/>
              <a:gd name="connsiteY2872" fmla="*/ 88235 h 276193"/>
              <a:gd name="connsiteX2873" fmla="*/ 4395247 w 9711199"/>
              <a:gd name="connsiteY2873" fmla="*/ 103246 h 276193"/>
              <a:gd name="connsiteX2874" fmla="*/ 4420481 w 9711199"/>
              <a:gd name="connsiteY2874" fmla="*/ 128480 h 276193"/>
              <a:gd name="connsiteX2875" fmla="*/ 4435493 w 9711199"/>
              <a:gd name="connsiteY2875" fmla="*/ 113469 h 276193"/>
              <a:gd name="connsiteX2876" fmla="*/ 4361004 w 9711199"/>
              <a:gd name="connsiteY2876" fmla="*/ 88235 h 276193"/>
              <a:gd name="connsiteX2877" fmla="*/ 4335770 w 9711199"/>
              <a:gd name="connsiteY2877" fmla="*/ 113469 h 276193"/>
              <a:gd name="connsiteX2878" fmla="*/ 4350781 w 9711199"/>
              <a:gd name="connsiteY2878" fmla="*/ 128480 h 276193"/>
              <a:gd name="connsiteX2879" fmla="*/ 4376015 w 9711199"/>
              <a:gd name="connsiteY2879" fmla="*/ 103246 h 276193"/>
              <a:gd name="connsiteX2880" fmla="*/ 4291303 w 9711199"/>
              <a:gd name="connsiteY2880" fmla="*/ 88235 h 276193"/>
              <a:gd name="connsiteX2881" fmla="*/ 4276292 w 9711199"/>
              <a:gd name="connsiteY2881" fmla="*/ 103246 h 276193"/>
              <a:gd name="connsiteX2882" fmla="*/ 4301526 w 9711199"/>
              <a:gd name="connsiteY2882" fmla="*/ 128480 h 276193"/>
              <a:gd name="connsiteX2883" fmla="*/ 4316537 w 9711199"/>
              <a:gd name="connsiteY2883" fmla="*/ 113469 h 276193"/>
              <a:gd name="connsiteX2884" fmla="*/ 4242049 w 9711199"/>
              <a:gd name="connsiteY2884" fmla="*/ 88235 h 276193"/>
              <a:gd name="connsiteX2885" fmla="*/ 4216815 w 9711199"/>
              <a:gd name="connsiteY2885" fmla="*/ 113469 h 276193"/>
              <a:gd name="connsiteX2886" fmla="*/ 4231826 w 9711199"/>
              <a:gd name="connsiteY2886" fmla="*/ 128480 h 276193"/>
              <a:gd name="connsiteX2887" fmla="*/ 4257060 w 9711199"/>
              <a:gd name="connsiteY2887" fmla="*/ 103246 h 276193"/>
              <a:gd name="connsiteX2888" fmla="*/ 4172348 w 9711199"/>
              <a:gd name="connsiteY2888" fmla="*/ 88235 h 276193"/>
              <a:gd name="connsiteX2889" fmla="*/ 4157337 w 9711199"/>
              <a:gd name="connsiteY2889" fmla="*/ 103246 h 276193"/>
              <a:gd name="connsiteX2890" fmla="*/ 4182571 w 9711199"/>
              <a:gd name="connsiteY2890" fmla="*/ 128480 h 276193"/>
              <a:gd name="connsiteX2891" fmla="*/ 4197582 w 9711199"/>
              <a:gd name="connsiteY2891" fmla="*/ 113469 h 276193"/>
              <a:gd name="connsiteX2892" fmla="*/ 4123093 w 9711199"/>
              <a:gd name="connsiteY2892" fmla="*/ 88235 h 276193"/>
              <a:gd name="connsiteX2893" fmla="*/ 4097859 w 9711199"/>
              <a:gd name="connsiteY2893" fmla="*/ 113469 h 276193"/>
              <a:gd name="connsiteX2894" fmla="*/ 4112871 w 9711199"/>
              <a:gd name="connsiteY2894" fmla="*/ 128480 h 276193"/>
              <a:gd name="connsiteX2895" fmla="*/ 4138105 w 9711199"/>
              <a:gd name="connsiteY2895" fmla="*/ 103246 h 276193"/>
              <a:gd name="connsiteX2896" fmla="*/ 4053393 w 9711199"/>
              <a:gd name="connsiteY2896" fmla="*/ 88235 h 276193"/>
              <a:gd name="connsiteX2897" fmla="*/ 4038382 w 9711199"/>
              <a:gd name="connsiteY2897" fmla="*/ 103246 h 276193"/>
              <a:gd name="connsiteX2898" fmla="*/ 4063616 w 9711199"/>
              <a:gd name="connsiteY2898" fmla="*/ 128480 h 276193"/>
              <a:gd name="connsiteX2899" fmla="*/ 4078627 w 9711199"/>
              <a:gd name="connsiteY2899" fmla="*/ 113469 h 276193"/>
              <a:gd name="connsiteX2900" fmla="*/ 4004138 w 9711199"/>
              <a:gd name="connsiteY2900" fmla="*/ 88235 h 276193"/>
              <a:gd name="connsiteX2901" fmla="*/ 3978905 w 9711199"/>
              <a:gd name="connsiteY2901" fmla="*/ 113469 h 276193"/>
              <a:gd name="connsiteX2902" fmla="*/ 3993916 w 9711199"/>
              <a:gd name="connsiteY2902" fmla="*/ 128480 h 276193"/>
              <a:gd name="connsiteX2903" fmla="*/ 4019149 w 9711199"/>
              <a:gd name="connsiteY2903" fmla="*/ 103246 h 276193"/>
              <a:gd name="connsiteX2904" fmla="*/ 3934438 w 9711199"/>
              <a:gd name="connsiteY2904" fmla="*/ 88235 h 276193"/>
              <a:gd name="connsiteX2905" fmla="*/ 3919427 w 9711199"/>
              <a:gd name="connsiteY2905" fmla="*/ 103246 h 276193"/>
              <a:gd name="connsiteX2906" fmla="*/ 3944661 w 9711199"/>
              <a:gd name="connsiteY2906" fmla="*/ 128480 h 276193"/>
              <a:gd name="connsiteX2907" fmla="*/ 3959672 w 9711199"/>
              <a:gd name="connsiteY2907" fmla="*/ 113469 h 276193"/>
              <a:gd name="connsiteX2908" fmla="*/ 3885183 w 9711199"/>
              <a:gd name="connsiteY2908" fmla="*/ 88235 h 276193"/>
              <a:gd name="connsiteX2909" fmla="*/ 3859949 w 9711199"/>
              <a:gd name="connsiteY2909" fmla="*/ 113469 h 276193"/>
              <a:gd name="connsiteX2910" fmla="*/ 3874961 w 9711199"/>
              <a:gd name="connsiteY2910" fmla="*/ 128480 h 276193"/>
              <a:gd name="connsiteX2911" fmla="*/ 3900194 w 9711199"/>
              <a:gd name="connsiteY2911" fmla="*/ 103246 h 276193"/>
              <a:gd name="connsiteX2912" fmla="*/ 3815483 w 9711199"/>
              <a:gd name="connsiteY2912" fmla="*/ 88235 h 276193"/>
              <a:gd name="connsiteX2913" fmla="*/ 3800471 w 9711199"/>
              <a:gd name="connsiteY2913" fmla="*/ 103246 h 276193"/>
              <a:gd name="connsiteX2914" fmla="*/ 3825706 w 9711199"/>
              <a:gd name="connsiteY2914" fmla="*/ 128480 h 276193"/>
              <a:gd name="connsiteX2915" fmla="*/ 3840717 w 9711199"/>
              <a:gd name="connsiteY2915" fmla="*/ 113469 h 276193"/>
              <a:gd name="connsiteX2916" fmla="*/ 3766228 w 9711199"/>
              <a:gd name="connsiteY2916" fmla="*/ 88235 h 276193"/>
              <a:gd name="connsiteX2917" fmla="*/ 3740994 w 9711199"/>
              <a:gd name="connsiteY2917" fmla="*/ 113469 h 276193"/>
              <a:gd name="connsiteX2918" fmla="*/ 3756005 w 9711199"/>
              <a:gd name="connsiteY2918" fmla="*/ 128480 h 276193"/>
              <a:gd name="connsiteX2919" fmla="*/ 3781239 w 9711199"/>
              <a:gd name="connsiteY2919" fmla="*/ 103246 h 276193"/>
              <a:gd name="connsiteX2920" fmla="*/ 3696527 w 9711199"/>
              <a:gd name="connsiteY2920" fmla="*/ 88235 h 276193"/>
              <a:gd name="connsiteX2921" fmla="*/ 3681516 w 9711199"/>
              <a:gd name="connsiteY2921" fmla="*/ 103246 h 276193"/>
              <a:gd name="connsiteX2922" fmla="*/ 3706750 w 9711199"/>
              <a:gd name="connsiteY2922" fmla="*/ 128480 h 276193"/>
              <a:gd name="connsiteX2923" fmla="*/ 3721762 w 9711199"/>
              <a:gd name="connsiteY2923" fmla="*/ 113469 h 276193"/>
              <a:gd name="connsiteX2924" fmla="*/ 3647273 w 9711199"/>
              <a:gd name="connsiteY2924" fmla="*/ 88235 h 276193"/>
              <a:gd name="connsiteX2925" fmla="*/ 3622039 w 9711199"/>
              <a:gd name="connsiteY2925" fmla="*/ 113469 h 276193"/>
              <a:gd name="connsiteX2926" fmla="*/ 3637050 w 9711199"/>
              <a:gd name="connsiteY2926" fmla="*/ 128480 h 276193"/>
              <a:gd name="connsiteX2927" fmla="*/ 3662284 w 9711199"/>
              <a:gd name="connsiteY2927" fmla="*/ 103246 h 276193"/>
              <a:gd name="connsiteX2928" fmla="*/ 3577572 w 9711199"/>
              <a:gd name="connsiteY2928" fmla="*/ 88235 h 276193"/>
              <a:gd name="connsiteX2929" fmla="*/ 3562561 w 9711199"/>
              <a:gd name="connsiteY2929" fmla="*/ 103246 h 276193"/>
              <a:gd name="connsiteX2930" fmla="*/ 3587795 w 9711199"/>
              <a:gd name="connsiteY2930" fmla="*/ 128480 h 276193"/>
              <a:gd name="connsiteX2931" fmla="*/ 3602806 w 9711199"/>
              <a:gd name="connsiteY2931" fmla="*/ 113469 h 276193"/>
              <a:gd name="connsiteX2932" fmla="*/ 3528318 w 9711199"/>
              <a:gd name="connsiteY2932" fmla="*/ 88235 h 276193"/>
              <a:gd name="connsiteX2933" fmla="*/ 3503083 w 9711199"/>
              <a:gd name="connsiteY2933" fmla="*/ 113469 h 276193"/>
              <a:gd name="connsiteX2934" fmla="*/ 3518095 w 9711199"/>
              <a:gd name="connsiteY2934" fmla="*/ 128480 h 276193"/>
              <a:gd name="connsiteX2935" fmla="*/ 3543329 w 9711199"/>
              <a:gd name="connsiteY2935" fmla="*/ 103246 h 276193"/>
              <a:gd name="connsiteX2936" fmla="*/ 3458617 w 9711199"/>
              <a:gd name="connsiteY2936" fmla="*/ 88235 h 276193"/>
              <a:gd name="connsiteX2937" fmla="*/ 3443606 w 9711199"/>
              <a:gd name="connsiteY2937" fmla="*/ 103246 h 276193"/>
              <a:gd name="connsiteX2938" fmla="*/ 3468840 w 9711199"/>
              <a:gd name="connsiteY2938" fmla="*/ 128480 h 276193"/>
              <a:gd name="connsiteX2939" fmla="*/ 3483851 w 9711199"/>
              <a:gd name="connsiteY2939" fmla="*/ 113469 h 276193"/>
              <a:gd name="connsiteX2940" fmla="*/ 3409362 w 9711199"/>
              <a:gd name="connsiteY2940" fmla="*/ 88235 h 276193"/>
              <a:gd name="connsiteX2941" fmla="*/ 3384128 w 9711199"/>
              <a:gd name="connsiteY2941" fmla="*/ 113469 h 276193"/>
              <a:gd name="connsiteX2942" fmla="*/ 3399139 w 9711199"/>
              <a:gd name="connsiteY2942" fmla="*/ 128480 h 276193"/>
              <a:gd name="connsiteX2943" fmla="*/ 3424374 w 9711199"/>
              <a:gd name="connsiteY2943" fmla="*/ 103246 h 276193"/>
              <a:gd name="connsiteX2944" fmla="*/ 3339662 w 9711199"/>
              <a:gd name="connsiteY2944" fmla="*/ 88235 h 276193"/>
              <a:gd name="connsiteX2945" fmla="*/ 3324651 w 9711199"/>
              <a:gd name="connsiteY2945" fmla="*/ 103246 h 276193"/>
              <a:gd name="connsiteX2946" fmla="*/ 3349885 w 9711199"/>
              <a:gd name="connsiteY2946" fmla="*/ 128480 h 276193"/>
              <a:gd name="connsiteX2947" fmla="*/ 3364896 w 9711199"/>
              <a:gd name="connsiteY2947" fmla="*/ 113469 h 276193"/>
              <a:gd name="connsiteX2948" fmla="*/ 3290407 w 9711199"/>
              <a:gd name="connsiteY2948" fmla="*/ 88235 h 276193"/>
              <a:gd name="connsiteX2949" fmla="*/ 3265173 w 9711199"/>
              <a:gd name="connsiteY2949" fmla="*/ 113469 h 276193"/>
              <a:gd name="connsiteX2950" fmla="*/ 3280184 w 9711199"/>
              <a:gd name="connsiteY2950" fmla="*/ 128480 h 276193"/>
              <a:gd name="connsiteX2951" fmla="*/ 3305418 w 9711199"/>
              <a:gd name="connsiteY2951" fmla="*/ 103246 h 276193"/>
              <a:gd name="connsiteX2952" fmla="*/ 3220707 w 9711199"/>
              <a:gd name="connsiteY2952" fmla="*/ 88235 h 276193"/>
              <a:gd name="connsiteX2953" fmla="*/ 3205696 w 9711199"/>
              <a:gd name="connsiteY2953" fmla="*/ 103246 h 276193"/>
              <a:gd name="connsiteX2954" fmla="*/ 3230930 w 9711199"/>
              <a:gd name="connsiteY2954" fmla="*/ 128480 h 276193"/>
              <a:gd name="connsiteX2955" fmla="*/ 3245941 w 9711199"/>
              <a:gd name="connsiteY2955" fmla="*/ 113469 h 276193"/>
              <a:gd name="connsiteX2956" fmla="*/ 3171452 w 9711199"/>
              <a:gd name="connsiteY2956" fmla="*/ 88235 h 276193"/>
              <a:gd name="connsiteX2957" fmla="*/ 3146218 w 9711199"/>
              <a:gd name="connsiteY2957" fmla="*/ 113469 h 276193"/>
              <a:gd name="connsiteX2958" fmla="*/ 3161229 w 9711199"/>
              <a:gd name="connsiteY2958" fmla="*/ 128480 h 276193"/>
              <a:gd name="connsiteX2959" fmla="*/ 3186463 w 9711199"/>
              <a:gd name="connsiteY2959" fmla="*/ 103246 h 276193"/>
              <a:gd name="connsiteX2960" fmla="*/ 3101752 w 9711199"/>
              <a:gd name="connsiteY2960" fmla="*/ 88235 h 276193"/>
              <a:gd name="connsiteX2961" fmla="*/ 3086740 w 9711199"/>
              <a:gd name="connsiteY2961" fmla="*/ 103246 h 276193"/>
              <a:gd name="connsiteX2962" fmla="*/ 3111974 w 9711199"/>
              <a:gd name="connsiteY2962" fmla="*/ 128480 h 276193"/>
              <a:gd name="connsiteX2963" fmla="*/ 3126986 w 9711199"/>
              <a:gd name="connsiteY2963" fmla="*/ 113469 h 276193"/>
              <a:gd name="connsiteX2964" fmla="*/ 3052497 w 9711199"/>
              <a:gd name="connsiteY2964" fmla="*/ 88235 h 276193"/>
              <a:gd name="connsiteX2965" fmla="*/ 3027263 w 9711199"/>
              <a:gd name="connsiteY2965" fmla="*/ 113469 h 276193"/>
              <a:gd name="connsiteX2966" fmla="*/ 3042274 w 9711199"/>
              <a:gd name="connsiteY2966" fmla="*/ 128480 h 276193"/>
              <a:gd name="connsiteX2967" fmla="*/ 3067508 w 9711199"/>
              <a:gd name="connsiteY2967" fmla="*/ 103246 h 276193"/>
              <a:gd name="connsiteX2968" fmla="*/ 2982796 w 9711199"/>
              <a:gd name="connsiteY2968" fmla="*/ 88235 h 276193"/>
              <a:gd name="connsiteX2969" fmla="*/ 2967785 w 9711199"/>
              <a:gd name="connsiteY2969" fmla="*/ 103246 h 276193"/>
              <a:gd name="connsiteX2970" fmla="*/ 2993019 w 9711199"/>
              <a:gd name="connsiteY2970" fmla="*/ 128480 h 276193"/>
              <a:gd name="connsiteX2971" fmla="*/ 3008030 w 9711199"/>
              <a:gd name="connsiteY2971" fmla="*/ 113469 h 276193"/>
              <a:gd name="connsiteX2972" fmla="*/ 2933541 w 9711199"/>
              <a:gd name="connsiteY2972" fmla="*/ 88235 h 276193"/>
              <a:gd name="connsiteX2973" fmla="*/ 2908308 w 9711199"/>
              <a:gd name="connsiteY2973" fmla="*/ 113469 h 276193"/>
              <a:gd name="connsiteX2974" fmla="*/ 2923319 w 9711199"/>
              <a:gd name="connsiteY2974" fmla="*/ 128480 h 276193"/>
              <a:gd name="connsiteX2975" fmla="*/ 2948553 w 9711199"/>
              <a:gd name="connsiteY2975" fmla="*/ 103246 h 276193"/>
              <a:gd name="connsiteX2976" fmla="*/ 2863841 w 9711199"/>
              <a:gd name="connsiteY2976" fmla="*/ 88235 h 276193"/>
              <a:gd name="connsiteX2977" fmla="*/ 2848830 w 9711199"/>
              <a:gd name="connsiteY2977" fmla="*/ 103246 h 276193"/>
              <a:gd name="connsiteX2978" fmla="*/ 2874064 w 9711199"/>
              <a:gd name="connsiteY2978" fmla="*/ 128480 h 276193"/>
              <a:gd name="connsiteX2979" fmla="*/ 2889075 w 9711199"/>
              <a:gd name="connsiteY2979" fmla="*/ 113469 h 276193"/>
              <a:gd name="connsiteX2980" fmla="*/ 2814586 w 9711199"/>
              <a:gd name="connsiteY2980" fmla="*/ 88235 h 276193"/>
              <a:gd name="connsiteX2981" fmla="*/ 2789352 w 9711199"/>
              <a:gd name="connsiteY2981" fmla="*/ 113469 h 276193"/>
              <a:gd name="connsiteX2982" fmla="*/ 2804364 w 9711199"/>
              <a:gd name="connsiteY2982" fmla="*/ 128480 h 276193"/>
              <a:gd name="connsiteX2983" fmla="*/ 2829597 w 9711199"/>
              <a:gd name="connsiteY2983" fmla="*/ 103246 h 276193"/>
              <a:gd name="connsiteX2984" fmla="*/ 2744886 w 9711199"/>
              <a:gd name="connsiteY2984" fmla="*/ 88235 h 276193"/>
              <a:gd name="connsiteX2985" fmla="*/ 2729875 w 9711199"/>
              <a:gd name="connsiteY2985" fmla="*/ 103246 h 276193"/>
              <a:gd name="connsiteX2986" fmla="*/ 2755109 w 9711199"/>
              <a:gd name="connsiteY2986" fmla="*/ 128480 h 276193"/>
              <a:gd name="connsiteX2987" fmla="*/ 2770120 w 9711199"/>
              <a:gd name="connsiteY2987" fmla="*/ 113469 h 276193"/>
              <a:gd name="connsiteX2988" fmla="*/ 2695631 w 9711199"/>
              <a:gd name="connsiteY2988" fmla="*/ 88235 h 276193"/>
              <a:gd name="connsiteX2989" fmla="*/ 2670397 w 9711199"/>
              <a:gd name="connsiteY2989" fmla="*/ 113469 h 276193"/>
              <a:gd name="connsiteX2990" fmla="*/ 2685408 w 9711199"/>
              <a:gd name="connsiteY2990" fmla="*/ 128480 h 276193"/>
              <a:gd name="connsiteX2991" fmla="*/ 2710642 w 9711199"/>
              <a:gd name="connsiteY2991" fmla="*/ 103246 h 276193"/>
              <a:gd name="connsiteX2992" fmla="*/ 2625931 w 9711199"/>
              <a:gd name="connsiteY2992" fmla="*/ 88235 h 276193"/>
              <a:gd name="connsiteX2993" fmla="*/ 2610919 w 9711199"/>
              <a:gd name="connsiteY2993" fmla="*/ 103246 h 276193"/>
              <a:gd name="connsiteX2994" fmla="*/ 2636154 w 9711199"/>
              <a:gd name="connsiteY2994" fmla="*/ 128480 h 276193"/>
              <a:gd name="connsiteX2995" fmla="*/ 2651165 w 9711199"/>
              <a:gd name="connsiteY2995" fmla="*/ 113469 h 276193"/>
              <a:gd name="connsiteX2996" fmla="*/ 2576676 w 9711199"/>
              <a:gd name="connsiteY2996" fmla="*/ 88235 h 276193"/>
              <a:gd name="connsiteX2997" fmla="*/ 2551442 w 9711199"/>
              <a:gd name="connsiteY2997" fmla="*/ 113469 h 276193"/>
              <a:gd name="connsiteX2998" fmla="*/ 2566453 w 9711199"/>
              <a:gd name="connsiteY2998" fmla="*/ 128480 h 276193"/>
              <a:gd name="connsiteX2999" fmla="*/ 2591687 w 9711199"/>
              <a:gd name="connsiteY2999" fmla="*/ 103246 h 276193"/>
              <a:gd name="connsiteX3000" fmla="*/ 2506975 w 9711199"/>
              <a:gd name="connsiteY3000" fmla="*/ 88235 h 276193"/>
              <a:gd name="connsiteX3001" fmla="*/ 2491964 w 9711199"/>
              <a:gd name="connsiteY3001" fmla="*/ 103246 h 276193"/>
              <a:gd name="connsiteX3002" fmla="*/ 2517198 w 9711199"/>
              <a:gd name="connsiteY3002" fmla="*/ 128480 h 276193"/>
              <a:gd name="connsiteX3003" fmla="*/ 2532210 w 9711199"/>
              <a:gd name="connsiteY3003" fmla="*/ 113469 h 276193"/>
              <a:gd name="connsiteX3004" fmla="*/ 2457721 w 9711199"/>
              <a:gd name="connsiteY3004" fmla="*/ 88235 h 276193"/>
              <a:gd name="connsiteX3005" fmla="*/ 2432487 w 9711199"/>
              <a:gd name="connsiteY3005" fmla="*/ 113469 h 276193"/>
              <a:gd name="connsiteX3006" fmla="*/ 2447498 w 9711199"/>
              <a:gd name="connsiteY3006" fmla="*/ 128480 h 276193"/>
              <a:gd name="connsiteX3007" fmla="*/ 2472732 w 9711199"/>
              <a:gd name="connsiteY3007" fmla="*/ 103246 h 276193"/>
              <a:gd name="connsiteX3008" fmla="*/ 2388020 w 9711199"/>
              <a:gd name="connsiteY3008" fmla="*/ 88235 h 276193"/>
              <a:gd name="connsiteX3009" fmla="*/ 2373009 w 9711199"/>
              <a:gd name="connsiteY3009" fmla="*/ 103246 h 276193"/>
              <a:gd name="connsiteX3010" fmla="*/ 2398243 w 9711199"/>
              <a:gd name="connsiteY3010" fmla="*/ 128480 h 276193"/>
              <a:gd name="connsiteX3011" fmla="*/ 2413254 w 9711199"/>
              <a:gd name="connsiteY3011" fmla="*/ 113469 h 276193"/>
              <a:gd name="connsiteX3012" fmla="*/ 2338766 w 9711199"/>
              <a:gd name="connsiteY3012" fmla="*/ 88235 h 276193"/>
              <a:gd name="connsiteX3013" fmla="*/ 2313531 w 9711199"/>
              <a:gd name="connsiteY3013" fmla="*/ 113469 h 276193"/>
              <a:gd name="connsiteX3014" fmla="*/ 2328543 w 9711199"/>
              <a:gd name="connsiteY3014" fmla="*/ 128480 h 276193"/>
              <a:gd name="connsiteX3015" fmla="*/ 2353777 w 9711199"/>
              <a:gd name="connsiteY3015" fmla="*/ 103246 h 276193"/>
              <a:gd name="connsiteX3016" fmla="*/ 2269065 w 9711199"/>
              <a:gd name="connsiteY3016" fmla="*/ 88235 h 276193"/>
              <a:gd name="connsiteX3017" fmla="*/ 2254054 w 9711199"/>
              <a:gd name="connsiteY3017" fmla="*/ 103246 h 276193"/>
              <a:gd name="connsiteX3018" fmla="*/ 2279288 w 9711199"/>
              <a:gd name="connsiteY3018" fmla="*/ 128480 h 276193"/>
              <a:gd name="connsiteX3019" fmla="*/ 2294299 w 9711199"/>
              <a:gd name="connsiteY3019" fmla="*/ 113469 h 276193"/>
              <a:gd name="connsiteX3020" fmla="*/ 2219810 w 9711199"/>
              <a:gd name="connsiteY3020" fmla="*/ 88235 h 276193"/>
              <a:gd name="connsiteX3021" fmla="*/ 2194576 w 9711199"/>
              <a:gd name="connsiteY3021" fmla="*/ 113469 h 276193"/>
              <a:gd name="connsiteX3022" fmla="*/ 2209587 w 9711199"/>
              <a:gd name="connsiteY3022" fmla="*/ 128480 h 276193"/>
              <a:gd name="connsiteX3023" fmla="*/ 2234822 w 9711199"/>
              <a:gd name="connsiteY3023" fmla="*/ 103246 h 276193"/>
              <a:gd name="connsiteX3024" fmla="*/ 2150110 w 9711199"/>
              <a:gd name="connsiteY3024" fmla="*/ 88235 h 276193"/>
              <a:gd name="connsiteX3025" fmla="*/ 2135099 w 9711199"/>
              <a:gd name="connsiteY3025" fmla="*/ 103246 h 276193"/>
              <a:gd name="connsiteX3026" fmla="*/ 2160332 w 9711199"/>
              <a:gd name="connsiteY3026" fmla="*/ 128480 h 276193"/>
              <a:gd name="connsiteX3027" fmla="*/ 2175344 w 9711199"/>
              <a:gd name="connsiteY3027" fmla="*/ 113469 h 276193"/>
              <a:gd name="connsiteX3028" fmla="*/ 2100855 w 9711199"/>
              <a:gd name="connsiteY3028" fmla="*/ 88235 h 276193"/>
              <a:gd name="connsiteX3029" fmla="*/ 2075622 w 9711199"/>
              <a:gd name="connsiteY3029" fmla="*/ 113468 h 276193"/>
              <a:gd name="connsiteX3030" fmla="*/ 2090634 w 9711199"/>
              <a:gd name="connsiteY3030" fmla="*/ 128480 h 276193"/>
              <a:gd name="connsiteX3031" fmla="*/ 2115867 w 9711199"/>
              <a:gd name="connsiteY3031" fmla="*/ 103247 h 276193"/>
              <a:gd name="connsiteX3032" fmla="*/ 1079516 w 9711199"/>
              <a:gd name="connsiteY3032" fmla="*/ 88235 h 276193"/>
              <a:gd name="connsiteX3033" fmla="*/ 1064505 w 9711199"/>
              <a:gd name="connsiteY3033" fmla="*/ 103246 h 276193"/>
              <a:gd name="connsiteX3034" fmla="*/ 1089739 w 9711199"/>
              <a:gd name="connsiteY3034" fmla="*/ 128480 h 276193"/>
              <a:gd name="connsiteX3035" fmla="*/ 1104750 w 9711199"/>
              <a:gd name="connsiteY3035" fmla="*/ 113469 h 276193"/>
              <a:gd name="connsiteX3036" fmla="*/ 1030261 w 9711199"/>
              <a:gd name="connsiteY3036" fmla="*/ 88235 h 276193"/>
              <a:gd name="connsiteX3037" fmla="*/ 1005027 w 9711199"/>
              <a:gd name="connsiteY3037" fmla="*/ 113470 h 276193"/>
              <a:gd name="connsiteX3038" fmla="*/ 1020038 w 9711199"/>
              <a:gd name="connsiteY3038" fmla="*/ 128480 h 276193"/>
              <a:gd name="connsiteX3039" fmla="*/ 1045273 w 9711199"/>
              <a:gd name="connsiteY3039" fmla="*/ 103246 h 276193"/>
              <a:gd name="connsiteX3040" fmla="*/ 960560 w 9711199"/>
              <a:gd name="connsiteY3040" fmla="*/ 88235 h 276193"/>
              <a:gd name="connsiteX3041" fmla="*/ 945549 w 9711199"/>
              <a:gd name="connsiteY3041" fmla="*/ 103246 h 276193"/>
              <a:gd name="connsiteX3042" fmla="*/ 970783 w 9711199"/>
              <a:gd name="connsiteY3042" fmla="*/ 128480 h 276193"/>
              <a:gd name="connsiteX3043" fmla="*/ 985794 w 9711199"/>
              <a:gd name="connsiteY3043" fmla="*/ 113469 h 276193"/>
              <a:gd name="connsiteX3044" fmla="*/ 911306 w 9711199"/>
              <a:gd name="connsiteY3044" fmla="*/ 88235 h 276193"/>
              <a:gd name="connsiteX3045" fmla="*/ 886072 w 9711199"/>
              <a:gd name="connsiteY3045" fmla="*/ 113469 h 276193"/>
              <a:gd name="connsiteX3046" fmla="*/ 901083 w 9711199"/>
              <a:gd name="connsiteY3046" fmla="*/ 128480 h 276193"/>
              <a:gd name="connsiteX3047" fmla="*/ 926317 w 9711199"/>
              <a:gd name="connsiteY3047" fmla="*/ 103246 h 276193"/>
              <a:gd name="connsiteX3048" fmla="*/ 841605 w 9711199"/>
              <a:gd name="connsiteY3048" fmla="*/ 88235 h 276193"/>
              <a:gd name="connsiteX3049" fmla="*/ 826594 w 9711199"/>
              <a:gd name="connsiteY3049" fmla="*/ 103246 h 276193"/>
              <a:gd name="connsiteX3050" fmla="*/ 851828 w 9711199"/>
              <a:gd name="connsiteY3050" fmla="*/ 128480 h 276193"/>
              <a:gd name="connsiteX3051" fmla="*/ 866839 w 9711199"/>
              <a:gd name="connsiteY3051" fmla="*/ 113469 h 276193"/>
              <a:gd name="connsiteX3052" fmla="*/ 792350 w 9711199"/>
              <a:gd name="connsiteY3052" fmla="*/ 88235 h 276193"/>
              <a:gd name="connsiteX3053" fmla="*/ 767116 w 9711199"/>
              <a:gd name="connsiteY3053" fmla="*/ 113469 h 276193"/>
              <a:gd name="connsiteX3054" fmla="*/ 782127 w 9711199"/>
              <a:gd name="connsiteY3054" fmla="*/ 128480 h 276193"/>
              <a:gd name="connsiteX3055" fmla="*/ 807362 w 9711199"/>
              <a:gd name="connsiteY3055" fmla="*/ 103246 h 276193"/>
              <a:gd name="connsiteX3056" fmla="*/ 722649 w 9711199"/>
              <a:gd name="connsiteY3056" fmla="*/ 88235 h 276193"/>
              <a:gd name="connsiteX3057" fmla="*/ 707639 w 9711199"/>
              <a:gd name="connsiteY3057" fmla="*/ 103246 h 276193"/>
              <a:gd name="connsiteX3058" fmla="*/ 732872 w 9711199"/>
              <a:gd name="connsiteY3058" fmla="*/ 128480 h 276193"/>
              <a:gd name="connsiteX3059" fmla="*/ 747884 w 9711199"/>
              <a:gd name="connsiteY3059" fmla="*/ 113469 h 276193"/>
              <a:gd name="connsiteX3060" fmla="*/ 673395 w 9711199"/>
              <a:gd name="connsiteY3060" fmla="*/ 88235 h 276193"/>
              <a:gd name="connsiteX3061" fmla="*/ 648161 w 9711199"/>
              <a:gd name="connsiteY3061" fmla="*/ 113469 h 276193"/>
              <a:gd name="connsiteX3062" fmla="*/ 663172 w 9711199"/>
              <a:gd name="connsiteY3062" fmla="*/ 128480 h 276193"/>
              <a:gd name="connsiteX3063" fmla="*/ 688406 w 9711199"/>
              <a:gd name="connsiteY3063" fmla="*/ 103246 h 276193"/>
              <a:gd name="connsiteX3064" fmla="*/ 603695 w 9711199"/>
              <a:gd name="connsiteY3064" fmla="*/ 88235 h 276193"/>
              <a:gd name="connsiteX3065" fmla="*/ 588684 w 9711199"/>
              <a:gd name="connsiteY3065" fmla="*/ 103246 h 276193"/>
              <a:gd name="connsiteX3066" fmla="*/ 613918 w 9711199"/>
              <a:gd name="connsiteY3066" fmla="*/ 128480 h 276193"/>
              <a:gd name="connsiteX3067" fmla="*/ 628929 w 9711199"/>
              <a:gd name="connsiteY3067" fmla="*/ 113469 h 276193"/>
              <a:gd name="connsiteX3068" fmla="*/ 554440 w 9711199"/>
              <a:gd name="connsiteY3068" fmla="*/ 88235 h 276193"/>
              <a:gd name="connsiteX3069" fmla="*/ 529206 w 9711199"/>
              <a:gd name="connsiteY3069" fmla="*/ 113469 h 276193"/>
              <a:gd name="connsiteX3070" fmla="*/ 544217 w 9711199"/>
              <a:gd name="connsiteY3070" fmla="*/ 128480 h 276193"/>
              <a:gd name="connsiteX3071" fmla="*/ 569451 w 9711199"/>
              <a:gd name="connsiteY3071" fmla="*/ 103246 h 276193"/>
              <a:gd name="connsiteX3072" fmla="*/ 484740 w 9711199"/>
              <a:gd name="connsiteY3072" fmla="*/ 88235 h 276193"/>
              <a:gd name="connsiteX3073" fmla="*/ 469728 w 9711199"/>
              <a:gd name="connsiteY3073" fmla="*/ 103246 h 276193"/>
              <a:gd name="connsiteX3074" fmla="*/ 494962 w 9711199"/>
              <a:gd name="connsiteY3074" fmla="*/ 128480 h 276193"/>
              <a:gd name="connsiteX3075" fmla="*/ 509974 w 9711199"/>
              <a:gd name="connsiteY3075" fmla="*/ 113469 h 276193"/>
              <a:gd name="connsiteX3076" fmla="*/ 435485 w 9711199"/>
              <a:gd name="connsiteY3076" fmla="*/ 88235 h 276193"/>
              <a:gd name="connsiteX3077" fmla="*/ 410251 w 9711199"/>
              <a:gd name="connsiteY3077" fmla="*/ 113469 h 276193"/>
              <a:gd name="connsiteX3078" fmla="*/ 425262 w 9711199"/>
              <a:gd name="connsiteY3078" fmla="*/ 128480 h 276193"/>
              <a:gd name="connsiteX3079" fmla="*/ 450496 w 9711199"/>
              <a:gd name="connsiteY3079" fmla="*/ 103246 h 276193"/>
              <a:gd name="connsiteX3080" fmla="*/ 365784 w 9711199"/>
              <a:gd name="connsiteY3080" fmla="*/ 88235 h 276193"/>
              <a:gd name="connsiteX3081" fmla="*/ 350773 w 9711199"/>
              <a:gd name="connsiteY3081" fmla="*/ 103246 h 276193"/>
              <a:gd name="connsiteX3082" fmla="*/ 376007 w 9711199"/>
              <a:gd name="connsiteY3082" fmla="*/ 128480 h 276193"/>
              <a:gd name="connsiteX3083" fmla="*/ 391018 w 9711199"/>
              <a:gd name="connsiteY3083" fmla="*/ 113469 h 276193"/>
              <a:gd name="connsiteX3084" fmla="*/ 316529 w 9711199"/>
              <a:gd name="connsiteY3084" fmla="*/ 88235 h 276193"/>
              <a:gd name="connsiteX3085" fmla="*/ 291296 w 9711199"/>
              <a:gd name="connsiteY3085" fmla="*/ 113469 h 276193"/>
              <a:gd name="connsiteX3086" fmla="*/ 306307 w 9711199"/>
              <a:gd name="connsiteY3086" fmla="*/ 128480 h 276193"/>
              <a:gd name="connsiteX3087" fmla="*/ 331541 w 9711199"/>
              <a:gd name="connsiteY3087" fmla="*/ 103247 h 276193"/>
              <a:gd name="connsiteX3088" fmla="*/ 246829 w 9711199"/>
              <a:gd name="connsiteY3088" fmla="*/ 88235 h 276193"/>
              <a:gd name="connsiteX3089" fmla="*/ 231818 w 9711199"/>
              <a:gd name="connsiteY3089" fmla="*/ 103246 h 276193"/>
              <a:gd name="connsiteX3090" fmla="*/ 257052 w 9711199"/>
              <a:gd name="connsiteY3090" fmla="*/ 128480 h 276193"/>
              <a:gd name="connsiteX3091" fmla="*/ 272063 w 9711199"/>
              <a:gd name="connsiteY3091" fmla="*/ 113469 h 276193"/>
              <a:gd name="connsiteX3092" fmla="*/ 197574 w 9711199"/>
              <a:gd name="connsiteY3092" fmla="*/ 88235 h 276193"/>
              <a:gd name="connsiteX3093" fmla="*/ 172340 w 9711199"/>
              <a:gd name="connsiteY3093" fmla="*/ 113469 h 276193"/>
              <a:gd name="connsiteX3094" fmla="*/ 187352 w 9711199"/>
              <a:gd name="connsiteY3094" fmla="*/ 128480 h 276193"/>
              <a:gd name="connsiteX3095" fmla="*/ 212586 w 9711199"/>
              <a:gd name="connsiteY3095" fmla="*/ 103246 h 276193"/>
              <a:gd name="connsiteX3096" fmla="*/ 6777662 w 9711199"/>
              <a:gd name="connsiteY3096" fmla="*/ 88235 h 276193"/>
              <a:gd name="connsiteX3097" fmla="*/ 6762651 w 9711199"/>
              <a:gd name="connsiteY3097" fmla="*/ 103246 h 276193"/>
              <a:gd name="connsiteX3098" fmla="*/ 6787886 w 9711199"/>
              <a:gd name="connsiteY3098" fmla="*/ 128480 h 276193"/>
              <a:gd name="connsiteX3099" fmla="*/ 6802897 w 9711199"/>
              <a:gd name="connsiteY3099" fmla="*/ 113469 h 276193"/>
              <a:gd name="connsiteX3100" fmla="*/ 6728408 w 9711199"/>
              <a:gd name="connsiteY3100" fmla="*/ 88235 h 276193"/>
              <a:gd name="connsiteX3101" fmla="*/ 6703173 w 9711199"/>
              <a:gd name="connsiteY3101" fmla="*/ 113469 h 276193"/>
              <a:gd name="connsiteX3102" fmla="*/ 6718184 w 9711199"/>
              <a:gd name="connsiteY3102" fmla="*/ 128480 h 276193"/>
              <a:gd name="connsiteX3103" fmla="*/ 6743419 w 9711199"/>
              <a:gd name="connsiteY3103" fmla="*/ 103246 h 276193"/>
              <a:gd name="connsiteX3104" fmla="*/ 6539752 w 9711199"/>
              <a:gd name="connsiteY3104" fmla="*/ 88235 h 276193"/>
              <a:gd name="connsiteX3105" fmla="*/ 6524741 w 9711199"/>
              <a:gd name="connsiteY3105" fmla="*/ 103246 h 276193"/>
              <a:gd name="connsiteX3106" fmla="*/ 6549975 w 9711199"/>
              <a:gd name="connsiteY3106" fmla="*/ 128480 h 276193"/>
              <a:gd name="connsiteX3107" fmla="*/ 6564986 w 9711199"/>
              <a:gd name="connsiteY3107" fmla="*/ 113469 h 276193"/>
              <a:gd name="connsiteX3108" fmla="*/ 6490497 w 9711199"/>
              <a:gd name="connsiteY3108" fmla="*/ 88235 h 276193"/>
              <a:gd name="connsiteX3109" fmla="*/ 6465263 w 9711199"/>
              <a:gd name="connsiteY3109" fmla="*/ 113469 h 276193"/>
              <a:gd name="connsiteX3110" fmla="*/ 6480274 w 9711199"/>
              <a:gd name="connsiteY3110" fmla="*/ 128480 h 276193"/>
              <a:gd name="connsiteX3111" fmla="*/ 6505508 w 9711199"/>
              <a:gd name="connsiteY3111" fmla="*/ 103246 h 276193"/>
              <a:gd name="connsiteX3112" fmla="*/ 6301842 w 9711199"/>
              <a:gd name="connsiteY3112" fmla="*/ 88235 h 276193"/>
              <a:gd name="connsiteX3113" fmla="*/ 6286831 w 9711199"/>
              <a:gd name="connsiteY3113" fmla="*/ 103246 h 276193"/>
              <a:gd name="connsiteX3114" fmla="*/ 6312065 w 9711199"/>
              <a:gd name="connsiteY3114" fmla="*/ 128480 h 276193"/>
              <a:gd name="connsiteX3115" fmla="*/ 6327077 w 9711199"/>
              <a:gd name="connsiteY3115" fmla="*/ 113470 h 276193"/>
              <a:gd name="connsiteX3116" fmla="*/ 6252587 w 9711199"/>
              <a:gd name="connsiteY3116" fmla="*/ 88235 h 276193"/>
              <a:gd name="connsiteX3117" fmla="*/ 6227352 w 9711199"/>
              <a:gd name="connsiteY3117" fmla="*/ 113469 h 276193"/>
              <a:gd name="connsiteX3118" fmla="*/ 6242363 w 9711199"/>
              <a:gd name="connsiteY3118" fmla="*/ 128480 h 276193"/>
              <a:gd name="connsiteX3119" fmla="*/ 6267598 w 9711199"/>
              <a:gd name="connsiteY3119" fmla="*/ 103246 h 276193"/>
              <a:gd name="connsiteX3120" fmla="*/ 6063932 w 9711199"/>
              <a:gd name="connsiteY3120" fmla="*/ 88235 h 276193"/>
              <a:gd name="connsiteX3121" fmla="*/ 6048920 w 9711199"/>
              <a:gd name="connsiteY3121" fmla="*/ 103246 h 276193"/>
              <a:gd name="connsiteX3122" fmla="*/ 6074155 w 9711199"/>
              <a:gd name="connsiteY3122" fmla="*/ 128480 h 276193"/>
              <a:gd name="connsiteX3123" fmla="*/ 6089166 w 9711199"/>
              <a:gd name="connsiteY3123" fmla="*/ 113469 h 276193"/>
              <a:gd name="connsiteX3124" fmla="*/ 6014677 w 9711199"/>
              <a:gd name="connsiteY3124" fmla="*/ 88235 h 276193"/>
              <a:gd name="connsiteX3125" fmla="*/ 5989442 w 9711199"/>
              <a:gd name="connsiteY3125" fmla="*/ 113469 h 276193"/>
              <a:gd name="connsiteX3126" fmla="*/ 6004453 w 9711199"/>
              <a:gd name="connsiteY3126" fmla="*/ 128480 h 276193"/>
              <a:gd name="connsiteX3127" fmla="*/ 6029688 w 9711199"/>
              <a:gd name="connsiteY3127" fmla="*/ 103246 h 276193"/>
              <a:gd name="connsiteX3128" fmla="*/ 2031156 w 9711199"/>
              <a:gd name="connsiteY3128" fmla="*/ 88235 h 276193"/>
              <a:gd name="connsiteX3129" fmla="*/ 2016145 w 9711199"/>
              <a:gd name="connsiteY3129" fmla="*/ 103246 h 276193"/>
              <a:gd name="connsiteX3130" fmla="*/ 2041379 w 9711199"/>
              <a:gd name="connsiteY3130" fmla="*/ 128480 h 276193"/>
              <a:gd name="connsiteX3131" fmla="*/ 2056390 w 9711199"/>
              <a:gd name="connsiteY3131" fmla="*/ 113469 h 276193"/>
              <a:gd name="connsiteX3132" fmla="*/ 1981902 w 9711199"/>
              <a:gd name="connsiteY3132" fmla="*/ 88235 h 276193"/>
              <a:gd name="connsiteX3133" fmla="*/ 1956667 w 9711199"/>
              <a:gd name="connsiteY3133" fmla="*/ 113469 h 276193"/>
              <a:gd name="connsiteX3134" fmla="*/ 1971678 w 9711199"/>
              <a:gd name="connsiteY3134" fmla="*/ 128480 h 276193"/>
              <a:gd name="connsiteX3135" fmla="*/ 1996913 w 9711199"/>
              <a:gd name="connsiteY3135" fmla="*/ 103246 h 276193"/>
              <a:gd name="connsiteX3136" fmla="*/ 1793246 w 9711199"/>
              <a:gd name="connsiteY3136" fmla="*/ 88235 h 276193"/>
              <a:gd name="connsiteX3137" fmla="*/ 1778235 w 9711199"/>
              <a:gd name="connsiteY3137" fmla="*/ 103246 h 276193"/>
              <a:gd name="connsiteX3138" fmla="*/ 1803469 w 9711199"/>
              <a:gd name="connsiteY3138" fmla="*/ 128480 h 276193"/>
              <a:gd name="connsiteX3139" fmla="*/ 1818480 w 9711199"/>
              <a:gd name="connsiteY3139" fmla="*/ 113469 h 276193"/>
              <a:gd name="connsiteX3140" fmla="*/ 1743991 w 9711199"/>
              <a:gd name="connsiteY3140" fmla="*/ 88235 h 276193"/>
              <a:gd name="connsiteX3141" fmla="*/ 1718756 w 9711199"/>
              <a:gd name="connsiteY3141" fmla="*/ 113469 h 276193"/>
              <a:gd name="connsiteX3142" fmla="*/ 1733768 w 9711199"/>
              <a:gd name="connsiteY3142" fmla="*/ 128480 h 276193"/>
              <a:gd name="connsiteX3143" fmla="*/ 1759002 w 9711199"/>
              <a:gd name="connsiteY3143" fmla="*/ 103246 h 276193"/>
              <a:gd name="connsiteX3144" fmla="*/ 1555335 w 9711199"/>
              <a:gd name="connsiteY3144" fmla="*/ 88235 h 276193"/>
              <a:gd name="connsiteX3145" fmla="*/ 1540325 w 9711199"/>
              <a:gd name="connsiteY3145" fmla="*/ 103246 h 276193"/>
              <a:gd name="connsiteX3146" fmla="*/ 1565559 w 9711199"/>
              <a:gd name="connsiteY3146" fmla="*/ 128480 h 276193"/>
              <a:gd name="connsiteX3147" fmla="*/ 1580570 w 9711199"/>
              <a:gd name="connsiteY3147" fmla="*/ 113470 h 276193"/>
              <a:gd name="connsiteX3148" fmla="*/ 1506081 w 9711199"/>
              <a:gd name="connsiteY3148" fmla="*/ 88235 h 276193"/>
              <a:gd name="connsiteX3149" fmla="*/ 1480846 w 9711199"/>
              <a:gd name="connsiteY3149" fmla="*/ 113469 h 276193"/>
              <a:gd name="connsiteX3150" fmla="*/ 1495857 w 9711199"/>
              <a:gd name="connsiteY3150" fmla="*/ 128480 h 276193"/>
              <a:gd name="connsiteX3151" fmla="*/ 1521092 w 9711199"/>
              <a:gd name="connsiteY3151" fmla="*/ 103246 h 276193"/>
              <a:gd name="connsiteX3152" fmla="*/ 1317425 w 9711199"/>
              <a:gd name="connsiteY3152" fmla="*/ 88235 h 276193"/>
              <a:gd name="connsiteX3153" fmla="*/ 1302414 w 9711199"/>
              <a:gd name="connsiteY3153" fmla="*/ 103246 h 276193"/>
              <a:gd name="connsiteX3154" fmla="*/ 1327649 w 9711199"/>
              <a:gd name="connsiteY3154" fmla="*/ 128480 h 276193"/>
              <a:gd name="connsiteX3155" fmla="*/ 1342660 w 9711199"/>
              <a:gd name="connsiteY3155" fmla="*/ 113469 h 276193"/>
              <a:gd name="connsiteX3156" fmla="*/ 1268171 w 9711199"/>
              <a:gd name="connsiteY3156" fmla="*/ 88235 h 276193"/>
              <a:gd name="connsiteX3157" fmla="*/ 1242936 w 9711199"/>
              <a:gd name="connsiteY3157" fmla="*/ 113469 h 276193"/>
              <a:gd name="connsiteX3158" fmla="*/ 1257947 w 9711199"/>
              <a:gd name="connsiteY3158" fmla="*/ 128480 h 276193"/>
              <a:gd name="connsiteX3159" fmla="*/ 1283182 w 9711199"/>
              <a:gd name="connsiteY3159" fmla="*/ 103246 h 276193"/>
              <a:gd name="connsiteX3160" fmla="*/ 4855600 w 9711199"/>
              <a:gd name="connsiteY3160" fmla="*/ 69455 h 276193"/>
              <a:gd name="connsiteX3161" fmla="*/ 4840588 w 9711199"/>
              <a:gd name="connsiteY3161" fmla="*/ 84466 h 276193"/>
              <a:gd name="connsiteX3162" fmla="*/ 4855600 w 9711199"/>
              <a:gd name="connsiteY3162" fmla="*/ 99477 h 276193"/>
              <a:gd name="connsiteX3163" fmla="*/ 4870611 w 9711199"/>
              <a:gd name="connsiteY3163" fmla="*/ 84466 h 276193"/>
              <a:gd name="connsiteX3164" fmla="*/ 9489001 w 9711199"/>
              <a:gd name="connsiteY3164" fmla="*/ 63611 h 276193"/>
              <a:gd name="connsiteX3165" fmla="*/ 9473989 w 9711199"/>
              <a:gd name="connsiteY3165" fmla="*/ 78622 h 276193"/>
              <a:gd name="connsiteX3166" fmla="*/ 9489001 w 9711199"/>
              <a:gd name="connsiteY3166" fmla="*/ 93633 h 276193"/>
              <a:gd name="connsiteX3167" fmla="*/ 9504011 w 9711199"/>
              <a:gd name="connsiteY3167" fmla="*/ 78622 h 276193"/>
              <a:gd name="connsiteX3168" fmla="*/ 4742494 w 9711199"/>
              <a:gd name="connsiteY3168" fmla="*/ 63611 h 276193"/>
              <a:gd name="connsiteX3169" fmla="*/ 4727482 w 9711199"/>
              <a:gd name="connsiteY3169" fmla="*/ 78622 h 276193"/>
              <a:gd name="connsiteX3170" fmla="*/ 4742494 w 9711199"/>
              <a:gd name="connsiteY3170" fmla="*/ 93633 h 276193"/>
              <a:gd name="connsiteX3171" fmla="*/ 4757506 w 9711199"/>
              <a:gd name="connsiteY3171" fmla="*/ 78622 h 276193"/>
              <a:gd name="connsiteX3172" fmla="*/ 6634080 w 9711199"/>
              <a:gd name="connsiteY3172" fmla="*/ 63609 h 276193"/>
              <a:gd name="connsiteX3173" fmla="*/ 6619069 w 9711199"/>
              <a:gd name="connsiteY3173" fmla="*/ 78620 h 276193"/>
              <a:gd name="connsiteX3174" fmla="*/ 6634080 w 9711199"/>
              <a:gd name="connsiteY3174" fmla="*/ 93631 h 276193"/>
              <a:gd name="connsiteX3175" fmla="*/ 6649091 w 9711199"/>
              <a:gd name="connsiteY3175" fmla="*/ 78620 h 276193"/>
              <a:gd name="connsiteX3176" fmla="*/ 6396170 w 9711199"/>
              <a:gd name="connsiteY3176" fmla="*/ 63609 h 276193"/>
              <a:gd name="connsiteX3177" fmla="*/ 6381158 w 9711199"/>
              <a:gd name="connsiteY3177" fmla="*/ 78620 h 276193"/>
              <a:gd name="connsiteX3178" fmla="*/ 6396170 w 9711199"/>
              <a:gd name="connsiteY3178" fmla="*/ 93631 h 276193"/>
              <a:gd name="connsiteX3179" fmla="*/ 6411181 w 9711199"/>
              <a:gd name="connsiteY3179" fmla="*/ 78620 h 276193"/>
              <a:gd name="connsiteX3180" fmla="*/ 5920349 w 9711199"/>
              <a:gd name="connsiteY3180" fmla="*/ 63609 h 276193"/>
              <a:gd name="connsiteX3181" fmla="*/ 5905338 w 9711199"/>
              <a:gd name="connsiteY3181" fmla="*/ 78620 h 276193"/>
              <a:gd name="connsiteX3182" fmla="*/ 5920349 w 9711199"/>
              <a:gd name="connsiteY3182" fmla="*/ 93631 h 276193"/>
              <a:gd name="connsiteX3183" fmla="*/ 5935360 w 9711199"/>
              <a:gd name="connsiteY3183" fmla="*/ 78620 h 276193"/>
              <a:gd name="connsiteX3184" fmla="*/ 1887574 w 9711199"/>
              <a:gd name="connsiteY3184" fmla="*/ 63609 h 276193"/>
              <a:gd name="connsiteX3185" fmla="*/ 1872562 w 9711199"/>
              <a:gd name="connsiteY3185" fmla="*/ 78620 h 276193"/>
              <a:gd name="connsiteX3186" fmla="*/ 1887574 w 9711199"/>
              <a:gd name="connsiteY3186" fmla="*/ 93631 h 276193"/>
              <a:gd name="connsiteX3187" fmla="*/ 1902585 w 9711199"/>
              <a:gd name="connsiteY3187" fmla="*/ 78620 h 276193"/>
              <a:gd name="connsiteX3188" fmla="*/ 1649664 w 9711199"/>
              <a:gd name="connsiteY3188" fmla="*/ 63609 h 276193"/>
              <a:gd name="connsiteX3189" fmla="*/ 1634652 w 9711199"/>
              <a:gd name="connsiteY3189" fmla="*/ 78620 h 276193"/>
              <a:gd name="connsiteX3190" fmla="*/ 1649664 w 9711199"/>
              <a:gd name="connsiteY3190" fmla="*/ 93631 h 276193"/>
              <a:gd name="connsiteX3191" fmla="*/ 1664675 w 9711199"/>
              <a:gd name="connsiteY3191" fmla="*/ 78620 h 276193"/>
              <a:gd name="connsiteX3192" fmla="*/ 1173843 w 9711199"/>
              <a:gd name="connsiteY3192" fmla="*/ 63609 h 276193"/>
              <a:gd name="connsiteX3193" fmla="*/ 1158832 w 9711199"/>
              <a:gd name="connsiteY3193" fmla="*/ 78620 h 276193"/>
              <a:gd name="connsiteX3194" fmla="*/ 1173843 w 9711199"/>
              <a:gd name="connsiteY3194" fmla="*/ 93631 h 276193"/>
              <a:gd name="connsiteX3195" fmla="*/ 1188854 w 9711199"/>
              <a:gd name="connsiteY3195" fmla="*/ 78620 h 276193"/>
              <a:gd name="connsiteX3196" fmla="*/ 6158259 w 9711199"/>
              <a:gd name="connsiteY3196" fmla="*/ 63608 h 276193"/>
              <a:gd name="connsiteX3197" fmla="*/ 6143248 w 9711199"/>
              <a:gd name="connsiteY3197" fmla="*/ 78620 h 276193"/>
              <a:gd name="connsiteX3198" fmla="*/ 6158259 w 9711199"/>
              <a:gd name="connsiteY3198" fmla="*/ 93631 h 276193"/>
              <a:gd name="connsiteX3199" fmla="*/ 6173271 w 9711199"/>
              <a:gd name="connsiteY3199" fmla="*/ 78620 h 276193"/>
              <a:gd name="connsiteX3200" fmla="*/ 5206618 w 9711199"/>
              <a:gd name="connsiteY3200" fmla="*/ 63608 h 276193"/>
              <a:gd name="connsiteX3201" fmla="*/ 5191607 w 9711199"/>
              <a:gd name="connsiteY3201" fmla="*/ 78619 h 276193"/>
              <a:gd name="connsiteX3202" fmla="*/ 5206618 w 9711199"/>
              <a:gd name="connsiteY3202" fmla="*/ 93630 h 276193"/>
              <a:gd name="connsiteX3203" fmla="*/ 5221629 w 9711199"/>
              <a:gd name="connsiteY3203" fmla="*/ 78619 h 276193"/>
              <a:gd name="connsiteX3204" fmla="*/ 1411753 w 9711199"/>
              <a:gd name="connsiteY3204" fmla="*/ 63608 h 276193"/>
              <a:gd name="connsiteX3205" fmla="*/ 1396742 w 9711199"/>
              <a:gd name="connsiteY3205" fmla="*/ 78620 h 276193"/>
              <a:gd name="connsiteX3206" fmla="*/ 1411753 w 9711199"/>
              <a:gd name="connsiteY3206" fmla="*/ 93631 h 276193"/>
              <a:gd name="connsiteX3207" fmla="*/ 1426764 w 9711199"/>
              <a:gd name="connsiteY3207" fmla="*/ 78620 h 276193"/>
              <a:gd name="connsiteX3208" fmla="*/ 460112 w 9711199"/>
              <a:gd name="connsiteY3208" fmla="*/ 63608 h 276193"/>
              <a:gd name="connsiteX3209" fmla="*/ 445101 w 9711199"/>
              <a:gd name="connsiteY3209" fmla="*/ 78619 h 276193"/>
              <a:gd name="connsiteX3210" fmla="*/ 460112 w 9711199"/>
              <a:gd name="connsiteY3210" fmla="*/ 93630 h 276193"/>
              <a:gd name="connsiteX3211" fmla="*/ 475123 w 9711199"/>
              <a:gd name="connsiteY3211" fmla="*/ 78619 h 276193"/>
              <a:gd name="connsiteX3212" fmla="*/ 9370048 w 9711199"/>
              <a:gd name="connsiteY3212" fmla="*/ 63608 h 276193"/>
              <a:gd name="connsiteX3213" fmla="*/ 9355037 w 9711199"/>
              <a:gd name="connsiteY3213" fmla="*/ 78619 h 276193"/>
              <a:gd name="connsiteX3214" fmla="*/ 9370048 w 9711199"/>
              <a:gd name="connsiteY3214" fmla="*/ 93630 h 276193"/>
              <a:gd name="connsiteX3215" fmla="*/ 9385059 w 9711199"/>
              <a:gd name="connsiteY3215" fmla="*/ 78619 h 276193"/>
              <a:gd name="connsiteX3216" fmla="*/ 9251093 w 9711199"/>
              <a:gd name="connsiteY3216" fmla="*/ 63608 h 276193"/>
              <a:gd name="connsiteX3217" fmla="*/ 9236081 w 9711199"/>
              <a:gd name="connsiteY3217" fmla="*/ 78619 h 276193"/>
              <a:gd name="connsiteX3218" fmla="*/ 9251093 w 9711199"/>
              <a:gd name="connsiteY3218" fmla="*/ 93630 h 276193"/>
              <a:gd name="connsiteX3219" fmla="*/ 9266104 w 9711199"/>
              <a:gd name="connsiteY3219" fmla="*/ 78619 h 276193"/>
              <a:gd name="connsiteX3220" fmla="*/ 9132137 w 9711199"/>
              <a:gd name="connsiteY3220" fmla="*/ 63608 h 276193"/>
              <a:gd name="connsiteX3221" fmla="*/ 9117126 w 9711199"/>
              <a:gd name="connsiteY3221" fmla="*/ 78619 h 276193"/>
              <a:gd name="connsiteX3222" fmla="*/ 9132137 w 9711199"/>
              <a:gd name="connsiteY3222" fmla="*/ 93630 h 276193"/>
              <a:gd name="connsiteX3223" fmla="*/ 9147149 w 9711199"/>
              <a:gd name="connsiteY3223" fmla="*/ 78619 h 276193"/>
              <a:gd name="connsiteX3224" fmla="*/ 9013182 w 9711199"/>
              <a:gd name="connsiteY3224" fmla="*/ 63608 h 276193"/>
              <a:gd name="connsiteX3225" fmla="*/ 8998171 w 9711199"/>
              <a:gd name="connsiteY3225" fmla="*/ 78619 h 276193"/>
              <a:gd name="connsiteX3226" fmla="*/ 9013182 w 9711199"/>
              <a:gd name="connsiteY3226" fmla="*/ 93630 h 276193"/>
              <a:gd name="connsiteX3227" fmla="*/ 9028193 w 9711199"/>
              <a:gd name="connsiteY3227" fmla="*/ 78619 h 276193"/>
              <a:gd name="connsiteX3228" fmla="*/ 8894227 w 9711199"/>
              <a:gd name="connsiteY3228" fmla="*/ 63608 h 276193"/>
              <a:gd name="connsiteX3229" fmla="*/ 8879216 w 9711199"/>
              <a:gd name="connsiteY3229" fmla="*/ 78619 h 276193"/>
              <a:gd name="connsiteX3230" fmla="*/ 8894227 w 9711199"/>
              <a:gd name="connsiteY3230" fmla="*/ 93630 h 276193"/>
              <a:gd name="connsiteX3231" fmla="*/ 8909238 w 9711199"/>
              <a:gd name="connsiteY3231" fmla="*/ 78619 h 276193"/>
              <a:gd name="connsiteX3232" fmla="*/ 8775272 w 9711199"/>
              <a:gd name="connsiteY3232" fmla="*/ 63608 h 276193"/>
              <a:gd name="connsiteX3233" fmla="*/ 8760261 w 9711199"/>
              <a:gd name="connsiteY3233" fmla="*/ 78619 h 276193"/>
              <a:gd name="connsiteX3234" fmla="*/ 8775272 w 9711199"/>
              <a:gd name="connsiteY3234" fmla="*/ 93630 h 276193"/>
              <a:gd name="connsiteX3235" fmla="*/ 8790283 w 9711199"/>
              <a:gd name="connsiteY3235" fmla="*/ 78619 h 276193"/>
              <a:gd name="connsiteX3236" fmla="*/ 8656317 w 9711199"/>
              <a:gd name="connsiteY3236" fmla="*/ 63608 h 276193"/>
              <a:gd name="connsiteX3237" fmla="*/ 8641305 w 9711199"/>
              <a:gd name="connsiteY3237" fmla="*/ 78619 h 276193"/>
              <a:gd name="connsiteX3238" fmla="*/ 8656317 w 9711199"/>
              <a:gd name="connsiteY3238" fmla="*/ 93630 h 276193"/>
              <a:gd name="connsiteX3239" fmla="*/ 8671328 w 9711199"/>
              <a:gd name="connsiteY3239" fmla="*/ 78619 h 276193"/>
              <a:gd name="connsiteX3240" fmla="*/ 8537361 w 9711199"/>
              <a:gd name="connsiteY3240" fmla="*/ 63608 h 276193"/>
              <a:gd name="connsiteX3241" fmla="*/ 8522350 w 9711199"/>
              <a:gd name="connsiteY3241" fmla="*/ 78619 h 276193"/>
              <a:gd name="connsiteX3242" fmla="*/ 8537361 w 9711199"/>
              <a:gd name="connsiteY3242" fmla="*/ 93630 h 276193"/>
              <a:gd name="connsiteX3243" fmla="*/ 8552373 w 9711199"/>
              <a:gd name="connsiteY3243" fmla="*/ 78619 h 276193"/>
              <a:gd name="connsiteX3244" fmla="*/ 8418406 w 9711199"/>
              <a:gd name="connsiteY3244" fmla="*/ 63608 h 276193"/>
              <a:gd name="connsiteX3245" fmla="*/ 8403395 w 9711199"/>
              <a:gd name="connsiteY3245" fmla="*/ 78619 h 276193"/>
              <a:gd name="connsiteX3246" fmla="*/ 8418406 w 9711199"/>
              <a:gd name="connsiteY3246" fmla="*/ 93630 h 276193"/>
              <a:gd name="connsiteX3247" fmla="*/ 8433417 w 9711199"/>
              <a:gd name="connsiteY3247" fmla="*/ 78619 h 276193"/>
              <a:gd name="connsiteX3248" fmla="*/ 8299451 w 9711199"/>
              <a:gd name="connsiteY3248" fmla="*/ 63608 h 276193"/>
              <a:gd name="connsiteX3249" fmla="*/ 8284440 w 9711199"/>
              <a:gd name="connsiteY3249" fmla="*/ 78619 h 276193"/>
              <a:gd name="connsiteX3250" fmla="*/ 8299451 w 9711199"/>
              <a:gd name="connsiteY3250" fmla="*/ 93630 h 276193"/>
              <a:gd name="connsiteX3251" fmla="*/ 8314462 w 9711199"/>
              <a:gd name="connsiteY3251" fmla="*/ 78619 h 276193"/>
              <a:gd name="connsiteX3252" fmla="*/ 8180496 w 9711199"/>
              <a:gd name="connsiteY3252" fmla="*/ 63608 h 276193"/>
              <a:gd name="connsiteX3253" fmla="*/ 8165485 w 9711199"/>
              <a:gd name="connsiteY3253" fmla="*/ 78619 h 276193"/>
              <a:gd name="connsiteX3254" fmla="*/ 8180496 w 9711199"/>
              <a:gd name="connsiteY3254" fmla="*/ 93630 h 276193"/>
              <a:gd name="connsiteX3255" fmla="*/ 8195507 w 9711199"/>
              <a:gd name="connsiteY3255" fmla="*/ 78619 h 276193"/>
              <a:gd name="connsiteX3256" fmla="*/ 8061541 w 9711199"/>
              <a:gd name="connsiteY3256" fmla="*/ 63608 h 276193"/>
              <a:gd name="connsiteX3257" fmla="*/ 8046529 w 9711199"/>
              <a:gd name="connsiteY3257" fmla="*/ 78619 h 276193"/>
              <a:gd name="connsiteX3258" fmla="*/ 8061541 w 9711199"/>
              <a:gd name="connsiteY3258" fmla="*/ 93630 h 276193"/>
              <a:gd name="connsiteX3259" fmla="*/ 8076552 w 9711199"/>
              <a:gd name="connsiteY3259" fmla="*/ 78619 h 276193"/>
              <a:gd name="connsiteX3260" fmla="*/ 7942585 w 9711199"/>
              <a:gd name="connsiteY3260" fmla="*/ 63608 h 276193"/>
              <a:gd name="connsiteX3261" fmla="*/ 7927574 w 9711199"/>
              <a:gd name="connsiteY3261" fmla="*/ 78619 h 276193"/>
              <a:gd name="connsiteX3262" fmla="*/ 7942585 w 9711199"/>
              <a:gd name="connsiteY3262" fmla="*/ 93630 h 276193"/>
              <a:gd name="connsiteX3263" fmla="*/ 7957597 w 9711199"/>
              <a:gd name="connsiteY3263" fmla="*/ 78619 h 276193"/>
              <a:gd name="connsiteX3264" fmla="*/ 7823630 w 9711199"/>
              <a:gd name="connsiteY3264" fmla="*/ 63608 h 276193"/>
              <a:gd name="connsiteX3265" fmla="*/ 7808619 w 9711199"/>
              <a:gd name="connsiteY3265" fmla="*/ 78619 h 276193"/>
              <a:gd name="connsiteX3266" fmla="*/ 7823630 w 9711199"/>
              <a:gd name="connsiteY3266" fmla="*/ 93630 h 276193"/>
              <a:gd name="connsiteX3267" fmla="*/ 7838641 w 9711199"/>
              <a:gd name="connsiteY3267" fmla="*/ 78619 h 276193"/>
              <a:gd name="connsiteX3268" fmla="*/ 7704675 w 9711199"/>
              <a:gd name="connsiteY3268" fmla="*/ 63608 h 276193"/>
              <a:gd name="connsiteX3269" fmla="*/ 7689664 w 9711199"/>
              <a:gd name="connsiteY3269" fmla="*/ 78619 h 276193"/>
              <a:gd name="connsiteX3270" fmla="*/ 7704675 w 9711199"/>
              <a:gd name="connsiteY3270" fmla="*/ 93630 h 276193"/>
              <a:gd name="connsiteX3271" fmla="*/ 7719686 w 9711199"/>
              <a:gd name="connsiteY3271" fmla="*/ 78619 h 276193"/>
              <a:gd name="connsiteX3272" fmla="*/ 7585720 w 9711199"/>
              <a:gd name="connsiteY3272" fmla="*/ 63608 h 276193"/>
              <a:gd name="connsiteX3273" fmla="*/ 7570709 w 9711199"/>
              <a:gd name="connsiteY3273" fmla="*/ 78619 h 276193"/>
              <a:gd name="connsiteX3274" fmla="*/ 7585720 w 9711199"/>
              <a:gd name="connsiteY3274" fmla="*/ 93630 h 276193"/>
              <a:gd name="connsiteX3275" fmla="*/ 7600731 w 9711199"/>
              <a:gd name="connsiteY3275" fmla="*/ 78619 h 276193"/>
              <a:gd name="connsiteX3276" fmla="*/ 7466765 w 9711199"/>
              <a:gd name="connsiteY3276" fmla="*/ 63608 h 276193"/>
              <a:gd name="connsiteX3277" fmla="*/ 7451753 w 9711199"/>
              <a:gd name="connsiteY3277" fmla="*/ 78619 h 276193"/>
              <a:gd name="connsiteX3278" fmla="*/ 7466765 w 9711199"/>
              <a:gd name="connsiteY3278" fmla="*/ 93630 h 276193"/>
              <a:gd name="connsiteX3279" fmla="*/ 7481776 w 9711199"/>
              <a:gd name="connsiteY3279" fmla="*/ 78619 h 276193"/>
              <a:gd name="connsiteX3280" fmla="*/ 7347809 w 9711199"/>
              <a:gd name="connsiteY3280" fmla="*/ 63608 h 276193"/>
              <a:gd name="connsiteX3281" fmla="*/ 7332798 w 9711199"/>
              <a:gd name="connsiteY3281" fmla="*/ 78619 h 276193"/>
              <a:gd name="connsiteX3282" fmla="*/ 7347809 w 9711199"/>
              <a:gd name="connsiteY3282" fmla="*/ 93630 h 276193"/>
              <a:gd name="connsiteX3283" fmla="*/ 7362821 w 9711199"/>
              <a:gd name="connsiteY3283" fmla="*/ 78619 h 276193"/>
              <a:gd name="connsiteX3284" fmla="*/ 7228854 w 9711199"/>
              <a:gd name="connsiteY3284" fmla="*/ 63608 h 276193"/>
              <a:gd name="connsiteX3285" fmla="*/ 7213843 w 9711199"/>
              <a:gd name="connsiteY3285" fmla="*/ 78619 h 276193"/>
              <a:gd name="connsiteX3286" fmla="*/ 7228854 w 9711199"/>
              <a:gd name="connsiteY3286" fmla="*/ 93630 h 276193"/>
              <a:gd name="connsiteX3287" fmla="*/ 7243865 w 9711199"/>
              <a:gd name="connsiteY3287" fmla="*/ 78619 h 276193"/>
              <a:gd name="connsiteX3288" fmla="*/ 7109899 w 9711199"/>
              <a:gd name="connsiteY3288" fmla="*/ 63608 h 276193"/>
              <a:gd name="connsiteX3289" fmla="*/ 7094888 w 9711199"/>
              <a:gd name="connsiteY3289" fmla="*/ 78619 h 276193"/>
              <a:gd name="connsiteX3290" fmla="*/ 7109899 w 9711199"/>
              <a:gd name="connsiteY3290" fmla="*/ 93630 h 276193"/>
              <a:gd name="connsiteX3291" fmla="*/ 7124910 w 9711199"/>
              <a:gd name="connsiteY3291" fmla="*/ 78619 h 276193"/>
              <a:gd name="connsiteX3292" fmla="*/ 6990944 w 9711199"/>
              <a:gd name="connsiteY3292" fmla="*/ 63608 h 276193"/>
              <a:gd name="connsiteX3293" fmla="*/ 6975933 w 9711199"/>
              <a:gd name="connsiteY3293" fmla="*/ 78619 h 276193"/>
              <a:gd name="connsiteX3294" fmla="*/ 6990944 w 9711199"/>
              <a:gd name="connsiteY3294" fmla="*/ 93630 h 276193"/>
              <a:gd name="connsiteX3295" fmla="*/ 7005955 w 9711199"/>
              <a:gd name="connsiteY3295" fmla="*/ 78619 h 276193"/>
              <a:gd name="connsiteX3296" fmla="*/ 6871989 w 9711199"/>
              <a:gd name="connsiteY3296" fmla="*/ 63608 h 276193"/>
              <a:gd name="connsiteX3297" fmla="*/ 6856977 w 9711199"/>
              <a:gd name="connsiteY3297" fmla="*/ 78619 h 276193"/>
              <a:gd name="connsiteX3298" fmla="*/ 6871990 w 9711199"/>
              <a:gd name="connsiteY3298" fmla="*/ 93631 h 276193"/>
              <a:gd name="connsiteX3299" fmla="*/ 6887000 w 9711199"/>
              <a:gd name="connsiteY3299" fmla="*/ 78620 h 276193"/>
              <a:gd name="connsiteX3300" fmla="*/ 5801395 w 9711199"/>
              <a:gd name="connsiteY3300" fmla="*/ 63608 h 276193"/>
              <a:gd name="connsiteX3301" fmla="*/ 5786384 w 9711199"/>
              <a:gd name="connsiteY3301" fmla="*/ 78619 h 276193"/>
              <a:gd name="connsiteX3302" fmla="*/ 5801395 w 9711199"/>
              <a:gd name="connsiteY3302" fmla="*/ 93630 h 276193"/>
              <a:gd name="connsiteX3303" fmla="*/ 5816406 w 9711199"/>
              <a:gd name="connsiteY3303" fmla="*/ 78619 h 276193"/>
              <a:gd name="connsiteX3304" fmla="*/ 5682439 w 9711199"/>
              <a:gd name="connsiteY3304" fmla="*/ 63608 h 276193"/>
              <a:gd name="connsiteX3305" fmla="*/ 5667428 w 9711199"/>
              <a:gd name="connsiteY3305" fmla="*/ 78619 h 276193"/>
              <a:gd name="connsiteX3306" fmla="*/ 5682439 w 9711199"/>
              <a:gd name="connsiteY3306" fmla="*/ 93630 h 276193"/>
              <a:gd name="connsiteX3307" fmla="*/ 5697450 w 9711199"/>
              <a:gd name="connsiteY3307" fmla="*/ 78619 h 276193"/>
              <a:gd name="connsiteX3308" fmla="*/ 5563484 w 9711199"/>
              <a:gd name="connsiteY3308" fmla="*/ 63608 h 276193"/>
              <a:gd name="connsiteX3309" fmla="*/ 5548473 w 9711199"/>
              <a:gd name="connsiteY3309" fmla="*/ 78619 h 276193"/>
              <a:gd name="connsiteX3310" fmla="*/ 5563484 w 9711199"/>
              <a:gd name="connsiteY3310" fmla="*/ 93630 h 276193"/>
              <a:gd name="connsiteX3311" fmla="*/ 5578495 w 9711199"/>
              <a:gd name="connsiteY3311" fmla="*/ 78619 h 276193"/>
              <a:gd name="connsiteX3312" fmla="*/ 5444529 w 9711199"/>
              <a:gd name="connsiteY3312" fmla="*/ 63608 h 276193"/>
              <a:gd name="connsiteX3313" fmla="*/ 5429517 w 9711199"/>
              <a:gd name="connsiteY3313" fmla="*/ 78619 h 276193"/>
              <a:gd name="connsiteX3314" fmla="*/ 5444529 w 9711199"/>
              <a:gd name="connsiteY3314" fmla="*/ 93630 h 276193"/>
              <a:gd name="connsiteX3315" fmla="*/ 5459539 w 9711199"/>
              <a:gd name="connsiteY3315" fmla="*/ 78619 h 276193"/>
              <a:gd name="connsiteX3316" fmla="*/ 5325573 w 9711199"/>
              <a:gd name="connsiteY3316" fmla="*/ 63608 h 276193"/>
              <a:gd name="connsiteX3317" fmla="*/ 5310562 w 9711199"/>
              <a:gd name="connsiteY3317" fmla="*/ 78619 h 276193"/>
              <a:gd name="connsiteX3318" fmla="*/ 5325573 w 9711199"/>
              <a:gd name="connsiteY3318" fmla="*/ 93630 h 276193"/>
              <a:gd name="connsiteX3319" fmla="*/ 5340585 w 9711199"/>
              <a:gd name="connsiteY3319" fmla="*/ 78619 h 276193"/>
              <a:gd name="connsiteX3320" fmla="*/ 5087663 w 9711199"/>
              <a:gd name="connsiteY3320" fmla="*/ 63608 h 276193"/>
              <a:gd name="connsiteX3321" fmla="*/ 5072652 w 9711199"/>
              <a:gd name="connsiteY3321" fmla="*/ 78619 h 276193"/>
              <a:gd name="connsiteX3322" fmla="*/ 5087663 w 9711199"/>
              <a:gd name="connsiteY3322" fmla="*/ 93630 h 276193"/>
              <a:gd name="connsiteX3323" fmla="*/ 5102674 w 9711199"/>
              <a:gd name="connsiteY3323" fmla="*/ 78619 h 276193"/>
              <a:gd name="connsiteX3324" fmla="*/ 4968708 w 9711199"/>
              <a:gd name="connsiteY3324" fmla="*/ 63608 h 276193"/>
              <a:gd name="connsiteX3325" fmla="*/ 4953697 w 9711199"/>
              <a:gd name="connsiteY3325" fmla="*/ 78619 h 276193"/>
              <a:gd name="connsiteX3326" fmla="*/ 4968708 w 9711199"/>
              <a:gd name="connsiteY3326" fmla="*/ 93630 h 276193"/>
              <a:gd name="connsiteX3327" fmla="*/ 4983719 w 9711199"/>
              <a:gd name="connsiteY3327" fmla="*/ 78619 h 276193"/>
              <a:gd name="connsiteX3328" fmla="*/ 4623542 w 9711199"/>
              <a:gd name="connsiteY3328" fmla="*/ 63608 h 276193"/>
              <a:gd name="connsiteX3329" fmla="*/ 4608530 w 9711199"/>
              <a:gd name="connsiteY3329" fmla="*/ 78619 h 276193"/>
              <a:gd name="connsiteX3330" fmla="*/ 4623542 w 9711199"/>
              <a:gd name="connsiteY3330" fmla="*/ 93630 h 276193"/>
              <a:gd name="connsiteX3331" fmla="*/ 4638553 w 9711199"/>
              <a:gd name="connsiteY3331" fmla="*/ 78619 h 276193"/>
              <a:gd name="connsiteX3332" fmla="*/ 4504586 w 9711199"/>
              <a:gd name="connsiteY3332" fmla="*/ 63608 h 276193"/>
              <a:gd name="connsiteX3333" fmla="*/ 4489575 w 9711199"/>
              <a:gd name="connsiteY3333" fmla="*/ 78619 h 276193"/>
              <a:gd name="connsiteX3334" fmla="*/ 4504586 w 9711199"/>
              <a:gd name="connsiteY3334" fmla="*/ 93630 h 276193"/>
              <a:gd name="connsiteX3335" fmla="*/ 4519598 w 9711199"/>
              <a:gd name="connsiteY3335" fmla="*/ 78619 h 276193"/>
              <a:gd name="connsiteX3336" fmla="*/ 4385631 w 9711199"/>
              <a:gd name="connsiteY3336" fmla="*/ 63608 h 276193"/>
              <a:gd name="connsiteX3337" fmla="*/ 4370620 w 9711199"/>
              <a:gd name="connsiteY3337" fmla="*/ 78619 h 276193"/>
              <a:gd name="connsiteX3338" fmla="*/ 4385631 w 9711199"/>
              <a:gd name="connsiteY3338" fmla="*/ 93630 h 276193"/>
              <a:gd name="connsiteX3339" fmla="*/ 4400642 w 9711199"/>
              <a:gd name="connsiteY3339" fmla="*/ 78619 h 276193"/>
              <a:gd name="connsiteX3340" fmla="*/ 4266676 w 9711199"/>
              <a:gd name="connsiteY3340" fmla="*/ 63608 h 276193"/>
              <a:gd name="connsiteX3341" fmla="*/ 4251665 w 9711199"/>
              <a:gd name="connsiteY3341" fmla="*/ 78619 h 276193"/>
              <a:gd name="connsiteX3342" fmla="*/ 4266676 w 9711199"/>
              <a:gd name="connsiteY3342" fmla="*/ 93630 h 276193"/>
              <a:gd name="connsiteX3343" fmla="*/ 4281687 w 9711199"/>
              <a:gd name="connsiteY3343" fmla="*/ 78619 h 276193"/>
              <a:gd name="connsiteX3344" fmla="*/ 4147721 w 9711199"/>
              <a:gd name="connsiteY3344" fmla="*/ 63608 h 276193"/>
              <a:gd name="connsiteX3345" fmla="*/ 4132710 w 9711199"/>
              <a:gd name="connsiteY3345" fmla="*/ 78619 h 276193"/>
              <a:gd name="connsiteX3346" fmla="*/ 4147721 w 9711199"/>
              <a:gd name="connsiteY3346" fmla="*/ 93630 h 276193"/>
              <a:gd name="connsiteX3347" fmla="*/ 4162732 w 9711199"/>
              <a:gd name="connsiteY3347" fmla="*/ 78619 h 276193"/>
              <a:gd name="connsiteX3348" fmla="*/ 4028766 w 9711199"/>
              <a:gd name="connsiteY3348" fmla="*/ 63608 h 276193"/>
              <a:gd name="connsiteX3349" fmla="*/ 4013754 w 9711199"/>
              <a:gd name="connsiteY3349" fmla="*/ 78619 h 276193"/>
              <a:gd name="connsiteX3350" fmla="*/ 4028766 w 9711199"/>
              <a:gd name="connsiteY3350" fmla="*/ 93630 h 276193"/>
              <a:gd name="connsiteX3351" fmla="*/ 4043777 w 9711199"/>
              <a:gd name="connsiteY3351" fmla="*/ 78619 h 276193"/>
              <a:gd name="connsiteX3352" fmla="*/ 3909810 w 9711199"/>
              <a:gd name="connsiteY3352" fmla="*/ 63608 h 276193"/>
              <a:gd name="connsiteX3353" fmla="*/ 3894799 w 9711199"/>
              <a:gd name="connsiteY3353" fmla="*/ 78619 h 276193"/>
              <a:gd name="connsiteX3354" fmla="*/ 3909810 w 9711199"/>
              <a:gd name="connsiteY3354" fmla="*/ 93630 h 276193"/>
              <a:gd name="connsiteX3355" fmla="*/ 3924822 w 9711199"/>
              <a:gd name="connsiteY3355" fmla="*/ 78619 h 276193"/>
              <a:gd name="connsiteX3356" fmla="*/ 3790855 w 9711199"/>
              <a:gd name="connsiteY3356" fmla="*/ 63608 h 276193"/>
              <a:gd name="connsiteX3357" fmla="*/ 3775844 w 9711199"/>
              <a:gd name="connsiteY3357" fmla="*/ 78619 h 276193"/>
              <a:gd name="connsiteX3358" fmla="*/ 3790855 w 9711199"/>
              <a:gd name="connsiteY3358" fmla="*/ 93630 h 276193"/>
              <a:gd name="connsiteX3359" fmla="*/ 3805866 w 9711199"/>
              <a:gd name="connsiteY3359" fmla="*/ 78619 h 276193"/>
              <a:gd name="connsiteX3360" fmla="*/ 3671900 w 9711199"/>
              <a:gd name="connsiteY3360" fmla="*/ 63608 h 276193"/>
              <a:gd name="connsiteX3361" fmla="*/ 3656889 w 9711199"/>
              <a:gd name="connsiteY3361" fmla="*/ 78619 h 276193"/>
              <a:gd name="connsiteX3362" fmla="*/ 3671900 w 9711199"/>
              <a:gd name="connsiteY3362" fmla="*/ 93630 h 276193"/>
              <a:gd name="connsiteX3363" fmla="*/ 3686911 w 9711199"/>
              <a:gd name="connsiteY3363" fmla="*/ 78619 h 276193"/>
              <a:gd name="connsiteX3364" fmla="*/ 3552945 w 9711199"/>
              <a:gd name="connsiteY3364" fmla="*/ 63608 h 276193"/>
              <a:gd name="connsiteX3365" fmla="*/ 3537934 w 9711199"/>
              <a:gd name="connsiteY3365" fmla="*/ 78619 h 276193"/>
              <a:gd name="connsiteX3366" fmla="*/ 3552945 w 9711199"/>
              <a:gd name="connsiteY3366" fmla="*/ 93630 h 276193"/>
              <a:gd name="connsiteX3367" fmla="*/ 3567956 w 9711199"/>
              <a:gd name="connsiteY3367" fmla="*/ 78619 h 276193"/>
              <a:gd name="connsiteX3368" fmla="*/ 3433990 w 9711199"/>
              <a:gd name="connsiteY3368" fmla="*/ 63608 h 276193"/>
              <a:gd name="connsiteX3369" fmla="*/ 3418979 w 9711199"/>
              <a:gd name="connsiteY3369" fmla="*/ 78619 h 276193"/>
              <a:gd name="connsiteX3370" fmla="*/ 3433990 w 9711199"/>
              <a:gd name="connsiteY3370" fmla="*/ 93630 h 276193"/>
              <a:gd name="connsiteX3371" fmla="*/ 3449001 w 9711199"/>
              <a:gd name="connsiteY3371" fmla="*/ 78619 h 276193"/>
              <a:gd name="connsiteX3372" fmla="*/ 3315035 w 9711199"/>
              <a:gd name="connsiteY3372" fmla="*/ 63608 h 276193"/>
              <a:gd name="connsiteX3373" fmla="*/ 3300023 w 9711199"/>
              <a:gd name="connsiteY3373" fmla="*/ 78619 h 276193"/>
              <a:gd name="connsiteX3374" fmla="*/ 3315035 w 9711199"/>
              <a:gd name="connsiteY3374" fmla="*/ 93630 h 276193"/>
              <a:gd name="connsiteX3375" fmla="*/ 3330046 w 9711199"/>
              <a:gd name="connsiteY3375" fmla="*/ 78619 h 276193"/>
              <a:gd name="connsiteX3376" fmla="*/ 3196079 w 9711199"/>
              <a:gd name="connsiteY3376" fmla="*/ 63608 h 276193"/>
              <a:gd name="connsiteX3377" fmla="*/ 3181068 w 9711199"/>
              <a:gd name="connsiteY3377" fmla="*/ 78619 h 276193"/>
              <a:gd name="connsiteX3378" fmla="*/ 3196079 w 9711199"/>
              <a:gd name="connsiteY3378" fmla="*/ 93630 h 276193"/>
              <a:gd name="connsiteX3379" fmla="*/ 3211091 w 9711199"/>
              <a:gd name="connsiteY3379" fmla="*/ 78619 h 276193"/>
              <a:gd name="connsiteX3380" fmla="*/ 3077124 w 9711199"/>
              <a:gd name="connsiteY3380" fmla="*/ 63608 h 276193"/>
              <a:gd name="connsiteX3381" fmla="*/ 3062113 w 9711199"/>
              <a:gd name="connsiteY3381" fmla="*/ 78619 h 276193"/>
              <a:gd name="connsiteX3382" fmla="*/ 3077124 w 9711199"/>
              <a:gd name="connsiteY3382" fmla="*/ 93630 h 276193"/>
              <a:gd name="connsiteX3383" fmla="*/ 3092135 w 9711199"/>
              <a:gd name="connsiteY3383" fmla="*/ 78619 h 276193"/>
              <a:gd name="connsiteX3384" fmla="*/ 2958169 w 9711199"/>
              <a:gd name="connsiteY3384" fmla="*/ 63608 h 276193"/>
              <a:gd name="connsiteX3385" fmla="*/ 2943158 w 9711199"/>
              <a:gd name="connsiteY3385" fmla="*/ 78619 h 276193"/>
              <a:gd name="connsiteX3386" fmla="*/ 2958169 w 9711199"/>
              <a:gd name="connsiteY3386" fmla="*/ 93630 h 276193"/>
              <a:gd name="connsiteX3387" fmla="*/ 2973180 w 9711199"/>
              <a:gd name="connsiteY3387" fmla="*/ 78619 h 276193"/>
              <a:gd name="connsiteX3388" fmla="*/ 2839214 w 9711199"/>
              <a:gd name="connsiteY3388" fmla="*/ 63608 h 276193"/>
              <a:gd name="connsiteX3389" fmla="*/ 2824202 w 9711199"/>
              <a:gd name="connsiteY3389" fmla="*/ 78619 h 276193"/>
              <a:gd name="connsiteX3390" fmla="*/ 2839214 w 9711199"/>
              <a:gd name="connsiteY3390" fmla="*/ 93630 h 276193"/>
              <a:gd name="connsiteX3391" fmla="*/ 2854225 w 9711199"/>
              <a:gd name="connsiteY3391" fmla="*/ 78619 h 276193"/>
              <a:gd name="connsiteX3392" fmla="*/ 2720258 w 9711199"/>
              <a:gd name="connsiteY3392" fmla="*/ 63608 h 276193"/>
              <a:gd name="connsiteX3393" fmla="*/ 2705247 w 9711199"/>
              <a:gd name="connsiteY3393" fmla="*/ 78619 h 276193"/>
              <a:gd name="connsiteX3394" fmla="*/ 2720258 w 9711199"/>
              <a:gd name="connsiteY3394" fmla="*/ 93630 h 276193"/>
              <a:gd name="connsiteX3395" fmla="*/ 2735270 w 9711199"/>
              <a:gd name="connsiteY3395" fmla="*/ 78619 h 276193"/>
              <a:gd name="connsiteX3396" fmla="*/ 2601303 w 9711199"/>
              <a:gd name="connsiteY3396" fmla="*/ 63608 h 276193"/>
              <a:gd name="connsiteX3397" fmla="*/ 2586292 w 9711199"/>
              <a:gd name="connsiteY3397" fmla="*/ 78619 h 276193"/>
              <a:gd name="connsiteX3398" fmla="*/ 2601303 w 9711199"/>
              <a:gd name="connsiteY3398" fmla="*/ 93630 h 276193"/>
              <a:gd name="connsiteX3399" fmla="*/ 2616314 w 9711199"/>
              <a:gd name="connsiteY3399" fmla="*/ 78619 h 276193"/>
              <a:gd name="connsiteX3400" fmla="*/ 2482348 w 9711199"/>
              <a:gd name="connsiteY3400" fmla="*/ 63608 h 276193"/>
              <a:gd name="connsiteX3401" fmla="*/ 2467337 w 9711199"/>
              <a:gd name="connsiteY3401" fmla="*/ 78619 h 276193"/>
              <a:gd name="connsiteX3402" fmla="*/ 2482348 w 9711199"/>
              <a:gd name="connsiteY3402" fmla="*/ 93630 h 276193"/>
              <a:gd name="connsiteX3403" fmla="*/ 2497359 w 9711199"/>
              <a:gd name="connsiteY3403" fmla="*/ 78619 h 276193"/>
              <a:gd name="connsiteX3404" fmla="*/ 2363393 w 9711199"/>
              <a:gd name="connsiteY3404" fmla="*/ 63608 h 276193"/>
              <a:gd name="connsiteX3405" fmla="*/ 2348382 w 9711199"/>
              <a:gd name="connsiteY3405" fmla="*/ 78619 h 276193"/>
              <a:gd name="connsiteX3406" fmla="*/ 2363393 w 9711199"/>
              <a:gd name="connsiteY3406" fmla="*/ 93630 h 276193"/>
              <a:gd name="connsiteX3407" fmla="*/ 2378404 w 9711199"/>
              <a:gd name="connsiteY3407" fmla="*/ 78619 h 276193"/>
              <a:gd name="connsiteX3408" fmla="*/ 2244438 w 9711199"/>
              <a:gd name="connsiteY3408" fmla="*/ 63608 h 276193"/>
              <a:gd name="connsiteX3409" fmla="*/ 2229427 w 9711199"/>
              <a:gd name="connsiteY3409" fmla="*/ 78619 h 276193"/>
              <a:gd name="connsiteX3410" fmla="*/ 2244438 w 9711199"/>
              <a:gd name="connsiteY3410" fmla="*/ 93630 h 276193"/>
              <a:gd name="connsiteX3411" fmla="*/ 2259449 w 9711199"/>
              <a:gd name="connsiteY3411" fmla="*/ 78619 h 276193"/>
              <a:gd name="connsiteX3412" fmla="*/ 2125483 w 9711199"/>
              <a:gd name="connsiteY3412" fmla="*/ 63608 h 276193"/>
              <a:gd name="connsiteX3413" fmla="*/ 2110471 w 9711199"/>
              <a:gd name="connsiteY3413" fmla="*/ 78619 h 276193"/>
              <a:gd name="connsiteX3414" fmla="*/ 2125484 w 9711199"/>
              <a:gd name="connsiteY3414" fmla="*/ 93631 h 276193"/>
              <a:gd name="connsiteX3415" fmla="*/ 2140494 w 9711199"/>
              <a:gd name="connsiteY3415" fmla="*/ 78620 h 276193"/>
              <a:gd name="connsiteX3416" fmla="*/ 1054889 w 9711199"/>
              <a:gd name="connsiteY3416" fmla="*/ 63608 h 276193"/>
              <a:gd name="connsiteX3417" fmla="*/ 1039877 w 9711199"/>
              <a:gd name="connsiteY3417" fmla="*/ 78619 h 276193"/>
              <a:gd name="connsiteX3418" fmla="*/ 1054889 w 9711199"/>
              <a:gd name="connsiteY3418" fmla="*/ 93630 h 276193"/>
              <a:gd name="connsiteX3419" fmla="*/ 1069900 w 9711199"/>
              <a:gd name="connsiteY3419" fmla="*/ 78619 h 276193"/>
              <a:gd name="connsiteX3420" fmla="*/ 935933 w 9711199"/>
              <a:gd name="connsiteY3420" fmla="*/ 63608 h 276193"/>
              <a:gd name="connsiteX3421" fmla="*/ 920922 w 9711199"/>
              <a:gd name="connsiteY3421" fmla="*/ 78619 h 276193"/>
              <a:gd name="connsiteX3422" fmla="*/ 935933 w 9711199"/>
              <a:gd name="connsiteY3422" fmla="*/ 93630 h 276193"/>
              <a:gd name="connsiteX3423" fmla="*/ 950944 w 9711199"/>
              <a:gd name="connsiteY3423" fmla="*/ 78619 h 276193"/>
              <a:gd name="connsiteX3424" fmla="*/ 816978 w 9711199"/>
              <a:gd name="connsiteY3424" fmla="*/ 63608 h 276193"/>
              <a:gd name="connsiteX3425" fmla="*/ 801966 w 9711199"/>
              <a:gd name="connsiteY3425" fmla="*/ 78619 h 276193"/>
              <a:gd name="connsiteX3426" fmla="*/ 816978 w 9711199"/>
              <a:gd name="connsiteY3426" fmla="*/ 93630 h 276193"/>
              <a:gd name="connsiteX3427" fmla="*/ 831989 w 9711199"/>
              <a:gd name="connsiteY3427" fmla="*/ 78619 h 276193"/>
              <a:gd name="connsiteX3428" fmla="*/ 698023 w 9711199"/>
              <a:gd name="connsiteY3428" fmla="*/ 63608 h 276193"/>
              <a:gd name="connsiteX3429" fmla="*/ 683011 w 9711199"/>
              <a:gd name="connsiteY3429" fmla="*/ 78619 h 276193"/>
              <a:gd name="connsiteX3430" fmla="*/ 698023 w 9711199"/>
              <a:gd name="connsiteY3430" fmla="*/ 93630 h 276193"/>
              <a:gd name="connsiteX3431" fmla="*/ 713033 w 9711199"/>
              <a:gd name="connsiteY3431" fmla="*/ 78619 h 276193"/>
              <a:gd name="connsiteX3432" fmla="*/ 579067 w 9711199"/>
              <a:gd name="connsiteY3432" fmla="*/ 63608 h 276193"/>
              <a:gd name="connsiteX3433" fmla="*/ 564056 w 9711199"/>
              <a:gd name="connsiteY3433" fmla="*/ 78619 h 276193"/>
              <a:gd name="connsiteX3434" fmla="*/ 579067 w 9711199"/>
              <a:gd name="connsiteY3434" fmla="*/ 93630 h 276193"/>
              <a:gd name="connsiteX3435" fmla="*/ 594079 w 9711199"/>
              <a:gd name="connsiteY3435" fmla="*/ 78619 h 276193"/>
              <a:gd name="connsiteX3436" fmla="*/ 341157 w 9711199"/>
              <a:gd name="connsiteY3436" fmla="*/ 63608 h 276193"/>
              <a:gd name="connsiteX3437" fmla="*/ 326146 w 9711199"/>
              <a:gd name="connsiteY3437" fmla="*/ 78619 h 276193"/>
              <a:gd name="connsiteX3438" fmla="*/ 341157 w 9711199"/>
              <a:gd name="connsiteY3438" fmla="*/ 93630 h 276193"/>
              <a:gd name="connsiteX3439" fmla="*/ 356168 w 9711199"/>
              <a:gd name="connsiteY3439" fmla="*/ 78619 h 276193"/>
              <a:gd name="connsiteX3440" fmla="*/ 222202 w 9711199"/>
              <a:gd name="connsiteY3440" fmla="*/ 63608 h 276193"/>
              <a:gd name="connsiteX3441" fmla="*/ 207191 w 9711199"/>
              <a:gd name="connsiteY3441" fmla="*/ 78619 h 276193"/>
              <a:gd name="connsiteX3442" fmla="*/ 222202 w 9711199"/>
              <a:gd name="connsiteY3442" fmla="*/ 93630 h 276193"/>
              <a:gd name="connsiteX3443" fmla="*/ 237213 w 9711199"/>
              <a:gd name="connsiteY3443" fmla="*/ 78619 h 276193"/>
              <a:gd name="connsiteX3444" fmla="*/ 6753035 w 9711199"/>
              <a:gd name="connsiteY3444" fmla="*/ 63607 h 276193"/>
              <a:gd name="connsiteX3445" fmla="*/ 6738024 w 9711199"/>
              <a:gd name="connsiteY3445" fmla="*/ 78619 h 276193"/>
              <a:gd name="connsiteX3446" fmla="*/ 6753035 w 9711199"/>
              <a:gd name="connsiteY3446" fmla="*/ 93630 h 276193"/>
              <a:gd name="connsiteX3447" fmla="*/ 6768046 w 9711199"/>
              <a:gd name="connsiteY3447" fmla="*/ 78619 h 276193"/>
              <a:gd name="connsiteX3448" fmla="*/ 6515125 w 9711199"/>
              <a:gd name="connsiteY3448" fmla="*/ 63607 h 276193"/>
              <a:gd name="connsiteX3449" fmla="*/ 6500113 w 9711199"/>
              <a:gd name="connsiteY3449" fmla="*/ 78619 h 276193"/>
              <a:gd name="connsiteX3450" fmla="*/ 6515125 w 9711199"/>
              <a:gd name="connsiteY3450" fmla="*/ 93630 h 276193"/>
              <a:gd name="connsiteX3451" fmla="*/ 6530136 w 9711199"/>
              <a:gd name="connsiteY3451" fmla="*/ 78619 h 276193"/>
              <a:gd name="connsiteX3452" fmla="*/ 6277215 w 9711199"/>
              <a:gd name="connsiteY3452" fmla="*/ 63607 h 276193"/>
              <a:gd name="connsiteX3453" fmla="*/ 6262203 w 9711199"/>
              <a:gd name="connsiteY3453" fmla="*/ 78619 h 276193"/>
              <a:gd name="connsiteX3454" fmla="*/ 6277215 w 9711199"/>
              <a:gd name="connsiteY3454" fmla="*/ 93630 h 276193"/>
              <a:gd name="connsiteX3455" fmla="*/ 6292225 w 9711199"/>
              <a:gd name="connsiteY3455" fmla="*/ 78619 h 276193"/>
              <a:gd name="connsiteX3456" fmla="*/ 6039304 w 9711199"/>
              <a:gd name="connsiteY3456" fmla="*/ 63607 h 276193"/>
              <a:gd name="connsiteX3457" fmla="*/ 6024293 w 9711199"/>
              <a:gd name="connsiteY3457" fmla="*/ 78619 h 276193"/>
              <a:gd name="connsiteX3458" fmla="*/ 6039304 w 9711199"/>
              <a:gd name="connsiteY3458" fmla="*/ 93630 h 276193"/>
              <a:gd name="connsiteX3459" fmla="*/ 6054315 w 9711199"/>
              <a:gd name="connsiteY3459" fmla="*/ 78619 h 276193"/>
              <a:gd name="connsiteX3460" fmla="*/ 2006529 w 9711199"/>
              <a:gd name="connsiteY3460" fmla="*/ 63607 h 276193"/>
              <a:gd name="connsiteX3461" fmla="*/ 1991518 w 9711199"/>
              <a:gd name="connsiteY3461" fmla="*/ 78619 h 276193"/>
              <a:gd name="connsiteX3462" fmla="*/ 2006529 w 9711199"/>
              <a:gd name="connsiteY3462" fmla="*/ 93630 h 276193"/>
              <a:gd name="connsiteX3463" fmla="*/ 2021540 w 9711199"/>
              <a:gd name="connsiteY3463" fmla="*/ 78619 h 276193"/>
              <a:gd name="connsiteX3464" fmla="*/ 1768618 w 9711199"/>
              <a:gd name="connsiteY3464" fmla="*/ 63607 h 276193"/>
              <a:gd name="connsiteX3465" fmla="*/ 1753607 w 9711199"/>
              <a:gd name="connsiteY3465" fmla="*/ 78619 h 276193"/>
              <a:gd name="connsiteX3466" fmla="*/ 1768618 w 9711199"/>
              <a:gd name="connsiteY3466" fmla="*/ 93630 h 276193"/>
              <a:gd name="connsiteX3467" fmla="*/ 1783630 w 9711199"/>
              <a:gd name="connsiteY3467" fmla="*/ 78619 h 276193"/>
              <a:gd name="connsiteX3468" fmla="*/ 1530708 w 9711199"/>
              <a:gd name="connsiteY3468" fmla="*/ 63607 h 276193"/>
              <a:gd name="connsiteX3469" fmla="*/ 1515697 w 9711199"/>
              <a:gd name="connsiteY3469" fmla="*/ 78619 h 276193"/>
              <a:gd name="connsiteX3470" fmla="*/ 1530708 w 9711199"/>
              <a:gd name="connsiteY3470" fmla="*/ 93630 h 276193"/>
              <a:gd name="connsiteX3471" fmla="*/ 1545719 w 9711199"/>
              <a:gd name="connsiteY3471" fmla="*/ 78619 h 276193"/>
              <a:gd name="connsiteX3472" fmla="*/ 1292798 w 9711199"/>
              <a:gd name="connsiteY3472" fmla="*/ 63607 h 276193"/>
              <a:gd name="connsiteX3473" fmla="*/ 1277787 w 9711199"/>
              <a:gd name="connsiteY3473" fmla="*/ 78619 h 276193"/>
              <a:gd name="connsiteX3474" fmla="*/ 1292798 w 9711199"/>
              <a:gd name="connsiteY3474" fmla="*/ 93630 h 276193"/>
              <a:gd name="connsiteX3475" fmla="*/ 1307809 w 9711199"/>
              <a:gd name="connsiteY3475" fmla="*/ 78619 h 276193"/>
              <a:gd name="connsiteX3476" fmla="*/ 4796125 w 9711199"/>
              <a:gd name="connsiteY3476" fmla="*/ 59235 h 276193"/>
              <a:gd name="connsiteX3477" fmla="*/ 4776738 w 9711199"/>
              <a:gd name="connsiteY3477" fmla="*/ 78622 h 276193"/>
              <a:gd name="connsiteX3478" fmla="*/ 4801969 w 9711199"/>
              <a:gd name="connsiteY3478" fmla="*/ 103853 h 276193"/>
              <a:gd name="connsiteX3479" fmla="*/ 4821356 w 9711199"/>
              <a:gd name="connsiteY3479" fmla="*/ 84466 h 276193"/>
              <a:gd name="connsiteX3480" fmla="*/ 4915077 w 9711199"/>
              <a:gd name="connsiteY3480" fmla="*/ 59232 h 276193"/>
              <a:gd name="connsiteX3481" fmla="*/ 4889843 w 9711199"/>
              <a:gd name="connsiteY3481" fmla="*/ 84466 h 276193"/>
              <a:gd name="connsiteX3482" fmla="*/ 4909230 w 9711199"/>
              <a:gd name="connsiteY3482" fmla="*/ 103853 h 276193"/>
              <a:gd name="connsiteX3483" fmla="*/ 4934464 w 9711199"/>
              <a:gd name="connsiteY3483" fmla="*/ 78619 h 276193"/>
              <a:gd name="connsiteX3484" fmla="*/ 9429523 w 9711199"/>
              <a:gd name="connsiteY3484" fmla="*/ 53388 h 276193"/>
              <a:gd name="connsiteX3485" fmla="*/ 9404291 w 9711199"/>
              <a:gd name="connsiteY3485" fmla="*/ 78619 h 276193"/>
              <a:gd name="connsiteX3486" fmla="*/ 9429525 w 9711199"/>
              <a:gd name="connsiteY3486" fmla="*/ 103853 h 276193"/>
              <a:gd name="connsiteX3487" fmla="*/ 9454757 w 9711199"/>
              <a:gd name="connsiteY3487" fmla="*/ 78622 h 276193"/>
              <a:gd name="connsiteX3488" fmla="*/ 4683017 w 9711199"/>
              <a:gd name="connsiteY3488" fmla="*/ 53388 h 276193"/>
              <a:gd name="connsiteX3489" fmla="*/ 4657785 w 9711199"/>
              <a:gd name="connsiteY3489" fmla="*/ 78619 h 276193"/>
              <a:gd name="connsiteX3490" fmla="*/ 4683019 w 9711199"/>
              <a:gd name="connsiteY3490" fmla="*/ 103853 h 276193"/>
              <a:gd name="connsiteX3491" fmla="*/ 4708251 w 9711199"/>
              <a:gd name="connsiteY3491" fmla="*/ 78622 h 276193"/>
              <a:gd name="connsiteX3492" fmla="*/ 6812512 w 9711199"/>
              <a:gd name="connsiteY3492" fmla="*/ 53386 h 276193"/>
              <a:gd name="connsiteX3493" fmla="*/ 6787279 w 9711199"/>
              <a:gd name="connsiteY3493" fmla="*/ 78619 h 276193"/>
              <a:gd name="connsiteX3494" fmla="*/ 6812513 w 9711199"/>
              <a:gd name="connsiteY3494" fmla="*/ 103853 h 276193"/>
              <a:gd name="connsiteX3495" fmla="*/ 6837746 w 9711199"/>
              <a:gd name="connsiteY3495" fmla="*/ 78620 h 276193"/>
              <a:gd name="connsiteX3496" fmla="*/ 5860871 w 9711199"/>
              <a:gd name="connsiteY3496" fmla="*/ 53386 h 276193"/>
              <a:gd name="connsiteX3497" fmla="*/ 5835638 w 9711199"/>
              <a:gd name="connsiteY3497" fmla="*/ 78619 h 276193"/>
              <a:gd name="connsiteX3498" fmla="*/ 5860872 w 9711199"/>
              <a:gd name="connsiteY3498" fmla="*/ 103853 h 276193"/>
              <a:gd name="connsiteX3499" fmla="*/ 5886105 w 9711199"/>
              <a:gd name="connsiteY3499" fmla="*/ 78620 h 276193"/>
              <a:gd name="connsiteX3500" fmla="*/ 2066006 w 9711199"/>
              <a:gd name="connsiteY3500" fmla="*/ 53386 h 276193"/>
              <a:gd name="connsiteX3501" fmla="*/ 2040773 w 9711199"/>
              <a:gd name="connsiteY3501" fmla="*/ 78619 h 276193"/>
              <a:gd name="connsiteX3502" fmla="*/ 2066007 w 9711199"/>
              <a:gd name="connsiteY3502" fmla="*/ 103853 h 276193"/>
              <a:gd name="connsiteX3503" fmla="*/ 2091240 w 9711199"/>
              <a:gd name="connsiteY3503" fmla="*/ 78620 h 276193"/>
              <a:gd name="connsiteX3504" fmla="*/ 1114365 w 9711199"/>
              <a:gd name="connsiteY3504" fmla="*/ 53386 h 276193"/>
              <a:gd name="connsiteX3505" fmla="*/ 1089132 w 9711199"/>
              <a:gd name="connsiteY3505" fmla="*/ 78619 h 276193"/>
              <a:gd name="connsiteX3506" fmla="*/ 1114366 w 9711199"/>
              <a:gd name="connsiteY3506" fmla="*/ 103853 h 276193"/>
              <a:gd name="connsiteX3507" fmla="*/ 1139599 w 9711199"/>
              <a:gd name="connsiteY3507" fmla="*/ 78620 h 276193"/>
              <a:gd name="connsiteX3508" fmla="*/ 9310571 w 9711199"/>
              <a:gd name="connsiteY3508" fmla="*/ 53385 h 276193"/>
              <a:gd name="connsiteX3509" fmla="*/ 9285337 w 9711199"/>
              <a:gd name="connsiteY3509" fmla="*/ 78619 h 276193"/>
              <a:gd name="connsiteX3510" fmla="*/ 9310571 w 9711199"/>
              <a:gd name="connsiteY3510" fmla="*/ 103853 h 276193"/>
              <a:gd name="connsiteX3511" fmla="*/ 9335804 w 9711199"/>
              <a:gd name="connsiteY3511" fmla="*/ 78619 h 276193"/>
              <a:gd name="connsiteX3512" fmla="*/ 9191615 w 9711199"/>
              <a:gd name="connsiteY3512" fmla="*/ 53385 h 276193"/>
              <a:gd name="connsiteX3513" fmla="*/ 9166381 w 9711199"/>
              <a:gd name="connsiteY3513" fmla="*/ 78619 h 276193"/>
              <a:gd name="connsiteX3514" fmla="*/ 9191615 w 9711199"/>
              <a:gd name="connsiteY3514" fmla="*/ 103853 h 276193"/>
              <a:gd name="connsiteX3515" fmla="*/ 9216849 w 9711199"/>
              <a:gd name="connsiteY3515" fmla="*/ 78619 h 276193"/>
              <a:gd name="connsiteX3516" fmla="*/ 9072660 w 9711199"/>
              <a:gd name="connsiteY3516" fmla="*/ 53385 h 276193"/>
              <a:gd name="connsiteX3517" fmla="*/ 9047426 w 9711199"/>
              <a:gd name="connsiteY3517" fmla="*/ 78619 h 276193"/>
              <a:gd name="connsiteX3518" fmla="*/ 9072660 w 9711199"/>
              <a:gd name="connsiteY3518" fmla="*/ 103853 h 276193"/>
              <a:gd name="connsiteX3519" fmla="*/ 9097894 w 9711199"/>
              <a:gd name="connsiteY3519" fmla="*/ 78619 h 276193"/>
              <a:gd name="connsiteX3520" fmla="*/ 8953705 w 9711199"/>
              <a:gd name="connsiteY3520" fmla="*/ 53385 h 276193"/>
              <a:gd name="connsiteX3521" fmla="*/ 8928471 w 9711199"/>
              <a:gd name="connsiteY3521" fmla="*/ 78619 h 276193"/>
              <a:gd name="connsiteX3522" fmla="*/ 8953705 w 9711199"/>
              <a:gd name="connsiteY3522" fmla="*/ 103853 h 276193"/>
              <a:gd name="connsiteX3523" fmla="*/ 8978939 w 9711199"/>
              <a:gd name="connsiteY3523" fmla="*/ 78619 h 276193"/>
              <a:gd name="connsiteX3524" fmla="*/ 8834749 w 9711199"/>
              <a:gd name="connsiteY3524" fmla="*/ 53385 h 276193"/>
              <a:gd name="connsiteX3525" fmla="*/ 8809515 w 9711199"/>
              <a:gd name="connsiteY3525" fmla="*/ 78619 h 276193"/>
              <a:gd name="connsiteX3526" fmla="*/ 8834749 w 9711199"/>
              <a:gd name="connsiteY3526" fmla="*/ 103853 h 276193"/>
              <a:gd name="connsiteX3527" fmla="*/ 8859983 w 9711199"/>
              <a:gd name="connsiteY3527" fmla="*/ 78619 h 276193"/>
              <a:gd name="connsiteX3528" fmla="*/ 8715794 w 9711199"/>
              <a:gd name="connsiteY3528" fmla="*/ 53385 h 276193"/>
              <a:gd name="connsiteX3529" fmla="*/ 8690560 w 9711199"/>
              <a:gd name="connsiteY3529" fmla="*/ 78619 h 276193"/>
              <a:gd name="connsiteX3530" fmla="*/ 8715794 w 9711199"/>
              <a:gd name="connsiteY3530" fmla="*/ 103853 h 276193"/>
              <a:gd name="connsiteX3531" fmla="*/ 8741028 w 9711199"/>
              <a:gd name="connsiteY3531" fmla="*/ 78619 h 276193"/>
              <a:gd name="connsiteX3532" fmla="*/ 8596839 w 9711199"/>
              <a:gd name="connsiteY3532" fmla="*/ 53385 h 276193"/>
              <a:gd name="connsiteX3533" fmla="*/ 8571605 w 9711199"/>
              <a:gd name="connsiteY3533" fmla="*/ 78619 h 276193"/>
              <a:gd name="connsiteX3534" fmla="*/ 8596839 w 9711199"/>
              <a:gd name="connsiteY3534" fmla="*/ 103853 h 276193"/>
              <a:gd name="connsiteX3535" fmla="*/ 8622073 w 9711199"/>
              <a:gd name="connsiteY3535" fmla="*/ 78619 h 276193"/>
              <a:gd name="connsiteX3536" fmla="*/ 8477884 w 9711199"/>
              <a:gd name="connsiteY3536" fmla="*/ 53385 h 276193"/>
              <a:gd name="connsiteX3537" fmla="*/ 8452650 w 9711199"/>
              <a:gd name="connsiteY3537" fmla="*/ 78619 h 276193"/>
              <a:gd name="connsiteX3538" fmla="*/ 8477884 w 9711199"/>
              <a:gd name="connsiteY3538" fmla="*/ 103853 h 276193"/>
              <a:gd name="connsiteX3539" fmla="*/ 8503118 w 9711199"/>
              <a:gd name="connsiteY3539" fmla="*/ 78619 h 276193"/>
              <a:gd name="connsiteX3540" fmla="*/ 8358929 w 9711199"/>
              <a:gd name="connsiteY3540" fmla="*/ 53385 h 276193"/>
              <a:gd name="connsiteX3541" fmla="*/ 8333695 w 9711199"/>
              <a:gd name="connsiteY3541" fmla="*/ 78619 h 276193"/>
              <a:gd name="connsiteX3542" fmla="*/ 8358929 w 9711199"/>
              <a:gd name="connsiteY3542" fmla="*/ 103853 h 276193"/>
              <a:gd name="connsiteX3543" fmla="*/ 8384163 w 9711199"/>
              <a:gd name="connsiteY3543" fmla="*/ 78619 h 276193"/>
              <a:gd name="connsiteX3544" fmla="*/ 8239973 w 9711199"/>
              <a:gd name="connsiteY3544" fmla="*/ 53385 h 276193"/>
              <a:gd name="connsiteX3545" fmla="*/ 8214739 w 9711199"/>
              <a:gd name="connsiteY3545" fmla="*/ 78619 h 276193"/>
              <a:gd name="connsiteX3546" fmla="*/ 8239973 w 9711199"/>
              <a:gd name="connsiteY3546" fmla="*/ 103853 h 276193"/>
              <a:gd name="connsiteX3547" fmla="*/ 8265207 w 9711199"/>
              <a:gd name="connsiteY3547" fmla="*/ 78619 h 276193"/>
              <a:gd name="connsiteX3548" fmla="*/ 8121018 w 9711199"/>
              <a:gd name="connsiteY3548" fmla="*/ 53385 h 276193"/>
              <a:gd name="connsiteX3549" fmla="*/ 8095784 w 9711199"/>
              <a:gd name="connsiteY3549" fmla="*/ 78619 h 276193"/>
              <a:gd name="connsiteX3550" fmla="*/ 8121018 w 9711199"/>
              <a:gd name="connsiteY3550" fmla="*/ 103853 h 276193"/>
              <a:gd name="connsiteX3551" fmla="*/ 8146252 w 9711199"/>
              <a:gd name="connsiteY3551" fmla="*/ 78619 h 276193"/>
              <a:gd name="connsiteX3552" fmla="*/ 8002063 w 9711199"/>
              <a:gd name="connsiteY3552" fmla="*/ 53385 h 276193"/>
              <a:gd name="connsiteX3553" fmla="*/ 7976829 w 9711199"/>
              <a:gd name="connsiteY3553" fmla="*/ 78619 h 276193"/>
              <a:gd name="connsiteX3554" fmla="*/ 8002063 w 9711199"/>
              <a:gd name="connsiteY3554" fmla="*/ 103853 h 276193"/>
              <a:gd name="connsiteX3555" fmla="*/ 8027297 w 9711199"/>
              <a:gd name="connsiteY3555" fmla="*/ 78619 h 276193"/>
              <a:gd name="connsiteX3556" fmla="*/ 7883108 w 9711199"/>
              <a:gd name="connsiteY3556" fmla="*/ 53385 h 276193"/>
              <a:gd name="connsiteX3557" fmla="*/ 7857874 w 9711199"/>
              <a:gd name="connsiteY3557" fmla="*/ 78619 h 276193"/>
              <a:gd name="connsiteX3558" fmla="*/ 7883108 w 9711199"/>
              <a:gd name="connsiteY3558" fmla="*/ 103853 h 276193"/>
              <a:gd name="connsiteX3559" fmla="*/ 7908342 w 9711199"/>
              <a:gd name="connsiteY3559" fmla="*/ 78619 h 276193"/>
              <a:gd name="connsiteX3560" fmla="*/ 7764153 w 9711199"/>
              <a:gd name="connsiteY3560" fmla="*/ 53385 h 276193"/>
              <a:gd name="connsiteX3561" fmla="*/ 7738919 w 9711199"/>
              <a:gd name="connsiteY3561" fmla="*/ 78619 h 276193"/>
              <a:gd name="connsiteX3562" fmla="*/ 7764153 w 9711199"/>
              <a:gd name="connsiteY3562" fmla="*/ 103853 h 276193"/>
              <a:gd name="connsiteX3563" fmla="*/ 7789387 w 9711199"/>
              <a:gd name="connsiteY3563" fmla="*/ 78619 h 276193"/>
              <a:gd name="connsiteX3564" fmla="*/ 7645197 w 9711199"/>
              <a:gd name="connsiteY3564" fmla="*/ 53385 h 276193"/>
              <a:gd name="connsiteX3565" fmla="*/ 7619963 w 9711199"/>
              <a:gd name="connsiteY3565" fmla="*/ 78619 h 276193"/>
              <a:gd name="connsiteX3566" fmla="*/ 7645197 w 9711199"/>
              <a:gd name="connsiteY3566" fmla="*/ 103853 h 276193"/>
              <a:gd name="connsiteX3567" fmla="*/ 7670431 w 9711199"/>
              <a:gd name="connsiteY3567" fmla="*/ 78619 h 276193"/>
              <a:gd name="connsiteX3568" fmla="*/ 7526242 w 9711199"/>
              <a:gd name="connsiteY3568" fmla="*/ 53385 h 276193"/>
              <a:gd name="connsiteX3569" fmla="*/ 7501008 w 9711199"/>
              <a:gd name="connsiteY3569" fmla="*/ 78619 h 276193"/>
              <a:gd name="connsiteX3570" fmla="*/ 7526242 w 9711199"/>
              <a:gd name="connsiteY3570" fmla="*/ 103853 h 276193"/>
              <a:gd name="connsiteX3571" fmla="*/ 7551476 w 9711199"/>
              <a:gd name="connsiteY3571" fmla="*/ 78619 h 276193"/>
              <a:gd name="connsiteX3572" fmla="*/ 7407287 w 9711199"/>
              <a:gd name="connsiteY3572" fmla="*/ 53385 h 276193"/>
              <a:gd name="connsiteX3573" fmla="*/ 7382053 w 9711199"/>
              <a:gd name="connsiteY3573" fmla="*/ 78619 h 276193"/>
              <a:gd name="connsiteX3574" fmla="*/ 7407287 w 9711199"/>
              <a:gd name="connsiteY3574" fmla="*/ 103853 h 276193"/>
              <a:gd name="connsiteX3575" fmla="*/ 7432521 w 9711199"/>
              <a:gd name="connsiteY3575" fmla="*/ 78619 h 276193"/>
              <a:gd name="connsiteX3576" fmla="*/ 7288332 w 9711199"/>
              <a:gd name="connsiteY3576" fmla="*/ 53385 h 276193"/>
              <a:gd name="connsiteX3577" fmla="*/ 7263098 w 9711199"/>
              <a:gd name="connsiteY3577" fmla="*/ 78619 h 276193"/>
              <a:gd name="connsiteX3578" fmla="*/ 7288332 w 9711199"/>
              <a:gd name="connsiteY3578" fmla="*/ 103853 h 276193"/>
              <a:gd name="connsiteX3579" fmla="*/ 7313566 w 9711199"/>
              <a:gd name="connsiteY3579" fmla="*/ 78619 h 276193"/>
              <a:gd name="connsiteX3580" fmla="*/ 7169377 w 9711199"/>
              <a:gd name="connsiteY3580" fmla="*/ 53385 h 276193"/>
              <a:gd name="connsiteX3581" fmla="*/ 7144143 w 9711199"/>
              <a:gd name="connsiteY3581" fmla="*/ 78619 h 276193"/>
              <a:gd name="connsiteX3582" fmla="*/ 7169377 w 9711199"/>
              <a:gd name="connsiteY3582" fmla="*/ 103853 h 276193"/>
              <a:gd name="connsiteX3583" fmla="*/ 7194611 w 9711199"/>
              <a:gd name="connsiteY3583" fmla="*/ 78619 h 276193"/>
              <a:gd name="connsiteX3584" fmla="*/ 7050421 w 9711199"/>
              <a:gd name="connsiteY3584" fmla="*/ 53385 h 276193"/>
              <a:gd name="connsiteX3585" fmla="*/ 7025187 w 9711199"/>
              <a:gd name="connsiteY3585" fmla="*/ 78619 h 276193"/>
              <a:gd name="connsiteX3586" fmla="*/ 7050421 w 9711199"/>
              <a:gd name="connsiteY3586" fmla="*/ 103853 h 276193"/>
              <a:gd name="connsiteX3587" fmla="*/ 7075655 w 9711199"/>
              <a:gd name="connsiteY3587" fmla="*/ 78619 h 276193"/>
              <a:gd name="connsiteX3588" fmla="*/ 6931466 w 9711199"/>
              <a:gd name="connsiteY3588" fmla="*/ 53385 h 276193"/>
              <a:gd name="connsiteX3589" fmla="*/ 6906232 w 9711199"/>
              <a:gd name="connsiteY3589" fmla="*/ 78619 h 276193"/>
              <a:gd name="connsiteX3590" fmla="*/ 6931466 w 9711199"/>
              <a:gd name="connsiteY3590" fmla="*/ 103853 h 276193"/>
              <a:gd name="connsiteX3591" fmla="*/ 6956700 w 9711199"/>
              <a:gd name="connsiteY3591" fmla="*/ 78619 h 276193"/>
              <a:gd name="connsiteX3592" fmla="*/ 6693558 w 9711199"/>
              <a:gd name="connsiteY3592" fmla="*/ 53385 h 276193"/>
              <a:gd name="connsiteX3593" fmla="*/ 6668323 w 9711199"/>
              <a:gd name="connsiteY3593" fmla="*/ 78620 h 276193"/>
              <a:gd name="connsiteX3594" fmla="*/ 6693557 w 9711199"/>
              <a:gd name="connsiteY3594" fmla="*/ 103853 h 276193"/>
              <a:gd name="connsiteX3595" fmla="*/ 6718791 w 9711199"/>
              <a:gd name="connsiteY3595" fmla="*/ 78619 h 276193"/>
              <a:gd name="connsiteX3596" fmla="*/ 6574602 w 9711199"/>
              <a:gd name="connsiteY3596" fmla="*/ 53385 h 276193"/>
              <a:gd name="connsiteX3597" fmla="*/ 6549368 w 9711199"/>
              <a:gd name="connsiteY3597" fmla="*/ 78619 h 276193"/>
              <a:gd name="connsiteX3598" fmla="*/ 6574603 w 9711199"/>
              <a:gd name="connsiteY3598" fmla="*/ 103853 h 276193"/>
              <a:gd name="connsiteX3599" fmla="*/ 6599836 w 9711199"/>
              <a:gd name="connsiteY3599" fmla="*/ 78620 h 276193"/>
              <a:gd name="connsiteX3600" fmla="*/ 6455648 w 9711199"/>
              <a:gd name="connsiteY3600" fmla="*/ 53385 h 276193"/>
              <a:gd name="connsiteX3601" fmla="*/ 6430413 w 9711199"/>
              <a:gd name="connsiteY3601" fmla="*/ 78620 h 276193"/>
              <a:gd name="connsiteX3602" fmla="*/ 6455646 w 9711199"/>
              <a:gd name="connsiteY3602" fmla="*/ 103853 h 276193"/>
              <a:gd name="connsiteX3603" fmla="*/ 6480881 w 9711199"/>
              <a:gd name="connsiteY3603" fmla="*/ 78619 h 276193"/>
              <a:gd name="connsiteX3604" fmla="*/ 6336691 w 9711199"/>
              <a:gd name="connsiteY3604" fmla="*/ 53385 h 276193"/>
              <a:gd name="connsiteX3605" fmla="*/ 6311458 w 9711199"/>
              <a:gd name="connsiteY3605" fmla="*/ 78619 h 276193"/>
              <a:gd name="connsiteX3606" fmla="*/ 6336693 w 9711199"/>
              <a:gd name="connsiteY3606" fmla="*/ 103853 h 276193"/>
              <a:gd name="connsiteX3607" fmla="*/ 6361926 w 9711199"/>
              <a:gd name="connsiteY3607" fmla="*/ 78620 h 276193"/>
              <a:gd name="connsiteX3608" fmla="*/ 6217737 w 9711199"/>
              <a:gd name="connsiteY3608" fmla="*/ 53385 h 276193"/>
              <a:gd name="connsiteX3609" fmla="*/ 6192503 w 9711199"/>
              <a:gd name="connsiteY3609" fmla="*/ 78620 h 276193"/>
              <a:gd name="connsiteX3610" fmla="*/ 6217736 w 9711199"/>
              <a:gd name="connsiteY3610" fmla="*/ 103853 h 276193"/>
              <a:gd name="connsiteX3611" fmla="*/ 6242970 w 9711199"/>
              <a:gd name="connsiteY3611" fmla="*/ 78619 h 276193"/>
              <a:gd name="connsiteX3612" fmla="*/ 6098781 w 9711199"/>
              <a:gd name="connsiteY3612" fmla="*/ 53385 h 276193"/>
              <a:gd name="connsiteX3613" fmla="*/ 6073548 w 9711199"/>
              <a:gd name="connsiteY3613" fmla="*/ 78619 h 276193"/>
              <a:gd name="connsiteX3614" fmla="*/ 6098783 w 9711199"/>
              <a:gd name="connsiteY3614" fmla="*/ 103853 h 276193"/>
              <a:gd name="connsiteX3615" fmla="*/ 6124016 w 9711199"/>
              <a:gd name="connsiteY3615" fmla="*/ 78620 h 276193"/>
              <a:gd name="connsiteX3616" fmla="*/ 5979828 w 9711199"/>
              <a:gd name="connsiteY3616" fmla="*/ 53385 h 276193"/>
              <a:gd name="connsiteX3617" fmla="*/ 5954593 w 9711199"/>
              <a:gd name="connsiteY3617" fmla="*/ 78620 h 276193"/>
              <a:gd name="connsiteX3618" fmla="*/ 5979826 w 9711199"/>
              <a:gd name="connsiteY3618" fmla="*/ 103853 h 276193"/>
              <a:gd name="connsiteX3619" fmla="*/ 6005061 w 9711199"/>
              <a:gd name="connsiteY3619" fmla="*/ 78619 h 276193"/>
              <a:gd name="connsiteX3620" fmla="*/ 5741917 w 9711199"/>
              <a:gd name="connsiteY3620" fmla="*/ 53385 h 276193"/>
              <a:gd name="connsiteX3621" fmla="*/ 5716683 w 9711199"/>
              <a:gd name="connsiteY3621" fmla="*/ 78619 h 276193"/>
              <a:gd name="connsiteX3622" fmla="*/ 5741917 w 9711199"/>
              <a:gd name="connsiteY3622" fmla="*/ 103853 h 276193"/>
              <a:gd name="connsiteX3623" fmla="*/ 5767151 w 9711199"/>
              <a:gd name="connsiteY3623" fmla="*/ 78619 h 276193"/>
              <a:gd name="connsiteX3624" fmla="*/ 5622962 w 9711199"/>
              <a:gd name="connsiteY3624" fmla="*/ 53385 h 276193"/>
              <a:gd name="connsiteX3625" fmla="*/ 5597728 w 9711199"/>
              <a:gd name="connsiteY3625" fmla="*/ 78619 h 276193"/>
              <a:gd name="connsiteX3626" fmla="*/ 5622962 w 9711199"/>
              <a:gd name="connsiteY3626" fmla="*/ 103853 h 276193"/>
              <a:gd name="connsiteX3627" fmla="*/ 5648195 w 9711199"/>
              <a:gd name="connsiteY3627" fmla="*/ 78619 h 276193"/>
              <a:gd name="connsiteX3628" fmla="*/ 5504006 w 9711199"/>
              <a:gd name="connsiteY3628" fmla="*/ 53385 h 276193"/>
              <a:gd name="connsiteX3629" fmla="*/ 5478772 w 9711199"/>
              <a:gd name="connsiteY3629" fmla="*/ 78619 h 276193"/>
              <a:gd name="connsiteX3630" fmla="*/ 5504006 w 9711199"/>
              <a:gd name="connsiteY3630" fmla="*/ 103853 h 276193"/>
              <a:gd name="connsiteX3631" fmla="*/ 5529240 w 9711199"/>
              <a:gd name="connsiteY3631" fmla="*/ 78619 h 276193"/>
              <a:gd name="connsiteX3632" fmla="*/ 5385051 w 9711199"/>
              <a:gd name="connsiteY3632" fmla="*/ 53385 h 276193"/>
              <a:gd name="connsiteX3633" fmla="*/ 5359817 w 9711199"/>
              <a:gd name="connsiteY3633" fmla="*/ 78619 h 276193"/>
              <a:gd name="connsiteX3634" fmla="*/ 5385051 w 9711199"/>
              <a:gd name="connsiteY3634" fmla="*/ 103853 h 276193"/>
              <a:gd name="connsiteX3635" fmla="*/ 5410285 w 9711199"/>
              <a:gd name="connsiteY3635" fmla="*/ 78619 h 276193"/>
              <a:gd name="connsiteX3636" fmla="*/ 5266096 w 9711199"/>
              <a:gd name="connsiteY3636" fmla="*/ 53385 h 276193"/>
              <a:gd name="connsiteX3637" fmla="*/ 5240862 w 9711199"/>
              <a:gd name="connsiteY3637" fmla="*/ 78619 h 276193"/>
              <a:gd name="connsiteX3638" fmla="*/ 5266096 w 9711199"/>
              <a:gd name="connsiteY3638" fmla="*/ 103853 h 276193"/>
              <a:gd name="connsiteX3639" fmla="*/ 5291330 w 9711199"/>
              <a:gd name="connsiteY3639" fmla="*/ 78619 h 276193"/>
              <a:gd name="connsiteX3640" fmla="*/ 5147140 w 9711199"/>
              <a:gd name="connsiteY3640" fmla="*/ 53385 h 276193"/>
              <a:gd name="connsiteX3641" fmla="*/ 5121907 w 9711199"/>
              <a:gd name="connsiteY3641" fmla="*/ 78619 h 276193"/>
              <a:gd name="connsiteX3642" fmla="*/ 5147140 w 9711199"/>
              <a:gd name="connsiteY3642" fmla="*/ 103853 h 276193"/>
              <a:gd name="connsiteX3643" fmla="*/ 5172374 w 9711199"/>
              <a:gd name="connsiteY3643" fmla="*/ 78619 h 276193"/>
              <a:gd name="connsiteX3644" fmla="*/ 5028185 w 9711199"/>
              <a:gd name="connsiteY3644" fmla="*/ 53385 h 276193"/>
              <a:gd name="connsiteX3645" fmla="*/ 5002951 w 9711199"/>
              <a:gd name="connsiteY3645" fmla="*/ 78619 h 276193"/>
              <a:gd name="connsiteX3646" fmla="*/ 5028185 w 9711199"/>
              <a:gd name="connsiteY3646" fmla="*/ 103853 h 276193"/>
              <a:gd name="connsiteX3647" fmla="*/ 5053419 w 9711199"/>
              <a:gd name="connsiteY3647" fmla="*/ 78619 h 276193"/>
              <a:gd name="connsiteX3648" fmla="*/ 4564064 w 9711199"/>
              <a:gd name="connsiteY3648" fmla="*/ 53385 h 276193"/>
              <a:gd name="connsiteX3649" fmla="*/ 4538830 w 9711199"/>
              <a:gd name="connsiteY3649" fmla="*/ 78619 h 276193"/>
              <a:gd name="connsiteX3650" fmla="*/ 4564064 w 9711199"/>
              <a:gd name="connsiteY3650" fmla="*/ 103853 h 276193"/>
              <a:gd name="connsiteX3651" fmla="*/ 4589298 w 9711199"/>
              <a:gd name="connsiteY3651" fmla="*/ 78619 h 276193"/>
              <a:gd name="connsiteX3652" fmla="*/ 4445109 w 9711199"/>
              <a:gd name="connsiteY3652" fmla="*/ 53385 h 276193"/>
              <a:gd name="connsiteX3653" fmla="*/ 4419875 w 9711199"/>
              <a:gd name="connsiteY3653" fmla="*/ 78619 h 276193"/>
              <a:gd name="connsiteX3654" fmla="*/ 4445109 w 9711199"/>
              <a:gd name="connsiteY3654" fmla="*/ 103853 h 276193"/>
              <a:gd name="connsiteX3655" fmla="*/ 4470343 w 9711199"/>
              <a:gd name="connsiteY3655" fmla="*/ 78619 h 276193"/>
              <a:gd name="connsiteX3656" fmla="*/ 4326154 w 9711199"/>
              <a:gd name="connsiteY3656" fmla="*/ 53385 h 276193"/>
              <a:gd name="connsiteX3657" fmla="*/ 4300920 w 9711199"/>
              <a:gd name="connsiteY3657" fmla="*/ 78619 h 276193"/>
              <a:gd name="connsiteX3658" fmla="*/ 4326154 w 9711199"/>
              <a:gd name="connsiteY3658" fmla="*/ 103853 h 276193"/>
              <a:gd name="connsiteX3659" fmla="*/ 4351388 w 9711199"/>
              <a:gd name="connsiteY3659" fmla="*/ 78619 h 276193"/>
              <a:gd name="connsiteX3660" fmla="*/ 4207198 w 9711199"/>
              <a:gd name="connsiteY3660" fmla="*/ 53385 h 276193"/>
              <a:gd name="connsiteX3661" fmla="*/ 4181965 w 9711199"/>
              <a:gd name="connsiteY3661" fmla="*/ 78619 h 276193"/>
              <a:gd name="connsiteX3662" fmla="*/ 4207198 w 9711199"/>
              <a:gd name="connsiteY3662" fmla="*/ 103853 h 276193"/>
              <a:gd name="connsiteX3663" fmla="*/ 4232432 w 9711199"/>
              <a:gd name="connsiteY3663" fmla="*/ 78619 h 276193"/>
              <a:gd name="connsiteX3664" fmla="*/ 4088243 w 9711199"/>
              <a:gd name="connsiteY3664" fmla="*/ 53385 h 276193"/>
              <a:gd name="connsiteX3665" fmla="*/ 4063009 w 9711199"/>
              <a:gd name="connsiteY3665" fmla="*/ 78619 h 276193"/>
              <a:gd name="connsiteX3666" fmla="*/ 4088243 w 9711199"/>
              <a:gd name="connsiteY3666" fmla="*/ 103853 h 276193"/>
              <a:gd name="connsiteX3667" fmla="*/ 4113477 w 9711199"/>
              <a:gd name="connsiteY3667" fmla="*/ 78619 h 276193"/>
              <a:gd name="connsiteX3668" fmla="*/ 3969288 w 9711199"/>
              <a:gd name="connsiteY3668" fmla="*/ 53385 h 276193"/>
              <a:gd name="connsiteX3669" fmla="*/ 3944054 w 9711199"/>
              <a:gd name="connsiteY3669" fmla="*/ 78619 h 276193"/>
              <a:gd name="connsiteX3670" fmla="*/ 3969288 w 9711199"/>
              <a:gd name="connsiteY3670" fmla="*/ 103853 h 276193"/>
              <a:gd name="connsiteX3671" fmla="*/ 3994522 w 9711199"/>
              <a:gd name="connsiteY3671" fmla="*/ 78619 h 276193"/>
              <a:gd name="connsiteX3672" fmla="*/ 3850333 w 9711199"/>
              <a:gd name="connsiteY3672" fmla="*/ 53385 h 276193"/>
              <a:gd name="connsiteX3673" fmla="*/ 3825099 w 9711199"/>
              <a:gd name="connsiteY3673" fmla="*/ 78619 h 276193"/>
              <a:gd name="connsiteX3674" fmla="*/ 3850333 w 9711199"/>
              <a:gd name="connsiteY3674" fmla="*/ 103853 h 276193"/>
              <a:gd name="connsiteX3675" fmla="*/ 3875567 w 9711199"/>
              <a:gd name="connsiteY3675" fmla="*/ 78619 h 276193"/>
              <a:gd name="connsiteX3676" fmla="*/ 3731378 w 9711199"/>
              <a:gd name="connsiteY3676" fmla="*/ 53385 h 276193"/>
              <a:gd name="connsiteX3677" fmla="*/ 3706144 w 9711199"/>
              <a:gd name="connsiteY3677" fmla="*/ 78619 h 276193"/>
              <a:gd name="connsiteX3678" fmla="*/ 3731378 w 9711199"/>
              <a:gd name="connsiteY3678" fmla="*/ 103853 h 276193"/>
              <a:gd name="connsiteX3679" fmla="*/ 3756612 w 9711199"/>
              <a:gd name="connsiteY3679" fmla="*/ 78619 h 276193"/>
              <a:gd name="connsiteX3680" fmla="*/ 3612423 w 9711199"/>
              <a:gd name="connsiteY3680" fmla="*/ 53385 h 276193"/>
              <a:gd name="connsiteX3681" fmla="*/ 3587189 w 9711199"/>
              <a:gd name="connsiteY3681" fmla="*/ 78619 h 276193"/>
              <a:gd name="connsiteX3682" fmla="*/ 3612423 w 9711199"/>
              <a:gd name="connsiteY3682" fmla="*/ 103853 h 276193"/>
              <a:gd name="connsiteX3683" fmla="*/ 3637657 w 9711199"/>
              <a:gd name="connsiteY3683" fmla="*/ 78619 h 276193"/>
              <a:gd name="connsiteX3684" fmla="*/ 3493467 w 9711199"/>
              <a:gd name="connsiteY3684" fmla="*/ 53385 h 276193"/>
              <a:gd name="connsiteX3685" fmla="*/ 3468233 w 9711199"/>
              <a:gd name="connsiteY3685" fmla="*/ 78619 h 276193"/>
              <a:gd name="connsiteX3686" fmla="*/ 3493467 w 9711199"/>
              <a:gd name="connsiteY3686" fmla="*/ 103853 h 276193"/>
              <a:gd name="connsiteX3687" fmla="*/ 3518701 w 9711199"/>
              <a:gd name="connsiteY3687" fmla="*/ 78619 h 276193"/>
              <a:gd name="connsiteX3688" fmla="*/ 3374512 w 9711199"/>
              <a:gd name="connsiteY3688" fmla="*/ 53385 h 276193"/>
              <a:gd name="connsiteX3689" fmla="*/ 3349278 w 9711199"/>
              <a:gd name="connsiteY3689" fmla="*/ 78619 h 276193"/>
              <a:gd name="connsiteX3690" fmla="*/ 3374512 w 9711199"/>
              <a:gd name="connsiteY3690" fmla="*/ 103853 h 276193"/>
              <a:gd name="connsiteX3691" fmla="*/ 3399746 w 9711199"/>
              <a:gd name="connsiteY3691" fmla="*/ 78619 h 276193"/>
              <a:gd name="connsiteX3692" fmla="*/ 3255557 w 9711199"/>
              <a:gd name="connsiteY3692" fmla="*/ 53385 h 276193"/>
              <a:gd name="connsiteX3693" fmla="*/ 3230323 w 9711199"/>
              <a:gd name="connsiteY3693" fmla="*/ 78619 h 276193"/>
              <a:gd name="connsiteX3694" fmla="*/ 3255557 w 9711199"/>
              <a:gd name="connsiteY3694" fmla="*/ 103853 h 276193"/>
              <a:gd name="connsiteX3695" fmla="*/ 3280791 w 9711199"/>
              <a:gd name="connsiteY3695" fmla="*/ 78619 h 276193"/>
              <a:gd name="connsiteX3696" fmla="*/ 3136602 w 9711199"/>
              <a:gd name="connsiteY3696" fmla="*/ 53385 h 276193"/>
              <a:gd name="connsiteX3697" fmla="*/ 3111368 w 9711199"/>
              <a:gd name="connsiteY3697" fmla="*/ 78619 h 276193"/>
              <a:gd name="connsiteX3698" fmla="*/ 3136602 w 9711199"/>
              <a:gd name="connsiteY3698" fmla="*/ 103853 h 276193"/>
              <a:gd name="connsiteX3699" fmla="*/ 3161836 w 9711199"/>
              <a:gd name="connsiteY3699" fmla="*/ 78619 h 276193"/>
              <a:gd name="connsiteX3700" fmla="*/ 3017647 w 9711199"/>
              <a:gd name="connsiteY3700" fmla="*/ 53385 h 276193"/>
              <a:gd name="connsiteX3701" fmla="*/ 2992413 w 9711199"/>
              <a:gd name="connsiteY3701" fmla="*/ 78619 h 276193"/>
              <a:gd name="connsiteX3702" fmla="*/ 3017647 w 9711199"/>
              <a:gd name="connsiteY3702" fmla="*/ 103853 h 276193"/>
              <a:gd name="connsiteX3703" fmla="*/ 3042880 w 9711199"/>
              <a:gd name="connsiteY3703" fmla="*/ 78619 h 276193"/>
              <a:gd name="connsiteX3704" fmla="*/ 2898691 w 9711199"/>
              <a:gd name="connsiteY3704" fmla="*/ 53385 h 276193"/>
              <a:gd name="connsiteX3705" fmla="*/ 2873457 w 9711199"/>
              <a:gd name="connsiteY3705" fmla="*/ 78619 h 276193"/>
              <a:gd name="connsiteX3706" fmla="*/ 2898691 w 9711199"/>
              <a:gd name="connsiteY3706" fmla="*/ 103853 h 276193"/>
              <a:gd name="connsiteX3707" fmla="*/ 2923925 w 9711199"/>
              <a:gd name="connsiteY3707" fmla="*/ 78619 h 276193"/>
              <a:gd name="connsiteX3708" fmla="*/ 2779736 w 9711199"/>
              <a:gd name="connsiteY3708" fmla="*/ 53385 h 276193"/>
              <a:gd name="connsiteX3709" fmla="*/ 2754502 w 9711199"/>
              <a:gd name="connsiteY3709" fmla="*/ 78619 h 276193"/>
              <a:gd name="connsiteX3710" fmla="*/ 2779736 w 9711199"/>
              <a:gd name="connsiteY3710" fmla="*/ 103853 h 276193"/>
              <a:gd name="connsiteX3711" fmla="*/ 2804970 w 9711199"/>
              <a:gd name="connsiteY3711" fmla="*/ 78619 h 276193"/>
              <a:gd name="connsiteX3712" fmla="*/ 2660781 w 9711199"/>
              <a:gd name="connsiteY3712" fmla="*/ 53385 h 276193"/>
              <a:gd name="connsiteX3713" fmla="*/ 2635547 w 9711199"/>
              <a:gd name="connsiteY3713" fmla="*/ 78619 h 276193"/>
              <a:gd name="connsiteX3714" fmla="*/ 2660781 w 9711199"/>
              <a:gd name="connsiteY3714" fmla="*/ 103853 h 276193"/>
              <a:gd name="connsiteX3715" fmla="*/ 2686015 w 9711199"/>
              <a:gd name="connsiteY3715" fmla="*/ 78619 h 276193"/>
              <a:gd name="connsiteX3716" fmla="*/ 2541826 w 9711199"/>
              <a:gd name="connsiteY3716" fmla="*/ 53385 h 276193"/>
              <a:gd name="connsiteX3717" fmla="*/ 2516592 w 9711199"/>
              <a:gd name="connsiteY3717" fmla="*/ 78619 h 276193"/>
              <a:gd name="connsiteX3718" fmla="*/ 2541826 w 9711199"/>
              <a:gd name="connsiteY3718" fmla="*/ 103853 h 276193"/>
              <a:gd name="connsiteX3719" fmla="*/ 2567060 w 9711199"/>
              <a:gd name="connsiteY3719" fmla="*/ 78619 h 276193"/>
              <a:gd name="connsiteX3720" fmla="*/ 2422871 w 9711199"/>
              <a:gd name="connsiteY3720" fmla="*/ 53385 h 276193"/>
              <a:gd name="connsiteX3721" fmla="*/ 2397637 w 9711199"/>
              <a:gd name="connsiteY3721" fmla="*/ 78619 h 276193"/>
              <a:gd name="connsiteX3722" fmla="*/ 2422871 w 9711199"/>
              <a:gd name="connsiteY3722" fmla="*/ 103853 h 276193"/>
              <a:gd name="connsiteX3723" fmla="*/ 2448105 w 9711199"/>
              <a:gd name="connsiteY3723" fmla="*/ 78619 h 276193"/>
              <a:gd name="connsiteX3724" fmla="*/ 2303915 w 9711199"/>
              <a:gd name="connsiteY3724" fmla="*/ 53385 h 276193"/>
              <a:gd name="connsiteX3725" fmla="*/ 2278681 w 9711199"/>
              <a:gd name="connsiteY3725" fmla="*/ 78619 h 276193"/>
              <a:gd name="connsiteX3726" fmla="*/ 2303915 w 9711199"/>
              <a:gd name="connsiteY3726" fmla="*/ 103853 h 276193"/>
              <a:gd name="connsiteX3727" fmla="*/ 2329149 w 9711199"/>
              <a:gd name="connsiteY3727" fmla="*/ 78619 h 276193"/>
              <a:gd name="connsiteX3728" fmla="*/ 2184960 w 9711199"/>
              <a:gd name="connsiteY3728" fmla="*/ 53385 h 276193"/>
              <a:gd name="connsiteX3729" fmla="*/ 2159726 w 9711199"/>
              <a:gd name="connsiteY3729" fmla="*/ 78619 h 276193"/>
              <a:gd name="connsiteX3730" fmla="*/ 2184960 w 9711199"/>
              <a:gd name="connsiteY3730" fmla="*/ 103853 h 276193"/>
              <a:gd name="connsiteX3731" fmla="*/ 2210194 w 9711199"/>
              <a:gd name="connsiteY3731" fmla="*/ 78619 h 276193"/>
              <a:gd name="connsiteX3732" fmla="*/ 1947052 w 9711199"/>
              <a:gd name="connsiteY3732" fmla="*/ 53385 h 276193"/>
              <a:gd name="connsiteX3733" fmla="*/ 1921817 w 9711199"/>
              <a:gd name="connsiteY3733" fmla="*/ 78620 h 276193"/>
              <a:gd name="connsiteX3734" fmla="*/ 1947050 w 9711199"/>
              <a:gd name="connsiteY3734" fmla="*/ 103853 h 276193"/>
              <a:gd name="connsiteX3735" fmla="*/ 1972285 w 9711199"/>
              <a:gd name="connsiteY3735" fmla="*/ 78619 h 276193"/>
              <a:gd name="connsiteX3736" fmla="*/ 1828096 w 9711199"/>
              <a:gd name="connsiteY3736" fmla="*/ 53385 h 276193"/>
              <a:gd name="connsiteX3737" fmla="*/ 1802862 w 9711199"/>
              <a:gd name="connsiteY3737" fmla="*/ 78619 h 276193"/>
              <a:gd name="connsiteX3738" fmla="*/ 1828097 w 9711199"/>
              <a:gd name="connsiteY3738" fmla="*/ 103853 h 276193"/>
              <a:gd name="connsiteX3739" fmla="*/ 1853330 w 9711199"/>
              <a:gd name="connsiteY3739" fmla="*/ 78620 h 276193"/>
              <a:gd name="connsiteX3740" fmla="*/ 1709142 w 9711199"/>
              <a:gd name="connsiteY3740" fmla="*/ 53385 h 276193"/>
              <a:gd name="connsiteX3741" fmla="*/ 1683907 w 9711199"/>
              <a:gd name="connsiteY3741" fmla="*/ 78620 h 276193"/>
              <a:gd name="connsiteX3742" fmla="*/ 1709140 w 9711199"/>
              <a:gd name="connsiteY3742" fmla="*/ 103853 h 276193"/>
              <a:gd name="connsiteX3743" fmla="*/ 1734375 w 9711199"/>
              <a:gd name="connsiteY3743" fmla="*/ 78619 h 276193"/>
              <a:gd name="connsiteX3744" fmla="*/ 1590185 w 9711199"/>
              <a:gd name="connsiteY3744" fmla="*/ 53385 h 276193"/>
              <a:gd name="connsiteX3745" fmla="*/ 1564952 w 9711199"/>
              <a:gd name="connsiteY3745" fmla="*/ 78619 h 276193"/>
              <a:gd name="connsiteX3746" fmla="*/ 1590187 w 9711199"/>
              <a:gd name="connsiteY3746" fmla="*/ 103853 h 276193"/>
              <a:gd name="connsiteX3747" fmla="*/ 1615420 w 9711199"/>
              <a:gd name="connsiteY3747" fmla="*/ 78620 h 276193"/>
              <a:gd name="connsiteX3748" fmla="*/ 1471231 w 9711199"/>
              <a:gd name="connsiteY3748" fmla="*/ 53385 h 276193"/>
              <a:gd name="connsiteX3749" fmla="*/ 1445996 w 9711199"/>
              <a:gd name="connsiteY3749" fmla="*/ 78620 h 276193"/>
              <a:gd name="connsiteX3750" fmla="*/ 1471230 w 9711199"/>
              <a:gd name="connsiteY3750" fmla="*/ 103853 h 276193"/>
              <a:gd name="connsiteX3751" fmla="*/ 1496464 w 9711199"/>
              <a:gd name="connsiteY3751" fmla="*/ 78619 h 276193"/>
              <a:gd name="connsiteX3752" fmla="*/ 1352275 w 9711199"/>
              <a:gd name="connsiteY3752" fmla="*/ 53385 h 276193"/>
              <a:gd name="connsiteX3753" fmla="*/ 1327042 w 9711199"/>
              <a:gd name="connsiteY3753" fmla="*/ 78619 h 276193"/>
              <a:gd name="connsiteX3754" fmla="*/ 1352277 w 9711199"/>
              <a:gd name="connsiteY3754" fmla="*/ 103853 h 276193"/>
              <a:gd name="connsiteX3755" fmla="*/ 1377510 w 9711199"/>
              <a:gd name="connsiteY3755" fmla="*/ 78620 h 276193"/>
              <a:gd name="connsiteX3756" fmla="*/ 1233321 w 9711199"/>
              <a:gd name="connsiteY3756" fmla="*/ 53385 h 276193"/>
              <a:gd name="connsiteX3757" fmla="*/ 1208087 w 9711199"/>
              <a:gd name="connsiteY3757" fmla="*/ 78620 h 276193"/>
              <a:gd name="connsiteX3758" fmla="*/ 1233320 w 9711199"/>
              <a:gd name="connsiteY3758" fmla="*/ 103853 h 276193"/>
              <a:gd name="connsiteX3759" fmla="*/ 1258554 w 9711199"/>
              <a:gd name="connsiteY3759" fmla="*/ 78619 h 276193"/>
              <a:gd name="connsiteX3760" fmla="*/ 995411 w 9711199"/>
              <a:gd name="connsiteY3760" fmla="*/ 53385 h 276193"/>
              <a:gd name="connsiteX3761" fmla="*/ 970177 w 9711199"/>
              <a:gd name="connsiteY3761" fmla="*/ 78619 h 276193"/>
              <a:gd name="connsiteX3762" fmla="*/ 995411 w 9711199"/>
              <a:gd name="connsiteY3762" fmla="*/ 103853 h 276193"/>
              <a:gd name="connsiteX3763" fmla="*/ 1020645 w 9711199"/>
              <a:gd name="connsiteY3763" fmla="*/ 78619 h 276193"/>
              <a:gd name="connsiteX3764" fmla="*/ 876455 w 9711199"/>
              <a:gd name="connsiteY3764" fmla="*/ 53385 h 276193"/>
              <a:gd name="connsiteX3765" fmla="*/ 851221 w 9711199"/>
              <a:gd name="connsiteY3765" fmla="*/ 78619 h 276193"/>
              <a:gd name="connsiteX3766" fmla="*/ 876455 w 9711199"/>
              <a:gd name="connsiteY3766" fmla="*/ 103853 h 276193"/>
              <a:gd name="connsiteX3767" fmla="*/ 901689 w 9711199"/>
              <a:gd name="connsiteY3767" fmla="*/ 78619 h 276193"/>
              <a:gd name="connsiteX3768" fmla="*/ 757500 w 9711199"/>
              <a:gd name="connsiteY3768" fmla="*/ 53385 h 276193"/>
              <a:gd name="connsiteX3769" fmla="*/ 732266 w 9711199"/>
              <a:gd name="connsiteY3769" fmla="*/ 78619 h 276193"/>
              <a:gd name="connsiteX3770" fmla="*/ 757500 w 9711199"/>
              <a:gd name="connsiteY3770" fmla="*/ 103853 h 276193"/>
              <a:gd name="connsiteX3771" fmla="*/ 782734 w 9711199"/>
              <a:gd name="connsiteY3771" fmla="*/ 78619 h 276193"/>
              <a:gd name="connsiteX3772" fmla="*/ 638545 w 9711199"/>
              <a:gd name="connsiteY3772" fmla="*/ 53385 h 276193"/>
              <a:gd name="connsiteX3773" fmla="*/ 613311 w 9711199"/>
              <a:gd name="connsiteY3773" fmla="*/ 78619 h 276193"/>
              <a:gd name="connsiteX3774" fmla="*/ 638545 w 9711199"/>
              <a:gd name="connsiteY3774" fmla="*/ 103853 h 276193"/>
              <a:gd name="connsiteX3775" fmla="*/ 663778 w 9711199"/>
              <a:gd name="connsiteY3775" fmla="*/ 78619 h 276193"/>
              <a:gd name="connsiteX3776" fmla="*/ 519590 w 9711199"/>
              <a:gd name="connsiteY3776" fmla="*/ 53385 h 276193"/>
              <a:gd name="connsiteX3777" fmla="*/ 494356 w 9711199"/>
              <a:gd name="connsiteY3777" fmla="*/ 78619 h 276193"/>
              <a:gd name="connsiteX3778" fmla="*/ 519590 w 9711199"/>
              <a:gd name="connsiteY3778" fmla="*/ 103853 h 276193"/>
              <a:gd name="connsiteX3779" fmla="*/ 544824 w 9711199"/>
              <a:gd name="connsiteY3779" fmla="*/ 78619 h 276193"/>
              <a:gd name="connsiteX3780" fmla="*/ 400634 w 9711199"/>
              <a:gd name="connsiteY3780" fmla="*/ 53385 h 276193"/>
              <a:gd name="connsiteX3781" fmla="*/ 375401 w 9711199"/>
              <a:gd name="connsiteY3781" fmla="*/ 78619 h 276193"/>
              <a:gd name="connsiteX3782" fmla="*/ 400634 w 9711199"/>
              <a:gd name="connsiteY3782" fmla="*/ 103853 h 276193"/>
              <a:gd name="connsiteX3783" fmla="*/ 425868 w 9711199"/>
              <a:gd name="connsiteY3783" fmla="*/ 78619 h 276193"/>
              <a:gd name="connsiteX3784" fmla="*/ 281679 w 9711199"/>
              <a:gd name="connsiteY3784" fmla="*/ 53385 h 276193"/>
              <a:gd name="connsiteX3785" fmla="*/ 256445 w 9711199"/>
              <a:gd name="connsiteY3785" fmla="*/ 78619 h 276193"/>
              <a:gd name="connsiteX3786" fmla="*/ 281679 w 9711199"/>
              <a:gd name="connsiteY3786" fmla="*/ 103853 h 276193"/>
              <a:gd name="connsiteX3787" fmla="*/ 306913 w 9711199"/>
              <a:gd name="connsiteY3787" fmla="*/ 78619 h 276193"/>
              <a:gd name="connsiteX3788" fmla="*/ 4771498 w 9711199"/>
              <a:gd name="connsiteY3788" fmla="*/ 34608 h 276193"/>
              <a:gd name="connsiteX3789" fmla="*/ 4752110 w 9711199"/>
              <a:gd name="connsiteY3789" fmla="*/ 53995 h 276193"/>
              <a:gd name="connsiteX3790" fmla="*/ 4767122 w 9711199"/>
              <a:gd name="connsiteY3790" fmla="*/ 69006 h 276193"/>
              <a:gd name="connsiteX3791" fmla="*/ 4786509 w 9711199"/>
              <a:gd name="connsiteY3791" fmla="*/ 49619 h 276193"/>
              <a:gd name="connsiteX3792" fmla="*/ 4820753 w 9711199"/>
              <a:gd name="connsiteY3792" fmla="*/ 34608 h 276193"/>
              <a:gd name="connsiteX3793" fmla="*/ 4805741 w 9711199"/>
              <a:gd name="connsiteY3793" fmla="*/ 49619 h 276193"/>
              <a:gd name="connsiteX3794" fmla="*/ 4830972 w 9711199"/>
              <a:gd name="connsiteY3794" fmla="*/ 74850 h 276193"/>
              <a:gd name="connsiteX3795" fmla="*/ 4845984 w 9711199"/>
              <a:gd name="connsiteY3795" fmla="*/ 59839 h 276193"/>
              <a:gd name="connsiteX3796" fmla="*/ 4890450 w 9711199"/>
              <a:gd name="connsiteY3796" fmla="*/ 34605 h 276193"/>
              <a:gd name="connsiteX3797" fmla="*/ 4865216 w 9711199"/>
              <a:gd name="connsiteY3797" fmla="*/ 59839 h 276193"/>
              <a:gd name="connsiteX3798" fmla="*/ 4880227 w 9711199"/>
              <a:gd name="connsiteY3798" fmla="*/ 74850 h 276193"/>
              <a:gd name="connsiteX3799" fmla="*/ 4905461 w 9711199"/>
              <a:gd name="connsiteY3799" fmla="*/ 49616 h 276193"/>
              <a:gd name="connsiteX3800" fmla="*/ 4939705 w 9711199"/>
              <a:gd name="connsiteY3800" fmla="*/ 34605 h 276193"/>
              <a:gd name="connsiteX3801" fmla="*/ 4924694 w 9711199"/>
              <a:gd name="connsiteY3801" fmla="*/ 49616 h 276193"/>
              <a:gd name="connsiteX3802" fmla="*/ 4944080 w 9711199"/>
              <a:gd name="connsiteY3802" fmla="*/ 69003 h 276193"/>
              <a:gd name="connsiteX3803" fmla="*/ 4959092 w 9711199"/>
              <a:gd name="connsiteY3803" fmla="*/ 53992 h 276193"/>
              <a:gd name="connsiteX3804" fmla="*/ 9454151 w 9711199"/>
              <a:gd name="connsiteY3804" fmla="*/ 28761 h 276193"/>
              <a:gd name="connsiteX3805" fmla="*/ 9439139 w 9711199"/>
              <a:gd name="connsiteY3805" fmla="*/ 43772 h 276193"/>
              <a:gd name="connsiteX3806" fmla="*/ 9464373 w 9711199"/>
              <a:gd name="connsiteY3806" fmla="*/ 69006 h 276193"/>
              <a:gd name="connsiteX3807" fmla="*/ 9479385 w 9711199"/>
              <a:gd name="connsiteY3807" fmla="*/ 53995 h 276193"/>
              <a:gd name="connsiteX3808" fmla="*/ 9404895 w 9711199"/>
              <a:gd name="connsiteY3808" fmla="*/ 28761 h 276193"/>
              <a:gd name="connsiteX3809" fmla="*/ 9379664 w 9711199"/>
              <a:gd name="connsiteY3809" fmla="*/ 53992 h 276193"/>
              <a:gd name="connsiteX3810" fmla="*/ 9394675 w 9711199"/>
              <a:gd name="connsiteY3810" fmla="*/ 69003 h 276193"/>
              <a:gd name="connsiteX3811" fmla="*/ 9419907 w 9711199"/>
              <a:gd name="connsiteY3811" fmla="*/ 43772 h 276193"/>
              <a:gd name="connsiteX3812" fmla="*/ 4707644 w 9711199"/>
              <a:gd name="connsiteY3812" fmla="*/ 28761 h 276193"/>
              <a:gd name="connsiteX3813" fmla="*/ 4692633 w 9711199"/>
              <a:gd name="connsiteY3813" fmla="*/ 43772 h 276193"/>
              <a:gd name="connsiteX3814" fmla="*/ 4717867 w 9711199"/>
              <a:gd name="connsiteY3814" fmla="*/ 69006 h 276193"/>
              <a:gd name="connsiteX3815" fmla="*/ 4732878 w 9711199"/>
              <a:gd name="connsiteY3815" fmla="*/ 53995 h 276193"/>
              <a:gd name="connsiteX3816" fmla="*/ 4658389 w 9711199"/>
              <a:gd name="connsiteY3816" fmla="*/ 28761 h 276193"/>
              <a:gd name="connsiteX3817" fmla="*/ 4633158 w 9711199"/>
              <a:gd name="connsiteY3817" fmla="*/ 53992 h 276193"/>
              <a:gd name="connsiteX3818" fmla="*/ 4648169 w 9711199"/>
              <a:gd name="connsiteY3818" fmla="*/ 69003 h 276193"/>
              <a:gd name="connsiteX3819" fmla="*/ 4673400 w 9711199"/>
              <a:gd name="connsiteY3819" fmla="*/ 43772 h 276193"/>
              <a:gd name="connsiteX3820" fmla="*/ 5885499 w 9711199"/>
              <a:gd name="connsiteY3820" fmla="*/ 28758 h 276193"/>
              <a:gd name="connsiteX3821" fmla="*/ 5870488 w 9711199"/>
              <a:gd name="connsiteY3821" fmla="*/ 43769 h 276193"/>
              <a:gd name="connsiteX3822" fmla="*/ 5895722 w 9711199"/>
              <a:gd name="connsiteY3822" fmla="*/ 69003 h 276193"/>
              <a:gd name="connsiteX3823" fmla="*/ 5910733 w 9711199"/>
              <a:gd name="connsiteY3823" fmla="*/ 53992 h 276193"/>
              <a:gd name="connsiteX3824" fmla="*/ 5836244 w 9711199"/>
              <a:gd name="connsiteY3824" fmla="*/ 28758 h 276193"/>
              <a:gd name="connsiteX3825" fmla="*/ 5811011 w 9711199"/>
              <a:gd name="connsiteY3825" fmla="*/ 53992 h 276193"/>
              <a:gd name="connsiteX3826" fmla="*/ 5826022 w 9711199"/>
              <a:gd name="connsiteY3826" fmla="*/ 69003 h 276193"/>
              <a:gd name="connsiteX3827" fmla="*/ 5851256 w 9711199"/>
              <a:gd name="connsiteY3827" fmla="*/ 43770 h 276193"/>
              <a:gd name="connsiteX3828" fmla="*/ 1138993 w 9711199"/>
              <a:gd name="connsiteY3828" fmla="*/ 28758 h 276193"/>
              <a:gd name="connsiteX3829" fmla="*/ 1123981 w 9711199"/>
              <a:gd name="connsiteY3829" fmla="*/ 43769 h 276193"/>
              <a:gd name="connsiteX3830" fmla="*/ 1149215 w 9711199"/>
              <a:gd name="connsiteY3830" fmla="*/ 69003 h 276193"/>
              <a:gd name="connsiteX3831" fmla="*/ 1164227 w 9711199"/>
              <a:gd name="connsiteY3831" fmla="*/ 53992 h 276193"/>
              <a:gd name="connsiteX3832" fmla="*/ 1089738 w 9711199"/>
              <a:gd name="connsiteY3832" fmla="*/ 28758 h 276193"/>
              <a:gd name="connsiteX3833" fmla="*/ 1064505 w 9711199"/>
              <a:gd name="connsiteY3833" fmla="*/ 53992 h 276193"/>
              <a:gd name="connsiteX3834" fmla="*/ 1079516 w 9711199"/>
              <a:gd name="connsiteY3834" fmla="*/ 69003 h 276193"/>
              <a:gd name="connsiteX3835" fmla="*/ 1104750 w 9711199"/>
              <a:gd name="connsiteY3835" fmla="*/ 43770 h 276193"/>
              <a:gd name="connsiteX3836" fmla="*/ 9335197 w 9711199"/>
              <a:gd name="connsiteY3836" fmla="*/ 28758 h 276193"/>
              <a:gd name="connsiteX3837" fmla="*/ 9320187 w 9711199"/>
              <a:gd name="connsiteY3837" fmla="*/ 43769 h 276193"/>
              <a:gd name="connsiteX3838" fmla="*/ 9345421 w 9711199"/>
              <a:gd name="connsiteY3838" fmla="*/ 69003 h 276193"/>
              <a:gd name="connsiteX3839" fmla="*/ 9360431 w 9711199"/>
              <a:gd name="connsiteY3839" fmla="*/ 53992 h 276193"/>
              <a:gd name="connsiteX3840" fmla="*/ 9285943 w 9711199"/>
              <a:gd name="connsiteY3840" fmla="*/ 28758 h 276193"/>
              <a:gd name="connsiteX3841" fmla="*/ 9260709 w 9711199"/>
              <a:gd name="connsiteY3841" fmla="*/ 53992 h 276193"/>
              <a:gd name="connsiteX3842" fmla="*/ 9275720 w 9711199"/>
              <a:gd name="connsiteY3842" fmla="*/ 69003 h 276193"/>
              <a:gd name="connsiteX3843" fmla="*/ 9300954 w 9711199"/>
              <a:gd name="connsiteY3843" fmla="*/ 43769 h 276193"/>
              <a:gd name="connsiteX3844" fmla="*/ 9216243 w 9711199"/>
              <a:gd name="connsiteY3844" fmla="*/ 28758 h 276193"/>
              <a:gd name="connsiteX3845" fmla="*/ 9201231 w 9711199"/>
              <a:gd name="connsiteY3845" fmla="*/ 43769 h 276193"/>
              <a:gd name="connsiteX3846" fmla="*/ 9226465 w 9711199"/>
              <a:gd name="connsiteY3846" fmla="*/ 69003 h 276193"/>
              <a:gd name="connsiteX3847" fmla="*/ 9241477 w 9711199"/>
              <a:gd name="connsiteY3847" fmla="*/ 53992 h 276193"/>
              <a:gd name="connsiteX3848" fmla="*/ 9166987 w 9711199"/>
              <a:gd name="connsiteY3848" fmla="*/ 28758 h 276193"/>
              <a:gd name="connsiteX3849" fmla="*/ 9141753 w 9711199"/>
              <a:gd name="connsiteY3849" fmla="*/ 53992 h 276193"/>
              <a:gd name="connsiteX3850" fmla="*/ 9156765 w 9711199"/>
              <a:gd name="connsiteY3850" fmla="*/ 69003 h 276193"/>
              <a:gd name="connsiteX3851" fmla="*/ 9181999 w 9711199"/>
              <a:gd name="connsiteY3851" fmla="*/ 43769 h 276193"/>
              <a:gd name="connsiteX3852" fmla="*/ 9097287 w 9711199"/>
              <a:gd name="connsiteY3852" fmla="*/ 28758 h 276193"/>
              <a:gd name="connsiteX3853" fmla="*/ 9082276 w 9711199"/>
              <a:gd name="connsiteY3853" fmla="*/ 43769 h 276193"/>
              <a:gd name="connsiteX3854" fmla="*/ 9107510 w 9711199"/>
              <a:gd name="connsiteY3854" fmla="*/ 69003 h 276193"/>
              <a:gd name="connsiteX3855" fmla="*/ 9122521 w 9711199"/>
              <a:gd name="connsiteY3855" fmla="*/ 53992 h 276193"/>
              <a:gd name="connsiteX3856" fmla="*/ 9048033 w 9711199"/>
              <a:gd name="connsiteY3856" fmla="*/ 28758 h 276193"/>
              <a:gd name="connsiteX3857" fmla="*/ 9022799 w 9711199"/>
              <a:gd name="connsiteY3857" fmla="*/ 53992 h 276193"/>
              <a:gd name="connsiteX3858" fmla="*/ 9037809 w 9711199"/>
              <a:gd name="connsiteY3858" fmla="*/ 69003 h 276193"/>
              <a:gd name="connsiteX3859" fmla="*/ 9063043 w 9711199"/>
              <a:gd name="connsiteY3859" fmla="*/ 43769 h 276193"/>
              <a:gd name="connsiteX3860" fmla="*/ 8978332 w 9711199"/>
              <a:gd name="connsiteY3860" fmla="*/ 28758 h 276193"/>
              <a:gd name="connsiteX3861" fmla="*/ 8963321 w 9711199"/>
              <a:gd name="connsiteY3861" fmla="*/ 43769 h 276193"/>
              <a:gd name="connsiteX3862" fmla="*/ 8988555 w 9711199"/>
              <a:gd name="connsiteY3862" fmla="*/ 69003 h 276193"/>
              <a:gd name="connsiteX3863" fmla="*/ 9003566 w 9711199"/>
              <a:gd name="connsiteY3863" fmla="*/ 53992 h 276193"/>
              <a:gd name="connsiteX3864" fmla="*/ 8929077 w 9711199"/>
              <a:gd name="connsiteY3864" fmla="*/ 28758 h 276193"/>
              <a:gd name="connsiteX3865" fmla="*/ 8903843 w 9711199"/>
              <a:gd name="connsiteY3865" fmla="*/ 53992 h 276193"/>
              <a:gd name="connsiteX3866" fmla="*/ 8918855 w 9711199"/>
              <a:gd name="connsiteY3866" fmla="*/ 69003 h 276193"/>
              <a:gd name="connsiteX3867" fmla="*/ 8944089 w 9711199"/>
              <a:gd name="connsiteY3867" fmla="*/ 43769 h 276193"/>
              <a:gd name="connsiteX3868" fmla="*/ 8859377 w 9711199"/>
              <a:gd name="connsiteY3868" fmla="*/ 28758 h 276193"/>
              <a:gd name="connsiteX3869" fmla="*/ 8844365 w 9711199"/>
              <a:gd name="connsiteY3869" fmla="*/ 43769 h 276193"/>
              <a:gd name="connsiteX3870" fmla="*/ 8869599 w 9711199"/>
              <a:gd name="connsiteY3870" fmla="*/ 69003 h 276193"/>
              <a:gd name="connsiteX3871" fmla="*/ 8884611 w 9711199"/>
              <a:gd name="connsiteY3871" fmla="*/ 53992 h 276193"/>
              <a:gd name="connsiteX3872" fmla="*/ 8810122 w 9711199"/>
              <a:gd name="connsiteY3872" fmla="*/ 28758 h 276193"/>
              <a:gd name="connsiteX3873" fmla="*/ 8784888 w 9711199"/>
              <a:gd name="connsiteY3873" fmla="*/ 53992 h 276193"/>
              <a:gd name="connsiteX3874" fmla="*/ 8799899 w 9711199"/>
              <a:gd name="connsiteY3874" fmla="*/ 69003 h 276193"/>
              <a:gd name="connsiteX3875" fmla="*/ 8825133 w 9711199"/>
              <a:gd name="connsiteY3875" fmla="*/ 43769 h 276193"/>
              <a:gd name="connsiteX3876" fmla="*/ 8740421 w 9711199"/>
              <a:gd name="connsiteY3876" fmla="*/ 28758 h 276193"/>
              <a:gd name="connsiteX3877" fmla="*/ 8725411 w 9711199"/>
              <a:gd name="connsiteY3877" fmla="*/ 43769 h 276193"/>
              <a:gd name="connsiteX3878" fmla="*/ 8750645 w 9711199"/>
              <a:gd name="connsiteY3878" fmla="*/ 69003 h 276193"/>
              <a:gd name="connsiteX3879" fmla="*/ 8765655 w 9711199"/>
              <a:gd name="connsiteY3879" fmla="*/ 53992 h 276193"/>
              <a:gd name="connsiteX3880" fmla="*/ 8691167 w 9711199"/>
              <a:gd name="connsiteY3880" fmla="*/ 28758 h 276193"/>
              <a:gd name="connsiteX3881" fmla="*/ 8665933 w 9711199"/>
              <a:gd name="connsiteY3881" fmla="*/ 53992 h 276193"/>
              <a:gd name="connsiteX3882" fmla="*/ 8680944 w 9711199"/>
              <a:gd name="connsiteY3882" fmla="*/ 69003 h 276193"/>
              <a:gd name="connsiteX3883" fmla="*/ 8706178 w 9711199"/>
              <a:gd name="connsiteY3883" fmla="*/ 43769 h 276193"/>
              <a:gd name="connsiteX3884" fmla="*/ 8621467 w 9711199"/>
              <a:gd name="connsiteY3884" fmla="*/ 28758 h 276193"/>
              <a:gd name="connsiteX3885" fmla="*/ 8606455 w 9711199"/>
              <a:gd name="connsiteY3885" fmla="*/ 43769 h 276193"/>
              <a:gd name="connsiteX3886" fmla="*/ 8631689 w 9711199"/>
              <a:gd name="connsiteY3886" fmla="*/ 69003 h 276193"/>
              <a:gd name="connsiteX3887" fmla="*/ 8646701 w 9711199"/>
              <a:gd name="connsiteY3887" fmla="*/ 53992 h 276193"/>
              <a:gd name="connsiteX3888" fmla="*/ 8572211 w 9711199"/>
              <a:gd name="connsiteY3888" fmla="*/ 28758 h 276193"/>
              <a:gd name="connsiteX3889" fmla="*/ 8546977 w 9711199"/>
              <a:gd name="connsiteY3889" fmla="*/ 53992 h 276193"/>
              <a:gd name="connsiteX3890" fmla="*/ 8561989 w 9711199"/>
              <a:gd name="connsiteY3890" fmla="*/ 69003 h 276193"/>
              <a:gd name="connsiteX3891" fmla="*/ 8587223 w 9711199"/>
              <a:gd name="connsiteY3891" fmla="*/ 43769 h 276193"/>
              <a:gd name="connsiteX3892" fmla="*/ 8502511 w 9711199"/>
              <a:gd name="connsiteY3892" fmla="*/ 28758 h 276193"/>
              <a:gd name="connsiteX3893" fmla="*/ 8487500 w 9711199"/>
              <a:gd name="connsiteY3893" fmla="*/ 43769 h 276193"/>
              <a:gd name="connsiteX3894" fmla="*/ 8512734 w 9711199"/>
              <a:gd name="connsiteY3894" fmla="*/ 69003 h 276193"/>
              <a:gd name="connsiteX3895" fmla="*/ 8527745 w 9711199"/>
              <a:gd name="connsiteY3895" fmla="*/ 53992 h 276193"/>
              <a:gd name="connsiteX3896" fmla="*/ 8453256 w 9711199"/>
              <a:gd name="connsiteY3896" fmla="*/ 28758 h 276193"/>
              <a:gd name="connsiteX3897" fmla="*/ 8428022 w 9711199"/>
              <a:gd name="connsiteY3897" fmla="*/ 53992 h 276193"/>
              <a:gd name="connsiteX3898" fmla="*/ 8443033 w 9711199"/>
              <a:gd name="connsiteY3898" fmla="*/ 69003 h 276193"/>
              <a:gd name="connsiteX3899" fmla="*/ 8468267 w 9711199"/>
              <a:gd name="connsiteY3899" fmla="*/ 43769 h 276193"/>
              <a:gd name="connsiteX3900" fmla="*/ 8383556 w 9711199"/>
              <a:gd name="connsiteY3900" fmla="*/ 28758 h 276193"/>
              <a:gd name="connsiteX3901" fmla="*/ 8368545 w 9711199"/>
              <a:gd name="connsiteY3901" fmla="*/ 43769 h 276193"/>
              <a:gd name="connsiteX3902" fmla="*/ 8393779 w 9711199"/>
              <a:gd name="connsiteY3902" fmla="*/ 69003 h 276193"/>
              <a:gd name="connsiteX3903" fmla="*/ 8408790 w 9711199"/>
              <a:gd name="connsiteY3903" fmla="*/ 53992 h 276193"/>
              <a:gd name="connsiteX3904" fmla="*/ 8334301 w 9711199"/>
              <a:gd name="connsiteY3904" fmla="*/ 28758 h 276193"/>
              <a:gd name="connsiteX3905" fmla="*/ 8309067 w 9711199"/>
              <a:gd name="connsiteY3905" fmla="*/ 53992 h 276193"/>
              <a:gd name="connsiteX3906" fmla="*/ 8324078 w 9711199"/>
              <a:gd name="connsiteY3906" fmla="*/ 69003 h 276193"/>
              <a:gd name="connsiteX3907" fmla="*/ 8349312 w 9711199"/>
              <a:gd name="connsiteY3907" fmla="*/ 43769 h 276193"/>
              <a:gd name="connsiteX3908" fmla="*/ 8264601 w 9711199"/>
              <a:gd name="connsiteY3908" fmla="*/ 28758 h 276193"/>
              <a:gd name="connsiteX3909" fmla="*/ 8249589 w 9711199"/>
              <a:gd name="connsiteY3909" fmla="*/ 43769 h 276193"/>
              <a:gd name="connsiteX3910" fmla="*/ 8274823 w 9711199"/>
              <a:gd name="connsiteY3910" fmla="*/ 69003 h 276193"/>
              <a:gd name="connsiteX3911" fmla="*/ 8289835 w 9711199"/>
              <a:gd name="connsiteY3911" fmla="*/ 53992 h 276193"/>
              <a:gd name="connsiteX3912" fmla="*/ 8215346 w 9711199"/>
              <a:gd name="connsiteY3912" fmla="*/ 28758 h 276193"/>
              <a:gd name="connsiteX3913" fmla="*/ 8190112 w 9711199"/>
              <a:gd name="connsiteY3913" fmla="*/ 53992 h 276193"/>
              <a:gd name="connsiteX3914" fmla="*/ 8205123 w 9711199"/>
              <a:gd name="connsiteY3914" fmla="*/ 69003 h 276193"/>
              <a:gd name="connsiteX3915" fmla="*/ 8230357 w 9711199"/>
              <a:gd name="connsiteY3915" fmla="*/ 43769 h 276193"/>
              <a:gd name="connsiteX3916" fmla="*/ 8145646 w 9711199"/>
              <a:gd name="connsiteY3916" fmla="*/ 28758 h 276193"/>
              <a:gd name="connsiteX3917" fmla="*/ 8130634 w 9711199"/>
              <a:gd name="connsiteY3917" fmla="*/ 43769 h 276193"/>
              <a:gd name="connsiteX3918" fmla="*/ 8155868 w 9711199"/>
              <a:gd name="connsiteY3918" fmla="*/ 69003 h 276193"/>
              <a:gd name="connsiteX3919" fmla="*/ 8170880 w 9711199"/>
              <a:gd name="connsiteY3919" fmla="*/ 53992 h 276193"/>
              <a:gd name="connsiteX3920" fmla="*/ 8096391 w 9711199"/>
              <a:gd name="connsiteY3920" fmla="*/ 28758 h 276193"/>
              <a:gd name="connsiteX3921" fmla="*/ 8071157 w 9711199"/>
              <a:gd name="connsiteY3921" fmla="*/ 53992 h 276193"/>
              <a:gd name="connsiteX3922" fmla="*/ 8086168 w 9711199"/>
              <a:gd name="connsiteY3922" fmla="*/ 69003 h 276193"/>
              <a:gd name="connsiteX3923" fmla="*/ 8111402 w 9711199"/>
              <a:gd name="connsiteY3923" fmla="*/ 43769 h 276193"/>
              <a:gd name="connsiteX3924" fmla="*/ 8026690 w 9711199"/>
              <a:gd name="connsiteY3924" fmla="*/ 28758 h 276193"/>
              <a:gd name="connsiteX3925" fmla="*/ 8011679 w 9711199"/>
              <a:gd name="connsiteY3925" fmla="*/ 43769 h 276193"/>
              <a:gd name="connsiteX3926" fmla="*/ 8036913 w 9711199"/>
              <a:gd name="connsiteY3926" fmla="*/ 69003 h 276193"/>
              <a:gd name="connsiteX3927" fmla="*/ 8051924 w 9711199"/>
              <a:gd name="connsiteY3927" fmla="*/ 53992 h 276193"/>
              <a:gd name="connsiteX3928" fmla="*/ 7977436 w 9711199"/>
              <a:gd name="connsiteY3928" fmla="*/ 28758 h 276193"/>
              <a:gd name="connsiteX3929" fmla="*/ 7952202 w 9711199"/>
              <a:gd name="connsiteY3929" fmla="*/ 53992 h 276193"/>
              <a:gd name="connsiteX3930" fmla="*/ 7967213 w 9711199"/>
              <a:gd name="connsiteY3930" fmla="*/ 69003 h 276193"/>
              <a:gd name="connsiteX3931" fmla="*/ 7992447 w 9711199"/>
              <a:gd name="connsiteY3931" fmla="*/ 43769 h 276193"/>
              <a:gd name="connsiteX3932" fmla="*/ 7907735 w 9711199"/>
              <a:gd name="connsiteY3932" fmla="*/ 28758 h 276193"/>
              <a:gd name="connsiteX3933" fmla="*/ 7892724 w 9711199"/>
              <a:gd name="connsiteY3933" fmla="*/ 43769 h 276193"/>
              <a:gd name="connsiteX3934" fmla="*/ 7917958 w 9711199"/>
              <a:gd name="connsiteY3934" fmla="*/ 69003 h 276193"/>
              <a:gd name="connsiteX3935" fmla="*/ 7932969 w 9711199"/>
              <a:gd name="connsiteY3935" fmla="*/ 53992 h 276193"/>
              <a:gd name="connsiteX3936" fmla="*/ 7858480 w 9711199"/>
              <a:gd name="connsiteY3936" fmla="*/ 28758 h 276193"/>
              <a:gd name="connsiteX3937" fmla="*/ 7833246 w 9711199"/>
              <a:gd name="connsiteY3937" fmla="*/ 53992 h 276193"/>
              <a:gd name="connsiteX3938" fmla="*/ 7848258 w 9711199"/>
              <a:gd name="connsiteY3938" fmla="*/ 69003 h 276193"/>
              <a:gd name="connsiteX3939" fmla="*/ 7873492 w 9711199"/>
              <a:gd name="connsiteY3939" fmla="*/ 43769 h 276193"/>
              <a:gd name="connsiteX3940" fmla="*/ 7788780 w 9711199"/>
              <a:gd name="connsiteY3940" fmla="*/ 28758 h 276193"/>
              <a:gd name="connsiteX3941" fmla="*/ 7773769 w 9711199"/>
              <a:gd name="connsiteY3941" fmla="*/ 43769 h 276193"/>
              <a:gd name="connsiteX3942" fmla="*/ 7799003 w 9711199"/>
              <a:gd name="connsiteY3942" fmla="*/ 69003 h 276193"/>
              <a:gd name="connsiteX3943" fmla="*/ 7814014 w 9711199"/>
              <a:gd name="connsiteY3943" fmla="*/ 53992 h 276193"/>
              <a:gd name="connsiteX3944" fmla="*/ 7739525 w 9711199"/>
              <a:gd name="connsiteY3944" fmla="*/ 28758 h 276193"/>
              <a:gd name="connsiteX3945" fmla="*/ 7714291 w 9711199"/>
              <a:gd name="connsiteY3945" fmla="*/ 53992 h 276193"/>
              <a:gd name="connsiteX3946" fmla="*/ 7729302 w 9711199"/>
              <a:gd name="connsiteY3946" fmla="*/ 69003 h 276193"/>
              <a:gd name="connsiteX3947" fmla="*/ 7754536 w 9711199"/>
              <a:gd name="connsiteY3947" fmla="*/ 43769 h 276193"/>
              <a:gd name="connsiteX3948" fmla="*/ 7669825 w 9711199"/>
              <a:gd name="connsiteY3948" fmla="*/ 28758 h 276193"/>
              <a:gd name="connsiteX3949" fmla="*/ 7654814 w 9711199"/>
              <a:gd name="connsiteY3949" fmla="*/ 43769 h 276193"/>
              <a:gd name="connsiteX3950" fmla="*/ 7680048 w 9711199"/>
              <a:gd name="connsiteY3950" fmla="*/ 69003 h 276193"/>
              <a:gd name="connsiteX3951" fmla="*/ 7695059 w 9711199"/>
              <a:gd name="connsiteY3951" fmla="*/ 53992 h 276193"/>
              <a:gd name="connsiteX3952" fmla="*/ 7620570 w 9711199"/>
              <a:gd name="connsiteY3952" fmla="*/ 28758 h 276193"/>
              <a:gd name="connsiteX3953" fmla="*/ 7595336 w 9711199"/>
              <a:gd name="connsiteY3953" fmla="*/ 53992 h 276193"/>
              <a:gd name="connsiteX3954" fmla="*/ 7610347 w 9711199"/>
              <a:gd name="connsiteY3954" fmla="*/ 69003 h 276193"/>
              <a:gd name="connsiteX3955" fmla="*/ 7635581 w 9711199"/>
              <a:gd name="connsiteY3955" fmla="*/ 43769 h 276193"/>
              <a:gd name="connsiteX3956" fmla="*/ 7550870 w 9711199"/>
              <a:gd name="connsiteY3956" fmla="*/ 28758 h 276193"/>
              <a:gd name="connsiteX3957" fmla="*/ 7535858 w 9711199"/>
              <a:gd name="connsiteY3957" fmla="*/ 43769 h 276193"/>
              <a:gd name="connsiteX3958" fmla="*/ 7561092 w 9711199"/>
              <a:gd name="connsiteY3958" fmla="*/ 69003 h 276193"/>
              <a:gd name="connsiteX3959" fmla="*/ 7576104 w 9711199"/>
              <a:gd name="connsiteY3959" fmla="*/ 53992 h 276193"/>
              <a:gd name="connsiteX3960" fmla="*/ 7501615 w 9711199"/>
              <a:gd name="connsiteY3960" fmla="*/ 28758 h 276193"/>
              <a:gd name="connsiteX3961" fmla="*/ 7476381 w 9711199"/>
              <a:gd name="connsiteY3961" fmla="*/ 53992 h 276193"/>
              <a:gd name="connsiteX3962" fmla="*/ 7491392 w 9711199"/>
              <a:gd name="connsiteY3962" fmla="*/ 69003 h 276193"/>
              <a:gd name="connsiteX3963" fmla="*/ 7516626 w 9711199"/>
              <a:gd name="connsiteY3963" fmla="*/ 43769 h 276193"/>
              <a:gd name="connsiteX3964" fmla="*/ 7431914 w 9711199"/>
              <a:gd name="connsiteY3964" fmla="*/ 28758 h 276193"/>
              <a:gd name="connsiteX3965" fmla="*/ 7416903 w 9711199"/>
              <a:gd name="connsiteY3965" fmla="*/ 43769 h 276193"/>
              <a:gd name="connsiteX3966" fmla="*/ 7442137 w 9711199"/>
              <a:gd name="connsiteY3966" fmla="*/ 69003 h 276193"/>
              <a:gd name="connsiteX3967" fmla="*/ 7457148 w 9711199"/>
              <a:gd name="connsiteY3967" fmla="*/ 53992 h 276193"/>
              <a:gd name="connsiteX3968" fmla="*/ 7382660 w 9711199"/>
              <a:gd name="connsiteY3968" fmla="*/ 28758 h 276193"/>
              <a:gd name="connsiteX3969" fmla="*/ 7357426 w 9711199"/>
              <a:gd name="connsiteY3969" fmla="*/ 53992 h 276193"/>
              <a:gd name="connsiteX3970" fmla="*/ 7372437 w 9711199"/>
              <a:gd name="connsiteY3970" fmla="*/ 69003 h 276193"/>
              <a:gd name="connsiteX3971" fmla="*/ 7397671 w 9711199"/>
              <a:gd name="connsiteY3971" fmla="*/ 43769 h 276193"/>
              <a:gd name="connsiteX3972" fmla="*/ 7312959 w 9711199"/>
              <a:gd name="connsiteY3972" fmla="*/ 28758 h 276193"/>
              <a:gd name="connsiteX3973" fmla="*/ 7297948 w 9711199"/>
              <a:gd name="connsiteY3973" fmla="*/ 43769 h 276193"/>
              <a:gd name="connsiteX3974" fmla="*/ 7323182 w 9711199"/>
              <a:gd name="connsiteY3974" fmla="*/ 69003 h 276193"/>
              <a:gd name="connsiteX3975" fmla="*/ 7338193 w 9711199"/>
              <a:gd name="connsiteY3975" fmla="*/ 53992 h 276193"/>
              <a:gd name="connsiteX3976" fmla="*/ 7263704 w 9711199"/>
              <a:gd name="connsiteY3976" fmla="*/ 28758 h 276193"/>
              <a:gd name="connsiteX3977" fmla="*/ 7238470 w 9711199"/>
              <a:gd name="connsiteY3977" fmla="*/ 53992 h 276193"/>
              <a:gd name="connsiteX3978" fmla="*/ 7253482 w 9711199"/>
              <a:gd name="connsiteY3978" fmla="*/ 69003 h 276193"/>
              <a:gd name="connsiteX3979" fmla="*/ 7278716 w 9711199"/>
              <a:gd name="connsiteY3979" fmla="*/ 43769 h 276193"/>
              <a:gd name="connsiteX3980" fmla="*/ 7194004 w 9711199"/>
              <a:gd name="connsiteY3980" fmla="*/ 28758 h 276193"/>
              <a:gd name="connsiteX3981" fmla="*/ 7178993 w 9711199"/>
              <a:gd name="connsiteY3981" fmla="*/ 43769 h 276193"/>
              <a:gd name="connsiteX3982" fmla="*/ 7204227 w 9711199"/>
              <a:gd name="connsiteY3982" fmla="*/ 69003 h 276193"/>
              <a:gd name="connsiteX3983" fmla="*/ 7219238 w 9711199"/>
              <a:gd name="connsiteY3983" fmla="*/ 53992 h 276193"/>
              <a:gd name="connsiteX3984" fmla="*/ 7144749 w 9711199"/>
              <a:gd name="connsiteY3984" fmla="*/ 28758 h 276193"/>
              <a:gd name="connsiteX3985" fmla="*/ 7119515 w 9711199"/>
              <a:gd name="connsiteY3985" fmla="*/ 53992 h 276193"/>
              <a:gd name="connsiteX3986" fmla="*/ 7134526 w 9711199"/>
              <a:gd name="connsiteY3986" fmla="*/ 69003 h 276193"/>
              <a:gd name="connsiteX3987" fmla="*/ 7159760 w 9711199"/>
              <a:gd name="connsiteY3987" fmla="*/ 43769 h 276193"/>
              <a:gd name="connsiteX3988" fmla="*/ 7075049 w 9711199"/>
              <a:gd name="connsiteY3988" fmla="*/ 28758 h 276193"/>
              <a:gd name="connsiteX3989" fmla="*/ 7060038 w 9711199"/>
              <a:gd name="connsiteY3989" fmla="*/ 43769 h 276193"/>
              <a:gd name="connsiteX3990" fmla="*/ 7085272 w 9711199"/>
              <a:gd name="connsiteY3990" fmla="*/ 69003 h 276193"/>
              <a:gd name="connsiteX3991" fmla="*/ 7100283 w 9711199"/>
              <a:gd name="connsiteY3991" fmla="*/ 53992 h 276193"/>
              <a:gd name="connsiteX3992" fmla="*/ 7025794 w 9711199"/>
              <a:gd name="connsiteY3992" fmla="*/ 28758 h 276193"/>
              <a:gd name="connsiteX3993" fmla="*/ 7000560 w 9711199"/>
              <a:gd name="connsiteY3993" fmla="*/ 53992 h 276193"/>
              <a:gd name="connsiteX3994" fmla="*/ 7015571 w 9711199"/>
              <a:gd name="connsiteY3994" fmla="*/ 69003 h 276193"/>
              <a:gd name="connsiteX3995" fmla="*/ 7040805 w 9711199"/>
              <a:gd name="connsiteY3995" fmla="*/ 43769 h 276193"/>
              <a:gd name="connsiteX3996" fmla="*/ 6956094 w 9711199"/>
              <a:gd name="connsiteY3996" fmla="*/ 28758 h 276193"/>
              <a:gd name="connsiteX3997" fmla="*/ 6941082 w 9711199"/>
              <a:gd name="connsiteY3997" fmla="*/ 43769 h 276193"/>
              <a:gd name="connsiteX3998" fmla="*/ 6966316 w 9711199"/>
              <a:gd name="connsiteY3998" fmla="*/ 69003 h 276193"/>
              <a:gd name="connsiteX3999" fmla="*/ 6981328 w 9711199"/>
              <a:gd name="connsiteY3999" fmla="*/ 53992 h 276193"/>
              <a:gd name="connsiteX4000" fmla="*/ 6906839 w 9711199"/>
              <a:gd name="connsiteY4000" fmla="*/ 28758 h 276193"/>
              <a:gd name="connsiteX4001" fmla="*/ 6881605 w 9711199"/>
              <a:gd name="connsiteY4001" fmla="*/ 53992 h 276193"/>
              <a:gd name="connsiteX4002" fmla="*/ 6896616 w 9711199"/>
              <a:gd name="connsiteY4002" fmla="*/ 69003 h 276193"/>
              <a:gd name="connsiteX4003" fmla="*/ 6921850 w 9711199"/>
              <a:gd name="connsiteY4003" fmla="*/ 43769 h 276193"/>
              <a:gd name="connsiteX4004" fmla="*/ 6837139 w 9711199"/>
              <a:gd name="connsiteY4004" fmla="*/ 28758 h 276193"/>
              <a:gd name="connsiteX4005" fmla="*/ 6822128 w 9711199"/>
              <a:gd name="connsiteY4005" fmla="*/ 43769 h 276193"/>
              <a:gd name="connsiteX4006" fmla="*/ 6847361 w 9711199"/>
              <a:gd name="connsiteY4006" fmla="*/ 69003 h 276193"/>
              <a:gd name="connsiteX4007" fmla="*/ 6862373 w 9711199"/>
              <a:gd name="connsiteY4007" fmla="*/ 53992 h 276193"/>
              <a:gd name="connsiteX4008" fmla="*/ 6787885 w 9711199"/>
              <a:gd name="connsiteY4008" fmla="*/ 28758 h 276193"/>
              <a:gd name="connsiteX4009" fmla="*/ 6762651 w 9711199"/>
              <a:gd name="connsiteY4009" fmla="*/ 53991 h 276193"/>
              <a:gd name="connsiteX4010" fmla="*/ 6777662 w 9711199"/>
              <a:gd name="connsiteY4010" fmla="*/ 69002 h 276193"/>
              <a:gd name="connsiteX4011" fmla="*/ 6802896 w 9711199"/>
              <a:gd name="connsiteY4011" fmla="*/ 43769 h 276193"/>
              <a:gd name="connsiteX4012" fmla="*/ 6718186 w 9711199"/>
              <a:gd name="connsiteY4012" fmla="*/ 28758 h 276193"/>
              <a:gd name="connsiteX4013" fmla="*/ 6703175 w 9711199"/>
              <a:gd name="connsiteY4013" fmla="*/ 43769 h 276193"/>
              <a:gd name="connsiteX4014" fmla="*/ 6728408 w 9711199"/>
              <a:gd name="connsiteY4014" fmla="*/ 69002 h 276193"/>
              <a:gd name="connsiteX4015" fmla="*/ 6743419 w 9711199"/>
              <a:gd name="connsiteY4015" fmla="*/ 53991 h 276193"/>
              <a:gd name="connsiteX4016" fmla="*/ 6668931 w 9711199"/>
              <a:gd name="connsiteY4016" fmla="*/ 28758 h 276193"/>
              <a:gd name="connsiteX4017" fmla="*/ 6643696 w 9711199"/>
              <a:gd name="connsiteY4017" fmla="*/ 53993 h 276193"/>
              <a:gd name="connsiteX4018" fmla="*/ 6658707 w 9711199"/>
              <a:gd name="connsiteY4018" fmla="*/ 69003 h 276193"/>
              <a:gd name="connsiteX4019" fmla="*/ 6683942 w 9711199"/>
              <a:gd name="connsiteY4019" fmla="*/ 43769 h 276193"/>
              <a:gd name="connsiteX4020" fmla="*/ 6599229 w 9711199"/>
              <a:gd name="connsiteY4020" fmla="*/ 28758 h 276193"/>
              <a:gd name="connsiteX4021" fmla="*/ 6584218 w 9711199"/>
              <a:gd name="connsiteY4021" fmla="*/ 43769 h 276193"/>
              <a:gd name="connsiteX4022" fmla="*/ 6609452 w 9711199"/>
              <a:gd name="connsiteY4022" fmla="*/ 69003 h 276193"/>
              <a:gd name="connsiteX4023" fmla="*/ 6624464 w 9711199"/>
              <a:gd name="connsiteY4023" fmla="*/ 53992 h 276193"/>
              <a:gd name="connsiteX4024" fmla="*/ 6549974 w 9711199"/>
              <a:gd name="connsiteY4024" fmla="*/ 28758 h 276193"/>
              <a:gd name="connsiteX4025" fmla="*/ 6524741 w 9711199"/>
              <a:gd name="connsiteY4025" fmla="*/ 53991 h 276193"/>
              <a:gd name="connsiteX4026" fmla="*/ 6539752 w 9711199"/>
              <a:gd name="connsiteY4026" fmla="*/ 69002 h 276193"/>
              <a:gd name="connsiteX4027" fmla="*/ 6564985 w 9711199"/>
              <a:gd name="connsiteY4027" fmla="*/ 43769 h 276193"/>
              <a:gd name="connsiteX4028" fmla="*/ 6480275 w 9711199"/>
              <a:gd name="connsiteY4028" fmla="*/ 28758 h 276193"/>
              <a:gd name="connsiteX4029" fmla="*/ 6465264 w 9711199"/>
              <a:gd name="connsiteY4029" fmla="*/ 43769 h 276193"/>
              <a:gd name="connsiteX4030" fmla="*/ 6490497 w 9711199"/>
              <a:gd name="connsiteY4030" fmla="*/ 69002 h 276193"/>
              <a:gd name="connsiteX4031" fmla="*/ 6505509 w 9711199"/>
              <a:gd name="connsiteY4031" fmla="*/ 53991 h 276193"/>
              <a:gd name="connsiteX4032" fmla="*/ 6431021 w 9711199"/>
              <a:gd name="connsiteY4032" fmla="*/ 28758 h 276193"/>
              <a:gd name="connsiteX4033" fmla="*/ 6405786 w 9711199"/>
              <a:gd name="connsiteY4033" fmla="*/ 53993 h 276193"/>
              <a:gd name="connsiteX4034" fmla="*/ 6420797 w 9711199"/>
              <a:gd name="connsiteY4034" fmla="*/ 69004 h 276193"/>
              <a:gd name="connsiteX4035" fmla="*/ 6446032 w 9711199"/>
              <a:gd name="connsiteY4035" fmla="*/ 43769 h 276193"/>
              <a:gd name="connsiteX4036" fmla="*/ 6361319 w 9711199"/>
              <a:gd name="connsiteY4036" fmla="*/ 28758 h 276193"/>
              <a:gd name="connsiteX4037" fmla="*/ 6346307 w 9711199"/>
              <a:gd name="connsiteY4037" fmla="*/ 43769 h 276193"/>
              <a:gd name="connsiteX4038" fmla="*/ 6371542 w 9711199"/>
              <a:gd name="connsiteY4038" fmla="*/ 69004 h 276193"/>
              <a:gd name="connsiteX4039" fmla="*/ 6386554 w 9711199"/>
              <a:gd name="connsiteY4039" fmla="*/ 53993 h 276193"/>
              <a:gd name="connsiteX4040" fmla="*/ 6312064 w 9711199"/>
              <a:gd name="connsiteY4040" fmla="*/ 28758 h 276193"/>
              <a:gd name="connsiteX4041" fmla="*/ 6286831 w 9711199"/>
              <a:gd name="connsiteY4041" fmla="*/ 53991 h 276193"/>
              <a:gd name="connsiteX4042" fmla="*/ 6301842 w 9711199"/>
              <a:gd name="connsiteY4042" fmla="*/ 69002 h 276193"/>
              <a:gd name="connsiteX4043" fmla="*/ 6327075 w 9711199"/>
              <a:gd name="connsiteY4043" fmla="*/ 43769 h 276193"/>
              <a:gd name="connsiteX4044" fmla="*/ 6242364 w 9711199"/>
              <a:gd name="connsiteY4044" fmla="*/ 28758 h 276193"/>
              <a:gd name="connsiteX4045" fmla="*/ 6227353 w 9711199"/>
              <a:gd name="connsiteY4045" fmla="*/ 43769 h 276193"/>
              <a:gd name="connsiteX4046" fmla="*/ 6252587 w 9711199"/>
              <a:gd name="connsiteY4046" fmla="*/ 69002 h 276193"/>
              <a:gd name="connsiteX4047" fmla="*/ 6267598 w 9711199"/>
              <a:gd name="connsiteY4047" fmla="*/ 53991 h 276193"/>
              <a:gd name="connsiteX4048" fmla="*/ 6193110 w 9711199"/>
              <a:gd name="connsiteY4048" fmla="*/ 28758 h 276193"/>
              <a:gd name="connsiteX4049" fmla="*/ 6167875 w 9711199"/>
              <a:gd name="connsiteY4049" fmla="*/ 53992 h 276193"/>
              <a:gd name="connsiteX4050" fmla="*/ 6182887 w 9711199"/>
              <a:gd name="connsiteY4050" fmla="*/ 69004 h 276193"/>
              <a:gd name="connsiteX4051" fmla="*/ 6208121 w 9711199"/>
              <a:gd name="connsiteY4051" fmla="*/ 43769 h 276193"/>
              <a:gd name="connsiteX4052" fmla="*/ 6123409 w 9711199"/>
              <a:gd name="connsiteY4052" fmla="*/ 28758 h 276193"/>
              <a:gd name="connsiteX4053" fmla="*/ 6108397 w 9711199"/>
              <a:gd name="connsiteY4053" fmla="*/ 43769 h 276193"/>
              <a:gd name="connsiteX4054" fmla="*/ 6133632 w 9711199"/>
              <a:gd name="connsiteY4054" fmla="*/ 69004 h 276193"/>
              <a:gd name="connsiteX4055" fmla="*/ 6148643 w 9711199"/>
              <a:gd name="connsiteY4055" fmla="*/ 53993 h 276193"/>
              <a:gd name="connsiteX4056" fmla="*/ 6074154 w 9711199"/>
              <a:gd name="connsiteY4056" fmla="*/ 28758 h 276193"/>
              <a:gd name="connsiteX4057" fmla="*/ 6048920 w 9711199"/>
              <a:gd name="connsiteY4057" fmla="*/ 53991 h 276193"/>
              <a:gd name="connsiteX4058" fmla="*/ 6063932 w 9711199"/>
              <a:gd name="connsiteY4058" fmla="*/ 69002 h 276193"/>
              <a:gd name="connsiteX4059" fmla="*/ 6089165 w 9711199"/>
              <a:gd name="connsiteY4059" fmla="*/ 43769 h 276193"/>
              <a:gd name="connsiteX4060" fmla="*/ 6004455 w 9711199"/>
              <a:gd name="connsiteY4060" fmla="*/ 28758 h 276193"/>
              <a:gd name="connsiteX4061" fmla="*/ 5989444 w 9711199"/>
              <a:gd name="connsiteY4061" fmla="*/ 43769 h 276193"/>
              <a:gd name="connsiteX4062" fmla="*/ 6014677 w 9711199"/>
              <a:gd name="connsiteY4062" fmla="*/ 69002 h 276193"/>
              <a:gd name="connsiteX4063" fmla="*/ 6029688 w 9711199"/>
              <a:gd name="connsiteY4063" fmla="*/ 53991 h 276193"/>
              <a:gd name="connsiteX4064" fmla="*/ 5955200 w 9711199"/>
              <a:gd name="connsiteY4064" fmla="*/ 28758 h 276193"/>
              <a:gd name="connsiteX4065" fmla="*/ 5929966 w 9711199"/>
              <a:gd name="connsiteY4065" fmla="*/ 53993 h 276193"/>
              <a:gd name="connsiteX4066" fmla="*/ 5944976 w 9711199"/>
              <a:gd name="connsiteY4066" fmla="*/ 69003 h 276193"/>
              <a:gd name="connsiteX4067" fmla="*/ 5970211 w 9711199"/>
              <a:gd name="connsiteY4067" fmla="*/ 43769 h 276193"/>
              <a:gd name="connsiteX4068" fmla="*/ 5766544 w 9711199"/>
              <a:gd name="connsiteY4068" fmla="*/ 28758 h 276193"/>
              <a:gd name="connsiteX4069" fmla="*/ 5751533 w 9711199"/>
              <a:gd name="connsiteY4069" fmla="*/ 43769 h 276193"/>
              <a:gd name="connsiteX4070" fmla="*/ 5776767 w 9711199"/>
              <a:gd name="connsiteY4070" fmla="*/ 69003 h 276193"/>
              <a:gd name="connsiteX4071" fmla="*/ 5791779 w 9711199"/>
              <a:gd name="connsiteY4071" fmla="*/ 53992 h 276193"/>
              <a:gd name="connsiteX4072" fmla="*/ 5717289 w 9711199"/>
              <a:gd name="connsiteY4072" fmla="*/ 28758 h 276193"/>
              <a:gd name="connsiteX4073" fmla="*/ 5692055 w 9711199"/>
              <a:gd name="connsiteY4073" fmla="*/ 53992 h 276193"/>
              <a:gd name="connsiteX4074" fmla="*/ 5707067 w 9711199"/>
              <a:gd name="connsiteY4074" fmla="*/ 69003 h 276193"/>
              <a:gd name="connsiteX4075" fmla="*/ 5732301 w 9711199"/>
              <a:gd name="connsiteY4075" fmla="*/ 43769 h 276193"/>
              <a:gd name="connsiteX4076" fmla="*/ 5647589 w 9711199"/>
              <a:gd name="connsiteY4076" fmla="*/ 28758 h 276193"/>
              <a:gd name="connsiteX4077" fmla="*/ 5632578 w 9711199"/>
              <a:gd name="connsiteY4077" fmla="*/ 43769 h 276193"/>
              <a:gd name="connsiteX4078" fmla="*/ 5657812 w 9711199"/>
              <a:gd name="connsiteY4078" fmla="*/ 69003 h 276193"/>
              <a:gd name="connsiteX4079" fmla="*/ 5672823 w 9711199"/>
              <a:gd name="connsiteY4079" fmla="*/ 53992 h 276193"/>
              <a:gd name="connsiteX4080" fmla="*/ 5598334 w 9711199"/>
              <a:gd name="connsiteY4080" fmla="*/ 28758 h 276193"/>
              <a:gd name="connsiteX4081" fmla="*/ 5573100 w 9711199"/>
              <a:gd name="connsiteY4081" fmla="*/ 53992 h 276193"/>
              <a:gd name="connsiteX4082" fmla="*/ 5588111 w 9711199"/>
              <a:gd name="connsiteY4082" fmla="*/ 69003 h 276193"/>
              <a:gd name="connsiteX4083" fmla="*/ 5613345 w 9711199"/>
              <a:gd name="connsiteY4083" fmla="*/ 43769 h 276193"/>
              <a:gd name="connsiteX4084" fmla="*/ 5528633 w 9711199"/>
              <a:gd name="connsiteY4084" fmla="*/ 28758 h 276193"/>
              <a:gd name="connsiteX4085" fmla="*/ 5513622 w 9711199"/>
              <a:gd name="connsiteY4085" fmla="*/ 43769 h 276193"/>
              <a:gd name="connsiteX4086" fmla="*/ 5538856 w 9711199"/>
              <a:gd name="connsiteY4086" fmla="*/ 69003 h 276193"/>
              <a:gd name="connsiteX4087" fmla="*/ 5553868 w 9711199"/>
              <a:gd name="connsiteY4087" fmla="*/ 53992 h 276193"/>
              <a:gd name="connsiteX4088" fmla="*/ 5479378 w 9711199"/>
              <a:gd name="connsiteY4088" fmla="*/ 28758 h 276193"/>
              <a:gd name="connsiteX4089" fmla="*/ 5454145 w 9711199"/>
              <a:gd name="connsiteY4089" fmla="*/ 53992 h 276193"/>
              <a:gd name="connsiteX4090" fmla="*/ 5469156 w 9711199"/>
              <a:gd name="connsiteY4090" fmla="*/ 69003 h 276193"/>
              <a:gd name="connsiteX4091" fmla="*/ 5494390 w 9711199"/>
              <a:gd name="connsiteY4091" fmla="*/ 43769 h 276193"/>
              <a:gd name="connsiteX4092" fmla="*/ 5409678 w 9711199"/>
              <a:gd name="connsiteY4092" fmla="*/ 28758 h 276193"/>
              <a:gd name="connsiteX4093" fmla="*/ 5394667 w 9711199"/>
              <a:gd name="connsiteY4093" fmla="*/ 43769 h 276193"/>
              <a:gd name="connsiteX4094" fmla="*/ 5419901 w 9711199"/>
              <a:gd name="connsiteY4094" fmla="*/ 69003 h 276193"/>
              <a:gd name="connsiteX4095" fmla="*/ 5434912 w 9711199"/>
              <a:gd name="connsiteY4095" fmla="*/ 53992 h 276193"/>
              <a:gd name="connsiteX4096" fmla="*/ 5360424 w 9711199"/>
              <a:gd name="connsiteY4096" fmla="*/ 28758 h 276193"/>
              <a:gd name="connsiteX4097" fmla="*/ 5335190 w 9711199"/>
              <a:gd name="connsiteY4097" fmla="*/ 53992 h 276193"/>
              <a:gd name="connsiteX4098" fmla="*/ 5350201 w 9711199"/>
              <a:gd name="connsiteY4098" fmla="*/ 69003 h 276193"/>
              <a:gd name="connsiteX4099" fmla="*/ 5375435 w 9711199"/>
              <a:gd name="connsiteY4099" fmla="*/ 43769 h 276193"/>
              <a:gd name="connsiteX4100" fmla="*/ 5290723 w 9711199"/>
              <a:gd name="connsiteY4100" fmla="*/ 28758 h 276193"/>
              <a:gd name="connsiteX4101" fmla="*/ 5275712 w 9711199"/>
              <a:gd name="connsiteY4101" fmla="*/ 43769 h 276193"/>
              <a:gd name="connsiteX4102" fmla="*/ 5300946 w 9711199"/>
              <a:gd name="connsiteY4102" fmla="*/ 69003 h 276193"/>
              <a:gd name="connsiteX4103" fmla="*/ 5315957 w 9711199"/>
              <a:gd name="connsiteY4103" fmla="*/ 53992 h 276193"/>
              <a:gd name="connsiteX4104" fmla="*/ 5241468 w 9711199"/>
              <a:gd name="connsiteY4104" fmla="*/ 28758 h 276193"/>
              <a:gd name="connsiteX4105" fmla="*/ 5216234 w 9711199"/>
              <a:gd name="connsiteY4105" fmla="*/ 53992 h 276193"/>
              <a:gd name="connsiteX4106" fmla="*/ 5231246 w 9711199"/>
              <a:gd name="connsiteY4106" fmla="*/ 69003 h 276193"/>
              <a:gd name="connsiteX4107" fmla="*/ 5256480 w 9711199"/>
              <a:gd name="connsiteY4107" fmla="*/ 43769 h 276193"/>
              <a:gd name="connsiteX4108" fmla="*/ 5171768 w 9711199"/>
              <a:gd name="connsiteY4108" fmla="*/ 28758 h 276193"/>
              <a:gd name="connsiteX4109" fmla="*/ 5156757 w 9711199"/>
              <a:gd name="connsiteY4109" fmla="*/ 43769 h 276193"/>
              <a:gd name="connsiteX4110" fmla="*/ 5181991 w 9711199"/>
              <a:gd name="connsiteY4110" fmla="*/ 69003 h 276193"/>
              <a:gd name="connsiteX4111" fmla="*/ 5197002 w 9711199"/>
              <a:gd name="connsiteY4111" fmla="*/ 53992 h 276193"/>
              <a:gd name="connsiteX4112" fmla="*/ 5122513 w 9711199"/>
              <a:gd name="connsiteY4112" fmla="*/ 28758 h 276193"/>
              <a:gd name="connsiteX4113" fmla="*/ 5097279 w 9711199"/>
              <a:gd name="connsiteY4113" fmla="*/ 53992 h 276193"/>
              <a:gd name="connsiteX4114" fmla="*/ 5112290 w 9711199"/>
              <a:gd name="connsiteY4114" fmla="*/ 69003 h 276193"/>
              <a:gd name="connsiteX4115" fmla="*/ 5137524 w 9711199"/>
              <a:gd name="connsiteY4115" fmla="*/ 43769 h 276193"/>
              <a:gd name="connsiteX4116" fmla="*/ 5052813 w 9711199"/>
              <a:gd name="connsiteY4116" fmla="*/ 28758 h 276193"/>
              <a:gd name="connsiteX4117" fmla="*/ 5037802 w 9711199"/>
              <a:gd name="connsiteY4117" fmla="*/ 43769 h 276193"/>
              <a:gd name="connsiteX4118" fmla="*/ 5063035 w 9711199"/>
              <a:gd name="connsiteY4118" fmla="*/ 69003 h 276193"/>
              <a:gd name="connsiteX4119" fmla="*/ 5078047 w 9711199"/>
              <a:gd name="connsiteY4119" fmla="*/ 53992 h 276193"/>
              <a:gd name="connsiteX4120" fmla="*/ 5003558 w 9711199"/>
              <a:gd name="connsiteY4120" fmla="*/ 28758 h 276193"/>
              <a:gd name="connsiteX4121" fmla="*/ 4978324 w 9711199"/>
              <a:gd name="connsiteY4121" fmla="*/ 53992 h 276193"/>
              <a:gd name="connsiteX4122" fmla="*/ 4993335 w 9711199"/>
              <a:gd name="connsiteY4122" fmla="*/ 69003 h 276193"/>
              <a:gd name="connsiteX4123" fmla="*/ 5018569 w 9711199"/>
              <a:gd name="connsiteY4123" fmla="*/ 43769 h 276193"/>
              <a:gd name="connsiteX4124" fmla="*/ 4588691 w 9711199"/>
              <a:gd name="connsiteY4124" fmla="*/ 28758 h 276193"/>
              <a:gd name="connsiteX4125" fmla="*/ 4573680 w 9711199"/>
              <a:gd name="connsiteY4125" fmla="*/ 43769 h 276193"/>
              <a:gd name="connsiteX4126" fmla="*/ 4598914 w 9711199"/>
              <a:gd name="connsiteY4126" fmla="*/ 69003 h 276193"/>
              <a:gd name="connsiteX4127" fmla="*/ 4613925 w 9711199"/>
              <a:gd name="connsiteY4127" fmla="*/ 53992 h 276193"/>
              <a:gd name="connsiteX4128" fmla="*/ 4539437 w 9711199"/>
              <a:gd name="connsiteY4128" fmla="*/ 28758 h 276193"/>
              <a:gd name="connsiteX4129" fmla="*/ 4514203 w 9711199"/>
              <a:gd name="connsiteY4129" fmla="*/ 53992 h 276193"/>
              <a:gd name="connsiteX4130" fmla="*/ 4529214 w 9711199"/>
              <a:gd name="connsiteY4130" fmla="*/ 69003 h 276193"/>
              <a:gd name="connsiteX4131" fmla="*/ 4554448 w 9711199"/>
              <a:gd name="connsiteY4131" fmla="*/ 43769 h 276193"/>
              <a:gd name="connsiteX4132" fmla="*/ 4469736 w 9711199"/>
              <a:gd name="connsiteY4132" fmla="*/ 28758 h 276193"/>
              <a:gd name="connsiteX4133" fmla="*/ 4454725 w 9711199"/>
              <a:gd name="connsiteY4133" fmla="*/ 43769 h 276193"/>
              <a:gd name="connsiteX4134" fmla="*/ 4479959 w 9711199"/>
              <a:gd name="connsiteY4134" fmla="*/ 69003 h 276193"/>
              <a:gd name="connsiteX4135" fmla="*/ 4494970 w 9711199"/>
              <a:gd name="connsiteY4135" fmla="*/ 53992 h 276193"/>
              <a:gd name="connsiteX4136" fmla="*/ 4420481 w 9711199"/>
              <a:gd name="connsiteY4136" fmla="*/ 28758 h 276193"/>
              <a:gd name="connsiteX4137" fmla="*/ 4395247 w 9711199"/>
              <a:gd name="connsiteY4137" fmla="*/ 53992 h 276193"/>
              <a:gd name="connsiteX4138" fmla="*/ 4410259 w 9711199"/>
              <a:gd name="connsiteY4138" fmla="*/ 69003 h 276193"/>
              <a:gd name="connsiteX4139" fmla="*/ 4435493 w 9711199"/>
              <a:gd name="connsiteY4139" fmla="*/ 43769 h 276193"/>
              <a:gd name="connsiteX4140" fmla="*/ 4350781 w 9711199"/>
              <a:gd name="connsiteY4140" fmla="*/ 28758 h 276193"/>
              <a:gd name="connsiteX4141" fmla="*/ 4335770 w 9711199"/>
              <a:gd name="connsiteY4141" fmla="*/ 43769 h 276193"/>
              <a:gd name="connsiteX4142" fmla="*/ 4361004 w 9711199"/>
              <a:gd name="connsiteY4142" fmla="*/ 69003 h 276193"/>
              <a:gd name="connsiteX4143" fmla="*/ 4376015 w 9711199"/>
              <a:gd name="connsiteY4143" fmla="*/ 53992 h 276193"/>
              <a:gd name="connsiteX4144" fmla="*/ 4301526 w 9711199"/>
              <a:gd name="connsiteY4144" fmla="*/ 28758 h 276193"/>
              <a:gd name="connsiteX4145" fmla="*/ 4276292 w 9711199"/>
              <a:gd name="connsiteY4145" fmla="*/ 53992 h 276193"/>
              <a:gd name="connsiteX4146" fmla="*/ 4291303 w 9711199"/>
              <a:gd name="connsiteY4146" fmla="*/ 69003 h 276193"/>
              <a:gd name="connsiteX4147" fmla="*/ 4316537 w 9711199"/>
              <a:gd name="connsiteY4147" fmla="*/ 43769 h 276193"/>
              <a:gd name="connsiteX4148" fmla="*/ 4231826 w 9711199"/>
              <a:gd name="connsiteY4148" fmla="*/ 28758 h 276193"/>
              <a:gd name="connsiteX4149" fmla="*/ 4216815 w 9711199"/>
              <a:gd name="connsiteY4149" fmla="*/ 43769 h 276193"/>
              <a:gd name="connsiteX4150" fmla="*/ 4242049 w 9711199"/>
              <a:gd name="connsiteY4150" fmla="*/ 69003 h 276193"/>
              <a:gd name="connsiteX4151" fmla="*/ 4257060 w 9711199"/>
              <a:gd name="connsiteY4151" fmla="*/ 53992 h 276193"/>
              <a:gd name="connsiteX4152" fmla="*/ 4182571 w 9711199"/>
              <a:gd name="connsiteY4152" fmla="*/ 28758 h 276193"/>
              <a:gd name="connsiteX4153" fmla="*/ 4157337 w 9711199"/>
              <a:gd name="connsiteY4153" fmla="*/ 53992 h 276193"/>
              <a:gd name="connsiteX4154" fmla="*/ 4172348 w 9711199"/>
              <a:gd name="connsiteY4154" fmla="*/ 69003 h 276193"/>
              <a:gd name="connsiteX4155" fmla="*/ 4197582 w 9711199"/>
              <a:gd name="connsiteY4155" fmla="*/ 43769 h 276193"/>
              <a:gd name="connsiteX4156" fmla="*/ 4112871 w 9711199"/>
              <a:gd name="connsiteY4156" fmla="*/ 28758 h 276193"/>
              <a:gd name="connsiteX4157" fmla="*/ 4097859 w 9711199"/>
              <a:gd name="connsiteY4157" fmla="*/ 43769 h 276193"/>
              <a:gd name="connsiteX4158" fmla="*/ 4123093 w 9711199"/>
              <a:gd name="connsiteY4158" fmla="*/ 69003 h 276193"/>
              <a:gd name="connsiteX4159" fmla="*/ 4138105 w 9711199"/>
              <a:gd name="connsiteY4159" fmla="*/ 53992 h 276193"/>
              <a:gd name="connsiteX4160" fmla="*/ 4063616 w 9711199"/>
              <a:gd name="connsiteY4160" fmla="*/ 28758 h 276193"/>
              <a:gd name="connsiteX4161" fmla="*/ 4038382 w 9711199"/>
              <a:gd name="connsiteY4161" fmla="*/ 53992 h 276193"/>
              <a:gd name="connsiteX4162" fmla="*/ 4053393 w 9711199"/>
              <a:gd name="connsiteY4162" fmla="*/ 69003 h 276193"/>
              <a:gd name="connsiteX4163" fmla="*/ 4078627 w 9711199"/>
              <a:gd name="connsiteY4163" fmla="*/ 43769 h 276193"/>
              <a:gd name="connsiteX4164" fmla="*/ 3993916 w 9711199"/>
              <a:gd name="connsiteY4164" fmla="*/ 28758 h 276193"/>
              <a:gd name="connsiteX4165" fmla="*/ 3978905 w 9711199"/>
              <a:gd name="connsiteY4165" fmla="*/ 43769 h 276193"/>
              <a:gd name="connsiteX4166" fmla="*/ 4004138 w 9711199"/>
              <a:gd name="connsiteY4166" fmla="*/ 69003 h 276193"/>
              <a:gd name="connsiteX4167" fmla="*/ 4019149 w 9711199"/>
              <a:gd name="connsiteY4167" fmla="*/ 53992 h 276193"/>
              <a:gd name="connsiteX4168" fmla="*/ 3944661 w 9711199"/>
              <a:gd name="connsiteY4168" fmla="*/ 28758 h 276193"/>
              <a:gd name="connsiteX4169" fmla="*/ 3919427 w 9711199"/>
              <a:gd name="connsiteY4169" fmla="*/ 53992 h 276193"/>
              <a:gd name="connsiteX4170" fmla="*/ 3934438 w 9711199"/>
              <a:gd name="connsiteY4170" fmla="*/ 69003 h 276193"/>
              <a:gd name="connsiteX4171" fmla="*/ 3959672 w 9711199"/>
              <a:gd name="connsiteY4171" fmla="*/ 43769 h 276193"/>
              <a:gd name="connsiteX4172" fmla="*/ 3874961 w 9711199"/>
              <a:gd name="connsiteY4172" fmla="*/ 28758 h 276193"/>
              <a:gd name="connsiteX4173" fmla="*/ 3859949 w 9711199"/>
              <a:gd name="connsiteY4173" fmla="*/ 43769 h 276193"/>
              <a:gd name="connsiteX4174" fmla="*/ 3885183 w 9711199"/>
              <a:gd name="connsiteY4174" fmla="*/ 69003 h 276193"/>
              <a:gd name="connsiteX4175" fmla="*/ 3900194 w 9711199"/>
              <a:gd name="connsiteY4175" fmla="*/ 53992 h 276193"/>
              <a:gd name="connsiteX4176" fmla="*/ 3825706 w 9711199"/>
              <a:gd name="connsiteY4176" fmla="*/ 28758 h 276193"/>
              <a:gd name="connsiteX4177" fmla="*/ 3800471 w 9711199"/>
              <a:gd name="connsiteY4177" fmla="*/ 53992 h 276193"/>
              <a:gd name="connsiteX4178" fmla="*/ 3815483 w 9711199"/>
              <a:gd name="connsiteY4178" fmla="*/ 69003 h 276193"/>
              <a:gd name="connsiteX4179" fmla="*/ 3840717 w 9711199"/>
              <a:gd name="connsiteY4179" fmla="*/ 43769 h 276193"/>
              <a:gd name="connsiteX4180" fmla="*/ 3756005 w 9711199"/>
              <a:gd name="connsiteY4180" fmla="*/ 28758 h 276193"/>
              <a:gd name="connsiteX4181" fmla="*/ 3740994 w 9711199"/>
              <a:gd name="connsiteY4181" fmla="*/ 43769 h 276193"/>
              <a:gd name="connsiteX4182" fmla="*/ 3766228 w 9711199"/>
              <a:gd name="connsiteY4182" fmla="*/ 69003 h 276193"/>
              <a:gd name="connsiteX4183" fmla="*/ 3781239 w 9711199"/>
              <a:gd name="connsiteY4183" fmla="*/ 53992 h 276193"/>
              <a:gd name="connsiteX4184" fmla="*/ 3706750 w 9711199"/>
              <a:gd name="connsiteY4184" fmla="*/ 28758 h 276193"/>
              <a:gd name="connsiteX4185" fmla="*/ 3681516 w 9711199"/>
              <a:gd name="connsiteY4185" fmla="*/ 53992 h 276193"/>
              <a:gd name="connsiteX4186" fmla="*/ 3696527 w 9711199"/>
              <a:gd name="connsiteY4186" fmla="*/ 69003 h 276193"/>
              <a:gd name="connsiteX4187" fmla="*/ 3721762 w 9711199"/>
              <a:gd name="connsiteY4187" fmla="*/ 43769 h 276193"/>
              <a:gd name="connsiteX4188" fmla="*/ 3637050 w 9711199"/>
              <a:gd name="connsiteY4188" fmla="*/ 28758 h 276193"/>
              <a:gd name="connsiteX4189" fmla="*/ 3622039 w 9711199"/>
              <a:gd name="connsiteY4189" fmla="*/ 43769 h 276193"/>
              <a:gd name="connsiteX4190" fmla="*/ 3647273 w 9711199"/>
              <a:gd name="connsiteY4190" fmla="*/ 69003 h 276193"/>
              <a:gd name="connsiteX4191" fmla="*/ 3662284 w 9711199"/>
              <a:gd name="connsiteY4191" fmla="*/ 53992 h 276193"/>
              <a:gd name="connsiteX4192" fmla="*/ 3587795 w 9711199"/>
              <a:gd name="connsiteY4192" fmla="*/ 28758 h 276193"/>
              <a:gd name="connsiteX4193" fmla="*/ 3562561 w 9711199"/>
              <a:gd name="connsiteY4193" fmla="*/ 53992 h 276193"/>
              <a:gd name="connsiteX4194" fmla="*/ 3577572 w 9711199"/>
              <a:gd name="connsiteY4194" fmla="*/ 69003 h 276193"/>
              <a:gd name="connsiteX4195" fmla="*/ 3602806 w 9711199"/>
              <a:gd name="connsiteY4195" fmla="*/ 43769 h 276193"/>
              <a:gd name="connsiteX4196" fmla="*/ 3518095 w 9711199"/>
              <a:gd name="connsiteY4196" fmla="*/ 28758 h 276193"/>
              <a:gd name="connsiteX4197" fmla="*/ 3503083 w 9711199"/>
              <a:gd name="connsiteY4197" fmla="*/ 43769 h 276193"/>
              <a:gd name="connsiteX4198" fmla="*/ 3528318 w 9711199"/>
              <a:gd name="connsiteY4198" fmla="*/ 69003 h 276193"/>
              <a:gd name="connsiteX4199" fmla="*/ 3543329 w 9711199"/>
              <a:gd name="connsiteY4199" fmla="*/ 53992 h 276193"/>
              <a:gd name="connsiteX4200" fmla="*/ 3468840 w 9711199"/>
              <a:gd name="connsiteY4200" fmla="*/ 28758 h 276193"/>
              <a:gd name="connsiteX4201" fmla="*/ 3443606 w 9711199"/>
              <a:gd name="connsiteY4201" fmla="*/ 53992 h 276193"/>
              <a:gd name="connsiteX4202" fmla="*/ 3458617 w 9711199"/>
              <a:gd name="connsiteY4202" fmla="*/ 69003 h 276193"/>
              <a:gd name="connsiteX4203" fmla="*/ 3483851 w 9711199"/>
              <a:gd name="connsiteY4203" fmla="*/ 43769 h 276193"/>
              <a:gd name="connsiteX4204" fmla="*/ 3399139 w 9711199"/>
              <a:gd name="connsiteY4204" fmla="*/ 28758 h 276193"/>
              <a:gd name="connsiteX4205" fmla="*/ 3384128 w 9711199"/>
              <a:gd name="connsiteY4205" fmla="*/ 43769 h 276193"/>
              <a:gd name="connsiteX4206" fmla="*/ 3409362 w 9711199"/>
              <a:gd name="connsiteY4206" fmla="*/ 69003 h 276193"/>
              <a:gd name="connsiteX4207" fmla="*/ 3424374 w 9711199"/>
              <a:gd name="connsiteY4207" fmla="*/ 53992 h 276193"/>
              <a:gd name="connsiteX4208" fmla="*/ 3349885 w 9711199"/>
              <a:gd name="connsiteY4208" fmla="*/ 28758 h 276193"/>
              <a:gd name="connsiteX4209" fmla="*/ 3324651 w 9711199"/>
              <a:gd name="connsiteY4209" fmla="*/ 53992 h 276193"/>
              <a:gd name="connsiteX4210" fmla="*/ 3339662 w 9711199"/>
              <a:gd name="connsiteY4210" fmla="*/ 69003 h 276193"/>
              <a:gd name="connsiteX4211" fmla="*/ 3364896 w 9711199"/>
              <a:gd name="connsiteY4211" fmla="*/ 43769 h 276193"/>
              <a:gd name="connsiteX4212" fmla="*/ 3280184 w 9711199"/>
              <a:gd name="connsiteY4212" fmla="*/ 28758 h 276193"/>
              <a:gd name="connsiteX4213" fmla="*/ 3265173 w 9711199"/>
              <a:gd name="connsiteY4213" fmla="*/ 43769 h 276193"/>
              <a:gd name="connsiteX4214" fmla="*/ 3290407 w 9711199"/>
              <a:gd name="connsiteY4214" fmla="*/ 69003 h 276193"/>
              <a:gd name="connsiteX4215" fmla="*/ 3305418 w 9711199"/>
              <a:gd name="connsiteY4215" fmla="*/ 53992 h 276193"/>
              <a:gd name="connsiteX4216" fmla="*/ 3230930 w 9711199"/>
              <a:gd name="connsiteY4216" fmla="*/ 28758 h 276193"/>
              <a:gd name="connsiteX4217" fmla="*/ 3205696 w 9711199"/>
              <a:gd name="connsiteY4217" fmla="*/ 53992 h 276193"/>
              <a:gd name="connsiteX4218" fmla="*/ 3220707 w 9711199"/>
              <a:gd name="connsiteY4218" fmla="*/ 69003 h 276193"/>
              <a:gd name="connsiteX4219" fmla="*/ 3245941 w 9711199"/>
              <a:gd name="connsiteY4219" fmla="*/ 43769 h 276193"/>
              <a:gd name="connsiteX4220" fmla="*/ 3161229 w 9711199"/>
              <a:gd name="connsiteY4220" fmla="*/ 28758 h 276193"/>
              <a:gd name="connsiteX4221" fmla="*/ 3146218 w 9711199"/>
              <a:gd name="connsiteY4221" fmla="*/ 43769 h 276193"/>
              <a:gd name="connsiteX4222" fmla="*/ 3171452 w 9711199"/>
              <a:gd name="connsiteY4222" fmla="*/ 69003 h 276193"/>
              <a:gd name="connsiteX4223" fmla="*/ 3186463 w 9711199"/>
              <a:gd name="connsiteY4223" fmla="*/ 53992 h 276193"/>
              <a:gd name="connsiteX4224" fmla="*/ 3111974 w 9711199"/>
              <a:gd name="connsiteY4224" fmla="*/ 28758 h 276193"/>
              <a:gd name="connsiteX4225" fmla="*/ 3086740 w 9711199"/>
              <a:gd name="connsiteY4225" fmla="*/ 53992 h 276193"/>
              <a:gd name="connsiteX4226" fmla="*/ 3101752 w 9711199"/>
              <a:gd name="connsiteY4226" fmla="*/ 69003 h 276193"/>
              <a:gd name="connsiteX4227" fmla="*/ 3126986 w 9711199"/>
              <a:gd name="connsiteY4227" fmla="*/ 43769 h 276193"/>
              <a:gd name="connsiteX4228" fmla="*/ 3042274 w 9711199"/>
              <a:gd name="connsiteY4228" fmla="*/ 28758 h 276193"/>
              <a:gd name="connsiteX4229" fmla="*/ 3027263 w 9711199"/>
              <a:gd name="connsiteY4229" fmla="*/ 43769 h 276193"/>
              <a:gd name="connsiteX4230" fmla="*/ 3052497 w 9711199"/>
              <a:gd name="connsiteY4230" fmla="*/ 69003 h 276193"/>
              <a:gd name="connsiteX4231" fmla="*/ 3067508 w 9711199"/>
              <a:gd name="connsiteY4231" fmla="*/ 53992 h 276193"/>
              <a:gd name="connsiteX4232" fmla="*/ 2993019 w 9711199"/>
              <a:gd name="connsiteY4232" fmla="*/ 28758 h 276193"/>
              <a:gd name="connsiteX4233" fmla="*/ 2967785 w 9711199"/>
              <a:gd name="connsiteY4233" fmla="*/ 53992 h 276193"/>
              <a:gd name="connsiteX4234" fmla="*/ 2982796 w 9711199"/>
              <a:gd name="connsiteY4234" fmla="*/ 69003 h 276193"/>
              <a:gd name="connsiteX4235" fmla="*/ 3008030 w 9711199"/>
              <a:gd name="connsiteY4235" fmla="*/ 43769 h 276193"/>
              <a:gd name="connsiteX4236" fmla="*/ 2923319 w 9711199"/>
              <a:gd name="connsiteY4236" fmla="*/ 28758 h 276193"/>
              <a:gd name="connsiteX4237" fmla="*/ 2908308 w 9711199"/>
              <a:gd name="connsiteY4237" fmla="*/ 43769 h 276193"/>
              <a:gd name="connsiteX4238" fmla="*/ 2933541 w 9711199"/>
              <a:gd name="connsiteY4238" fmla="*/ 69003 h 276193"/>
              <a:gd name="connsiteX4239" fmla="*/ 2948553 w 9711199"/>
              <a:gd name="connsiteY4239" fmla="*/ 53992 h 276193"/>
              <a:gd name="connsiteX4240" fmla="*/ 2874064 w 9711199"/>
              <a:gd name="connsiteY4240" fmla="*/ 28758 h 276193"/>
              <a:gd name="connsiteX4241" fmla="*/ 2848830 w 9711199"/>
              <a:gd name="connsiteY4241" fmla="*/ 53992 h 276193"/>
              <a:gd name="connsiteX4242" fmla="*/ 2863841 w 9711199"/>
              <a:gd name="connsiteY4242" fmla="*/ 69003 h 276193"/>
              <a:gd name="connsiteX4243" fmla="*/ 2889075 w 9711199"/>
              <a:gd name="connsiteY4243" fmla="*/ 43769 h 276193"/>
              <a:gd name="connsiteX4244" fmla="*/ 2804364 w 9711199"/>
              <a:gd name="connsiteY4244" fmla="*/ 28758 h 276193"/>
              <a:gd name="connsiteX4245" fmla="*/ 2789352 w 9711199"/>
              <a:gd name="connsiteY4245" fmla="*/ 43769 h 276193"/>
              <a:gd name="connsiteX4246" fmla="*/ 2814586 w 9711199"/>
              <a:gd name="connsiteY4246" fmla="*/ 69003 h 276193"/>
              <a:gd name="connsiteX4247" fmla="*/ 2829597 w 9711199"/>
              <a:gd name="connsiteY4247" fmla="*/ 53992 h 276193"/>
              <a:gd name="connsiteX4248" fmla="*/ 2755109 w 9711199"/>
              <a:gd name="connsiteY4248" fmla="*/ 28758 h 276193"/>
              <a:gd name="connsiteX4249" fmla="*/ 2729875 w 9711199"/>
              <a:gd name="connsiteY4249" fmla="*/ 53992 h 276193"/>
              <a:gd name="connsiteX4250" fmla="*/ 2744886 w 9711199"/>
              <a:gd name="connsiteY4250" fmla="*/ 69003 h 276193"/>
              <a:gd name="connsiteX4251" fmla="*/ 2770120 w 9711199"/>
              <a:gd name="connsiteY4251" fmla="*/ 43769 h 276193"/>
              <a:gd name="connsiteX4252" fmla="*/ 2685408 w 9711199"/>
              <a:gd name="connsiteY4252" fmla="*/ 28758 h 276193"/>
              <a:gd name="connsiteX4253" fmla="*/ 2670397 w 9711199"/>
              <a:gd name="connsiteY4253" fmla="*/ 43769 h 276193"/>
              <a:gd name="connsiteX4254" fmla="*/ 2695631 w 9711199"/>
              <a:gd name="connsiteY4254" fmla="*/ 69003 h 276193"/>
              <a:gd name="connsiteX4255" fmla="*/ 2710642 w 9711199"/>
              <a:gd name="connsiteY4255" fmla="*/ 53992 h 276193"/>
              <a:gd name="connsiteX4256" fmla="*/ 2636154 w 9711199"/>
              <a:gd name="connsiteY4256" fmla="*/ 28758 h 276193"/>
              <a:gd name="connsiteX4257" fmla="*/ 2610919 w 9711199"/>
              <a:gd name="connsiteY4257" fmla="*/ 53992 h 276193"/>
              <a:gd name="connsiteX4258" fmla="*/ 2625931 w 9711199"/>
              <a:gd name="connsiteY4258" fmla="*/ 69003 h 276193"/>
              <a:gd name="connsiteX4259" fmla="*/ 2651165 w 9711199"/>
              <a:gd name="connsiteY4259" fmla="*/ 43769 h 276193"/>
              <a:gd name="connsiteX4260" fmla="*/ 2566453 w 9711199"/>
              <a:gd name="connsiteY4260" fmla="*/ 28758 h 276193"/>
              <a:gd name="connsiteX4261" fmla="*/ 2551442 w 9711199"/>
              <a:gd name="connsiteY4261" fmla="*/ 43769 h 276193"/>
              <a:gd name="connsiteX4262" fmla="*/ 2576676 w 9711199"/>
              <a:gd name="connsiteY4262" fmla="*/ 69003 h 276193"/>
              <a:gd name="connsiteX4263" fmla="*/ 2591687 w 9711199"/>
              <a:gd name="connsiteY4263" fmla="*/ 53992 h 276193"/>
              <a:gd name="connsiteX4264" fmla="*/ 2517198 w 9711199"/>
              <a:gd name="connsiteY4264" fmla="*/ 28758 h 276193"/>
              <a:gd name="connsiteX4265" fmla="*/ 2491964 w 9711199"/>
              <a:gd name="connsiteY4265" fmla="*/ 53992 h 276193"/>
              <a:gd name="connsiteX4266" fmla="*/ 2506975 w 9711199"/>
              <a:gd name="connsiteY4266" fmla="*/ 69003 h 276193"/>
              <a:gd name="connsiteX4267" fmla="*/ 2532210 w 9711199"/>
              <a:gd name="connsiteY4267" fmla="*/ 43769 h 276193"/>
              <a:gd name="connsiteX4268" fmla="*/ 2447498 w 9711199"/>
              <a:gd name="connsiteY4268" fmla="*/ 28758 h 276193"/>
              <a:gd name="connsiteX4269" fmla="*/ 2432487 w 9711199"/>
              <a:gd name="connsiteY4269" fmla="*/ 43769 h 276193"/>
              <a:gd name="connsiteX4270" fmla="*/ 2457721 w 9711199"/>
              <a:gd name="connsiteY4270" fmla="*/ 69003 h 276193"/>
              <a:gd name="connsiteX4271" fmla="*/ 2472732 w 9711199"/>
              <a:gd name="connsiteY4271" fmla="*/ 53992 h 276193"/>
              <a:gd name="connsiteX4272" fmla="*/ 2398243 w 9711199"/>
              <a:gd name="connsiteY4272" fmla="*/ 28758 h 276193"/>
              <a:gd name="connsiteX4273" fmla="*/ 2373009 w 9711199"/>
              <a:gd name="connsiteY4273" fmla="*/ 53992 h 276193"/>
              <a:gd name="connsiteX4274" fmla="*/ 2388020 w 9711199"/>
              <a:gd name="connsiteY4274" fmla="*/ 69003 h 276193"/>
              <a:gd name="connsiteX4275" fmla="*/ 2413254 w 9711199"/>
              <a:gd name="connsiteY4275" fmla="*/ 43769 h 276193"/>
              <a:gd name="connsiteX4276" fmla="*/ 2328543 w 9711199"/>
              <a:gd name="connsiteY4276" fmla="*/ 28758 h 276193"/>
              <a:gd name="connsiteX4277" fmla="*/ 2313531 w 9711199"/>
              <a:gd name="connsiteY4277" fmla="*/ 43769 h 276193"/>
              <a:gd name="connsiteX4278" fmla="*/ 2338766 w 9711199"/>
              <a:gd name="connsiteY4278" fmla="*/ 69003 h 276193"/>
              <a:gd name="connsiteX4279" fmla="*/ 2353777 w 9711199"/>
              <a:gd name="connsiteY4279" fmla="*/ 53992 h 276193"/>
              <a:gd name="connsiteX4280" fmla="*/ 2279288 w 9711199"/>
              <a:gd name="connsiteY4280" fmla="*/ 28758 h 276193"/>
              <a:gd name="connsiteX4281" fmla="*/ 2254054 w 9711199"/>
              <a:gd name="connsiteY4281" fmla="*/ 53992 h 276193"/>
              <a:gd name="connsiteX4282" fmla="*/ 2269065 w 9711199"/>
              <a:gd name="connsiteY4282" fmla="*/ 69003 h 276193"/>
              <a:gd name="connsiteX4283" fmla="*/ 2294299 w 9711199"/>
              <a:gd name="connsiteY4283" fmla="*/ 43769 h 276193"/>
              <a:gd name="connsiteX4284" fmla="*/ 2209587 w 9711199"/>
              <a:gd name="connsiteY4284" fmla="*/ 28758 h 276193"/>
              <a:gd name="connsiteX4285" fmla="*/ 2194576 w 9711199"/>
              <a:gd name="connsiteY4285" fmla="*/ 43769 h 276193"/>
              <a:gd name="connsiteX4286" fmla="*/ 2219810 w 9711199"/>
              <a:gd name="connsiteY4286" fmla="*/ 69003 h 276193"/>
              <a:gd name="connsiteX4287" fmla="*/ 2234822 w 9711199"/>
              <a:gd name="connsiteY4287" fmla="*/ 53992 h 276193"/>
              <a:gd name="connsiteX4288" fmla="*/ 2160332 w 9711199"/>
              <a:gd name="connsiteY4288" fmla="*/ 28758 h 276193"/>
              <a:gd name="connsiteX4289" fmla="*/ 2135099 w 9711199"/>
              <a:gd name="connsiteY4289" fmla="*/ 53992 h 276193"/>
              <a:gd name="connsiteX4290" fmla="*/ 2150110 w 9711199"/>
              <a:gd name="connsiteY4290" fmla="*/ 69003 h 276193"/>
              <a:gd name="connsiteX4291" fmla="*/ 2175344 w 9711199"/>
              <a:gd name="connsiteY4291" fmla="*/ 43769 h 276193"/>
              <a:gd name="connsiteX4292" fmla="*/ 2090633 w 9711199"/>
              <a:gd name="connsiteY4292" fmla="*/ 28758 h 276193"/>
              <a:gd name="connsiteX4293" fmla="*/ 2075621 w 9711199"/>
              <a:gd name="connsiteY4293" fmla="*/ 43769 h 276193"/>
              <a:gd name="connsiteX4294" fmla="*/ 2100855 w 9711199"/>
              <a:gd name="connsiteY4294" fmla="*/ 69003 h 276193"/>
              <a:gd name="connsiteX4295" fmla="*/ 2115867 w 9711199"/>
              <a:gd name="connsiteY4295" fmla="*/ 53992 h 276193"/>
              <a:gd name="connsiteX4296" fmla="*/ 2041378 w 9711199"/>
              <a:gd name="connsiteY4296" fmla="*/ 28758 h 276193"/>
              <a:gd name="connsiteX4297" fmla="*/ 2016145 w 9711199"/>
              <a:gd name="connsiteY4297" fmla="*/ 53991 h 276193"/>
              <a:gd name="connsiteX4298" fmla="*/ 2031156 w 9711199"/>
              <a:gd name="connsiteY4298" fmla="*/ 69002 h 276193"/>
              <a:gd name="connsiteX4299" fmla="*/ 2056389 w 9711199"/>
              <a:gd name="connsiteY4299" fmla="*/ 43769 h 276193"/>
              <a:gd name="connsiteX4300" fmla="*/ 1971679 w 9711199"/>
              <a:gd name="connsiteY4300" fmla="*/ 28758 h 276193"/>
              <a:gd name="connsiteX4301" fmla="*/ 1956668 w 9711199"/>
              <a:gd name="connsiteY4301" fmla="*/ 43769 h 276193"/>
              <a:gd name="connsiteX4302" fmla="*/ 1981902 w 9711199"/>
              <a:gd name="connsiteY4302" fmla="*/ 69002 h 276193"/>
              <a:gd name="connsiteX4303" fmla="*/ 1996913 w 9711199"/>
              <a:gd name="connsiteY4303" fmla="*/ 53991 h 276193"/>
              <a:gd name="connsiteX4304" fmla="*/ 1922425 w 9711199"/>
              <a:gd name="connsiteY4304" fmla="*/ 28758 h 276193"/>
              <a:gd name="connsiteX4305" fmla="*/ 1897190 w 9711199"/>
              <a:gd name="connsiteY4305" fmla="*/ 53993 h 276193"/>
              <a:gd name="connsiteX4306" fmla="*/ 1912201 w 9711199"/>
              <a:gd name="connsiteY4306" fmla="*/ 69003 h 276193"/>
              <a:gd name="connsiteX4307" fmla="*/ 1937436 w 9711199"/>
              <a:gd name="connsiteY4307" fmla="*/ 43769 h 276193"/>
              <a:gd name="connsiteX4308" fmla="*/ 1852723 w 9711199"/>
              <a:gd name="connsiteY4308" fmla="*/ 28758 h 276193"/>
              <a:gd name="connsiteX4309" fmla="*/ 1837712 w 9711199"/>
              <a:gd name="connsiteY4309" fmla="*/ 43769 h 276193"/>
              <a:gd name="connsiteX4310" fmla="*/ 1862946 w 9711199"/>
              <a:gd name="connsiteY4310" fmla="*/ 69003 h 276193"/>
              <a:gd name="connsiteX4311" fmla="*/ 1877957 w 9711199"/>
              <a:gd name="connsiteY4311" fmla="*/ 53992 h 276193"/>
              <a:gd name="connsiteX4312" fmla="*/ 1803468 w 9711199"/>
              <a:gd name="connsiteY4312" fmla="*/ 28758 h 276193"/>
              <a:gd name="connsiteX4313" fmla="*/ 1778235 w 9711199"/>
              <a:gd name="connsiteY4313" fmla="*/ 53991 h 276193"/>
              <a:gd name="connsiteX4314" fmla="*/ 1793246 w 9711199"/>
              <a:gd name="connsiteY4314" fmla="*/ 69002 h 276193"/>
              <a:gd name="connsiteX4315" fmla="*/ 1818479 w 9711199"/>
              <a:gd name="connsiteY4315" fmla="*/ 43769 h 276193"/>
              <a:gd name="connsiteX4316" fmla="*/ 1733769 w 9711199"/>
              <a:gd name="connsiteY4316" fmla="*/ 28758 h 276193"/>
              <a:gd name="connsiteX4317" fmla="*/ 1718758 w 9711199"/>
              <a:gd name="connsiteY4317" fmla="*/ 43769 h 276193"/>
              <a:gd name="connsiteX4318" fmla="*/ 1743991 w 9711199"/>
              <a:gd name="connsiteY4318" fmla="*/ 69002 h 276193"/>
              <a:gd name="connsiteX4319" fmla="*/ 1759003 w 9711199"/>
              <a:gd name="connsiteY4319" fmla="*/ 53991 h 276193"/>
              <a:gd name="connsiteX4320" fmla="*/ 1684514 w 9711199"/>
              <a:gd name="connsiteY4320" fmla="*/ 28758 h 276193"/>
              <a:gd name="connsiteX4321" fmla="*/ 1659279 w 9711199"/>
              <a:gd name="connsiteY4321" fmla="*/ 53993 h 276193"/>
              <a:gd name="connsiteX4322" fmla="*/ 1674291 w 9711199"/>
              <a:gd name="connsiteY4322" fmla="*/ 69004 h 276193"/>
              <a:gd name="connsiteX4323" fmla="*/ 1699526 w 9711199"/>
              <a:gd name="connsiteY4323" fmla="*/ 43769 h 276193"/>
              <a:gd name="connsiteX4324" fmla="*/ 1614812 w 9711199"/>
              <a:gd name="connsiteY4324" fmla="*/ 28758 h 276193"/>
              <a:gd name="connsiteX4325" fmla="*/ 1599801 w 9711199"/>
              <a:gd name="connsiteY4325" fmla="*/ 43769 h 276193"/>
              <a:gd name="connsiteX4326" fmla="*/ 1625036 w 9711199"/>
              <a:gd name="connsiteY4326" fmla="*/ 69004 h 276193"/>
              <a:gd name="connsiteX4327" fmla="*/ 1640048 w 9711199"/>
              <a:gd name="connsiteY4327" fmla="*/ 53993 h 276193"/>
              <a:gd name="connsiteX4328" fmla="*/ 1565558 w 9711199"/>
              <a:gd name="connsiteY4328" fmla="*/ 28758 h 276193"/>
              <a:gd name="connsiteX4329" fmla="*/ 1540325 w 9711199"/>
              <a:gd name="connsiteY4329" fmla="*/ 53991 h 276193"/>
              <a:gd name="connsiteX4330" fmla="*/ 1555335 w 9711199"/>
              <a:gd name="connsiteY4330" fmla="*/ 69002 h 276193"/>
              <a:gd name="connsiteX4331" fmla="*/ 1580569 w 9711199"/>
              <a:gd name="connsiteY4331" fmla="*/ 43769 h 276193"/>
              <a:gd name="connsiteX4332" fmla="*/ 1495858 w 9711199"/>
              <a:gd name="connsiteY4332" fmla="*/ 28758 h 276193"/>
              <a:gd name="connsiteX4333" fmla="*/ 1480847 w 9711199"/>
              <a:gd name="connsiteY4333" fmla="*/ 43769 h 276193"/>
              <a:gd name="connsiteX4334" fmla="*/ 1506081 w 9711199"/>
              <a:gd name="connsiteY4334" fmla="*/ 69002 h 276193"/>
              <a:gd name="connsiteX4335" fmla="*/ 1521092 w 9711199"/>
              <a:gd name="connsiteY4335" fmla="*/ 53991 h 276193"/>
              <a:gd name="connsiteX4336" fmla="*/ 1446603 w 9711199"/>
              <a:gd name="connsiteY4336" fmla="*/ 28758 h 276193"/>
              <a:gd name="connsiteX4337" fmla="*/ 1421369 w 9711199"/>
              <a:gd name="connsiteY4337" fmla="*/ 53992 h 276193"/>
              <a:gd name="connsiteX4338" fmla="*/ 1436381 w 9711199"/>
              <a:gd name="connsiteY4338" fmla="*/ 69004 h 276193"/>
              <a:gd name="connsiteX4339" fmla="*/ 1461615 w 9711199"/>
              <a:gd name="connsiteY4339" fmla="*/ 43769 h 276193"/>
              <a:gd name="connsiteX4340" fmla="*/ 1376903 w 9711199"/>
              <a:gd name="connsiteY4340" fmla="*/ 28758 h 276193"/>
              <a:gd name="connsiteX4341" fmla="*/ 1361891 w 9711199"/>
              <a:gd name="connsiteY4341" fmla="*/ 43769 h 276193"/>
              <a:gd name="connsiteX4342" fmla="*/ 1387126 w 9711199"/>
              <a:gd name="connsiteY4342" fmla="*/ 69004 h 276193"/>
              <a:gd name="connsiteX4343" fmla="*/ 1402137 w 9711199"/>
              <a:gd name="connsiteY4343" fmla="*/ 53993 h 276193"/>
              <a:gd name="connsiteX4344" fmla="*/ 1327648 w 9711199"/>
              <a:gd name="connsiteY4344" fmla="*/ 28758 h 276193"/>
              <a:gd name="connsiteX4345" fmla="*/ 1302414 w 9711199"/>
              <a:gd name="connsiteY4345" fmla="*/ 53991 h 276193"/>
              <a:gd name="connsiteX4346" fmla="*/ 1317425 w 9711199"/>
              <a:gd name="connsiteY4346" fmla="*/ 69002 h 276193"/>
              <a:gd name="connsiteX4347" fmla="*/ 1342659 w 9711199"/>
              <a:gd name="connsiteY4347" fmla="*/ 43769 h 276193"/>
              <a:gd name="connsiteX4348" fmla="*/ 1257949 w 9711199"/>
              <a:gd name="connsiteY4348" fmla="*/ 28758 h 276193"/>
              <a:gd name="connsiteX4349" fmla="*/ 1242938 w 9711199"/>
              <a:gd name="connsiteY4349" fmla="*/ 43769 h 276193"/>
              <a:gd name="connsiteX4350" fmla="*/ 1268171 w 9711199"/>
              <a:gd name="connsiteY4350" fmla="*/ 69002 h 276193"/>
              <a:gd name="connsiteX4351" fmla="*/ 1283182 w 9711199"/>
              <a:gd name="connsiteY4351" fmla="*/ 53991 h 276193"/>
              <a:gd name="connsiteX4352" fmla="*/ 1208694 w 9711199"/>
              <a:gd name="connsiteY4352" fmla="*/ 28758 h 276193"/>
              <a:gd name="connsiteX4353" fmla="*/ 1183460 w 9711199"/>
              <a:gd name="connsiteY4353" fmla="*/ 53993 h 276193"/>
              <a:gd name="connsiteX4354" fmla="*/ 1198470 w 9711199"/>
              <a:gd name="connsiteY4354" fmla="*/ 69003 h 276193"/>
              <a:gd name="connsiteX4355" fmla="*/ 1223705 w 9711199"/>
              <a:gd name="connsiteY4355" fmla="*/ 43769 h 276193"/>
              <a:gd name="connsiteX4356" fmla="*/ 1020038 w 9711199"/>
              <a:gd name="connsiteY4356" fmla="*/ 28758 h 276193"/>
              <a:gd name="connsiteX4357" fmla="*/ 1005027 w 9711199"/>
              <a:gd name="connsiteY4357" fmla="*/ 43769 h 276193"/>
              <a:gd name="connsiteX4358" fmla="*/ 1030261 w 9711199"/>
              <a:gd name="connsiteY4358" fmla="*/ 69003 h 276193"/>
              <a:gd name="connsiteX4359" fmla="*/ 1045273 w 9711199"/>
              <a:gd name="connsiteY4359" fmla="*/ 53992 h 276193"/>
              <a:gd name="connsiteX4360" fmla="*/ 970783 w 9711199"/>
              <a:gd name="connsiteY4360" fmla="*/ 28758 h 276193"/>
              <a:gd name="connsiteX4361" fmla="*/ 945549 w 9711199"/>
              <a:gd name="connsiteY4361" fmla="*/ 53992 h 276193"/>
              <a:gd name="connsiteX4362" fmla="*/ 960560 w 9711199"/>
              <a:gd name="connsiteY4362" fmla="*/ 69003 h 276193"/>
              <a:gd name="connsiteX4363" fmla="*/ 985794 w 9711199"/>
              <a:gd name="connsiteY4363" fmla="*/ 43769 h 276193"/>
              <a:gd name="connsiteX4364" fmla="*/ 901083 w 9711199"/>
              <a:gd name="connsiteY4364" fmla="*/ 28758 h 276193"/>
              <a:gd name="connsiteX4365" fmla="*/ 886072 w 9711199"/>
              <a:gd name="connsiteY4365" fmla="*/ 43769 h 276193"/>
              <a:gd name="connsiteX4366" fmla="*/ 911306 w 9711199"/>
              <a:gd name="connsiteY4366" fmla="*/ 69003 h 276193"/>
              <a:gd name="connsiteX4367" fmla="*/ 926317 w 9711199"/>
              <a:gd name="connsiteY4367" fmla="*/ 53992 h 276193"/>
              <a:gd name="connsiteX4368" fmla="*/ 851828 w 9711199"/>
              <a:gd name="connsiteY4368" fmla="*/ 28758 h 276193"/>
              <a:gd name="connsiteX4369" fmla="*/ 826594 w 9711199"/>
              <a:gd name="connsiteY4369" fmla="*/ 53992 h 276193"/>
              <a:gd name="connsiteX4370" fmla="*/ 841605 w 9711199"/>
              <a:gd name="connsiteY4370" fmla="*/ 69003 h 276193"/>
              <a:gd name="connsiteX4371" fmla="*/ 866839 w 9711199"/>
              <a:gd name="connsiteY4371" fmla="*/ 43769 h 276193"/>
              <a:gd name="connsiteX4372" fmla="*/ 782127 w 9711199"/>
              <a:gd name="connsiteY4372" fmla="*/ 28758 h 276193"/>
              <a:gd name="connsiteX4373" fmla="*/ 767116 w 9711199"/>
              <a:gd name="connsiteY4373" fmla="*/ 43769 h 276193"/>
              <a:gd name="connsiteX4374" fmla="*/ 792350 w 9711199"/>
              <a:gd name="connsiteY4374" fmla="*/ 69003 h 276193"/>
              <a:gd name="connsiteX4375" fmla="*/ 807362 w 9711199"/>
              <a:gd name="connsiteY4375" fmla="*/ 53992 h 276193"/>
              <a:gd name="connsiteX4376" fmla="*/ 732872 w 9711199"/>
              <a:gd name="connsiteY4376" fmla="*/ 28758 h 276193"/>
              <a:gd name="connsiteX4377" fmla="*/ 707639 w 9711199"/>
              <a:gd name="connsiteY4377" fmla="*/ 53992 h 276193"/>
              <a:gd name="connsiteX4378" fmla="*/ 722649 w 9711199"/>
              <a:gd name="connsiteY4378" fmla="*/ 69003 h 276193"/>
              <a:gd name="connsiteX4379" fmla="*/ 747884 w 9711199"/>
              <a:gd name="connsiteY4379" fmla="*/ 43769 h 276193"/>
              <a:gd name="connsiteX4380" fmla="*/ 663172 w 9711199"/>
              <a:gd name="connsiteY4380" fmla="*/ 28758 h 276193"/>
              <a:gd name="connsiteX4381" fmla="*/ 648161 w 9711199"/>
              <a:gd name="connsiteY4381" fmla="*/ 43769 h 276193"/>
              <a:gd name="connsiteX4382" fmla="*/ 673395 w 9711199"/>
              <a:gd name="connsiteY4382" fmla="*/ 69003 h 276193"/>
              <a:gd name="connsiteX4383" fmla="*/ 688406 w 9711199"/>
              <a:gd name="connsiteY4383" fmla="*/ 53992 h 276193"/>
              <a:gd name="connsiteX4384" fmla="*/ 613918 w 9711199"/>
              <a:gd name="connsiteY4384" fmla="*/ 28758 h 276193"/>
              <a:gd name="connsiteX4385" fmla="*/ 588684 w 9711199"/>
              <a:gd name="connsiteY4385" fmla="*/ 53992 h 276193"/>
              <a:gd name="connsiteX4386" fmla="*/ 603695 w 9711199"/>
              <a:gd name="connsiteY4386" fmla="*/ 69003 h 276193"/>
              <a:gd name="connsiteX4387" fmla="*/ 628929 w 9711199"/>
              <a:gd name="connsiteY4387" fmla="*/ 43769 h 276193"/>
              <a:gd name="connsiteX4388" fmla="*/ 544217 w 9711199"/>
              <a:gd name="connsiteY4388" fmla="*/ 28758 h 276193"/>
              <a:gd name="connsiteX4389" fmla="*/ 529206 w 9711199"/>
              <a:gd name="connsiteY4389" fmla="*/ 43769 h 276193"/>
              <a:gd name="connsiteX4390" fmla="*/ 554440 w 9711199"/>
              <a:gd name="connsiteY4390" fmla="*/ 69003 h 276193"/>
              <a:gd name="connsiteX4391" fmla="*/ 569451 w 9711199"/>
              <a:gd name="connsiteY4391" fmla="*/ 53992 h 276193"/>
              <a:gd name="connsiteX4392" fmla="*/ 494962 w 9711199"/>
              <a:gd name="connsiteY4392" fmla="*/ 28758 h 276193"/>
              <a:gd name="connsiteX4393" fmla="*/ 469728 w 9711199"/>
              <a:gd name="connsiteY4393" fmla="*/ 53992 h 276193"/>
              <a:gd name="connsiteX4394" fmla="*/ 484740 w 9711199"/>
              <a:gd name="connsiteY4394" fmla="*/ 69003 h 276193"/>
              <a:gd name="connsiteX4395" fmla="*/ 509974 w 9711199"/>
              <a:gd name="connsiteY4395" fmla="*/ 43769 h 276193"/>
              <a:gd name="connsiteX4396" fmla="*/ 425262 w 9711199"/>
              <a:gd name="connsiteY4396" fmla="*/ 28758 h 276193"/>
              <a:gd name="connsiteX4397" fmla="*/ 410251 w 9711199"/>
              <a:gd name="connsiteY4397" fmla="*/ 43769 h 276193"/>
              <a:gd name="connsiteX4398" fmla="*/ 435485 w 9711199"/>
              <a:gd name="connsiteY4398" fmla="*/ 69003 h 276193"/>
              <a:gd name="connsiteX4399" fmla="*/ 450496 w 9711199"/>
              <a:gd name="connsiteY4399" fmla="*/ 53992 h 276193"/>
              <a:gd name="connsiteX4400" fmla="*/ 376007 w 9711199"/>
              <a:gd name="connsiteY4400" fmla="*/ 28758 h 276193"/>
              <a:gd name="connsiteX4401" fmla="*/ 350773 w 9711199"/>
              <a:gd name="connsiteY4401" fmla="*/ 53992 h 276193"/>
              <a:gd name="connsiteX4402" fmla="*/ 365784 w 9711199"/>
              <a:gd name="connsiteY4402" fmla="*/ 69003 h 276193"/>
              <a:gd name="connsiteX4403" fmla="*/ 391018 w 9711199"/>
              <a:gd name="connsiteY4403" fmla="*/ 43769 h 276193"/>
              <a:gd name="connsiteX4404" fmla="*/ 306307 w 9711199"/>
              <a:gd name="connsiteY4404" fmla="*/ 28758 h 276193"/>
              <a:gd name="connsiteX4405" fmla="*/ 291296 w 9711199"/>
              <a:gd name="connsiteY4405" fmla="*/ 43769 h 276193"/>
              <a:gd name="connsiteX4406" fmla="*/ 316529 w 9711199"/>
              <a:gd name="connsiteY4406" fmla="*/ 69003 h 276193"/>
              <a:gd name="connsiteX4407" fmla="*/ 331541 w 9711199"/>
              <a:gd name="connsiteY4407" fmla="*/ 53992 h 276193"/>
              <a:gd name="connsiteX4408" fmla="*/ 257052 w 9711199"/>
              <a:gd name="connsiteY4408" fmla="*/ 28758 h 276193"/>
              <a:gd name="connsiteX4409" fmla="*/ 231818 w 9711199"/>
              <a:gd name="connsiteY4409" fmla="*/ 53992 h 276193"/>
              <a:gd name="connsiteX4410" fmla="*/ 246829 w 9711199"/>
              <a:gd name="connsiteY4410" fmla="*/ 69003 h 276193"/>
              <a:gd name="connsiteX4411" fmla="*/ 272063 w 9711199"/>
              <a:gd name="connsiteY4411" fmla="*/ 43769 h 276193"/>
              <a:gd name="connsiteX4412" fmla="*/ 4796125 w 9711199"/>
              <a:gd name="connsiteY4412" fmla="*/ 9980 h 276193"/>
              <a:gd name="connsiteX4413" fmla="*/ 4781114 w 9711199"/>
              <a:gd name="connsiteY4413" fmla="*/ 24991 h 276193"/>
              <a:gd name="connsiteX4414" fmla="*/ 4796125 w 9711199"/>
              <a:gd name="connsiteY4414" fmla="*/ 40003 h 276193"/>
              <a:gd name="connsiteX4415" fmla="*/ 4811137 w 9711199"/>
              <a:gd name="connsiteY4415" fmla="*/ 24992 h 276193"/>
              <a:gd name="connsiteX4416" fmla="*/ 4915077 w 9711199"/>
              <a:gd name="connsiteY4416" fmla="*/ 9977 h 276193"/>
              <a:gd name="connsiteX4417" fmla="*/ 4900066 w 9711199"/>
              <a:gd name="connsiteY4417" fmla="*/ 24989 h 276193"/>
              <a:gd name="connsiteX4418" fmla="*/ 4915077 w 9711199"/>
              <a:gd name="connsiteY4418" fmla="*/ 40000 h 276193"/>
              <a:gd name="connsiteX4419" fmla="*/ 4930089 w 9711199"/>
              <a:gd name="connsiteY4419" fmla="*/ 24989 h 276193"/>
              <a:gd name="connsiteX4420" fmla="*/ 9616 w 9711199"/>
              <a:gd name="connsiteY4420" fmla="*/ 0 h 276193"/>
              <a:gd name="connsiteX4421" fmla="*/ 138097 w 9711199"/>
              <a:gd name="connsiteY4421" fmla="*/ 128480 h 276193"/>
              <a:gd name="connsiteX4422" fmla="*/ 153108 w 9711199"/>
              <a:gd name="connsiteY4422" fmla="*/ 113469 h 276193"/>
              <a:gd name="connsiteX4423" fmla="*/ 49255 w 9711199"/>
              <a:gd name="connsiteY4423" fmla="*/ 9616 h 276193"/>
              <a:gd name="connsiteX4424" fmla="*/ 58871 w 9711199"/>
              <a:gd name="connsiteY4424" fmla="*/ 0 h 276193"/>
              <a:gd name="connsiteX4425" fmla="*/ 162724 w 9711199"/>
              <a:gd name="connsiteY4425" fmla="*/ 103853 h 276193"/>
              <a:gd name="connsiteX4426" fmla="*/ 187958 w 9711199"/>
              <a:gd name="connsiteY4426" fmla="*/ 78619 h 276193"/>
              <a:gd name="connsiteX4427" fmla="*/ 118955 w 9711199"/>
              <a:gd name="connsiteY4427" fmla="*/ 9616 h 276193"/>
              <a:gd name="connsiteX4428" fmla="*/ 128572 w 9711199"/>
              <a:gd name="connsiteY4428" fmla="*/ 0 h 276193"/>
              <a:gd name="connsiteX4429" fmla="*/ 197574 w 9711199"/>
              <a:gd name="connsiteY4429" fmla="*/ 69003 h 276193"/>
              <a:gd name="connsiteX4430" fmla="*/ 212586 w 9711199"/>
              <a:gd name="connsiteY4430" fmla="*/ 53992 h 276193"/>
              <a:gd name="connsiteX4431" fmla="*/ 168210 w 9711199"/>
              <a:gd name="connsiteY4431" fmla="*/ 9616 h 276193"/>
              <a:gd name="connsiteX4432" fmla="*/ 177826 w 9711199"/>
              <a:gd name="connsiteY4432" fmla="*/ 0 h 276193"/>
              <a:gd name="connsiteX4433" fmla="*/ 222202 w 9711199"/>
              <a:gd name="connsiteY4433" fmla="*/ 44375 h 276193"/>
              <a:gd name="connsiteX4434" fmla="*/ 247436 w 9711199"/>
              <a:gd name="connsiteY4434" fmla="*/ 19141 h 276193"/>
              <a:gd name="connsiteX4435" fmla="*/ 237911 w 9711199"/>
              <a:gd name="connsiteY4435" fmla="*/ 9616 h 276193"/>
              <a:gd name="connsiteX4436" fmla="*/ 247527 w 9711199"/>
              <a:gd name="connsiteY4436" fmla="*/ 0 h 276193"/>
              <a:gd name="connsiteX4437" fmla="*/ 257052 w 9711199"/>
              <a:gd name="connsiteY4437" fmla="*/ 9525 h 276193"/>
              <a:gd name="connsiteX4438" fmla="*/ 266577 w 9711199"/>
              <a:gd name="connsiteY4438" fmla="*/ 0 h 276193"/>
              <a:gd name="connsiteX4439" fmla="*/ 276193 w 9711199"/>
              <a:gd name="connsiteY4439" fmla="*/ 9616 h 276193"/>
              <a:gd name="connsiteX4440" fmla="*/ 266668 w 9711199"/>
              <a:gd name="connsiteY4440" fmla="*/ 19141 h 276193"/>
              <a:gd name="connsiteX4441" fmla="*/ 281679 w 9711199"/>
              <a:gd name="connsiteY4441" fmla="*/ 34153 h 276193"/>
              <a:gd name="connsiteX4442" fmla="*/ 296691 w 9711199"/>
              <a:gd name="connsiteY4442" fmla="*/ 19141 h 276193"/>
              <a:gd name="connsiteX4443" fmla="*/ 287165 w 9711199"/>
              <a:gd name="connsiteY4443" fmla="*/ 9616 h 276193"/>
              <a:gd name="connsiteX4444" fmla="*/ 296782 w 9711199"/>
              <a:gd name="connsiteY4444" fmla="*/ 0 h 276193"/>
              <a:gd name="connsiteX4445" fmla="*/ 306307 w 9711199"/>
              <a:gd name="connsiteY4445" fmla="*/ 9525 h 276193"/>
              <a:gd name="connsiteX4446" fmla="*/ 315832 w 9711199"/>
              <a:gd name="connsiteY4446" fmla="*/ 0 h 276193"/>
              <a:gd name="connsiteX4447" fmla="*/ 325448 w 9711199"/>
              <a:gd name="connsiteY4447" fmla="*/ 9616 h 276193"/>
              <a:gd name="connsiteX4448" fmla="*/ 315923 w 9711199"/>
              <a:gd name="connsiteY4448" fmla="*/ 19141 h 276193"/>
              <a:gd name="connsiteX4449" fmla="*/ 341156 w 9711199"/>
              <a:gd name="connsiteY4449" fmla="*/ 44375 h 276193"/>
              <a:gd name="connsiteX4450" fmla="*/ 366390 w 9711199"/>
              <a:gd name="connsiteY4450" fmla="*/ 19141 h 276193"/>
              <a:gd name="connsiteX4451" fmla="*/ 356865 w 9711199"/>
              <a:gd name="connsiteY4451" fmla="*/ 9616 h 276193"/>
              <a:gd name="connsiteX4452" fmla="*/ 366482 w 9711199"/>
              <a:gd name="connsiteY4452" fmla="*/ 0 h 276193"/>
              <a:gd name="connsiteX4453" fmla="*/ 376007 w 9711199"/>
              <a:gd name="connsiteY4453" fmla="*/ 9525 h 276193"/>
              <a:gd name="connsiteX4454" fmla="*/ 385532 w 9711199"/>
              <a:gd name="connsiteY4454" fmla="*/ 0 h 276193"/>
              <a:gd name="connsiteX4455" fmla="*/ 395148 w 9711199"/>
              <a:gd name="connsiteY4455" fmla="*/ 9616 h 276193"/>
              <a:gd name="connsiteX4456" fmla="*/ 385623 w 9711199"/>
              <a:gd name="connsiteY4456" fmla="*/ 19141 h 276193"/>
              <a:gd name="connsiteX4457" fmla="*/ 400635 w 9711199"/>
              <a:gd name="connsiteY4457" fmla="*/ 34153 h 276193"/>
              <a:gd name="connsiteX4458" fmla="*/ 415645 w 9711199"/>
              <a:gd name="connsiteY4458" fmla="*/ 19141 h 276193"/>
              <a:gd name="connsiteX4459" fmla="*/ 406120 w 9711199"/>
              <a:gd name="connsiteY4459" fmla="*/ 9616 h 276193"/>
              <a:gd name="connsiteX4460" fmla="*/ 415737 w 9711199"/>
              <a:gd name="connsiteY4460" fmla="*/ 0 h 276193"/>
              <a:gd name="connsiteX4461" fmla="*/ 425262 w 9711199"/>
              <a:gd name="connsiteY4461" fmla="*/ 9525 h 276193"/>
              <a:gd name="connsiteX4462" fmla="*/ 434787 w 9711199"/>
              <a:gd name="connsiteY4462" fmla="*/ 0 h 276193"/>
              <a:gd name="connsiteX4463" fmla="*/ 444403 w 9711199"/>
              <a:gd name="connsiteY4463" fmla="*/ 9616 h 276193"/>
              <a:gd name="connsiteX4464" fmla="*/ 434878 w 9711199"/>
              <a:gd name="connsiteY4464" fmla="*/ 19141 h 276193"/>
              <a:gd name="connsiteX4465" fmla="*/ 460112 w 9711199"/>
              <a:gd name="connsiteY4465" fmla="*/ 44375 h 276193"/>
              <a:gd name="connsiteX4466" fmla="*/ 485346 w 9711199"/>
              <a:gd name="connsiteY4466" fmla="*/ 19141 h 276193"/>
              <a:gd name="connsiteX4467" fmla="*/ 475821 w 9711199"/>
              <a:gd name="connsiteY4467" fmla="*/ 9616 h 276193"/>
              <a:gd name="connsiteX4468" fmla="*/ 485437 w 9711199"/>
              <a:gd name="connsiteY4468" fmla="*/ 0 h 276193"/>
              <a:gd name="connsiteX4469" fmla="*/ 494962 w 9711199"/>
              <a:gd name="connsiteY4469" fmla="*/ 9525 h 276193"/>
              <a:gd name="connsiteX4470" fmla="*/ 504487 w 9711199"/>
              <a:gd name="connsiteY4470" fmla="*/ 0 h 276193"/>
              <a:gd name="connsiteX4471" fmla="*/ 514104 w 9711199"/>
              <a:gd name="connsiteY4471" fmla="*/ 9616 h 276193"/>
              <a:gd name="connsiteX4472" fmla="*/ 504578 w 9711199"/>
              <a:gd name="connsiteY4472" fmla="*/ 19141 h 276193"/>
              <a:gd name="connsiteX4473" fmla="*/ 519590 w 9711199"/>
              <a:gd name="connsiteY4473" fmla="*/ 34153 h 276193"/>
              <a:gd name="connsiteX4474" fmla="*/ 534601 w 9711199"/>
              <a:gd name="connsiteY4474" fmla="*/ 19141 h 276193"/>
              <a:gd name="connsiteX4475" fmla="*/ 525075 w 9711199"/>
              <a:gd name="connsiteY4475" fmla="*/ 9616 h 276193"/>
              <a:gd name="connsiteX4476" fmla="*/ 534692 w 9711199"/>
              <a:gd name="connsiteY4476" fmla="*/ 0 h 276193"/>
              <a:gd name="connsiteX4477" fmla="*/ 544217 w 9711199"/>
              <a:gd name="connsiteY4477" fmla="*/ 9525 h 276193"/>
              <a:gd name="connsiteX4478" fmla="*/ 553742 w 9711199"/>
              <a:gd name="connsiteY4478" fmla="*/ 0 h 276193"/>
              <a:gd name="connsiteX4479" fmla="*/ 563359 w 9711199"/>
              <a:gd name="connsiteY4479" fmla="*/ 9616 h 276193"/>
              <a:gd name="connsiteX4480" fmla="*/ 553833 w 9711199"/>
              <a:gd name="connsiteY4480" fmla="*/ 19141 h 276193"/>
              <a:gd name="connsiteX4481" fmla="*/ 579067 w 9711199"/>
              <a:gd name="connsiteY4481" fmla="*/ 44375 h 276193"/>
              <a:gd name="connsiteX4482" fmla="*/ 604301 w 9711199"/>
              <a:gd name="connsiteY4482" fmla="*/ 19141 h 276193"/>
              <a:gd name="connsiteX4483" fmla="*/ 594776 w 9711199"/>
              <a:gd name="connsiteY4483" fmla="*/ 9616 h 276193"/>
              <a:gd name="connsiteX4484" fmla="*/ 604392 w 9711199"/>
              <a:gd name="connsiteY4484" fmla="*/ 0 h 276193"/>
              <a:gd name="connsiteX4485" fmla="*/ 613918 w 9711199"/>
              <a:gd name="connsiteY4485" fmla="*/ 9525 h 276193"/>
              <a:gd name="connsiteX4486" fmla="*/ 623443 w 9711199"/>
              <a:gd name="connsiteY4486" fmla="*/ 0 h 276193"/>
              <a:gd name="connsiteX4487" fmla="*/ 633059 w 9711199"/>
              <a:gd name="connsiteY4487" fmla="*/ 9616 h 276193"/>
              <a:gd name="connsiteX4488" fmla="*/ 623534 w 9711199"/>
              <a:gd name="connsiteY4488" fmla="*/ 19141 h 276193"/>
              <a:gd name="connsiteX4489" fmla="*/ 638545 w 9711199"/>
              <a:gd name="connsiteY4489" fmla="*/ 34153 h 276193"/>
              <a:gd name="connsiteX4490" fmla="*/ 653556 w 9711199"/>
              <a:gd name="connsiteY4490" fmla="*/ 19141 h 276193"/>
              <a:gd name="connsiteX4491" fmla="*/ 644030 w 9711199"/>
              <a:gd name="connsiteY4491" fmla="*/ 9616 h 276193"/>
              <a:gd name="connsiteX4492" fmla="*/ 653647 w 9711199"/>
              <a:gd name="connsiteY4492" fmla="*/ 0 h 276193"/>
              <a:gd name="connsiteX4493" fmla="*/ 663172 w 9711199"/>
              <a:gd name="connsiteY4493" fmla="*/ 9525 h 276193"/>
              <a:gd name="connsiteX4494" fmla="*/ 672698 w 9711199"/>
              <a:gd name="connsiteY4494" fmla="*/ 0 h 276193"/>
              <a:gd name="connsiteX4495" fmla="*/ 682314 w 9711199"/>
              <a:gd name="connsiteY4495" fmla="*/ 9616 h 276193"/>
              <a:gd name="connsiteX4496" fmla="*/ 672789 w 9711199"/>
              <a:gd name="connsiteY4496" fmla="*/ 19141 h 276193"/>
              <a:gd name="connsiteX4497" fmla="*/ 698023 w 9711199"/>
              <a:gd name="connsiteY4497" fmla="*/ 44375 h 276193"/>
              <a:gd name="connsiteX4498" fmla="*/ 723257 w 9711199"/>
              <a:gd name="connsiteY4498" fmla="*/ 19141 h 276193"/>
              <a:gd name="connsiteX4499" fmla="*/ 713731 w 9711199"/>
              <a:gd name="connsiteY4499" fmla="*/ 9616 h 276193"/>
              <a:gd name="connsiteX4500" fmla="*/ 723347 w 9711199"/>
              <a:gd name="connsiteY4500" fmla="*/ 0 h 276193"/>
              <a:gd name="connsiteX4501" fmla="*/ 732872 w 9711199"/>
              <a:gd name="connsiteY4501" fmla="*/ 9525 h 276193"/>
              <a:gd name="connsiteX4502" fmla="*/ 742398 w 9711199"/>
              <a:gd name="connsiteY4502" fmla="*/ 0 h 276193"/>
              <a:gd name="connsiteX4503" fmla="*/ 752014 w 9711199"/>
              <a:gd name="connsiteY4503" fmla="*/ 9616 h 276193"/>
              <a:gd name="connsiteX4504" fmla="*/ 742488 w 9711199"/>
              <a:gd name="connsiteY4504" fmla="*/ 19141 h 276193"/>
              <a:gd name="connsiteX4505" fmla="*/ 757500 w 9711199"/>
              <a:gd name="connsiteY4505" fmla="*/ 34153 h 276193"/>
              <a:gd name="connsiteX4506" fmla="*/ 772511 w 9711199"/>
              <a:gd name="connsiteY4506" fmla="*/ 19141 h 276193"/>
              <a:gd name="connsiteX4507" fmla="*/ 762986 w 9711199"/>
              <a:gd name="connsiteY4507" fmla="*/ 9616 h 276193"/>
              <a:gd name="connsiteX4508" fmla="*/ 772602 w 9711199"/>
              <a:gd name="connsiteY4508" fmla="*/ 0 h 276193"/>
              <a:gd name="connsiteX4509" fmla="*/ 782127 w 9711199"/>
              <a:gd name="connsiteY4509" fmla="*/ 9525 h 276193"/>
              <a:gd name="connsiteX4510" fmla="*/ 791653 w 9711199"/>
              <a:gd name="connsiteY4510" fmla="*/ 0 h 276193"/>
              <a:gd name="connsiteX4511" fmla="*/ 801269 w 9711199"/>
              <a:gd name="connsiteY4511" fmla="*/ 9616 h 276193"/>
              <a:gd name="connsiteX4512" fmla="*/ 791743 w 9711199"/>
              <a:gd name="connsiteY4512" fmla="*/ 19141 h 276193"/>
              <a:gd name="connsiteX4513" fmla="*/ 816978 w 9711199"/>
              <a:gd name="connsiteY4513" fmla="*/ 44375 h 276193"/>
              <a:gd name="connsiteX4514" fmla="*/ 842212 w 9711199"/>
              <a:gd name="connsiteY4514" fmla="*/ 19141 h 276193"/>
              <a:gd name="connsiteX4515" fmla="*/ 832687 w 9711199"/>
              <a:gd name="connsiteY4515" fmla="*/ 9616 h 276193"/>
              <a:gd name="connsiteX4516" fmla="*/ 842303 w 9711199"/>
              <a:gd name="connsiteY4516" fmla="*/ 0 h 276193"/>
              <a:gd name="connsiteX4517" fmla="*/ 851828 w 9711199"/>
              <a:gd name="connsiteY4517" fmla="*/ 9525 h 276193"/>
              <a:gd name="connsiteX4518" fmla="*/ 861353 w 9711199"/>
              <a:gd name="connsiteY4518" fmla="*/ 0 h 276193"/>
              <a:gd name="connsiteX4519" fmla="*/ 870969 w 9711199"/>
              <a:gd name="connsiteY4519" fmla="*/ 9616 h 276193"/>
              <a:gd name="connsiteX4520" fmla="*/ 861444 w 9711199"/>
              <a:gd name="connsiteY4520" fmla="*/ 19141 h 276193"/>
              <a:gd name="connsiteX4521" fmla="*/ 876455 w 9711199"/>
              <a:gd name="connsiteY4521" fmla="*/ 34153 h 276193"/>
              <a:gd name="connsiteX4522" fmla="*/ 891467 w 9711199"/>
              <a:gd name="connsiteY4522" fmla="*/ 19141 h 276193"/>
              <a:gd name="connsiteX4523" fmla="*/ 881941 w 9711199"/>
              <a:gd name="connsiteY4523" fmla="*/ 9616 h 276193"/>
              <a:gd name="connsiteX4524" fmla="*/ 891558 w 9711199"/>
              <a:gd name="connsiteY4524" fmla="*/ 0 h 276193"/>
              <a:gd name="connsiteX4525" fmla="*/ 901083 w 9711199"/>
              <a:gd name="connsiteY4525" fmla="*/ 9525 h 276193"/>
              <a:gd name="connsiteX4526" fmla="*/ 910608 w 9711199"/>
              <a:gd name="connsiteY4526" fmla="*/ 0 h 276193"/>
              <a:gd name="connsiteX4527" fmla="*/ 920224 w 9711199"/>
              <a:gd name="connsiteY4527" fmla="*/ 9616 h 276193"/>
              <a:gd name="connsiteX4528" fmla="*/ 910699 w 9711199"/>
              <a:gd name="connsiteY4528" fmla="*/ 19141 h 276193"/>
              <a:gd name="connsiteX4529" fmla="*/ 935933 w 9711199"/>
              <a:gd name="connsiteY4529" fmla="*/ 44375 h 276193"/>
              <a:gd name="connsiteX4530" fmla="*/ 961167 w 9711199"/>
              <a:gd name="connsiteY4530" fmla="*/ 19141 h 276193"/>
              <a:gd name="connsiteX4531" fmla="*/ 951642 w 9711199"/>
              <a:gd name="connsiteY4531" fmla="*/ 9616 h 276193"/>
              <a:gd name="connsiteX4532" fmla="*/ 961259 w 9711199"/>
              <a:gd name="connsiteY4532" fmla="*/ 0 h 276193"/>
              <a:gd name="connsiteX4533" fmla="*/ 970783 w 9711199"/>
              <a:gd name="connsiteY4533" fmla="*/ 9525 h 276193"/>
              <a:gd name="connsiteX4534" fmla="*/ 980309 w 9711199"/>
              <a:gd name="connsiteY4534" fmla="*/ 0 h 276193"/>
              <a:gd name="connsiteX4535" fmla="*/ 989925 w 9711199"/>
              <a:gd name="connsiteY4535" fmla="*/ 9616 h 276193"/>
              <a:gd name="connsiteX4536" fmla="*/ 980400 w 9711199"/>
              <a:gd name="connsiteY4536" fmla="*/ 19141 h 276193"/>
              <a:gd name="connsiteX4537" fmla="*/ 995411 w 9711199"/>
              <a:gd name="connsiteY4537" fmla="*/ 34153 h 276193"/>
              <a:gd name="connsiteX4538" fmla="*/ 1010422 w 9711199"/>
              <a:gd name="connsiteY4538" fmla="*/ 19141 h 276193"/>
              <a:gd name="connsiteX4539" fmla="*/ 1000897 w 9711199"/>
              <a:gd name="connsiteY4539" fmla="*/ 9616 h 276193"/>
              <a:gd name="connsiteX4540" fmla="*/ 1010513 w 9711199"/>
              <a:gd name="connsiteY4540" fmla="*/ 0 h 276193"/>
              <a:gd name="connsiteX4541" fmla="*/ 1020038 w 9711199"/>
              <a:gd name="connsiteY4541" fmla="*/ 9525 h 276193"/>
              <a:gd name="connsiteX4542" fmla="*/ 1029564 w 9711199"/>
              <a:gd name="connsiteY4542" fmla="*/ 0 h 276193"/>
              <a:gd name="connsiteX4543" fmla="*/ 1039179 w 9711199"/>
              <a:gd name="connsiteY4543" fmla="*/ 9616 h 276193"/>
              <a:gd name="connsiteX4544" fmla="*/ 1029655 w 9711199"/>
              <a:gd name="connsiteY4544" fmla="*/ 19141 h 276193"/>
              <a:gd name="connsiteX4545" fmla="*/ 1054889 w 9711199"/>
              <a:gd name="connsiteY4545" fmla="*/ 44375 h 276193"/>
              <a:gd name="connsiteX4546" fmla="*/ 1080122 w 9711199"/>
              <a:gd name="connsiteY4546" fmla="*/ 19143 h 276193"/>
              <a:gd name="connsiteX4547" fmla="*/ 1070596 w 9711199"/>
              <a:gd name="connsiteY4547" fmla="*/ 9616 h 276193"/>
              <a:gd name="connsiteX4548" fmla="*/ 1080212 w 9711199"/>
              <a:gd name="connsiteY4548" fmla="*/ 0 h 276193"/>
              <a:gd name="connsiteX4549" fmla="*/ 1089738 w 9711199"/>
              <a:gd name="connsiteY4549" fmla="*/ 9526 h 276193"/>
              <a:gd name="connsiteX4550" fmla="*/ 1099264 w 9711199"/>
              <a:gd name="connsiteY4550" fmla="*/ 0 h 276193"/>
              <a:gd name="connsiteX4551" fmla="*/ 1108880 w 9711199"/>
              <a:gd name="connsiteY4551" fmla="*/ 9616 h 276193"/>
              <a:gd name="connsiteX4552" fmla="*/ 1099354 w 9711199"/>
              <a:gd name="connsiteY4552" fmla="*/ 19142 h 276193"/>
              <a:gd name="connsiteX4553" fmla="*/ 1114366 w 9711199"/>
              <a:gd name="connsiteY4553" fmla="*/ 34154 h 276193"/>
              <a:gd name="connsiteX4554" fmla="*/ 1129376 w 9711199"/>
              <a:gd name="connsiteY4554" fmla="*/ 19143 h 276193"/>
              <a:gd name="connsiteX4555" fmla="*/ 1119851 w 9711199"/>
              <a:gd name="connsiteY4555" fmla="*/ 9616 h 276193"/>
              <a:gd name="connsiteX4556" fmla="*/ 1129467 w 9711199"/>
              <a:gd name="connsiteY4556" fmla="*/ 0 h 276193"/>
              <a:gd name="connsiteX4557" fmla="*/ 1138993 w 9711199"/>
              <a:gd name="connsiteY4557" fmla="*/ 9526 h 276193"/>
              <a:gd name="connsiteX4558" fmla="*/ 1148519 w 9711199"/>
              <a:gd name="connsiteY4558" fmla="*/ 0 h 276193"/>
              <a:gd name="connsiteX4559" fmla="*/ 1158135 w 9711199"/>
              <a:gd name="connsiteY4559" fmla="*/ 9616 h 276193"/>
              <a:gd name="connsiteX4560" fmla="*/ 1148609 w 9711199"/>
              <a:gd name="connsiteY4560" fmla="*/ 19142 h 276193"/>
              <a:gd name="connsiteX4561" fmla="*/ 1173843 w 9711199"/>
              <a:gd name="connsiteY4561" fmla="*/ 44376 h 276193"/>
              <a:gd name="connsiteX4562" fmla="*/ 1199078 w 9711199"/>
              <a:gd name="connsiteY4562" fmla="*/ 19141 h 276193"/>
              <a:gd name="connsiteX4563" fmla="*/ 1189553 w 9711199"/>
              <a:gd name="connsiteY4563" fmla="*/ 9616 h 276193"/>
              <a:gd name="connsiteX4564" fmla="*/ 1199168 w 9711199"/>
              <a:gd name="connsiteY4564" fmla="*/ 0 h 276193"/>
              <a:gd name="connsiteX4565" fmla="*/ 1208694 w 9711199"/>
              <a:gd name="connsiteY4565" fmla="*/ 9525 h 276193"/>
              <a:gd name="connsiteX4566" fmla="*/ 1218219 w 9711199"/>
              <a:gd name="connsiteY4566" fmla="*/ 0 h 276193"/>
              <a:gd name="connsiteX4567" fmla="*/ 1227835 w 9711199"/>
              <a:gd name="connsiteY4567" fmla="*/ 9616 h 276193"/>
              <a:gd name="connsiteX4568" fmla="*/ 1218310 w 9711199"/>
              <a:gd name="connsiteY4568" fmla="*/ 19141 h 276193"/>
              <a:gd name="connsiteX4569" fmla="*/ 1233321 w 9711199"/>
              <a:gd name="connsiteY4569" fmla="*/ 34153 h 276193"/>
              <a:gd name="connsiteX4570" fmla="*/ 1248333 w 9711199"/>
              <a:gd name="connsiteY4570" fmla="*/ 19141 h 276193"/>
              <a:gd name="connsiteX4571" fmla="*/ 1238808 w 9711199"/>
              <a:gd name="connsiteY4571" fmla="*/ 9616 h 276193"/>
              <a:gd name="connsiteX4572" fmla="*/ 1248423 w 9711199"/>
              <a:gd name="connsiteY4572" fmla="*/ 0 h 276193"/>
              <a:gd name="connsiteX4573" fmla="*/ 1257949 w 9711199"/>
              <a:gd name="connsiteY4573" fmla="*/ 9525 h 276193"/>
              <a:gd name="connsiteX4574" fmla="*/ 1267474 w 9711199"/>
              <a:gd name="connsiteY4574" fmla="*/ 0 h 276193"/>
              <a:gd name="connsiteX4575" fmla="*/ 1277090 w 9711199"/>
              <a:gd name="connsiteY4575" fmla="*/ 9616 h 276193"/>
              <a:gd name="connsiteX4576" fmla="*/ 1267565 w 9711199"/>
              <a:gd name="connsiteY4576" fmla="*/ 19141 h 276193"/>
              <a:gd name="connsiteX4577" fmla="*/ 1292798 w 9711199"/>
              <a:gd name="connsiteY4577" fmla="*/ 44375 h 276193"/>
              <a:gd name="connsiteX4578" fmla="*/ 1318031 w 9711199"/>
              <a:gd name="connsiteY4578" fmla="*/ 19141 h 276193"/>
              <a:gd name="connsiteX4579" fmla="*/ 1308506 w 9711199"/>
              <a:gd name="connsiteY4579" fmla="*/ 9616 h 276193"/>
              <a:gd name="connsiteX4580" fmla="*/ 1318122 w 9711199"/>
              <a:gd name="connsiteY4580" fmla="*/ 0 h 276193"/>
              <a:gd name="connsiteX4581" fmla="*/ 1327648 w 9711199"/>
              <a:gd name="connsiteY4581" fmla="*/ 9525 h 276193"/>
              <a:gd name="connsiteX4582" fmla="*/ 1337173 w 9711199"/>
              <a:gd name="connsiteY4582" fmla="*/ 0 h 276193"/>
              <a:gd name="connsiteX4583" fmla="*/ 1346789 w 9711199"/>
              <a:gd name="connsiteY4583" fmla="*/ 9616 h 276193"/>
              <a:gd name="connsiteX4584" fmla="*/ 1337263 w 9711199"/>
              <a:gd name="connsiteY4584" fmla="*/ 19141 h 276193"/>
              <a:gd name="connsiteX4585" fmla="*/ 1352275 w 9711199"/>
              <a:gd name="connsiteY4585" fmla="*/ 34153 h 276193"/>
              <a:gd name="connsiteX4586" fmla="*/ 1367286 w 9711199"/>
              <a:gd name="connsiteY4586" fmla="*/ 19141 h 276193"/>
              <a:gd name="connsiteX4587" fmla="*/ 1357761 w 9711199"/>
              <a:gd name="connsiteY4587" fmla="*/ 9616 h 276193"/>
              <a:gd name="connsiteX4588" fmla="*/ 1367377 w 9711199"/>
              <a:gd name="connsiteY4588" fmla="*/ 0 h 276193"/>
              <a:gd name="connsiteX4589" fmla="*/ 1376903 w 9711199"/>
              <a:gd name="connsiteY4589" fmla="*/ 9525 h 276193"/>
              <a:gd name="connsiteX4590" fmla="*/ 1386428 w 9711199"/>
              <a:gd name="connsiteY4590" fmla="*/ 0 h 276193"/>
              <a:gd name="connsiteX4591" fmla="*/ 1396043 w 9711199"/>
              <a:gd name="connsiteY4591" fmla="*/ 9616 h 276193"/>
              <a:gd name="connsiteX4592" fmla="*/ 1386518 w 9711199"/>
              <a:gd name="connsiteY4592" fmla="*/ 19141 h 276193"/>
              <a:gd name="connsiteX4593" fmla="*/ 1411753 w 9711199"/>
              <a:gd name="connsiteY4593" fmla="*/ 44377 h 276193"/>
              <a:gd name="connsiteX4594" fmla="*/ 1436988 w 9711199"/>
              <a:gd name="connsiteY4594" fmla="*/ 19141 h 276193"/>
              <a:gd name="connsiteX4595" fmla="*/ 1427463 w 9711199"/>
              <a:gd name="connsiteY4595" fmla="*/ 9616 h 276193"/>
              <a:gd name="connsiteX4596" fmla="*/ 1437078 w 9711199"/>
              <a:gd name="connsiteY4596" fmla="*/ 0 h 276193"/>
              <a:gd name="connsiteX4597" fmla="*/ 1446603 w 9711199"/>
              <a:gd name="connsiteY4597" fmla="*/ 9525 h 276193"/>
              <a:gd name="connsiteX4598" fmla="*/ 1456129 w 9711199"/>
              <a:gd name="connsiteY4598" fmla="*/ 0 h 276193"/>
              <a:gd name="connsiteX4599" fmla="*/ 1465745 w 9711199"/>
              <a:gd name="connsiteY4599" fmla="*/ 9616 h 276193"/>
              <a:gd name="connsiteX4600" fmla="*/ 1456220 w 9711199"/>
              <a:gd name="connsiteY4600" fmla="*/ 19141 h 276193"/>
              <a:gd name="connsiteX4601" fmla="*/ 1471231 w 9711199"/>
              <a:gd name="connsiteY4601" fmla="*/ 34153 h 276193"/>
              <a:gd name="connsiteX4602" fmla="*/ 1486243 w 9711199"/>
              <a:gd name="connsiteY4602" fmla="*/ 19141 h 276193"/>
              <a:gd name="connsiteX4603" fmla="*/ 1476718 w 9711199"/>
              <a:gd name="connsiteY4603" fmla="*/ 9616 h 276193"/>
              <a:gd name="connsiteX4604" fmla="*/ 1486333 w 9711199"/>
              <a:gd name="connsiteY4604" fmla="*/ 0 h 276193"/>
              <a:gd name="connsiteX4605" fmla="*/ 1495858 w 9711199"/>
              <a:gd name="connsiteY4605" fmla="*/ 9525 h 276193"/>
              <a:gd name="connsiteX4606" fmla="*/ 1505383 w 9711199"/>
              <a:gd name="connsiteY4606" fmla="*/ 0 h 276193"/>
              <a:gd name="connsiteX4607" fmla="*/ 1515000 w 9711199"/>
              <a:gd name="connsiteY4607" fmla="*/ 9616 h 276193"/>
              <a:gd name="connsiteX4608" fmla="*/ 1505475 w 9711199"/>
              <a:gd name="connsiteY4608" fmla="*/ 19141 h 276193"/>
              <a:gd name="connsiteX4609" fmla="*/ 1530708 w 9711199"/>
              <a:gd name="connsiteY4609" fmla="*/ 44375 h 276193"/>
              <a:gd name="connsiteX4610" fmla="*/ 1555941 w 9711199"/>
              <a:gd name="connsiteY4610" fmla="*/ 19141 h 276193"/>
              <a:gd name="connsiteX4611" fmla="*/ 1546416 w 9711199"/>
              <a:gd name="connsiteY4611" fmla="*/ 9616 h 276193"/>
              <a:gd name="connsiteX4612" fmla="*/ 1556032 w 9711199"/>
              <a:gd name="connsiteY4612" fmla="*/ 0 h 276193"/>
              <a:gd name="connsiteX4613" fmla="*/ 1565558 w 9711199"/>
              <a:gd name="connsiteY4613" fmla="*/ 9525 h 276193"/>
              <a:gd name="connsiteX4614" fmla="*/ 1575083 w 9711199"/>
              <a:gd name="connsiteY4614" fmla="*/ 0 h 276193"/>
              <a:gd name="connsiteX4615" fmla="*/ 1584699 w 9711199"/>
              <a:gd name="connsiteY4615" fmla="*/ 9616 h 276193"/>
              <a:gd name="connsiteX4616" fmla="*/ 1575174 w 9711199"/>
              <a:gd name="connsiteY4616" fmla="*/ 19141 h 276193"/>
              <a:gd name="connsiteX4617" fmla="*/ 1590185 w 9711199"/>
              <a:gd name="connsiteY4617" fmla="*/ 34153 h 276193"/>
              <a:gd name="connsiteX4618" fmla="*/ 1605196 w 9711199"/>
              <a:gd name="connsiteY4618" fmla="*/ 19141 h 276193"/>
              <a:gd name="connsiteX4619" fmla="*/ 1595671 w 9711199"/>
              <a:gd name="connsiteY4619" fmla="*/ 9616 h 276193"/>
              <a:gd name="connsiteX4620" fmla="*/ 1605287 w 9711199"/>
              <a:gd name="connsiteY4620" fmla="*/ 0 h 276193"/>
              <a:gd name="connsiteX4621" fmla="*/ 1614812 w 9711199"/>
              <a:gd name="connsiteY4621" fmla="*/ 9525 h 276193"/>
              <a:gd name="connsiteX4622" fmla="*/ 1624338 w 9711199"/>
              <a:gd name="connsiteY4622" fmla="*/ 0 h 276193"/>
              <a:gd name="connsiteX4623" fmla="*/ 1633954 w 9711199"/>
              <a:gd name="connsiteY4623" fmla="*/ 9616 h 276193"/>
              <a:gd name="connsiteX4624" fmla="*/ 1624429 w 9711199"/>
              <a:gd name="connsiteY4624" fmla="*/ 19141 h 276193"/>
              <a:gd name="connsiteX4625" fmla="*/ 1649663 w 9711199"/>
              <a:gd name="connsiteY4625" fmla="*/ 44377 h 276193"/>
              <a:gd name="connsiteX4626" fmla="*/ 1674898 w 9711199"/>
              <a:gd name="connsiteY4626" fmla="*/ 19141 h 276193"/>
              <a:gd name="connsiteX4627" fmla="*/ 1665373 w 9711199"/>
              <a:gd name="connsiteY4627" fmla="*/ 9616 h 276193"/>
              <a:gd name="connsiteX4628" fmla="*/ 1674989 w 9711199"/>
              <a:gd name="connsiteY4628" fmla="*/ 0 h 276193"/>
              <a:gd name="connsiteX4629" fmla="*/ 1684514 w 9711199"/>
              <a:gd name="connsiteY4629" fmla="*/ 9525 h 276193"/>
              <a:gd name="connsiteX4630" fmla="*/ 1694039 w 9711199"/>
              <a:gd name="connsiteY4630" fmla="*/ 0 h 276193"/>
              <a:gd name="connsiteX4631" fmla="*/ 1703656 w 9711199"/>
              <a:gd name="connsiteY4631" fmla="*/ 9616 h 276193"/>
              <a:gd name="connsiteX4632" fmla="*/ 1694130 w 9711199"/>
              <a:gd name="connsiteY4632" fmla="*/ 19141 h 276193"/>
              <a:gd name="connsiteX4633" fmla="*/ 1709142 w 9711199"/>
              <a:gd name="connsiteY4633" fmla="*/ 34153 h 276193"/>
              <a:gd name="connsiteX4634" fmla="*/ 1724153 w 9711199"/>
              <a:gd name="connsiteY4634" fmla="*/ 19141 h 276193"/>
              <a:gd name="connsiteX4635" fmla="*/ 1714627 w 9711199"/>
              <a:gd name="connsiteY4635" fmla="*/ 9616 h 276193"/>
              <a:gd name="connsiteX4636" fmla="*/ 1724244 w 9711199"/>
              <a:gd name="connsiteY4636" fmla="*/ 0 h 276193"/>
              <a:gd name="connsiteX4637" fmla="*/ 1733769 w 9711199"/>
              <a:gd name="connsiteY4637" fmla="*/ 9525 h 276193"/>
              <a:gd name="connsiteX4638" fmla="*/ 1743294 w 9711199"/>
              <a:gd name="connsiteY4638" fmla="*/ 0 h 276193"/>
              <a:gd name="connsiteX4639" fmla="*/ 1752911 w 9711199"/>
              <a:gd name="connsiteY4639" fmla="*/ 9616 h 276193"/>
              <a:gd name="connsiteX4640" fmla="*/ 1743385 w 9711199"/>
              <a:gd name="connsiteY4640" fmla="*/ 19141 h 276193"/>
              <a:gd name="connsiteX4641" fmla="*/ 1768618 w 9711199"/>
              <a:gd name="connsiteY4641" fmla="*/ 44375 h 276193"/>
              <a:gd name="connsiteX4642" fmla="*/ 1793852 w 9711199"/>
              <a:gd name="connsiteY4642" fmla="*/ 19141 h 276193"/>
              <a:gd name="connsiteX4643" fmla="*/ 1784327 w 9711199"/>
              <a:gd name="connsiteY4643" fmla="*/ 9616 h 276193"/>
              <a:gd name="connsiteX4644" fmla="*/ 1793943 w 9711199"/>
              <a:gd name="connsiteY4644" fmla="*/ 0 h 276193"/>
              <a:gd name="connsiteX4645" fmla="*/ 1803468 w 9711199"/>
              <a:gd name="connsiteY4645" fmla="*/ 9525 h 276193"/>
              <a:gd name="connsiteX4646" fmla="*/ 1812993 w 9711199"/>
              <a:gd name="connsiteY4646" fmla="*/ 0 h 276193"/>
              <a:gd name="connsiteX4647" fmla="*/ 1822609 w 9711199"/>
              <a:gd name="connsiteY4647" fmla="*/ 9616 h 276193"/>
              <a:gd name="connsiteX4648" fmla="*/ 1813084 w 9711199"/>
              <a:gd name="connsiteY4648" fmla="*/ 19141 h 276193"/>
              <a:gd name="connsiteX4649" fmla="*/ 1828096 w 9711199"/>
              <a:gd name="connsiteY4649" fmla="*/ 34153 h 276193"/>
              <a:gd name="connsiteX4650" fmla="*/ 1843107 w 9711199"/>
              <a:gd name="connsiteY4650" fmla="*/ 19141 h 276193"/>
              <a:gd name="connsiteX4651" fmla="*/ 1833582 w 9711199"/>
              <a:gd name="connsiteY4651" fmla="*/ 9616 h 276193"/>
              <a:gd name="connsiteX4652" fmla="*/ 1843198 w 9711199"/>
              <a:gd name="connsiteY4652" fmla="*/ 0 h 276193"/>
              <a:gd name="connsiteX4653" fmla="*/ 1852723 w 9711199"/>
              <a:gd name="connsiteY4653" fmla="*/ 9525 h 276193"/>
              <a:gd name="connsiteX4654" fmla="*/ 1862248 w 9711199"/>
              <a:gd name="connsiteY4654" fmla="*/ 0 h 276193"/>
              <a:gd name="connsiteX4655" fmla="*/ 1871864 w 9711199"/>
              <a:gd name="connsiteY4655" fmla="*/ 9616 h 276193"/>
              <a:gd name="connsiteX4656" fmla="*/ 1862339 w 9711199"/>
              <a:gd name="connsiteY4656" fmla="*/ 19141 h 276193"/>
              <a:gd name="connsiteX4657" fmla="*/ 1887574 w 9711199"/>
              <a:gd name="connsiteY4657" fmla="*/ 44376 h 276193"/>
              <a:gd name="connsiteX4658" fmla="*/ 1912808 w 9711199"/>
              <a:gd name="connsiteY4658" fmla="*/ 19141 h 276193"/>
              <a:gd name="connsiteX4659" fmla="*/ 1903283 w 9711199"/>
              <a:gd name="connsiteY4659" fmla="*/ 9616 h 276193"/>
              <a:gd name="connsiteX4660" fmla="*/ 1912899 w 9711199"/>
              <a:gd name="connsiteY4660" fmla="*/ 0 h 276193"/>
              <a:gd name="connsiteX4661" fmla="*/ 1922425 w 9711199"/>
              <a:gd name="connsiteY4661" fmla="*/ 9525 h 276193"/>
              <a:gd name="connsiteX4662" fmla="*/ 1931950 w 9711199"/>
              <a:gd name="connsiteY4662" fmla="*/ 0 h 276193"/>
              <a:gd name="connsiteX4663" fmla="*/ 1941566 w 9711199"/>
              <a:gd name="connsiteY4663" fmla="*/ 9616 h 276193"/>
              <a:gd name="connsiteX4664" fmla="*/ 1932040 w 9711199"/>
              <a:gd name="connsiteY4664" fmla="*/ 19141 h 276193"/>
              <a:gd name="connsiteX4665" fmla="*/ 1947051 w 9711199"/>
              <a:gd name="connsiteY4665" fmla="*/ 34153 h 276193"/>
              <a:gd name="connsiteX4666" fmla="*/ 1962063 w 9711199"/>
              <a:gd name="connsiteY4666" fmla="*/ 19141 h 276193"/>
              <a:gd name="connsiteX4667" fmla="*/ 1952538 w 9711199"/>
              <a:gd name="connsiteY4667" fmla="*/ 9616 h 276193"/>
              <a:gd name="connsiteX4668" fmla="*/ 1962154 w 9711199"/>
              <a:gd name="connsiteY4668" fmla="*/ 0 h 276193"/>
              <a:gd name="connsiteX4669" fmla="*/ 1971679 w 9711199"/>
              <a:gd name="connsiteY4669" fmla="*/ 9525 h 276193"/>
              <a:gd name="connsiteX4670" fmla="*/ 1981204 w 9711199"/>
              <a:gd name="connsiteY4670" fmla="*/ 0 h 276193"/>
              <a:gd name="connsiteX4671" fmla="*/ 1990821 w 9711199"/>
              <a:gd name="connsiteY4671" fmla="*/ 9616 h 276193"/>
              <a:gd name="connsiteX4672" fmla="*/ 1981295 w 9711199"/>
              <a:gd name="connsiteY4672" fmla="*/ 19141 h 276193"/>
              <a:gd name="connsiteX4673" fmla="*/ 2006529 w 9711199"/>
              <a:gd name="connsiteY4673" fmla="*/ 44375 h 276193"/>
              <a:gd name="connsiteX4674" fmla="*/ 2031762 w 9711199"/>
              <a:gd name="connsiteY4674" fmla="*/ 19141 h 276193"/>
              <a:gd name="connsiteX4675" fmla="*/ 2022237 w 9711199"/>
              <a:gd name="connsiteY4675" fmla="*/ 9616 h 276193"/>
              <a:gd name="connsiteX4676" fmla="*/ 2031853 w 9711199"/>
              <a:gd name="connsiteY4676" fmla="*/ 0 h 276193"/>
              <a:gd name="connsiteX4677" fmla="*/ 2041378 w 9711199"/>
              <a:gd name="connsiteY4677" fmla="*/ 9525 h 276193"/>
              <a:gd name="connsiteX4678" fmla="*/ 2050903 w 9711199"/>
              <a:gd name="connsiteY4678" fmla="*/ 0 h 276193"/>
              <a:gd name="connsiteX4679" fmla="*/ 2060519 w 9711199"/>
              <a:gd name="connsiteY4679" fmla="*/ 9616 h 276193"/>
              <a:gd name="connsiteX4680" fmla="*/ 2050994 w 9711199"/>
              <a:gd name="connsiteY4680" fmla="*/ 19141 h 276193"/>
              <a:gd name="connsiteX4681" fmla="*/ 2066005 w 9711199"/>
              <a:gd name="connsiteY4681" fmla="*/ 34153 h 276193"/>
              <a:gd name="connsiteX4682" fmla="*/ 2081016 w 9711199"/>
              <a:gd name="connsiteY4682" fmla="*/ 19141 h 276193"/>
              <a:gd name="connsiteX4683" fmla="*/ 2071492 w 9711199"/>
              <a:gd name="connsiteY4683" fmla="*/ 9616 h 276193"/>
              <a:gd name="connsiteX4684" fmla="*/ 2081108 w 9711199"/>
              <a:gd name="connsiteY4684" fmla="*/ 0 h 276193"/>
              <a:gd name="connsiteX4685" fmla="*/ 2090633 w 9711199"/>
              <a:gd name="connsiteY4685" fmla="*/ 9525 h 276193"/>
              <a:gd name="connsiteX4686" fmla="*/ 2100157 w 9711199"/>
              <a:gd name="connsiteY4686" fmla="*/ 0 h 276193"/>
              <a:gd name="connsiteX4687" fmla="*/ 2109773 w 9711199"/>
              <a:gd name="connsiteY4687" fmla="*/ 9616 h 276193"/>
              <a:gd name="connsiteX4688" fmla="*/ 2100248 w 9711199"/>
              <a:gd name="connsiteY4688" fmla="*/ 19141 h 276193"/>
              <a:gd name="connsiteX4689" fmla="*/ 2125483 w 9711199"/>
              <a:gd name="connsiteY4689" fmla="*/ 44376 h 276193"/>
              <a:gd name="connsiteX4690" fmla="*/ 2150716 w 9711199"/>
              <a:gd name="connsiteY4690" fmla="*/ 19141 h 276193"/>
              <a:gd name="connsiteX4691" fmla="*/ 2141191 w 9711199"/>
              <a:gd name="connsiteY4691" fmla="*/ 9616 h 276193"/>
              <a:gd name="connsiteX4692" fmla="*/ 2150807 w 9711199"/>
              <a:gd name="connsiteY4692" fmla="*/ 0 h 276193"/>
              <a:gd name="connsiteX4693" fmla="*/ 2160332 w 9711199"/>
              <a:gd name="connsiteY4693" fmla="*/ 9525 h 276193"/>
              <a:gd name="connsiteX4694" fmla="*/ 2169858 w 9711199"/>
              <a:gd name="connsiteY4694" fmla="*/ 0 h 276193"/>
              <a:gd name="connsiteX4695" fmla="*/ 2179474 w 9711199"/>
              <a:gd name="connsiteY4695" fmla="*/ 9616 h 276193"/>
              <a:gd name="connsiteX4696" fmla="*/ 2169949 w 9711199"/>
              <a:gd name="connsiteY4696" fmla="*/ 19141 h 276193"/>
              <a:gd name="connsiteX4697" fmla="*/ 2184960 w 9711199"/>
              <a:gd name="connsiteY4697" fmla="*/ 34153 h 276193"/>
              <a:gd name="connsiteX4698" fmla="*/ 2199971 w 9711199"/>
              <a:gd name="connsiteY4698" fmla="*/ 19141 h 276193"/>
              <a:gd name="connsiteX4699" fmla="*/ 2190446 w 9711199"/>
              <a:gd name="connsiteY4699" fmla="*/ 9616 h 276193"/>
              <a:gd name="connsiteX4700" fmla="*/ 2200062 w 9711199"/>
              <a:gd name="connsiteY4700" fmla="*/ 0 h 276193"/>
              <a:gd name="connsiteX4701" fmla="*/ 2209587 w 9711199"/>
              <a:gd name="connsiteY4701" fmla="*/ 9525 h 276193"/>
              <a:gd name="connsiteX4702" fmla="*/ 2219113 w 9711199"/>
              <a:gd name="connsiteY4702" fmla="*/ 0 h 276193"/>
              <a:gd name="connsiteX4703" fmla="*/ 2228729 w 9711199"/>
              <a:gd name="connsiteY4703" fmla="*/ 9616 h 276193"/>
              <a:gd name="connsiteX4704" fmla="*/ 2219204 w 9711199"/>
              <a:gd name="connsiteY4704" fmla="*/ 19141 h 276193"/>
              <a:gd name="connsiteX4705" fmla="*/ 2244438 w 9711199"/>
              <a:gd name="connsiteY4705" fmla="*/ 44375 h 276193"/>
              <a:gd name="connsiteX4706" fmla="*/ 2269671 w 9711199"/>
              <a:gd name="connsiteY4706" fmla="*/ 19141 h 276193"/>
              <a:gd name="connsiteX4707" fmla="*/ 2260146 w 9711199"/>
              <a:gd name="connsiteY4707" fmla="*/ 9616 h 276193"/>
              <a:gd name="connsiteX4708" fmla="*/ 2269763 w 9711199"/>
              <a:gd name="connsiteY4708" fmla="*/ 0 h 276193"/>
              <a:gd name="connsiteX4709" fmla="*/ 2279288 w 9711199"/>
              <a:gd name="connsiteY4709" fmla="*/ 9525 h 276193"/>
              <a:gd name="connsiteX4710" fmla="*/ 2288813 w 9711199"/>
              <a:gd name="connsiteY4710" fmla="*/ 0 h 276193"/>
              <a:gd name="connsiteX4711" fmla="*/ 2298429 w 9711199"/>
              <a:gd name="connsiteY4711" fmla="*/ 9616 h 276193"/>
              <a:gd name="connsiteX4712" fmla="*/ 2288904 w 9711199"/>
              <a:gd name="connsiteY4712" fmla="*/ 19141 h 276193"/>
              <a:gd name="connsiteX4713" fmla="*/ 2303915 w 9711199"/>
              <a:gd name="connsiteY4713" fmla="*/ 34153 h 276193"/>
              <a:gd name="connsiteX4714" fmla="*/ 2318926 w 9711199"/>
              <a:gd name="connsiteY4714" fmla="*/ 19141 h 276193"/>
              <a:gd name="connsiteX4715" fmla="*/ 2309401 w 9711199"/>
              <a:gd name="connsiteY4715" fmla="*/ 9616 h 276193"/>
              <a:gd name="connsiteX4716" fmla="*/ 2319018 w 9711199"/>
              <a:gd name="connsiteY4716" fmla="*/ 0 h 276193"/>
              <a:gd name="connsiteX4717" fmla="*/ 2328543 w 9711199"/>
              <a:gd name="connsiteY4717" fmla="*/ 9525 h 276193"/>
              <a:gd name="connsiteX4718" fmla="*/ 2338068 w 9711199"/>
              <a:gd name="connsiteY4718" fmla="*/ 0 h 276193"/>
              <a:gd name="connsiteX4719" fmla="*/ 2347684 w 9711199"/>
              <a:gd name="connsiteY4719" fmla="*/ 9616 h 276193"/>
              <a:gd name="connsiteX4720" fmla="*/ 2338159 w 9711199"/>
              <a:gd name="connsiteY4720" fmla="*/ 19141 h 276193"/>
              <a:gd name="connsiteX4721" fmla="*/ 2363393 w 9711199"/>
              <a:gd name="connsiteY4721" fmla="*/ 44375 h 276193"/>
              <a:gd name="connsiteX4722" fmla="*/ 2388627 w 9711199"/>
              <a:gd name="connsiteY4722" fmla="*/ 19141 h 276193"/>
              <a:gd name="connsiteX4723" fmla="*/ 2379102 w 9711199"/>
              <a:gd name="connsiteY4723" fmla="*/ 9616 h 276193"/>
              <a:gd name="connsiteX4724" fmla="*/ 2388718 w 9711199"/>
              <a:gd name="connsiteY4724" fmla="*/ 0 h 276193"/>
              <a:gd name="connsiteX4725" fmla="*/ 2398243 w 9711199"/>
              <a:gd name="connsiteY4725" fmla="*/ 9525 h 276193"/>
              <a:gd name="connsiteX4726" fmla="*/ 2407768 w 9711199"/>
              <a:gd name="connsiteY4726" fmla="*/ 0 h 276193"/>
              <a:gd name="connsiteX4727" fmla="*/ 2417384 w 9711199"/>
              <a:gd name="connsiteY4727" fmla="*/ 9616 h 276193"/>
              <a:gd name="connsiteX4728" fmla="*/ 2407859 w 9711199"/>
              <a:gd name="connsiteY4728" fmla="*/ 19141 h 276193"/>
              <a:gd name="connsiteX4729" fmla="*/ 2422871 w 9711199"/>
              <a:gd name="connsiteY4729" fmla="*/ 34153 h 276193"/>
              <a:gd name="connsiteX4730" fmla="*/ 2437882 w 9711199"/>
              <a:gd name="connsiteY4730" fmla="*/ 19141 h 276193"/>
              <a:gd name="connsiteX4731" fmla="*/ 2428357 w 9711199"/>
              <a:gd name="connsiteY4731" fmla="*/ 9616 h 276193"/>
              <a:gd name="connsiteX4732" fmla="*/ 2437973 w 9711199"/>
              <a:gd name="connsiteY4732" fmla="*/ 0 h 276193"/>
              <a:gd name="connsiteX4733" fmla="*/ 2447498 w 9711199"/>
              <a:gd name="connsiteY4733" fmla="*/ 9525 h 276193"/>
              <a:gd name="connsiteX4734" fmla="*/ 2457023 w 9711199"/>
              <a:gd name="connsiteY4734" fmla="*/ 0 h 276193"/>
              <a:gd name="connsiteX4735" fmla="*/ 2466639 w 9711199"/>
              <a:gd name="connsiteY4735" fmla="*/ 9616 h 276193"/>
              <a:gd name="connsiteX4736" fmla="*/ 2457114 w 9711199"/>
              <a:gd name="connsiteY4736" fmla="*/ 19141 h 276193"/>
              <a:gd name="connsiteX4737" fmla="*/ 2482348 w 9711199"/>
              <a:gd name="connsiteY4737" fmla="*/ 44375 h 276193"/>
              <a:gd name="connsiteX4738" fmla="*/ 2507582 w 9711199"/>
              <a:gd name="connsiteY4738" fmla="*/ 19141 h 276193"/>
              <a:gd name="connsiteX4739" fmla="*/ 2498057 w 9711199"/>
              <a:gd name="connsiteY4739" fmla="*/ 9616 h 276193"/>
              <a:gd name="connsiteX4740" fmla="*/ 2507673 w 9711199"/>
              <a:gd name="connsiteY4740" fmla="*/ 0 h 276193"/>
              <a:gd name="connsiteX4741" fmla="*/ 2517198 w 9711199"/>
              <a:gd name="connsiteY4741" fmla="*/ 9525 h 276193"/>
              <a:gd name="connsiteX4742" fmla="*/ 2526723 w 9711199"/>
              <a:gd name="connsiteY4742" fmla="*/ 0 h 276193"/>
              <a:gd name="connsiteX4743" fmla="*/ 2536339 w 9711199"/>
              <a:gd name="connsiteY4743" fmla="*/ 9616 h 276193"/>
              <a:gd name="connsiteX4744" fmla="*/ 2526815 w 9711199"/>
              <a:gd name="connsiteY4744" fmla="*/ 19141 h 276193"/>
              <a:gd name="connsiteX4745" fmla="*/ 2541826 w 9711199"/>
              <a:gd name="connsiteY4745" fmla="*/ 34153 h 276193"/>
              <a:gd name="connsiteX4746" fmla="*/ 2556837 w 9711199"/>
              <a:gd name="connsiteY4746" fmla="*/ 19141 h 276193"/>
              <a:gd name="connsiteX4747" fmla="*/ 2547312 w 9711199"/>
              <a:gd name="connsiteY4747" fmla="*/ 9616 h 276193"/>
              <a:gd name="connsiteX4748" fmla="*/ 2556928 w 9711199"/>
              <a:gd name="connsiteY4748" fmla="*/ 0 h 276193"/>
              <a:gd name="connsiteX4749" fmla="*/ 2566453 w 9711199"/>
              <a:gd name="connsiteY4749" fmla="*/ 9525 h 276193"/>
              <a:gd name="connsiteX4750" fmla="*/ 2575978 w 9711199"/>
              <a:gd name="connsiteY4750" fmla="*/ 0 h 276193"/>
              <a:gd name="connsiteX4751" fmla="*/ 2585595 w 9711199"/>
              <a:gd name="connsiteY4751" fmla="*/ 9616 h 276193"/>
              <a:gd name="connsiteX4752" fmla="*/ 2576069 w 9711199"/>
              <a:gd name="connsiteY4752" fmla="*/ 19141 h 276193"/>
              <a:gd name="connsiteX4753" fmla="*/ 2601303 w 9711199"/>
              <a:gd name="connsiteY4753" fmla="*/ 44375 h 276193"/>
              <a:gd name="connsiteX4754" fmla="*/ 2626537 w 9711199"/>
              <a:gd name="connsiteY4754" fmla="*/ 19141 h 276193"/>
              <a:gd name="connsiteX4755" fmla="*/ 2617012 w 9711199"/>
              <a:gd name="connsiteY4755" fmla="*/ 9616 h 276193"/>
              <a:gd name="connsiteX4756" fmla="*/ 2626628 w 9711199"/>
              <a:gd name="connsiteY4756" fmla="*/ 0 h 276193"/>
              <a:gd name="connsiteX4757" fmla="*/ 2636154 w 9711199"/>
              <a:gd name="connsiteY4757" fmla="*/ 9525 h 276193"/>
              <a:gd name="connsiteX4758" fmla="*/ 2645679 w 9711199"/>
              <a:gd name="connsiteY4758" fmla="*/ 0 h 276193"/>
              <a:gd name="connsiteX4759" fmla="*/ 2655295 w 9711199"/>
              <a:gd name="connsiteY4759" fmla="*/ 9616 h 276193"/>
              <a:gd name="connsiteX4760" fmla="*/ 2645770 w 9711199"/>
              <a:gd name="connsiteY4760" fmla="*/ 19141 h 276193"/>
              <a:gd name="connsiteX4761" fmla="*/ 2660781 w 9711199"/>
              <a:gd name="connsiteY4761" fmla="*/ 34153 h 276193"/>
              <a:gd name="connsiteX4762" fmla="*/ 2675792 w 9711199"/>
              <a:gd name="connsiteY4762" fmla="*/ 19141 h 276193"/>
              <a:gd name="connsiteX4763" fmla="*/ 2666267 w 9711199"/>
              <a:gd name="connsiteY4763" fmla="*/ 9616 h 276193"/>
              <a:gd name="connsiteX4764" fmla="*/ 2675883 w 9711199"/>
              <a:gd name="connsiteY4764" fmla="*/ 0 h 276193"/>
              <a:gd name="connsiteX4765" fmla="*/ 2685408 w 9711199"/>
              <a:gd name="connsiteY4765" fmla="*/ 9525 h 276193"/>
              <a:gd name="connsiteX4766" fmla="*/ 2694934 w 9711199"/>
              <a:gd name="connsiteY4766" fmla="*/ 0 h 276193"/>
              <a:gd name="connsiteX4767" fmla="*/ 2704550 w 9711199"/>
              <a:gd name="connsiteY4767" fmla="*/ 9616 h 276193"/>
              <a:gd name="connsiteX4768" fmla="*/ 2695025 w 9711199"/>
              <a:gd name="connsiteY4768" fmla="*/ 19141 h 276193"/>
              <a:gd name="connsiteX4769" fmla="*/ 2720258 w 9711199"/>
              <a:gd name="connsiteY4769" fmla="*/ 44375 h 276193"/>
              <a:gd name="connsiteX4770" fmla="*/ 2745493 w 9711199"/>
              <a:gd name="connsiteY4770" fmla="*/ 19141 h 276193"/>
              <a:gd name="connsiteX4771" fmla="*/ 2735967 w 9711199"/>
              <a:gd name="connsiteY4771" fmla="*/ 9616 h 276193"/>
              <a:gd name="connsiteX4772" fmla="*/ 2745584 w 9711199"/>
              <a:gd name="connsiteY4772" fmla="*/ 0 h 276193"/>
              <a:gd name="connsiteX4773" fmla="*/ 2755109 w 9711199"/>
              <a:gd name="connsiteY4773" fmla="*/ 9525 h 276193"/>
              <a:gd name="connsiteX4774" fmla="*/ 2764634 w 9711199"/>
              <a:gd name="connsiteY4774" fmla="*/ 0 h 276193"/>
              <a:gd name="connsiteX4775" fmla="*/ 2774250 w 9711199"/>
              <a:gd name="connsiteY4775" fmla="*/ 9616 h 276193"/>
              <a:gd name="connsiteX4776" fmla="*/ 2764725 w 9711199"/>
              <a:gd name="connsiteY4776" fmla="*/ 19141 h 276193"/>
              <a:gd name="connsiteX4777" fmla="*/ 2779736 w 9711199"/>
              <a:gd name="connsiteY4777" fmla="*/ 34153 h 276193"/>
              <a:gd name="connsiteX4778" fmla="*/ 2794747 w 9711199"/>
              <a:gd name="connsiteY4778" fmla="*/ 19141 h 276193"/>
              <a:gd name="connsiteX4779" fmla="*/ 2785222 w 9711199"/>
              <a:gd name="connsiteY4779" fmla="*/ 9616 h 276193"/>
              <a:gd name="connsiteX4780" fmla="*/ 2794838 w 9711199"/>
              <a:gd name="connsiteY4780" fmla="*/ 0 h 276193"/>
              <a:gd name="connsiteX4781" fmla="*/ 2804364 w 9711199"/>
              <a:gd name="connsiteY4781" fmla="*/ 9525 h 276193"/>
              <a:gd name="connsiteX4782" fmla="*/ 2813889 w 9711199"/>
              <a:gd name="connsiteY4782" fmla="*/ 0 h 276193"/>
              <a:gd name="connsiteX4783" fmla="*/ 2823505 w 9711199"/>
              <a:gd name="connsiteY4783" fmla="*/ 9616 h 276193"/>
              <a:gd name="connsiteX4784" fmla="*/ 2813980 w 9711199"/>
              <a:gd name="connsiteY4784" fmla="*/ 19141 h 276193"/>
              <a:gd name="connsiteX4785" fmla="*/ 2839214 w 9711199"/>
              <a:gd name="connsiteY4785" fmla="*/ 44375 h 276193"/>
              <a:gd name="connsiteX4786" fmla="*/ 2864448 w 9711199"/>
              <a:gd name="connsiteY4786" fmla="*/ 19141 h 276193"/>
              <a:gd name="connsiteX4787" fmla="*/ 2854923 w 9711199"/>
              <a:gd name="connsiteY4787" fmla="*/ 9616 h 276193"/>
              <a:gd name="connsiteX4788" fmla="*/ 2864539 w 9711199"/>
              <a:gd name="connsiteY4788" fmla="*/ 0 h 276193"/>
              <a:gd name="connsiteX4789" fmla="*/ 2874064 w 9711199"/>
              <a:gd name="connsiteY4789" fmla="*/ 9525 h 276193"/>
              <a:gd name="connsiteX4790" fmla="*/ 2883589 w 9711199"/>
              <a:gd name="connsiteY4790" fmla="*/ 0 h 276193"/>
              <a:gd name="connsiteX4791" fmla="*/ 2893205 w 9711199"/>
              <a:gd name="connsiteY4791" fmla="*/ 9616 h 276193"/>
              <a:gd name="connsiteX4792" fmla="*/ 2883680 w 9711199"/>
              <a:gd name="connsiteY4792" fmla="*/ 19141 h 276193"/>
              <a:gd name="connsiteX4793" fmla="*/ 2898691 w 9711199"/>
              <a:gd name="connsiteY4793" fmla="*/ 34153 h 276193"/>
              <a:gd name="connsiteX4794" fmla="*/ 2913703 w 9711199"/>
              <a:gd name="connsiteY4794" fmla="*/ 19141 h 276193"/>
              <a:gd name="connsiteX4795" fmla="*/ 2904177 w 9711199"/>
              <a:gd name="connsiteY4795" fmla="*/ 9616 h 276193"/>
              <a:gd name="connsiteX4796" fmla="*/ 2913793 w 9711199"/>
              <a:gd name="connsiteY4796" fmla="*/ 0 h 276193"/>
              <a:gd name="connsiteX4797" fmla="*/ 2923319 w 9711199"/>
              <a:gd name="connsiteY4797" fmla="*/ 9525 h 276193"/>
              <a:gd name="connsiteX4798" fmla="*/ 2932844 w 9711199"/>
              <a:gd name="connsiteY4798" fmla="*/ 0 h 276193"/>
              <a:gd name="connsiteX4799" fmla="*/ 2942460 w 9711199"/>
              <a:gd name="connsiteY4799" fmla="*/ 9616 h 276193"/>
              <a:gd name="connsiteX4800" fmla="*/ 2932935 w 9711199"/>
              <a:gd name="connsiteY4800" fmla="*/ 19141 h 276193"/>
              <a:gd name="connsiteX4801" fmla="*/ 2958169 w 9711199"/>
              <a:gd name="connsiteY4801" fmla="*/ 44375 h 276193"/>
              <a:gd name="connsiteX4802" fmla="*/ 2983403 w 9711199"/>
              <a:gd name="connsiteY4802" fmla="*/ 19141 h 276193"/>
              <a:gd name="connsiteX4803" fmla="*/ 2973878 w 9711199"/>
              <a:gd name="connsiteY4803" fmla="*/ 9616 h 276193"/>
              <a:gd name="connsiteX4804" fmla="*/ 2983494 w 9711199"/>
              <a:gd name="connsiteY4804" fmla="*/ 0 h 276193"/>
              <a:gd name="connsiteX4805" fmla="*/ 2993019 w 9711199"/>
              <a:gd name="connsiteY4805" fmla="*/ 9525 h 276193"/>
              <a:gd name="connsiteX4806" fmla="*/ 3002544 w 9711199"/>
              <a:gd name="connsiteY4806" fmla="*/ 0 h 276193"/>
              <a:gd name="connsiteX4807" fmla="*/ 3012161 w 9711199"/>
              <a:gd name="connsiteY4807" fmla="*/ 9616 h 276193"/>
              <a:gd name="connsiteX4808" fmla="*/ 3002635 w 9711199"/>
              <a:gd name="connsiteY4808" fmla="*/ 19141 h 276193"/>
              <a:gd name="connsiteX4809" fmla="*/ 3017647 w 9711199"/>
              <a:gd name="connsiteY4809" fmla="*/ 34153 h 276193"/>
              <a:gd name="connsiteX4810" fmla="*/ 3032658 w 9711199"/>
              <a:gd name="connsiteY4810" fmla="*/ 19141 h 276193"/>
              <a:gd name="connsiteX4811" fmla="*/ 3023132 w 9711199"/>
              <a:gd name="connsiteY4811" fmla="*/ 9616 h 276193"/>
              <a:gd name="connsiteX4812" fmla="*/ 3032749 w 9711199"/>
              <a:gd name="connsiteY4812" fmla="*/ 0 h 276193"/>
              <a:gd name="connsiteX4813" fmla="*/ 3042274 w 9711199"/>
              <a:gd name="connsiteY4813" fmla="*/ 9525 h 276193"/>
              <a:gd name="connsiteX4814" fmla="*/ 3051799 w 9711199"/>
              <a:gd name="connsiteY4814" fmla="*/ 0 h 276193"/>
              <a:gd name="connsiteX4815" fmla="*/ 3061415 w 9711199"/>
              <a:gd name="connsiteY4815" fmla="*/ 9616 h 276193"/>
              <a:gd name="connsiteX4816" fmla="*/ 3051890 w 9711199"/>
              <a:gd name="connsiteY4816" fmla="*/ 19141 h 276193"/>
              <a:gd name="connsiteX4817" fmla="*/ 3077124 w 9711199"/>
              <a:gd name="connsiteY4817" fmla="*/ 44375 h 276193"/>
              <a:gd name="connsiteX4818" fmla="*/ 3102358 w 9711199"/>
              <a:gd name="connsiteY4818" fmla="*/ 19141 h 276193"/>
              <a:gd name="connsiteX4819" fmla="*/ 3092833 w 9711199"/>
              <a:gd name="connsiteY4819" fmla="*/ 9616 h 276193"/>
              <a:gd name="connsiteX4820" fmla="*/ 3102449 w 9711199"/>
              <a:gd name="connsiteY4820" fmla="*/ 0 h 276193"/>
              <a:gd name="connsiteX4821" fmla="*/ 3111974 w 9711199"/>
              <a:gd name="connsiteY4821" fmla="*/ 9525 h 276193"/>
              <a:gd name="connsiteX4822" fmla="*/ 3121500 w 9711199"/>
              <a:gd name="connsiteY4822" fmla="*/ 0 h 276193"/>
              <a:gd name="connsiteX4823" fmla="*/ 3131116 w 9711199"/>
              <a:gd name="connsiteY4823" fmla="*/ 9616 h 276193"/>
              <a:gd name="connsiteX4824" fmla="*/ 3121591 w 9711199"/>
              <a:gd name="connsiteY4824" fmla="*/ 19141 h 276193"/>
              <a:gd name="connsiteX4825" fmla="*/ 3136602 w 9711199"/>
              <a:gd name="connsiteY4825" fmla="*/ 34153 h 276193"/>
              <a:gd name="connsiteX4826" fmla="*/ 3151613 w 9711199"/>
              <a:gd name="connsiteY4826" fmla="*/ 19141 h 276193"/>
              <a:gd name="connsiteX4827" fmla="*/ 3142088 w 9711199"/>
              <a:gd name="connsiteY4827" fmla="*/ 9616 h 276193"/>
              <a:gd name="connsiteX4828" fmla="*/ 3151704 w 9711199"/>
              <a:gd name="connsiteY4828" fmla="*/ 0 h 276193"/>
              <a:gd name="connsiteX4829" fmla="*/ 3161229 w 9711199"/>
              <a:gd name="connsiteY4829" fmla="*/ 9525 h 276193"/>
              <a:gd name="connsiteX4830" fmla="*/ 3170754 w 9711199"/>
              <a:gd name="connsiteY4830" fmla="*/ 0 h 276193"/>
              <a:gd name="connsiteX4831" fmla="*/ 3180370 w 9711199"/>
              <a:gd name="connsiteY4831" fmla="*/ 9616 h 276193"/>
              <a:gd name="connsiteX4832" fmla="*/ 3170845 w 9711199"/>
              <a:gd name="connsiteY4832" fmla="*/ 19141 h 276193"/>
              <a:gd name="connsiteX4833" fmla="*/ 3196079 w 9711199"/>
              <a:gd name="connsiteY4833" fmla="*/ 44375 h 276193"/>
              <a:gd name="connsiteX4834" fmla="*/ 3221313 w 9711199"/>
              <a:gd name="connsiteY4834" fmla="*/ 19141 h 276193"/>
              <a:gd name="connsiteX4835" fmla="*/ 3211788 w 9711199"/>
              <a:gd name="connsiteY4835" fmla="*/ 9616 h 276193"/>
              <a:gd name="connsiteX4836" fmla="*/ 3221404 w 9711199"/>
              <a:gd name="connsiteY4836" fmla="*/ 0 h 276193"/>
              <a:gd name="connsiteX4837" fmla="*/ 3230930 w 9711199"/>
              <a:gd name="connsiteY4837" fmla="*/ 9525 h 276193"/>
              <a:gd name="connsiteX4838" fmla="*/ 3240455 w 9711199"/>
              <a:gd name="connsiteY4838" fmla="*/ 0 h 276193"/>
              <a:gd name="connsiteX4839" fmla="*/ 3250071 w 9711199"/>
              <a:gd name="connsiteY4839" fmla="*/ 9616 h 276193"/>
              <a:gd name="connsiteX4840" fmla="*/ 3240546 w 9711199"/>
              <a:gd name="connsiteY4840" fmla="*/ 19141 h 276193"/>
              <a:gd name="connsiteX4841" fmla="*/ 3255557 w 9711199"/>
              <a:gd name="connsiteY4841" fmla="*/ 34153 h 276193"/>
              <a:gd name="connsiteX4842" fmla="*/ 3270568 w 9711199"/>
              <a:gd name="connsiteY4842" fmla="*/ 19141 h 276193"/>
              <a:gd name="connsiteX4843" fmla="*/ 3261043 w 9711199"/>
              <a:gd name="connsiteY4843" fmla="*/ 9616 h 276193"/>
              <a:gd name="connsiteX4844" fmla="*/ 3270659 w 9711199"/>
              <a:gd name="connsiteY4844" fmla="*/ 0 h 276193"/>
              <a:gd name="connsiteX4845" fmla="*/ 3280184 w 9711199"/>
              <a:gd name="connsiteY4845" fmla="*/ 9525 h 276193"/>
              <a:gd name="connsiteX4846" fmla="*/ 3289709 w 9711199"/>
              <a:gd name="connsiteY4846" fmla="*/ 0 h 276193"/>
              <a:gd name="connsiteX4847" fmla="*/ 3299326 w 9711199"/>
              <a:gd name="connsiteY4847" fmla="*/ 9616 h 276193"/>
              <a:gd name="connsiteX4848" fmla="*/ 3289800 w 9711199"/>
              <a:gd name="connsiteY4848" fmla="*/ 19141 h 276193"/>
              <a:gd name="connsiteX4849" fmla="*/ 3315035 w 9711199"/>
              <a:gd name="connsiteY4849" fmla="*/ 44375 h 276193"/>
              <a:gd name="connsiteX4850" fmla="*/ 3340268 w 9711199"/>
              <a:gd name="connsiteY4850" fmla="*/ 19141 h 276193"/>
              <a:gd name="connsiteX4851" fmla="*/ 3330743 w 9711199"/>
              <a:gd name="connsiteY4851" fmla="*/ 9616 h 276193"/>
              <a:gd name="connsiteX4852" fmla="*/ 3340359 w 9711199"/>
              <a:gd name="connsiteY4852" fmla="*/ 0 h 276193"/>
              <a:gd name="connsiteX4853" fmla="*/ 3349885 w 9711199"/>
              <a:gd name="connsiteY4853" fmla="*/ 9525 h 276193"/>
              <a:gd name="connsiteX4854" fmla="*/ 3359410 w 9711199"/>
              <a:gd name="connsiteY4854" fmla="*/ 0 h 276193"/>
              <a:gd name="connsiteX4855" fmla="*/ 3369026 w 9711199"/>
              <a:gd name="connsiteY4855" fmla="*/ 9616 h 276193"/>
              <a:gd name="connsiteX4856" fmla="*/ 3359501 w 9711199"/>
              <a:gd name="connsiteY4856" fmla="*/ 19141 h 276193"/>
              <a:gd name="connsiteX4857" fmla="*/ 3374512 w 9711199"/>
              <a:gd name="connsiteY4857" fmla="*/ 34153 h 276193"/>
              <a:gd name="connsiteX4858" fmla="*/ 3389523 w 9711199"/>
              <a:gd name="connsiteY4858" fmla="*/ 19141 h 276193"/>
              <a:gd name="connsiteX4859" fmla="*/ 3379998 w 9711199"/>
              <a:gd name="connsiteY4859" fmla="*/ 9616 h 276193"/>
              <a:gd name="connsiteX4860" fmla="*/ 3389614 w 9711199"/>
              <a:gd name="connsiteY4860" fmla="*/ 0 h 276193"/>
              <a:gd name="connsiteX4861" fmla="*/ 3399139 w 9711199"/>
              <a:gd name="connsiteY4861" fmla="*/ 9525 h 276193"/>
              <a:gd name="connsiteX4862" fmla="*/ 3408665 w 9711199"/>
              <a:gd name="connsiteY4862" fmla="*/ 0 h 276193"/>
              <a:gd name="connsiteX4863" fmla="*/ 3418281 w 9711199"/>
              <a:gd name="connsiteY4863" fmla="*/ 9616 h 276193"/>
              <a:gd name="connsiteX4864" fmla="*/ 3408756 w 9711199"/>
              <a:gd name="connsiteY4864" fmla="*/ 19141 h 276193"/>
              <a:gd name="connsiteX4865" fmla="*/ 3433990 w 9711199"/>
              <a:gd name="connsiteY4865" fmla="*/ 44375 h 276193"/>
              <a:gd name="connsiteX4866" fmla="*/ 3459224 w 9711199"/>
              <a:gd name="connsiteY4866" fmla="*/ 19141 h 276193"/>
              <a:gd name="connsiteX4867" fmla="*/ 3449698 w 9711199"/>
              <a:gd name="connsiteY4867" fmla="*/ 9616 h 276193"/>
              <a:gd name="connsiteX4868" fmla="*/ 3459315 w 9711199"/>
              <a:gd name="connsiteY4868" fmla="*/ 0 h 276193"/>
              <a:gd name="connsiteX4869" fmla="*/ 3468840 w 9711199"/>
              <a:gd name="connsiteY4869" fmla="*/ 9525 h 276193"/>
              <a:gd name="connsiteX4870" fmla="*/ 3478365 w 9711199"/>
              <a:gd name="connsiteY4870" fmla="*/ 0 h 276193"/>
              <a:gd name="connsiteX4871" fmla="*/ 3487981 w 9711199"/>
              <a:gd name="connsiteY4871" fmla="*/ 9616 h 276193"/>
              <a:gd name="connsiteX4872" fmla="*/ 3478456 w 9711199"/>
              <a:gd name="connsiteY4872" fmla="*/ 19141 h 276193"/>
              <a:gd name="connsiteX4873" fmla="*/ 3493467 w 9711199"/>
              <a:gd name="connsiteY4873" fmla="*/ 34153 h 276193"/>
              <a:gd name="connsiteX4874" fmla="*/ 3508479 w 9711199"/>
              <a:gd name="connsiteY4874" fmla="*/ 19141 h 276193"/>
              <a:gd name="connsiteX4875" fmla="*/ 3498954 w 9711199"/>
              <a:gd name="connsiteY4875" fmla="*/ 9616 h 276193"/>
              <a:gd name="connsiteX4876" fmla="*/ 3508570 w 9711199"/>
              <a:gd name="connsiteY4876" fmla="*/ 0 h 276193"/>
              <a:gd name="connsiteX4877" fmla="*/ 3518095 w 9711199"/>
              <a:gd name="connsiteY4877" fmla="*/ 9525 h 276193"/>
              <a:gd name="connsiteX4878" fmla="*/ 3527620 w 9711199"/>
              <a:gd name="connsiteY4878" fmla="*/ 0 h 276193"/>
              <a:gd name="connsiteX4879" fmla="*/ 3537236 w 9711199"/>
              <a:gd name="connsiteY4879" fmla="*/ 9616 h 276193"/>
              <a:gd name="connsiteX4880" fmla="*/ 3527711 w 9711199"/>
              <a:gd name="connsiteY4880" fmla="*/ 19141 h 276193"/>
              <a:gd name="connsiteX4881" fmla="*/ 3552945 w 9711199"/>
              <a:gd name="connsiteY4881" fmla="*/ 44375 h 276193"/>
              <a:gd name="connsiteX4882" fmla="*/ 3578179 w 9711199"/>
              <a:gd name="connsiteY4882" fmla="*/ 19141 h 276193"/>
              <a:gd name="connsiteX4883" fmla="*/ 3568654 w 9711199"/>
              <a:gd name="connsiteY4883" fmla="*/ 9616 h 276193"/>
              <a:gd name="connsiteX4884" fmla="*/ 3578270 w 9711199"/>
              <a:gd name="connsiteY4884" fmla="*/ 0 h 276193"/>
              <a:gd name="connsiteX4885" fmla="*/ 3587795 w 9711199"/>
              <a:gd name="connsiteY4885" fmla="*/ 9525 h 276193"/>
              <a:gd name="connsiteX4886" fmla="*/ 3597320 w 9711199"/>
              <a:gd name="connsiteY4886" fmla="*/ 0 h 276193"/>
              <a:gd name="connsiteX4887" fmla="*/ 3606936 w 9711199"/>
              <a:gd name="connsiteY4887" fmla="*/ 9616 h 276193"/>
              <a:gd name="connsiteX4888" fmla="*/ 3597411 w 9711199"/>
              <a:gd name="connsiteY4888" fmla="*/ 19141 h 276193"/>
              <a:gd name="connsiteX4889" fmla="*/ 3612423 w 9711199"/>
              <a:gd name="connsiteY4889" fmla="*/ 34153 h 276193"/>
              <a:gd name="connsiteX4890" fmla="*/ 3627434 w 9711199"/>
              <a:gd name="connsiteY4890" fmla="*/ 19141 h 276193"/>
              <a:gd name="connsiteX4891" fmla="*/ 3617909 w 9711199"/>
              <a:gd name="connsiteY4891" fmla="*/ 9616 h 276193"/>
              <a:gd name="connsiteX4892" fmla="*/ 3627525 w 9711199"/>
              <a:gd name="connsiteY4892" fmla="*/ 0 h 276193"/>
              <a:gd name="connsiteX4893" fmla="*/ 3637050 w 9711199"/>
              <a:gd name="connsiteY4893" fmla="*/ 9525 h 276193"/>
              <a:gd name="connsiteX4894" fmla="*/ 3646575 w 9711199"/>
              <a:gd name="connsiteY4894" fmla="*/ 0 h 276193"/>
              <a:gd name="connsiteX4895" fmla="*/ 3656191 w 9711199"/>
              <a:gd name="connsiteY4895" fmla="*/ 9616 h 276193"/>
              <a:gd name="connsiteX4896" fmla="*/ 3646666 w 9711199"/>
              <a:gd name="connsiteY4896" fmla="*/ 19141 h 276193"/>
              <a:gd name="connsiteX4897" fmla="*/ 3671900 w 9711199"/>
              <a:gd name="connsiteY4897" fmla="*/ 44375 h 276193"/>
              <a:gd name="connsiteX4898" fmla="*/ 3697134 w 9711199"/>
              <a:gd name="connsiteY4898" fmla="*/ 19141 h 276193"/>
              <a:gd name="connsiteX4899" fmla="*/ 3687609 w 9711199"/>
              <a:gd name="connsiteY4899" fmla="*/ 9616 h 276193"/>
              <a:gd name="connsiteX4900" fmla="*/ 3697225 w 9711199"/>
              <a:gd name="connsiteY4900" fmla="*/ 0 h 276193"/>
              <a:gd name="connsiteX4901" fmla="*/ 3706750 w 9711199"/>
              <a:gd name="connsiteY4901" fmla="*/ 9525 h 276193"/>
              <a:gd name="connsiteX4902" fmla="*/ 3716275 w 9711199"/>
              <a:gd name="connsiteY4902" fmla="*/ 0 h 276193"/>
              <a:gd name="connsiteX4903" fmla="*/ 3725892 w 9711199"/>
              <a:gd name="connsiteY4903" fmla="*/ 9616 h 276193"/>
              <a:gd name="connsiteX4904" fmla="*/ 3716367 w 9711199"/>
              <a:gd name="connsiteY4904" fmla="*/ 19141 h 276193"/>
              <a:gd name="connsiteX4905" fmla="*/ 3731378 w 9711199"/>
              <a:gd name="connsiteY4905" fmla="*/ 34153 h 276193"/>
              <a:gd name="connsiteX4906" fmla="*/ 3746389 w 9711199"/>
              <a:gd name="connsiteY4906" fmla="*/ 19141 h 276193"/>
              <a:gd name="connsiteX4907" fmla="*/ 3736864 w 9711199"/>
              <a:gd name="connsiteY4907" fmla="*/ 9616 h 276193"/>
              <a:gd name="connsiteX4908" fmla="*/ 3746480 w 9711199"/>
              <a:gd name="connsiteY4908" fmla="*/ 0 h 276193"/>
              <a:gd name="connsiteX4909" fmla="*/ 3756005 w 9711199"/>
              <a:gd name="connsiteY4909" fmla="*/ 9525 h 276193"/>
              <a:gd name="connsiteX4910" fmla="*/ 3765531 w 9711199"/>
              <a:gd name="connsiteY4910" fmla="*/ 0 h 276193"/>
              <a:gd name="connsiteX4911" fmla="*/ 3775147 w 9711199"/>
              <a:gd name="connsiteY4911" fmla="*/ 9616 h 276193"/>
              <a:gd name="connsiteX4912" fmla="*/ 3765622 w 9711199"/>
              <a:gd name="connsiteY4912" fmla="*/ 19141 h 276193"/>
              <a:gd name="connsiteX4913" fmla="*/ 3790855 w 9711199"/>
              <a:gd name="connsiteY4913" fmla="*/ 44375 h 276193"/>
              <a:gd name="connsiteX4914" fmla="*/ 3816089 w 9711199"/>
              <a:gd name="connsiteY4914" fmla="*/ 19141 h 276193"/>
              <a:gd name="connsiteX4915" fmla="*/ 3806564 w 9711199"/>
              <a:gd name="connsiteY4915" fmla="*/ 9616 h 276193"/>
              <a:gd name="connsiteX4916" fmla="*/ 3816181 w 9711199"/>
              <a:gd name="connsiteY4916" fmla="*/ 0 h 276193"/>
              <a:gd name="connsiteX4917" fmla="*/ 3825706 w 9711199"/>
              <a:gd name="connsiteY4917" fmla="*/ 9525 h 276193"/>
              <a:gd name="connsiteX4918" fmla="*/ 3835231 w 9711199"/>
              <a:gd name="connsiteY4918" fmla="*/ 0 h 276193"/>
              <a:gd name="connsiteX4919" fmla="*/ 3844847 w 9711199"/>
              <a:gd name="connsiteY4919" fmla="*/ 9616 h 276193"/>
              <a:gd name="connsiteX4920" fmla="*/ 3835322 w 9711199"/>
              <a:gd name="connsiteY4920" fmla="*/ 19141 h 276193"/>
              <a:gd name="connsiteX4921" fmla="*/ 3850333 w 9711199"/>
              <a:gd name="connsiteY4921" fmla="*/ 34153 h 276193"/>
              <a:gd name="connsiteX4922" fmla="*/ 3865344 w 9711199"/>
              <a:gd name="connsiteY4922" fmla="*/ 19141 h 276193"/>
              <a:gd name="connsiteX4923" fmla="*/ 3855819 w 9711199"/>
              <a:gd name="connsiteY4923" fmla="*/ 9616 h 276193"/>
              <a:gd name="connsiteX4924" fmla="*/ 3865435 w 9711199"/>
              <a:gd name="connsiteY4924" fmla="*/ 0 h 276193"/>
              <a:gd name="connsiteX4925" fmla="*/ 3874961 w 9711199"/>
              <a:gd name="connsiteY4925" fmla="*/ 9525 h 276193"/>
              <a:gd name="connsiteX4926" fmla="*/ 3884486 w 9711199"/>
              <a:gd name="connsiteY4926" fmla="*/ 0 h 276193"/>
              <a:gd name="connsiteX4927" fmla="*/ 3894102 w 9711199"/>
              <a:gd name="connsiteY4927" fmla="*/ 9616 h 276193"/>
              <a:gd name="connsiteX4928" fmla="*/ 3884577 w 9711199"/>
              <a:gd name="connsiteY4928" fmla="*/ 19141 h 276193"/>
              <a:gd name="connsiteX4929" fmla="*/ 3909810 w 9711199"/>
              <a:gd name="connsiteY4929" fmla="*/ 44375 h 276193"/>
              <a:gd name="connsiteX4930" fmla="*/ 3935045 w 9711199"/>
              <a:gd name="connsiteY4930" fmla="*/ 19141 h 276193"/>
              <a:gd name="connsiteX4931" fmla="*/ 3925520 w 9711199"/>
              <a:gd name="connsiteY4931" fmla="*/ 9616 h 276193"/>
              <a:gd name="connsiteX4932" fmla="*/ 3935136 w 9711199"/>
              <a:gd name="connsiteY4932" fmla="*/ 0 h 276193"/>
              <a:gd name="connsiteX4933" fmla="*/ 3944661 w 9711199"/>
              <a:gd name="connsiteY4933" fmla="*/ 9525 h 276193"/>
              <a:gd name="connsiteX4934" fmla="*/ 3954186 w 9711199"/>
              <a:gd name="connsiteY4934" fmla="*/ 0 h 276193"/>
              <a:gd name="connsiteX4935" fmla="*/ 3963802 w 9711199"/>
              <a:gd name="connsiteY4935" fmla="*/ 9616 h 276193"/>
              <a:gd name="connsiteX4936" fmla="*/ 3954277 w 9711199"/>
              <a:gd name="connsiteY4936" fmla="*/ 19141 h 276193"/>
              <a:gd name="connsiteX4937" fmla="*/ 3969288 w 9711199"/>
              <a:gd name="connsiteY4937" fmla="*/ 34153 h 276193"/>
              <a:gd name="connsiteX4938" fmla="*/ 3984300 w 9711199"/>
              <a:gd name="connsiteY4938" fmla="*/ 19141 h 276193"/>
              <a:gd name="connsiteX4939" fmla="*/ 3974774 w 9711199"/>
              <a:gd name="connsiteY4939" fmla="*/ 9616 h 276193"/>
              <a:gd name="connsiteX4940" fmla="*/ 3984391 w 9711199"/>
              <a:gd name="connsiteY4940" fmla="*/ 0 h 276193"/>
              <a:gd name="connsiteX4941" fmla="*/ 3993916 w 9711199"/>
              <a:gd name="connsiteY4941" fmla="*/ 9525 h 276193"/>
              <a:gd name="connsiteX4942" fmla="*/ 4003441 w 9711199"/>
              <a:gd name="connsiteY4942" fmla="*/ 0 h 276193"/>
              <a:gd name="connsiteX4943" fmla="*/ 4013057 w 9711199"/>
              <a:gd name="connsiteY4943" fmla="*/ 9616 h 276193"/>
              <a:gd name="connsiteX4944" fmla="*/ 4003532 w 9711199"/>
              <a:gd name="connsiteY4944" fmla="*/ 19141 h 276193"/>
              <a:gd name="connsiteX4945" fmla="*/ 4028766 w 9711199"/>
              <a:gd name="connsiteY4945" fmla="*/ 44375 h 276193"/>
              <a:gd name="connsiteX4946" fmla="*/ 4054000 w 9711199"/>
              <a:gd name="connsiteY4946" fmla="*/ 19141 h 276193"/>
              <a:gd name="connsiteX4947" fmla="*/ 4044474 w 9711199"/>
              <a:gd name="connsiteY4947" fmla="*/ 9616 h 276193"/>
              <a:gd name="connsiteX4948" fmla="*/ 4054091 w 9711199"/>
              <a:gd name="connsiteY4948" fmla="*/ 0 h 276193"/>
              <a:gd name="connsiteX4949" fmla="*/ 4063616 w 9711199"/>
              <a:gd name="connsiteY4949" fmla="*/ 9525 h 276193"/>
              <a:gd name="connsiteX4950" fmla="*/ 4073141 w 9711199"/>
              <a:gd name="connsiteY4950" fmla="*/ 0 h 276193"/>
              <a:gd name="connsiteX4951" fmla="*/ 4082757 w 9711199"/>
              <a:gd name="connsiteY4951" fmla="*/ 9616 h 276193"/>
              <a:gd name="connsiteX4952" fmla="*/ 4073232 w 9711199"/>
              <a:gd name="connsiteY4952" fmla="*/ 19141 h 276193"/>
              <a:gd name="connsiteX4953" fmla="*/ 4088243 w 9711199"/>
              <a:gd name="connsiteY4953" fmla="*/ 34153 h 276193"/>
              <a:gd name="connsiteX4954" fmla="*/ 4103254 w 9711199"/>
              <a:gd name="connsiteY4954" fmla="*/ 19141 h 276193"/>
              <a:gd name="connsiteX4955" fmla="*/ 4093729 w 9711199"/>
              <a:gd name="connsiteY4955" fmla="*/ 9616 h 276193"/>
              <a:gd name="connsiteX4956" fmla="*/ 4103346 w 9711199"/>
              <a:gd name="connsiteY4956" fmla="*/ 0 h 276193"/>
              <a:gd name="connsiteX4957" fmla="*/ 4112871 w 9711199"/>
              <a:gd name="connsiteY4957" fmla="*/ 9525 h 276193"/>
              <a:gd name="connsiteX4958" fmla="*/ 4122396 w 9711199"/>
              <a:gd name="connsiteY4958" fmla="*/ 0 h 276193"/>
              <a:gd name="connsiteX4959" fmla="*/ 4132012 w 9711199"/>
              <a:gd name="connsiteY4959" fmla="*/ 9616 h 276193"/>
              <a:gd name="connsiteX4960" fmla="*/ 4122487 w 9711199"/>
              <a:gd name="connsiteY4960" fmla="*/ 19141 h 276193"/>
              <a:gd name="connsiteX4961" fmla="*/ 4147721 w 9711199"/>
              <a:gd name="connsiteY4961" fmla="*/ 44375 h 276193"/>
              <a:gd name="connsiteX4962" fmla="*/ 4172955 w 9711199"/>
              <a:gd name="connsiteY4962" fmla="*/ 19141 h 276193"/>
              <a:gd name="connsiteX4963" fmla="*/ 4163430 w 9711199"/>
              <a:gd name="connsiteY4963" fmla="*/ 9616 h 276193"/>
              <a:gd name="connsiteX4964" fmla="*/ 4173046 w 9711199"/>
              <a:gd name="connsiteY4964" fmla="*/ 0 h 276193"/>
              <a:gd name="connsiteX4965" fmla="*/ 4182571 w 9711199"/>
              <a:gd name="connsiteY4965" fmla="*/ 9525 h 276193"/>
              <a:gd name="connsiteX4966" fmla="*/ 4192096 w 9711199"/>
              <a:gd name="connsiteY4966" fmla="*/ 0 h 276193"/>
              <a:gd name="connsiteX4967" fmla="*/ 4201712 w 9711199"/>
              <a:gd name="connsiteY4967" fmla="*/ 9616 h 276193"/>
              <a:gd name="connsiteX4968" fmla="*/ 4192187 w 9711199"/>
              <a:gd name="connsiteY4968" fmla="*/ 19141 h 276193"/>
              <a:gd name="connsiteX4969" fmla="*/ 4207198 w 9711199"/>
              <a:gd name="connsiteY4969" fmla="*/ 34153 h 276193"/>
              <a:gd name="connsiteX4970" fmla="*/ 4222210 w 9711199"/>
              <a:gd name="connsiteY4970" fmla="*/ 19141 h 276193"/>
              <a:gd name="connsiteX4971" fmla="*/ 4212684 w 9711199"/>
              <a:gd name="connsiteY4971" fmla="*/ 9616 h 276193"/>
              <a:gd name="connsiteX4972" fmla="*/ 4222301 w 9711199"/>
              <a:gd name="connsiteY4972" fmla="*/ 0 h 276193"/>
              <a:gd name="connsiteX4973" fmla="*/ 4231826 w 9711199"/>
              <a:gd name="connsiteY4973" fmla="*/ 9525 h 276193"/>
              <a:gd name="connsiteX4974" fmla="*/ 4241351 w 9711199"/>
              <a:gd name="connsiteY4974" fmla="*/ 0 h 276193"/>
              <a:gd name="connsiteX4975" fmla="*/ 4250967 w 9711199"/>
              <a:gd name="connsiteY4975" fmla="*/ 9616 h 276193"/>
              <a:gd name="connsiteX4976" fmla="*/ 4241442 w 9711199"/>
              <a:gd name="connsiteY4976" fmla="*/ 19141 h 276193"/>
              <a:gd name="connsiteX4977" fmla="*/ 4266676 w 9711199"/>
              <a:gd name="connsiteY4977" fmla="*/ 44375 h 276193"/>
              <a:gd name="connsiteX4978" fmla="*/ 4291910 w 9711199"/>
              <a:gd name="connsiteY4978" fmla="*/ 19141 h 276193"/>
              <a:gd name="connsiteX4979" fmla="*/ 4282385 w 9711199"/>
              <a:gd name="connsiteY4979" fmla="*/ 9616 h 276193"/>
              <a:gd name="connsiteX4980" fmla="*/ 4292001 w 9711199"/>
              <a:gd name="connsiteY4980" fmla="*/ 0 h 276193"/>
              <a:gd name="connsiteX4981" fmla="*/ 4301526 w 9711199"/>
              <a:gd name="connsiteY4981" fmla="*/ 9525 h 276193"/>
              <a:gd name="connsiteX4982" fmla="*/ 4311051 w 9711199"/>
              <a:gd name="connsiteY4982" fmla="*/ 0 h 276193"/>
              <a:gd name="connsiteX4983" fmla="*/ 4320668 w 9711199"/>
              <a:gd name="connsiteY4983" fmla="*/ 9616 h 276193"/>
              <a:gd name="connsiteX4984" fmla="*/ 4311142 w 9711199"/>
              <a:gd name="connsiteY4984" fmla="*/ 19141 h 276193"/>
              <a:gd name="connsiteX4985" fmla="*/ 4326154 w 9711199"/>
              <a:gd name="connsiteY4985" fmla="*/ 34153 h 276193"/>
              <a:gd name="connsiteX4986" fmla="*/ 4341165 w 9711199"/>
              <a:gd name="connsiteY4986" fmla="*/ 19141 h 276193"/>
              <a:gd name="connsiteX4987" fmla="*/ 4331640 w 9711199"/>
              <a:gd name="connsiteY4987" fmla="*/ 9616 h 276193"/>
              <a:gd name="connsiteX4988" fmla="*/ 4341256 w 9711199"/>
              <a:gd name="connsiteY4988" fmla="*/ 0 h 276193"/>
              <a:gd name="connsiteX4989" fmla="*/ 4350781 w 9711199"/>
              <a:gd name="connsiteY4989" fmla="*/ 9525 h 276193"/>
              <a:gd name="connsiteX4990" fmla="*/ 4360306 w 9711199"/>
              <a:gd name="connsiteY4990" fmla="*/ 0 h 276193"/>
              <a:gd name="connsiteX4991" fmla="*/ 4369922 w 9711199"/>
              <a:gd name="connsiteY4991" fmla="*/ 9616 h 276193"/>
              <a:gd name="connsiteX4992" fmla="*/ 4360397 w 9711199"/>
              <a:gd name="connsiteY4992" fmla="*/ 19141 h 276193"/>
              <a:gd name="connsiteX4993" fmla="*/ 4385631 w 9711199"/>
              <a:gd name="connsiteY4993" fmla="*/ 44375 h 276193"/>
              <a:gd name="connsiteX4994" fmla="*/ 4410865 w 9711199"/>
              <a:gd name="connsiteY4994" fmla="*/ 19141 h 276193"/>
              <a:gd name="connsiteX4995" fmla="*/ 4401340 w 9711199"/>
              <a:gd name="connsiteY4995" fmla="*/ 9616 h 276193"/>
              <a:gd name="connsiteX4996" fmla="*/ 4410956 w 9711199"/>
              <a:gd name="connsiteY4996" fmla="*/ 0 h 276193"/>
              <a:gd name="connsiteX4997" fmla="*/ 4420481 w 9711199"/>
              <a:gd name="connsiteY4997" fmla="*/ 9525 h 276193"/>
              <a:gd name="connsiteX4998" fmla="*/ 4430007 w 9711199"/>
              <a:gd name="connsiteY4998" fmla="*/ 0 h 276193"/>
              <a:gd name="connsiteX4999" fmla="*/ 4439623 w 9711199"/>
              <a:gd name="connsiteY4999" fmla="*/ 9616 h 276193"/>
              <a:gd name="connsiteX5000" fmla="*/ 4430098 w 9711199"/>
              <a:gd name="connsiteY5000" fmla="*/ 19141 h 276193"/>
              <a:gd name="connsiteX5001" fmla="*/ 4445109 w 9711199"/>
              <a:gd name="connsiteY5001" fmla="*/ 34153 h 276193"/>
              <a:gd name="connsiteX5002" fmla="*/ 4460120 w 9711199"/>
              <a:gd name="connsiteY5002" fmla="*/ 19141 h 276193"/>
              <a:gd name="connsiteX5003" fmla="*/ 4450595 w 9711199"/>
              <a:gd name="connsiteY5003" fmla="*/ 9616 h 276193"/>
              <a:gd name="connsiteX5004" fmla="*/ 4460211 w 9711199"/>
              <a:gd name="connsiteY5004" fmla="*/ 0 h 276193"/>
              <a:gd name="connsiteX5005" fmla="*/ 4469736 w 9711199"/>
              <a:gd name="connsiteY5005" fmla="*/ 9525 h 276193"/>
              <a:gd name="connsiteX5006" fmla="*/ 4479261 w 9711199"/>
              <a:gd name="connsiteY5006" fmla="*/ 0 h 276193"/>
              <a:gd name="connsiteX5007" fmla="*/ 4488878 w 9711199"/>
              <a:gd name="connsiteY5007" fmla="*/ 9616 h 276193"/>
              <a:gd name="connsiteX5008" fmla="*/ 4479352 w 9711199"/>
              <a:gd name="connsiteY5008" fmla="*/ 19141 h 276193"/>
              <a:gd name="connsiteX5009" fmla="*/ 4504586 w 9711199"/>
              <a:gd name="connsiteY5009" fmla="*/ 44375 h 276193"/>
              <a:gd name="connsiteX5010" fmla="*/ 4529820 w 9711199"/>
              <a:gd name="connsiteY5010" fmla="*/ 19141 h 276193"/>
              <a:gd name="connsiteX5011" fmla="*/ 4520295 w 9711199"/>
              <a:gd name="connsiteY5011" fmla="*/ 9616 h 276193"/>
              <a:gd name="connsiteX5012" fmla="*/ 4529911 w 9711199"/>
              <a:gd name="connsiteY5012" fmla="*/ 0 h 276193"/>
              <a:gd name="connsiteX5013" fmla="*/ 4539437 w 9711199"/>
              <a:gd name="connsiteY5013" fmla="*/ 9525 h 276193"/>
              <a:gd name="connsiteX5014" fmla="*/ 4548962 w 9711199"/>
              <a:gd name="connsiteY5014" fmla="*/ 0 h 276193"/>
              <a:gd name="connsiteX5015" fmla="*/ 4558578 w 9711199"/>
              <a:gd name="connsiteY5015" fmla="*/ 9616 h 276193"/>
              <a:gd name="connsiteX5016" fmla="*/ 4549053 w 9711199"/>
              <a:gd name="connsiteY5016" fmla="*/ 19141 h 276193"/>
              <a:gd name="connsiteX5017" fmla="*/ 4564064 w 9711199"/>
              <a:gd name="connsiteY5017" fmla="*/ 34153 h 276193"/>
              <a:gd name="connsiteX5018" fmla="*/ 4579075 w 9711199"/>
              <a:gd name="connsiteY5018" fmla="*/ 19141 h 276193"/>
              <a:gd name="connsiteX5019" fmla="*/ 4569550 w 9711199"/>
              <a:gd name="connsiteY5019" fmla="*/ 9616 h 276193"/>
              <a:gd name="connsiteX5020" fmla="*/ 4579166 w 9711199"/>
              <a:gd name="connsiteY5020" fmla="*/ 0 h 276193"/>
              <a:gd name="connsiteX5021" fmla="*/ 4588691 w 9711199"/>
              <a:gd name="connsiteY5021" fmla="*/ 9525 h 276193"/>
              <a:gd name="connsiteX5022" fmla="*/ 4598217 w 9711199"/>
              <a:gd name="connsiteY5022" fmla="*/ 0 h 276193"/>
              <a:gd name="connsiteX5023" fmla="*/ 4607833 w 9711199"/>
              <a:gd name="connsiteY5023" fmla="*/ 9616 h 276193"/>
              <a:gd name="connsiteX5024" fmla="*/ 4598308 w 9711199"/>
              <a:gd name="connsiteY5024" fmla="*/ 19141 h 276193"/>
              <a:gd name="connsiteX5025" fmla="*/ 4623542 w 9711199"/>
              <a:gd name="connsiteY5025" fmla="*/ 44375 h 276193"/>
              <a:gd name="connsiteX5026" fmla="*/ 4648773 w 9711199"/>
              <a:gd name="connsiteY5026" fmla="*/ 19145 h 276193"/>
              <a:gd name="connsiteX5027" fmla="*/ 4639245 w 9711199"/>
              <a:gd name="connsiteY5027" fmla="*/ 9616 h 276193"/>
              <a:gd name="connsiteX5028" fmla="*/ 4648861 w 9711199"/>
              <a:gd name="connsiteY5028" fmla="*/ 0 h 276193"/>
              <a:gd name="connsiteX5029" fmla="*/ 4658389 w 9711199"/>
              <a:gd name="connsiteY5029" fmla="*/ 9528 h 276193"/>
              <a:gd name="connsiteX5030" fmla="*/ 4667917 w 9711199"/>
              <a:gd name="connsiteY5030" fmla="*/ 0 h 276193"/>
              <a:gd name="connsiteX5031" fmla="*/ 4677533 w 9711199"/>
              <a:gd name="connsiteY5031" fmla="*/ 9616 h 276193"/>
              <a:gd name="connsiteX5032" fmla="*/ 4668005 w 9711199"/>
              <a:gd name="connsiteY5032" fmla="*/ 19145 h 276193"/>
              <a:gd name="connsiteX5033" fmla="*/ 4683017 w 9711199"/>
              <a:gd name="connsiteY5033" fmla="*/ 34156 h 276193"/>
              <a:gd name="connsiteX5034" fmla="*/ 4698028 w 9711199"/>
              <a:gd name="connsiteY5034" fmla="*/ 19145 h 276193"/>
              <a:gd name="connsiteX5035" fmla="*/ 4688500 w 9711199"/>
              <a:gd name="connsiteY5035" fmla="*/ 9616 h 276193"/>
              <a:gd name="connsiteX5036" fmla="*/ 4698116 w 9711199"/>
              <a:gd name="connsiteY5036" fmla="*/ 0 h 276193"/>
              <a:gd name="connsiteX5037" fmla="*/ 4707644 w 9711199"/>
              <a:gd name="connsiteY5037" fmla="*/ 9528 h 276193"/>
              <a:gd name="connsiteX5038" fmla="*/ 4717172 w 9711199"/>
              <a:gd name="connsiteY5038" fmla="*/ 0 h 276193"/>
              <a:gd name="connsiteX5039" fmla="*/ 4726788 w 9711199"/>
              <a:gd name="connsiteY5039" fmla="*/ 9616 h 276193"/>
              <a:gd name="connsiteX5040" fmla="*/ 4717260 w 9711199"/>
              <a:gd name="connsiteY5040" fmla="*/ 19145 h 276193"/>
              <a:gd name="connsiteX5041" fmla="*/ 4742494 w 9711199"/>
              <a:gd name="connsiteY5041" fmla="*/ 44379 h 276193"/>
              <a:gd name="connsiteX5042" fmla="*/ 4761882 w 9711199"/>
              <a:gd name="connsiteY5042" fmla="*/ 24992 h 276193"/>
              <a:gd name="connsiteX5043" fmla="*/ 4746506 w 9711199"/>
              <a:gd name="connsiteY5043" fmla="*/ 9616 h 276193"/>
              <a:gd name="connsiteX5044" fmla="*/ 4756122 w 9711199"/>
              <a:gd name="connsiteY5044" fmla="*/ 0 h 276193"/>
              <a:gd name="connsiteX5045" fmla="*/ 4771498 w 9711199"/>
              <a:gd name="connsiteY5045" fmla="*/ 15375 h 276193"/>
              <a:gd name="connsiteX5046" fmla="*/ 4786873 w 9711199"/>
              <a:gd name="connsiteY5046" fmla="*/ 0 h 276193"/>
              <a:gd name="connsiteX5047" fmla="*/ 4796125 w 9711199"/>
              <a:gd name="connsiteY5047" fmla="*/ 9253 h 276193"/>
              <a:gd name="connsiteX5048" fmla="*/ 4805377 w 9711199"/>
              <a:gd name="connsiteY5048" fmla="*/ 0 h 276193"/>
              <a:gd name="connsiteX5049" fmla="*/ 4820753 w 9711199"/>
              <a:gd name="connsiteY5049" fmla="*/ 15375 h 276193"/>
              <a:gd name="connsiteX5050" fmla="*/ 4836128 w 9711199"/>
              <a:gd name="connsiteY5050" fmla="*/ 0 h 276193"/>
              <a:gd name="connsiteX5051" fmla="*/ 4845744 w 9711199"/>
              <a:gd name="connsiteY5051" fmla="*/ 9616 h 276193"/>
              <a:gd name="connsiteX5052" fmla="*/ 4830369 w 9711199"/>
              <a:gd name="connsiteY5052" fmla="*/ 24991 h 276193"/>
              <a:gd name="connsiteX5053" fmla="*/ 4855600 w 9711199"/>
              <a:gd name="connsiteY5053" fmla="*/ 50223 h 276193"/>
              <a:gd name="connsiteX5054" fmla="*/ 4880834 w 9711199"/>
              <a:gd name="connsiteY5054" fmla="*/ 24989 h 276193"/>
              <a:gd name="connsiteX5055" fmla="*/ 4865461 w 9711199"/>
              <a:gd name="connsiteY5055" fmla="*/ 9616 h 276193"/>
              <a:gd name="connsiteX5056" fmla="*/ 4875078 w 9711199"/>
              <a:gd name="connsiteY5056" fmla="*/ 0 h 276193"/>
              <a:gd name="connsiteX5057" fmla="*/ 4890450 w 9711199"/>
              <a:gd name="connsiteY5057" fmla="*/ 15372 h 276193"/>
              <a:gd name="connsiteX5058" fmla="*/ 4905822 w 9711199"/>
              <a:gd name="connsiteY5058" fmla="*/ 0 h 276193"/>
              <a:gd name="connsiteX5059" fmla="*/ 4915077 w 9711199"/>
              <a:gd name="connsiteY5059" fmla="*/ 9255 h 276193"/>
              <a:gd name="connsiteX5060" fmla="*/ 4924332 w 9711199"/>
              <a:gd name="connsiteY5060" fmla="*/ 0 h 276193"/>
              <a:gd name="connsiteX5061" fmla="*/ 4939705 w 9711199"/>
              <a:gd name="connsiteY5061" fmla="*/ 15373 h 276193"/>
              <a:gd name="connsiteX5062" fmla="*/ 4955077 w 9711199"/>
              <a:gd name="connsiteY5062" fmla="*/ 0 h 276193"/>
              <a:gd name="connsiteX5063" fmla="*/ 4964693 w 9711199"/>
              <a:gd name="connsiteY5063" fmla="*/ 9616 h 276193"/>
              <a:gd name="connsiteX5064" fmla="*/ 4949321 w 9711199"/>
              <a:gd name="connsiteY5064" fmla="*/ 24989 h 276193"/>
              <a:gd name="connsiteX5065" fmla="*/ 4968708 w 9711199"/>
              <a:gd name="connsiteY5065" fmla="*/ 44375 h 276193"/>
              <a:gd name="connsiteX5066" fmla="*/ 4993942 w 9711199"/>
              <a:gd name="connsiteY5066" fmla="*/ 19141 h 276193"/>
              <a:gd name="connsiteX5067" fmla="*/ 4984417 w 9711199"/>
              <a:gd name="connsiteY5067" fmla="*/ 9616 h 276193"/>
              <a:gd name="connsiteX5068" fmla="*/ 4994033 w 9711199"/>
              <a:gd name="connsiteY5068" fmla="*/ 0 h 276193"/>
              <a:gd name="connsiteX5069" fmla="*/ 5003558 w 9711199"/>
              <a:gd name="connsiteY5069" fmla="*/ 9525 h 276193"/>
              <a:gd name="connsiteX5070" fmla="*/ 5013083 w 9711199"/>
              <a:gd name="connsiteY5070" fmla="*/ 0 h 276193"/>
              <a:gd name="connsiteX5071" fmla="*/ 5022699 w 9711199"/>
              <a:gd name="connsiteY5071" fmla="*/ 9616 h 276193"/>
              <a:gd name="connsiteX5072" fmla="*/ 5013174 w 9711199"/>
              <a:gd name="connsiteY5072" fmla="*/ 19141 h 276193"/>
              <a:gd name="connsiteX5073" fmla="*/ 5028185 w 9711199"/>
              <a:gd name="connsiteY5073" fmla="*/ 34153 h 276193"/>
              <a:gd name="connsiteX5074" fmla="*/ 5043197 w 9711199"/>
              <a:gd name="connsiteY5074" fmla="*/ 19141 h 276193"/>
              <a:gd name="connsiteX5075" fmla="*/ 5033671 w 9711199"/>
              <a:gd name="connsiteY5075" fmla="*/ 9616 h 276193"/>
              <a:gd name="connsiteX5076" fmla="*/ 5043288 w 9711199"/>
              <a:gd name="connsiteY5076" fmla="*/ 0 h 276193"/>
              <a:gd name="connsiteX5077" fmla="*/ 5052813 w 9711199"/>
              <a:gd name="connsiteY5077" fmla="*/ 9525 h 276193"/>
              <a:gd name="connsiteX5078" fmla="*/ 5062338 w 9711199"/>
              <a:gd name="connsiteY5078" fmla="*/ 0 h 276193"/>
              <a:gd name="connsiteX5079" fmla="*/ 5071954 w 9711199"/>
              <a:gd name="connsiteY5079" fmla="*/ 9616 h 276193"/>
              <a:gd name="connsiteX5080" fmla="*/ 5062429 w 9711199"/>
              <a:gd name="connsiteY5080" fmla="*/ 19141 h 276193"/>
              <a:gd name="connsiteX5081" fmla="*/ 5087663 w 9711199"/>
              <a:gd name="connsiteY5081" fmla="*/ 44375 h 276193"/>
              <a:gd name="connsiteX5082" fmla="*/ 5112897 w 9711199"/>
              <a:gd name="connsiteY5082" fmla="*/ 19141 h 276193"/>
              <a:gd name="connsiteX5083" fmla="*/ 5103371 w 9711199"/>
              <a:gd name="connsiteY5083" fmla="*/ 9616 h 276193"/>
              <a:gd name="connsiteX5084" fmla="*/ 5112988 w 9711199"/>
              <a:gd name="connsiteY5084" fmla="*/ 0 h 276193"/>
              <a:gd name="connsiteX5085" fmla="*/ 5122513 w 9711199"/>
              <a:gd name="connsiteY5085" fmla="*/ 9525 h 276193"/>
              <a:gd name="connsiteX5086" fmla="*/ 5132038 w 9711199"/>
              <a:gd name="connsiteY5086" fmla="*/ 0 h 276193"/>
              <a:gd name="connsiteX5087" fmla="*/ 5141655 w 9711199"/>
              <a:gd name="connsiteY5087" fmla="*/ 9616 h 276193"/>
              <a:gd name="connsiteX5088" fmla="*/ 5132129 w 9711199"/>
              <a:gd name="connsiteY5088" fmla="*/ 19141 h 276193"/>
              <a:gd name="connsiteX5089" fmla="*/ 5147141 w 9711199"/>
              <a:gd name="connsiteY5089" fmla="*/ 34153 h 276193"/>
              <a:gd name="connsiteX5090" fmla="*/ 5162151 w 9711199"/>
              <a:gd name="connsiteY5090" fmla="*/ 19141 h 276193"/>
              <a:gd name="connsiteX5091" fmla="*/ 5152626 w 9711199"/>
              <a:gd name="connsiteY5091" fmla="*/ 9616 h 276193"/>
              <a:gd name="connsiteX5092" fmla="*/ 5162243 w 9711199"/>
              <a:gd name="connsiteY5092" fmla="*/ 0 h 276193"/>
              <a:gd name="connsiteX5093" fmla="*/ 5171768 w 9711199"/>
              <a:gd name="connsiteY5093" fmla="*/ 9525 h 276193"/>
              <a:gd name="connsiteX5094" fmla="*/ 5181293 w 9711199"/>
              <a:gd name="connsiteY5094" fmla="*/ 0 h 276193"/>
              <a:gd name="connsiteX5095" fmla="*/ 5190909 w 9711199"/>
              <a:gd name="connsiteY5095" fmla="*/ 9616 h 276193"/>
              <a:gd name="connsiteX5096" fmla="*/ 5181384 w 9711199"/>
              <a:gd name="connsiteY5096" fmla="*/ 19141 h 276193"/>
              <a:gd name="connsiteX5097" fmla="*/ 5206618 w 9711199"/>
              <a:gd name="connsiteY5097" fmla="*/ 44375 h 276193"/>
              <a:gd name="connsiteX5098" fmla="*/ 5231852 w 9711199"/>
              <a:gd name="connsiteY5098" fmla="*/ 19141 h 276193"/>
              <a:gd name="connsiteX5099" fmla="*/ 5222327 w 9711199"/>
              <a:gd name="connsiteY5099" fmla="*/ 9616 h 276193"/>
              <a:gd name="connsiteX5100" fmla="*/ 5231943 w 9711199"/>
              <a:gd name="connsiteY5100" fmla="*/ 0 h 276193"/>
              <a:gd name="connsiteX5101" fmla="*/ 5241468 w 9711199"/>
              <a:gd name="connsiteY5101" fmla="*/ 9525 h 276193"/>
              <a:gd name="connsiteX5102" fmla="*/ 5250994 w 9711199"/>
              <a:gd name="connsiteY5102" fmla="*/ 0 h 276193"/>
              <a:gd name="connsiteX5103" fmla="*/ 5260610 w 9711199"/>
              <a:gd name="connsiteY5103" fmla="*/ 9616 h 276193"/>
              <a:gd name="connsiteX5104" fmla="*/ 5251084 w 9711199"/>
              <a:gd name="connsiteY5104" fmla="*/ 19141 h 276193"/>
              <a:gd name="connsiteX5105" fmla="*/ 5266096 w 9711199"/>
              <a:gd name="connsiteY5105" fmla="*/ 34153 h 276193"/>
              <a:gd name="connsiteX5106" fmla="*/ 5281107 w 9711199"/>
              <a:gd name="connsiteY5106" fmla="*/ 19141 h 276193"/>
              <a:gd name="connsiteX5107" fmla="*/ 5271581 w 9711199"/>
              <a:gd name="connsiteY5107" fmla="*/ 9616 h 276193"/>
              <a:gd name="connsiteX5108" fmla="*/ 5281198 w 9711199"/>
              <a:gd name="connsiteY5108" fmla="*/ 0 h 276193"/>
              <a:gd name="connsiteX5109" fmla="*/ 5290723 w 9711199"/>
              <a:gd name="connsiteY5109" fmla="*/ 9525 h 276193"/>
              <a:gd name="connsiteX5110" fmla="*/ 5300248 w 9711199"/>
              <a:gd name="connsiteY5110" fmla="*/ 0 h 276193"/>
              <a:gd name="connsiteX5111" fmla="*/ 5309865 w 9711199"/>
              <a:gd name="connsiteY5111" fmla="*/ 9616 h 276193"/>
              <a:gd name="connsiteX5112" fmla="*/ 5300339 w 9711199"/>
              <a:gd name="connsiteY5112" fmla="*/ 19141 h 276193"/>
              <a:gd name="connsiteX5113" fmla="*/ 5325573 w 9711199"/>
              <a:gd name="connsiteY5113" fmla="*/ 44375 h 276193"/>
              <a:gd name="connsiteX5114" fmla="*/ 5350807 w 9711199"/>
              <a:gd name="connsiteY5114" fmla="*/ 19141 h 276193"/>
              <a:gd name="connsiteX5115" fmla="*/ 5341282 w 9711199"/>
              <a:gd name="connsiteY5115" fmla="*/ 9616 h 276193"/>
              <a:gd name="connsiteX5116" fmla="*/ 5350898 w 9711199"/>
              <a:gd name="connsiteY5116" fmla="*/ 0 h 276193"/>
              <a:gd name="connsiteX5117" fmla="*/ 5360424 w 9711199"/>
              <a:gd name="connsiteY5117" fmla="*/ 9525 h 276193"/>
              <a:gd name="connsiteX5118" fmla="*/ 5369949 w 9711199"/>
              <a:gd name="connsiteY5118" fmla="*/ 0 h 276193"/>
              <a:gd name="connsiteX5119" fmla="*/ 5379565 w 9711199"/>
              <a:gd name="connsiteY5119" fmla="*/ 9616 h 276193"/>
              <a:gd name="connsiteX5120" fmla="*/ 5370040 w 9711199"/>
              <a:gd name="connsiteY5120" fmla="*/ 19141 h 276193"/>
              <a:gd name="connsiteX5121" fmla="*/ 5385051 w 9711199"/>
              <a:gd name="connsiteY5121" fmla="*/ 34153 h 276193"/>
              <a:gd name="connsiteX5122" fmla="*/ 5400062 w 9711199"/>
              <a:gd name="connsiteY5122" fmla="*/ 19141 h 276193"/>
              <a:gd name="connsiteX5123" fmla="*/ 5390537 w 9711199"/>
              <a:gd name="connsiteY5123" fmla="*/ 9616 h 276193"/>
              <a:gd name="connsiteX5124" fmla="*/ 5400153 w 9711199"/>
              <a:gd name="connsiteY5124" fmla="*/ 0 h 276193"/>
              <a:gd name="connsiteX5125" fmla="*/ 5409678 w 9711199"/>
              <a:gd name="connsiteY5125" fmla="*/ 9525 h 276193"/>
              <a:gd name="connsiteX5126" fmla="*/ 5419204 w 9711199"/>
              <a:gd name="connsiteY5126" fmla="*/ 0 h 276193"/>
              <a:gd name="connsiteX5127" fmla="*/ 5428820 w 9711199"/>
              <a:gd name="connsiteY5127" fmla="*/ 9616 h 276193"/>
              <a:gd name="connsiteX5128" fmla="*/ 5419295 w 9711199"/>
              <a:gd name="connsiteY5128" fmla="*/ 19141 h 276193"/>
              <a:gd name="connsiteX5129" fmla="*/ 5444529 w 9711199"/>
              <a:gd name="connsiteY5129" fmla="*/ 44375 h 276193"/>
              <a:gd name="connsiteX5130" fmla="*/ 5469763 w 9711199"/>
              <a:gd name="connsiteY5130" fmla="*/ 19141 h 276193"/>
              <a:gd name="connsiteX5131" fmla="*/ 5460237 w 9711199"/>
              <a:gd name="connsiteY5131" fmla="*/ 9616 h 276193"/>
              <a:gd name="connsiteX5132" fmla="*/ 5469853 w 9711199"/>
              <a:gd name="connsiteY5132" fmla="*/ 0 h 276193"/>
              <a:gd name="connsiteX5133" fmla="*/ 5479378 w 9711199"/>
              <a:gd name="connsiteY5133" fmla="*/ 9525 h 276193"/>
              <a:gd name="connsiteX5134" fmla="*/ 5488904 w 9711199"/>
              <a:gd name="connsiteY5134" fmla="*/ 0 h 276193"/>
              <a:gd name="connsiteX5135" fmla="*/ 5498520 w 9711199"/>
              <a:gd name="connsiteY5135" fmla="*/ 9616 h 276193"/>
              <a:gd name="connsiteX5136" fmla="*/ 5488995 w 9711199"/>
              <a:gd name="connsiteY5136" fmla="*/ 19141 h 276193"/>
              <a:gd name="connsiteX5137" fmla="*/ 5504006 w 9711199"/>
              <a:gd name="connsiteY5137" fmla="*/ 34153 h 276193"/>
              <a:gd name="connsiteX5138" fmla="*/ 5519018 w 9711199"/>
              <a:gd name="connsiteY5138" fmla="*/ 19141 h 276193"/>
              <a:gd name="connsiteX5139" fmla="*/ 5509492 w 9711199"/>
              <a:gd name="connsiteY5139" fmla="*/ 9616 h 276193"/>
              <a:gd name="connsiteX5140" fmla="*/ 5519108 w 9711199"/>
              <a:gd name="connsiteY5140" fmla="*/ 0 h 276193"/>
              <a:gd name="connsiteX5141" fmla="*/ 5528633 w 9711199"/>
              <a:gd name="connsiteY5141" fmla="*/ 9525 h 276193"/>
              <a:gd name="connsiteX5142" fmla="*/ 5538159 w 9711199"/>
              <a:gd name="connsiteY5142" fmla="*/ 0 h 276193"/>
              <a:gd name="connsiteX5143" fmla="*/ 5547775 w 9711199"/>
              <a:gd name="connsiteY5143" fmla="*/ 9616 h 276193"/>
              <a:gd name="connsiteX5144" fmla="*/ 5538249 w 9711199"/>
              <a:gd name="connsiteY5144" fmla="*/ 19141 h 276193"/>
              <a:gd name="connsiteX5145" fmla="*/ 5563484 w 9711199"/>
              <a:gd name="connsiteY5145" fmla="*/ 44375 h 276193"/>
              <a:gd name="connsiteX5146" fmla="*/ 5588718 w 9711199"/>
              <a:gd name="connsiteY5146" fmla="*/ 19141 h 276193"/>
              <a:gd name="connsiteX5147" fmla="*/ 5579193 w 9711199"/>
              <a:gd name="connsiteY5147" fmla="*/ 9616 h 276193"/>
              <a:gd name="connsiteX5148" fmla="*/ 5588809 w 9711199"/>
              <a:gd name="connsiteY5148" fmla="*/ 0 h 276193"/>
              <a:gd name="connsiteX5149" fmla="*/ 5598334 w 9711199"/>
              <a:gd name="connsiteY5149" fmla="*/ 9525 h 276193"/>
              <a:gd name="connsiteX5150" fmla="*/ 5607859 w 9711199"/>
              <a:gd name="connsiteY5150" fmla="*/ 0 h 276193"/>
              <a:gd name="connsiteX5151" fmla="*/ 5617475 w 9711199"/>
              <a:gd name="connsiteY5151" fmla="*/ 9616 h 276193"/>
              <a:gd name="connsiteX5152" fmla="*/ 5607950 w 9711199"/>
              <a:gd name="connsiteY5152" fmla="*/ 19141 h 276193"/>
              <a:gd name="connsiteX5153" fmla="*/ 5622962 w 9711199"/>
              <a:gd name="connsiteY5153" fmla="*/ 34153 h 276193"/>
              <a:gd name="connsiteX5154" fmla="*/ 5637973 w 9711199"/>
              <a:gd name="connsiteY5154" fmla="*/ 19141 h 276193"/>
              <a:gd name="connsiteX5155" fmla="*/ 5628448 w 9711199"/>
              <a:gd name="connsiteY5155" fmla="*/ 9616 h 276193"/>
              <a:gd name="connsiteX5156" fmla="*/ 5638064 w 9711199"/>
              <a:gd name="connsiteY5156" fmla="*/ 0 h 276193"/>
              <a:gd name="connsiteX5157" fmla="*/ 5647589 w 9711199"/>
              <a:gd name="connsiteY5157" fmla="*/ 9525 h 276193"/>
              <a:gd name="connsiteX5158" fmla="*/ 5657114 w 9711199"/>
              <a:gd name="connsiteY5158" fmla="*/ 0 h 276193"/>
              <a:gd name="connsiteX5159" fmla="*/ 5666730 w 9711199"/>
              <a:gd name="connsiteY5159" fmla="*/ 9616 h 276193"/>
              <a:gd name="connsiteX5160" fmla="*/ 5657205 w 9711199"/>
              <a:gd name="connsiteY5160" fmla="*/ 19141 h 276193"/>
              <a:gd name="connsiteX5161" fmla="*/ 5682439 w 9711199"/>
              <a:gd name="connsiteY5161" fmla="*/ 44375 h 276193"/>
              <a:gd name="connsiteX5162" fmla="*/ 5707673 w 9711199"/>
              <a:gd name="connsiteY5162" fmla="*/ 19141 h 276193"/>
              <a:gd name="connsiteX5163" fmla="*/ 5698148 w 9711199"/>
              <a:gd name="connsiteY5163" fmla="*/ 9616 h 276193"/>
              <a:gd name="connsiteX5164" fmla="*/ 5707765 w 9711199"/>
              <a:gd name="connsiteY5164" fmla="*/ 0 h 276193"/>
              <a:gd name="connsiteX5165" fmla="*/ 5717289 w 9711199"/>
              <a:gd name="connsiteY5165" fmla="*/ 9525 h 276193"/>
              <a:gd name="connsiteX5166" fmla="*/ 5726816 w 9711199"/>
              <a:gd name="connsiteY5166" fmla="*/ 0 h 276193"/>
              <a:gd name="connsiteX5167" fmla="*/ 5736431 w 9711199"/>
              <a:gd name="connsiteY5167" fmla="*/ 9616 h 276193"/>
              <a:gd name="connsiteX5168" fmla="*/ 5726906 w 9711199"/>
              <a:gd name="connsiteY5168" fmla="*/ 19141 h 276193"/>
              <a:gd name="connsiteX5169" fmla="*/ 5741917 w 9711199"/>
              <a:gd name="connsiteY5169" fmla="*/ 34153 h 276193"/>
              <a:gd name="connsiteX5170" fmla="*/ 5756928 w 9711199"/>
              <a:gd name="connsiteY5170" fmla="*/ 19141 h 276193"/>
              <a:gd name="connsiteX5171" fmla="*/ 5747403 w 9711199"/>
              <a:gd name="connsiteY5171" fmla="*/ 9616 h 276193"/>
              <a:gd name="connsiteX5172" fmla="*/ 5757019 w 9711199"/>
              <a:gd name="connsiteY5172" fmla="*/ 0 h 276193"/>
              <a:gd name="connsiteX5173" fmla="*/ 5766544 w 9711199"/>
              <a:gd name="connsiteY5173" fmla="*/ 9525 h 276193"/>
              <a:gd name="connsiteX5174" fmla="*/ 5776070 w 9711199"/>
              <a:gd name="connsiteY5174" fmla="*/ 0 h 276193"/>
              <a:gd name="connsiteX5175" fmla="*/ 5785686 w 9711199"/>
              <a:gd name="connsiteY5175" fmla="*/ 9616 h 276193"/>
              <a:gd name="connsiteX5176" fmla="*/ 5776161 w 9711199"/>
              <a:gd name="connsiteY5176" fmla="*/ 19141 h 276193"/>
              <a:gd name="connsiteX5177" fmla="*/ 5801395 w 9711199"/>
              <a:gd name="connsiteY5177" fmla="*/ 44375 h 276193"/>
              <a:gd name="connsiteX5178" fmla="*/ 5826628 w 9711199"/>
              <a:gd name="connsiteY5178" fmla="*/ 19143 h 276193"/>
              <a:gd name="connsiteX5179" fmla="*/ 5817102 w 9711199"/>
              <a:gd name="connsiteY5179" fmla="*/ 9616 h 276193"/>
              <a:gd name="connsiteX5180" fmla="*/ 5826718 w 9711199"/>
              <a:gd name="connsiteY5180" fmla="*/ 0 h 276193"/>
              <a:gd name="connsiteX5181" fmla="*/ 5836244 w 9711199"/>
              <a:gd name="connsiteY5181" fmla="*/ 9526 h 276193"/>
              <a:gd name="connsiteX5182" fmla="*/ 5845770 w 9711199"/>
              <a:gd name="connsiteY5182" fmla="*/ 0 h 276193"/>
              <a:gd name="connsiteX5183" fmla="*/ 5855386 w 9711199"/>
              <a:gd name="connsiteY5183" fmla="*/ 9616 h 276193"/>
              <a:gd name="connsiteX5184" fmla="*/ 5845860 w 9711199"/>
              <a:gd name="connsiteY5184" fmla="*/ 19142 h 276193"/>
              <a:gd name="connsiteX5185" fmla="*/ 5860872 w 9711199"/>
              <a:gd name="connsiteY5185" fmla="*/ 34154 h 276193"/>
              <a:gd name="connsiteX5186" fmla="*/ 5875883 w 9711199"/>
              <a:gd name="connsiteY5186" fmla="*/ 19143 h 276193"/>
              <a:gd name="connsiteX5187" fmla="*/ 5866357 w 9711199"/>
              <a:gd name="connsiteY5187" fmla="*/ 9616 h 276193"/>
              <a:gd name="connsiteX5188" fmla="*/ 5875973 w 9711199"/>
              <a:gd name="connsiteY5188" fmla="*/ 0 h 276193"/>
              <a:gd name="connsiteX5189" fmla="*/ 5885499 w 9711199"/>
              <a:gd name="connsiteY5189" fmla="*/ 9526 h 276193"/>
              <a:gd name="connsiteX5190" fmla="*/ 5895025 w 9711199"/>
              <a:gd name="connsiteY5190" fmla="*/ 0 h 276193"/>
              <a:gd name="connsiteX5191" fmla="*/ 5904641 w 9711199"/>
              <a:gd name="connsiteY5191" fmla="*/ 9616 h 276193"/>
              <a:gd name="connsiteX5192" fmla="*/ 5895115 w 9711199"/>
              <a:gd name="connsiteY5192" fmla="*/ 19142 h 276193"/>
              <a:gd name="connsiteX5193" fmla="*/ 5920349 w 9711199"/>
              <a:gd name="connsiteY5193" fmla="*/ 44376 h 276193"/>
              <a:gd name="connsiteX5194" fmla="*/ 5945584 w 9711199"/>
              <a:gd name="connsiteY5194" fmla="*/ 19141 h 276193"/>
              <a:gd name="connsiteX5195" fmla="*/ 5936059 w 9711199"/>
              <a:gd name="connsiteY5195" fmla="*/ 9616 h 276193"/>
              <a:gd name="connsiteX5196" fmla="*/ 5945674 w 9711199"/>
              <a:gd name="connsiteY5196" fmla="*/ 0 h 276193"/>
              <a:gd name="connsiteX5197" fmla="*/ 5955200 w 9711199"/>
              <a:gd name="connsiteY5197" fmla="*/ 9525 h 276193"/>
              <a:gd name="connsiteX5198" fmla="*/ 5964725 w 9711199"/>
              <a:gd name="connsiteY5198" fmla="*/ 0 h 276193"/>
              <a:gd name="connsiteX5199" fmla="*/ 5974342 w 9711199"/>
              <a:gd name="connsiteY5199" fmla="*/ 9616 h 276193"/>
              <a:gd name="connsiteX5200" fmla="*/ 5964816 w 9711199"/>
              <a:gd name="connsiteY5200" fmla="*/ 19141 h 276193"/>
              <a:gd name="connsiteX5201" fmla="*/ 5979828 w 9711199"/>
              <a:gd name="connsiteY5201" fmla="*/ 34153 h 276193"/>
              <a:gd name="connsiteX5202" fmla="*/ 5994839 w 9711199"/>
              <a:gd name="connsiteY5202" fmla="*/ 19141 h 276193"/>
              <a:gd name="connsiteX5203" fmla="*/ 5985314 w 9711199"/>
              <a:gd name="connsiteY5203" fmla="*/ 9616 h 276193"/>
              <a:gd name="connsiteX5204" fmla="*/ 5994929 w 9711199"/>
              <a:gd name="connsiteY5204" fmla="*/ 0 h 276193"/>
              <a:gd name="connsiteX5205" fmla="*/ 6004455 w 9711199"/>
              <a:gd name="connsiteY5205" fmla="*/ 9525 h 276193"/>
              <a:gd name="connsiteX5206" fmla="*/ 6013980 w 9711199"/>
              <a:gd name="connsiteY5206" fmla="*/ 0 h 276193"/>
              <a:gd name="connsiteX5207" fmla="*/ 6023596 w 9711199"/>
              <a:gd name="connsiteY5207" fmla="*/ 9616 h 276193"/>
              <a:gd name="connsiteX5208" fmla="*/ 6014071 w 9711199"/>
              <a:gd name="connsiteY5208" fmla="*/ 19141 h 276193"/>
              <a:gd name="connsiteX5209" fmla="*/ 6039304 w 9711199"/>
              <a:gd name="connsiteY5209" fmla="*/ 44375 h 276193"/>
              <a:gd name="connsiteX5210" fmla="*/ 6064537 w 9711199"/>
              <a:gd name="connsiteY5210" fmla="*/ 19141 h 276193"/>
              <a:gd name="connsiteX5211" fmla="*/ 6055012 w 9711199"/>
              <a:gd name="connsiteY5211" fmla="*/ 9616 h 276193"/>
              <a:gd name="connsiteX5212" fmla="*/ 6064628 w 9711199"/>
              <a:gd name="connsiteY5212" fmla="*/ 0 h 276193"/>
              <a:gd name="connsiteX5213" fmla="*/ 6074154 w 9711199"/>
              <a:gd name="connsiteY5213" fmla="*/ 9525 h 276193"/>
              <a:gd name="connsiteX5214" fmla="*/ 6083679 w 9711199"/>
              <a:gd name="connsiteY5214" fmla="*/ 0 h 276193"/>
              <a:gd name="connsiteX5215" fmla="*/ 6093295 w 9711199"/>
              <a:gd name="connsiteY5215" fmla="*/ 9616 h 276193"/>
              <a:gd name="connsiteX5216" fmla="*/ 6083770 w 9711199"/>
              <a:gd name="connsiteY5216" fmla="*/ 19141 h 276193"/>
              <a:gd name="connsiteX5217" fmla="*/ 6098781 w 9711199"/>
              <a:gd name="connsiteY5217" fmla="*/ 34153 h 276193"/>
              <a:gd name="connsiteX5218" fmla="*/ 6113792 w 9711199"/>
              <a:gd name="connsiteY5218" fmla="*/ 19141 h 276193"/>
              <a:gd name="connsiteX5219" fmla="*/ 6104267 w 9711199"/>
              <a:gd name="connsiteY5219" fmla="*/ 9616 h 276193"/>
              <a:gd name="connsiteX5220" fmla="*/ 6113883 w 9711199"/>
              <a:gd name="connsiteY5220" fmla="*/ 0 h 276193"/>
              <a:gd name="connsiteX5221" fmla="*/ 6123409 w 9711199"/>
              <a:gd name="connsiteY5221" fmla="*/ 9525 h 276193"/>
              <a:gd name="connsiteX5222" fmla="*/ 6132934 w 9711199"/>
              <a:gd name="connsiteY5222" fmla="*/ 0 h 276193"/>
              <a:gd name="connsiteX5223" fmla="*/ 6142550 w 9711199"/>
              <a:gd name="connsiteY5223" fmla="*/ 9616 h 276193"/>
              <a:gd name="connsiteX5224" fmla="*/ 6133024 w 9711199"/>
              <a:gd name="connsiteY5224" fmla="*/ 19141 h 276193"/>
              <a:gd name="connsiteX5225" fmla="*/ 6158259 w 9711199"/>
              <a:gd name="connsiteY5225" fmla="*/ 44377 h 276193"/>
              <a:gd name="connsiteX5226" fmla="*/ 6183494 w 9711199"/>
              <a:gd name="connsiteY5226" fmla="*/ 19141 h 276193"/>
              <a:gd name="connsiteX5227" fmla="*/ 6173969 w 9711199"/>
              <a:gd name="connsiteY5227" fmla="*/ 9616 h 276193"/>
              <a:gd name="connsiteX5228" fmla="*/ 6183584 w 9711199"/>
              <a:gd name="connsiteY5228" fmla="*/ 0 h 276193"/>
              <a:gd name="connsiteX5229" fmla="*/ 6193110 w 9711199"/>
              <a:gd name="connsiteY5229" fmla="*/ 9525 h 276193"/>
              <a:gd name="connsiteX5230" fmla="*/ 6202635 w 9711199"/>
              <a:gd name="connsiteY5230" fmla="*/ 0 h 276193"/>
              <a:gd name="connsiteX5231" fmla="*/ 6212251 w 9711199"/>
              <a:gd name="connsiteY5231" fmla="*/ 9616 h 276193"/>
              <a:gd name="connsiteX5232" fmla="*/ 6202726 w 9711199"/>
              <a:gd name="connsiteY5232" fmla="*/ 19141 h 276193"/>
              <a:gd name="connsiteX5233" fmla="*/ 6217738 w 9711199"/>
              <a:gd name="connsiteY5233" fmla="*/ 34153 h 276193"/>
              <a:gd name="connsiteX5234" fmla="*/ 6232749 w 9711199"/>
              <a:gd name="connsiteY5234" fmla="*/ 19141 h 276193"/>
              <a:gd name="connsiteX5235" fmla="*/ 6223224 w 9711199"/>
              <a:gd name="connsiteY5235" fmla="*/ 9616 h 276193"/>
              <a:gd name="connsiteX5236" fmla="*/ 6232839 w 9711199"/>
              <a:gd name="connsiteY5236" fmla="*/ 0 h 276193"/>
              <a:gd name="connsiteX5237" fmla="*/ 6242364 w 9711199"/>
              <a:gd name="connsiteY5237" fmla="*/ 9525 h 276193"/>
              <a:gd name="connsiteX5238" fmla="*/ 6251890 w 9711199"/>
              <a:gd name="connsiteY5238" fmla="*/ 0 h 276193"/>
              <a:gd name="connsiteX5239" fmla="*/ 6261506 w 9711199"/>
              <a:gd name="connsiteY5239" fmla="*/ 9616 h 276193"/>
              <a:gd name="connsiteX5240" fmla="*/ 6251981 w 9711199"/>
              <a:gd name="connsiteY5240" fmla="*/ 19141 h 276193"/>
              <a:gd name="connsiteX5241" fmla="*/ 6277214 w 9711199"/>
              <a:gd name="connsiteY5241" fmla="*/ 44375 h 276193"/>
              <a:gd name="connsiteX5242" fmla="*/ 6302448 w 9711199"/>
              <a:gd name="connsiteY5242" fmla="*/ 19141 h 276193"/>
              <a:gd name="connsiteX5243" fmla="*/ 6292922 w 9711199"/>
              <a:gd name="connsiteY5243" fmla="*/ 9616 h 276193"/>
              <a:gd name="connsiteX5244" fmla="*/ 6302539 w 9711199"/>
              <a:gd name="connsiteY5244" fmla="*/ 0 h 276193"/>
              <a:gd name="connsiteX5245" fmla="*/ 6312064 w 9711199"/>
              <a:gd name="connsiteY5245" fmla="*/ 9525 h 276193"/>
              <a:gd name="connsiteX5246" fmla="*/ 6321589 w 9711199"/>
              <a:gd name="connsiteY5246" fmla="*/ 0 h 276193"/>
              <a:gd name="connsiteX5247" fmla="*/ 6331205 w 9711199"/>
              <a:gd name="connsiteY5247" fmla="*/ 9616 h 276193"/>
              <a:gd name="connsiteX5248" fmla="*/ 6321680 w 9711199"/>
              <a:gd name="connsiteY5248" fmla="*/ 19141 h 276193"/>
              <a:gd name="connsiteX5249" fmla="*/ 6336691 w 9711199"/>
              <a:gd name="connsiteY5249" fmla="*/ 34153 h 276193"/>
              <a:gd name="connsiteX5250" fmla="*/ 6351702 w 9711199"/>
              <a:gd name="connsiteY5250" fmla="*/ 19141 h 276193"/>
              <a:gd name="connsiteX5251" fmla="*/ 6342177 w 9711199"/>
              <a:gd name="connsiteY5251" fmla="*/ 9616 h 276193"/>
              <a:gd name="connsiteX5252" fmla="*/ 6351793 w 9711199"/>
              <a:gd name="connsiteY5252" fmla="*/ 0 h 276193"/>
              <a:gd name="connsiteX5253" fmla="*/ 6361319 w 9711199"/>
              <a:gd name="connsiteY5253" fmla="*/ 9525 h 276193"/>
              <a:gd name="connsiteX5254" fmla="*/ 6370844 w 9711199"/>
              <a:gd name="connsiteY5254" fmla="*/ 0 h 276193"/>
              <a:gd name="connsiteX5255" fmla="*/ 6380460 w 9711199"/>
              <a:gd name="connsiteY5255" fmla="*/ 9616 h 276193"/>
              <a:gd name="connsiteX5256" fmla="*/ 6370935 w 9711199"/>
              <a:gd name="connsiteY5256" fmla="*/ 19141 h 276193"/>
              <a:gd name="connsiteX5257" fmla="*/ 6396169 w 9711199"/>
              <a:gd name="connsiteY5257" fmla="*/ 44377 h 276193"/>
              <a:gd name="connsiteX5258" fmla="*/ 6421404 w 9711199"/>
              <a:gd name="connsiteY5258" fmla="*/ 19141 h 276193"/>
              <a:gd name="connsiteX5259" fmla="*/ 6411879 w 9711199"/>
              <a:gd name="connsiteY5259" fmla="*/ 9616 h 276193"/>
              <a:gd name="connsiteX5260" fmla="*/ 6421495 w 9711199"/>
              <a:gd name="connsiteY5260" fmla="*/ 0 h 276193"/>
              <a:gd name="connsiteX5261" fmla="*/ 6431021 w 9711199"/>
              <a:gd name="connsiteY5261" fmla="*/ 9525 h 276193"/>
              <a:gd name="connsiteX5262" fmla="*/ 6440545 w 9711199"/>
              <a:gd name="connsiteY5262" fmla="*/ 0 h 276193"/>
              <a:gd name="connsiteX5263" fmla="*/ 6450162 w 9711199"/>
              <a:gd name="connsiteY5263" fmla="*/ 9616 h 276193"/>
              <a:gd name="connsiteX5264" fmla="*/ 6440636 w 9711199"/>
              <a:gd name="connsiteY5264" fmla="*/ 19141 h 276193"/>
              <a:gd name="connsiteX5265" fmla="*/ 6455648 w 9711199"/>
              <a:gd name="connsiteY5265" fmla="*/ 34153 h 276193"/>
              <a:gd name="connsiteX5266" fmla="*/ 6470659 w 9711199"/>
              <a:gd name="connsiteY5266" fmla="*/ 19141 h 276193"/>
              <a:gd name="connsiteX5267" fmla="*/ 6461133 w 9711199"/>
              <a:gd name="connsiteY5267" fmla="*/ 9616 h 276193"/>
              <a:gd name="connsiteX5268" fmla="*/ 6470750 w 9711199"/>
              <a:gd name="connsiteY5268" fmla="*/ 0 h 276193"/>
              <a:gd name="connsiteX5269" fmla="*/ 6480275 w 9711199"/>
              <a:gd name="connsiteY5269" fmla="*/ 9525 h 276193"/>
              <a:gd name="connsiteX5270" fmla="*/ 6489800 w 9711199"/>
              <a:gd name="connsiteY5270" fmla="*/ 0 h 276193"/>
              <a:gd name="connsiteX5271" fmla="*/ 6499417 w 9711199"/>
              <a:gd name="connsiteY5271" fmla="*/ 9616 h 276193"/>
              <a:gd name="connsiteX5272" fmla="*/ 6489891 w 9711199"/>
              <a:gd name="connsiteY5272" fmla="*/ 19141 h 276193"/>
              <a:gd name="connsiteX5273" fmla="*/ 6515125 w 9711199"/>
              <a:gd name="connsiteY5273" fmla="*/ 44375 h 276193"/>
              <a:gd name="connsiteX5274" fmla="*/ 6540358 w 9711199"/>
              <a:gd name="connsiteY5274" fmla="*/ 19141 h 276193"/>
              <a:gd name="connsiteX5275" fmla="*/ 6530833 w 9711199"/>
              <a:gd name="connsiteY5275" fmla="*/ 9616 h 276193"/>
              <a:gd name="connsiteX5276" fmla="*/ 6540449 w 9711199"/>
              <a:gd name="connsiteY5276" fmla="*/ 0 h 276193"/>
              <a:gd name="connsiteX5277" fmla="*/ 6549974 w 9711199"/>
              <a:gd name="connsiteY5277" fmla="*/ 9525 h 276193"/>
              <a:gd name="connsiteX5278" fmla="*/ 6559499 w 9711199"/>
              <a:gd name="connsiteY5278" fmla="*/ 0 h 276193"/>
              <a:gd name="connsiteX5279" fmla="*/ 6569116 w 9711199"/>
              <a:gd name="connsiteY5279" fmla="*/ 9616 h 276193"/>
              <a:gd name="connsiteX5280" fmla="*/ 6559590 w 9711199"/>
              <a:gd name="connsiteY5280" fmla="*/ 19141 h 276193"/>
              <a:gd name="connsiteX5281" fmla="*/ 6574602 w 9711199"/>
              <a:gd name="connsiteY5281" fmla="*/ 34153 h 276193"/>
              <a:gd name="connsiteX5282" fmla="*/ 6589613 w 9711199"/>
              <a:gd name="connsiteY5282" fmla="*/ 19141 h 276193"/>
              <a:gd name="connsiteX5283" fmla="*/ 6580088 w 9711199"/>
              <a:gd name="connsiteY5283" fmla="*/ 9616 h 276193"/>
              <a:gd name="connsiteX5284" fmla="*/ 6589704 w 9711199"/>
              <a:gd name="connsiteY5284" fmla="*/ 0 h 276193"/>
              <a:gd name="connsiteX5285" fmla="*/ 6599229 w 9711199"/>
              <a:gd name="connsiteY5285" fmla="*/ 9525 h 276193"/>
              <a:gd name="connsiteX5286" fmla="*/ 6608754 w 9711199"/>
              <a:gd name="connsiteY5286" fmla="*/ 0 h 276193"/>
              <a:gd name="connsiteX5287" fmla="*/ 6618370 w 9711199"/>
              <a:gd name="connsiteY5287" fmla="*/ 9616 h 276193"/>
              <a:gd name="connsiteX5288" fmla="*/ 6608845 w 9711199"/>
              <a:gd name="connsiteY5288" fmla="*/ 19141 h 276193"/>
              <a:gd name="connsiteX5289" fmla="*/ 6634080 w 9711199"/>
              <a:gd name="connsiteY5289" fmla="*/ 44376 h 276193"/>
              <a:gd name="connsiteX5290" fmla="*/ 6659314 w 9711199"/>
              <a:gd name="connsiteY5290" fmla="*/ 19141 h 276193"/>
              <a:gd name="connsiteX5291" fmla="*/ 6649789 w 9711199"/>
              <a:gd name="connsiteY5291" fmla="*/ 9616 h 276193"/>
              <a:gd name="connsiteX5292" fmla="*/ 6659405 w 9711199"/>
              <a:gd name="connsiteY5292" fmla="*/ 0 h 276193"/>
              <a:gd name="connsiteX5293" fmla="*/ 6668931 w 9711199"/>
              <a:gd name="connsiteY5293" fmla="*/ 9525 h 276193"/>
              <a:gd name="connsiteX5294" fmla="*/ 6678456 w 9711199"/>
              <a:gd name="connsiteY5294" fmla="*/ 0 h 276193"/>
              <a:gd name="connsiteX5295" fmla="*/ 6688072 w 9711199"/>
              <a:gd name="connsiteY5295" fmla="*/ 9616 h 276193"/>
              <a:gd name="connsiteX5296" fmla="*/ 6678547 w 9711199"/>
              <a:gd name="connsiteY5296" fmla="*/ 19141 h 276193"/>
              <a:gd name="connsiteX5297" fmla="*/ 6693558 w 9711199"/>
              <a:gd name="connsiteY5297" fmla="*/ 34153 h 276193"/>
              <a:gd name="connsiteX5298" fmla="*/ 6708569 w 9711199"/>
              <a:gd name="connsiteY5298" fmla="*/ 19141 h 276193"/>
              <a:gd name="connsiteX5299" fmla="*/ 6699044 w 9711199"/>
              <a:gd name="connsiteY5299" fmla="*/ 9616 h 276193"/>
              <a:gd name="connsiteX5300" fmla="*/ 6708660 w 9711199"/>
              <a:gd name="connsiteY5300" fmla="*/ 0 h 276193"/>
              <a:gd name="connsiteX5301" fmla="*/ 6718186 w 9711199"/>
              <a:gd name="connsiteY5301" fmla="*/ 9525 h 276193"/>
              <a:gd name="connsiteX5302" fmla="*/ 6727710 w 9711199"/>
              <a:gd name="connsiteY5302" fmla="*/ 0 h 276193"/>
              <a:gd name="connsiteX5303" fmla="*/ 6737327 w 9711199"/>
              <a:gd name="connsiteY5303" fmla="*/ 9616 h 276193"/>
              <a:gd name="connsiteX5304" fmla="*/ 6727801 w 9711199"/>
              <a:gd name="connsiteY5304" fmla="*/ 19141 h 276193"/>
              <a:gd name="connsiteX5305" fmla="*/ 6753035 w 9711199"/>
              <a:gd name="connsiteY5305" fmla="*/ 44375 h 276193"/>
              <a:gd name="connsiteX5306" fmla="*/ 6778268 w 9711199"/>
              <a:gd name="connsiteY5306" fmla="*/ 19141 h 276193"/>
              <a:gd name="connsiteX5307" fmla="*/ 6768743 w 9711199"/>
              <a:gd name="connsiteY5307" fmla="*/ 9616 h 276193"/>
              <a:gd name="connsiteX5308" fmla="*/ 6778359 w 9711199"/>
              <a:gd name="connsiteY5308" fmla="*/ 0 h 276193"/>
              <a:gd name="connsiteX5309" fmla="*/ 6787885 w 9711199"/>
              <a:gd name="connsiteY5309" fmla="*/ 9525 h 276193"/>
              <a:gd name="connsiteX5310" fmla="*/ 6797409 w 9711199"/>
              <a:gd name="connsiteY5310" fmla="*/ 0 h 276193"/>
              <a:gd name="connsiteX5311" fmla="*/ 6807025 w 9711199"/>
              <a:gd name="connsiteY5311" fmla="*/ 9616 h 276193"/>
              <a:gd name="connsiteX5312" fmla="*/ 6797500 w 9711199"/>
              <a:gd name="connsiteY5312" fmla="*/ 19141 h 276193"/>
              <a:gd name="connsiteX5313" fmla="*/ 6812512 w 9711199"/>
              <a:gd name="connsiteY5313" fmla="*/ 34153 h 276193"/>
              <a:gd name="connsiteX5314" fmla="*/ 6827523 w 9711199"/>
              <a:gd name="connsiteY5314" fmla="*/ 19141 h 276193"/>
              <a:gd name="connsiteX5315" fmla="*/ 6817998 w 9711199"/>
              <a:gd name="connsiteY5315" fmla="*/ 9616 h 276193"/>
              <a:gd name="connsiteX5316" fmla="*/ 6827614 w 9711199"/>
              <a:gd name="connsiteY5316" fmla="*/ 0 h 276193"/>
              <a:gd name="connsiteX5317" fmla="*/ 6837139 w 9711199"/>
              <a:gd name="connsiteY5317" fmla="*/ 9525 h 276193"/>
              <a:gd name="connsiteX5318" fmla="*/ 6846664 w 9711199"/>
              <a:gd name="connsiteY5318" fmla="*/ 0 h 276193"/>
              <a:gd name="connsiteX5319" fmla="*/ 6856280 w 9711199"/>
              <a:gd name="connsiteY5319" fmla="*/ 9616 h 276193"/>
              <a:gd name="connsiteX5320" fmla="*/ 6846755 w 9711199"/>
              <a:gd name="connsiteY5320" fmla="*/ 19141 h 276193"/>
              <a:gd name="connsiteX5321" fmla="*/ 6871989 w 9711199"/>
              <a:gd name="connsiteY5321" fmla="*/ 44376 h 276193"/>
              <a:gd name="connsiteX5322" fmla="*/ 6897223 w 9711199"/>
              <a:gd name="connsiteY5322" fmla="*/ 19141 h 276193"/>
              <a:gd name="connsiteX5323" fmla="*/ 6887697 w 9711199"/>
              <a:gd name="connsiteY5323" fmla="*/ 9616 h 276193"/>
              <a:gd name="connsiteX5324" fmla="*/ 6897314 w 9711199"/>
              <a:gd name="connsiteY5324" fmla="*/ 0 h 276193"/>
              <a:gd name="connsiteX5325" fmla="*/ 6906839 w 9711199"/>
              <a:gd name="connsiteY5325" fmla="*/ 9525 h 276193"/>
              <a:gd name="connsiteX5326" fmla="*/ 6916364 w 9711199"/>
              <a:gd name="connsiteY5326" fmla="*/ 0 h 276193"/>
              <a:gd name="connsiteX5327" fmla="*/ 6925980 w 9711199"/>
              <a:gd name="connsiteY5327" fmla="*/ 9616 h 276193"/>
              <a:gd name="connsiteX5328" fmla="*/ 6916455 w 9711199"/>
              <a:gd name="connsiteY5328" fmla="*/ 19141 h 276193"/>
              <a:gd name="connsiteX5329" fmla="*/ 6931467 w 9711199"/>
              <a:gd name="connsiteY5329" fmla="*/ 34153 h 276193"/>
              <a:gd name="connsiteX5330" fmla="*/ 6946477 w 9711199"/>
              <a:gd name="connsiteY5330" fmla="*/ 19141 h 276193"/>
              <a:gd name="connsiteX5331" fmla="*/ 6936952 w 9711199"/>
              <a:gd name="connsiteY5331" fmla="*/ 9616 h 276193"/>
              <a:gd name="connsiteX5332" fmla="*/ 6946568 w 9711199"/>
              <a:gd name="connsiteY5332" fmla="*/ 0 h 276193"/>
              <a:gd name="connsiteX5333" fmla="*/ 6956094 w 9711199"/>
              <a:gd name="connsiteY5333" fmla="*/ 9525 h 276193"/>
              <a:gd name="connsiteX5334" fmla="*/ 6965619 w 9711199"/>
              <a:gd name="connsiteY5334" fmla="*/ 0 h 276193"/>
              <a:gd name="connsiteX5335" fmla="*/ 6975235 w 9711199"/>
              <a:gd name="connsiteY5335" fmla="*/ 9616 h 276193"/>
              <a:gd name="connsiteX5336" fmla="*/ 6965710 w 9711199"/>
              <a:gd name="connsiteY5336" fmla="*/ 19141 h 276193"/>
              <a:gd name="connsiteX5337" fmla="*/ 6990944 w 9711199"/>
              <a:gd name="connsiteY5337" fmla="*/ 44375 h 276193"/>
              <a:gd name="connsiteX5338" fmla="*/ 7016178 w 9711199"/>
              <a:gd name="connsiteY5338" fmla="*/ 19141 h 276193"/>
              <a:gd name="connsiteX5339" fmla="*/ 7006653 w 9711199"/>
              <a:gd name="connsiteY5339" fmla="*/ 9616 h 276193"/>
              <a:gd name="connsiteX5340" fmla="*/ 7016269 w 9711199"/>
              <a:gd name="connsiteY5340" fmla="*/ 0 h 276193"/>
              <a:gd name="connsiteX5341" fmla="*/ 7025794 w 9711199"/>
              <a:gd name="connsiteY5341" fmla="*/ 9525 h 276193"/>
              <a:gd name="connsiteX5342" fmla="*/ 7035319 w 9711199"/>
              <a:gd name="connsiteY5342" fmla="*/ 0 h 276193"/>
              <a:gd name="connsiteX5343" fmla="*/ 7044935 w 9711199"/>
              <a:gd name="connsiteY5343" fmla="*/ 9616 h 276193"/>
              <a:gd name="connsiteX5344" fmla="*/ 7035410 w 9711199"/>
              <a:gd name="connsiteY5344" fmla="*/ 19141 h 276193"/>
              <a:gd name="connsiteX5345" fmla="*/ 7050421 w 9711199"/>
              <a:gd name="connsiteY5345" fmla="*/ 34153 h 276193"/>
              <a:gd name="connsiteX5346" fmla="*/ 7065433 w 9711199"/>
              <a:gd name="connsiteY5346" fmla="*/ 19141 h 276193"/>
              <a:gd name="connsiteX5347" fmla="*/ 7055907 w 9711199"/>
              <a:gd name="connsiteY5347" fmla="*/ 9616 h 276193"/>
              <a:gd name="connsiteX5348" fmla="*/ 7065524 w 9711199"/>
              <a:gd name="connsiteY5348" fmla="*/ 0 h 276193"/>
              <a:gd name="connsiteX5349" fmla="*/ 7075049 w 9711199"/>
              <a:gd name="connsiteY5349" fmla="*/ 9525 h 276193"/>
              <a:gd name="connsiteX5350" fmla="*/ 7084574 w 9711199"/>
              <a:gd name="connsiteY5350" fmla="*/ 0 h 276193"/>
              <a:gd name="connsiteX5351" fmla="*/ 7094190 w 9711199"/>
              <a:gd name="connsiteY5351" fmla="*/ 9616 h 276193"/>
              <a:gd name="connsiteX5352" fmla="*/ 7084665 w 9711199"/>
              <a:gd name="connsiteY5352" fmla="*/ 19141 h 276193"/>
              <a:gd name="connsiteX5353" fmla="*/ 7109899 w 9711199"/>
              <a:gd name="connsiteY5353" fmla="*/ 44375 h 276193"/>
              <a:gd name="connsiteX5354" fmla="*/ 7135133 w 9711199"/>
              <a:gd name="connsiteY5354" fmla="*/ 19141 h 276193"/>
              <a:gd name="connsiteX5355" fmla="*/ 7125608 w 9711199"/>
              <a:gd name="connsiteY5355" fmla="*/ 9616 h 276193"/>
              <a:gd name="connsiteX5356" fmla="*/ 7135224 w 9711199"/>
              <a:gd name="connsiteY5356" fmla="*/ 0 h 276193"/>
              <a:gd name="connsiteX5357" fmla="*/ 7144749 w 9711199"/>
              <a:gd name="connsiteY5357" fmla="*/ 9525 h 276193"/>
              <a:gd name="connsiteX5358" fmla="*/ 7154274 w 9711199"/>
              <a:gd name="connsiteY5358" fmla="*/ 0 h 276193"/>
              <a:gd name="connsiteX5359" fmla="*/ 7163891 w 9711199"/>
              <a:gd name="connsiteY5359" fmla="*/ 9616 h 276193"/>
              <a:gd name="connsiteX5360" fmla="*/ 7154365 w 9711199"/>
              <a:gd name="connsiteY5360" fmla="*/ 19141 h 276193"/>
              <a:gd name="connsiteX5361" fmla="*/ 7169377 w 9711199"/>
              <a:gd name="connsiteY5361" fmla="*/ 34153 h 276193"/>
              <a:gd name="connsiteX5362" fmla="*/ 7184388 w 9711199"/>
              <a:gd name="connsiteY5362" fmla="*/ 19141 h 276193"/>
              <a:gd name="connsiteX5363" fmla="*/ 7174863 w 9711199"/>
              <a:gd name="connsiteY5363" fmla="*/ 9616 h 276193"/>
              <a:gd name="connsiteX5364" fmla="*/ 7184479 w 9711199"/>
              <a:gd name="connsiteY5364" fmla="*/ 0 h 276193"/>
              <a:gd name="connsiteX5365" fmla="*/ 7194004 w 9711199"/>
              <a:gd name="connsiteY5365" fmla="*/ 9525 h 276193"/>
              <a:gd name="connsiteX5366" fmla="*/ 7203529 w 9711199"/>
              <a:gd name="connsiteY5366" fmla="*/ 0 h 276193"/>
              <a:gd name="connsiteX5367" fmla="*/ 7213145 w 9711199"/>
              <a:gd name="connsiteY5367" fmla="*/ 9616 h 276193"/>
              <a:gd name="connsiteX5368" fmla="*/ 7203620 w 9711199"/>
              <a:gd name="connsiteY5368" fmla="*/ 19141 h 276193"/>
              <a:gd name="connsiteX5369" fmla="*/ 7228854 w 9711199"/>
              <a:gd name="connsiteY5369" fmla="*/ 44375 h 276193"/>
              <a:gd name="connsiteX5370" fmla="*/ 7254088 w 9711199"/>
              <a:gd name="connsiteY5370" fmla="*/ 19141 h 276193"/>
              <a:gd name="connsiteX5371" fmla="*/ 7244563 w 9711199"/>
              <a:gd name="connsiteY5371" fmla="*/ 9616 h 276193"/>
              <a:gd name="connsiteX5372" fmla="*/ 7254179 w 9711199"/>
              <a:gd name="connsiteY5372" fmla="*/ 0 h 276193"/>
              <a:gd name="connsiteX5373" fmla="*/ 7263704 w 9711199"/>
              <a:gd name="connsiteY5373" fmla="*/ 9525 h 276193"/>
              <a:gd name="connsiteX5374" fmla="*/ 7273230 w 9711199"/>
              <a:gd name="connsiteY5374" fmla="*/ 0 h 276193"/>
              <a:gd name="connsiteX5375" fmla="*/ 7282846 w 9711199"/>
              <a:gd name="connsiteY5375" fmla="*/ 9616 h 276193"/>
              <a:gd name="connsiteX5376" fmla="*/ 7273321 w 9711199"/>
              <a:gd name="connsiteY5376" fmla="*/ 19141 h 276193"/>
              <a:gd name="connsiteX5377" fmla="*/ 7288332 w 9711199"/>
              <a:gd name="connsiteY5377" fmla="*/ 34153 h 276193"/>
              <a:gd name="connsiteX5378" fmla="*/ 7303343 w 9711199"/>
              <a:gd name="connsiteY5378" fmla="*/ 19141 h 276193"/>
              <a:gd name="connsiteX5379" fmla="*/ 7293818 w 9711199"/>
              <a:gd name="connsiteY5379" fmla="*/ 9616 h 276193"/>
              <a:gd name="connsiteX5380" fmla="*/ 7303434 w 9711199"/>
              <a:gd name="connsiteY5380" fmla="*/ 0 h 276193"/>
              <a:gd name="connsiteX5381" fmla="*/ 7312959 w 9711199"/>
              <a:gd name="connsiteY5381" fmla="*/ 9525 h 276193"/>
              <a:gd name="connsiteX5382" fmla="*/ 7322484 w 9711199"/>
              <a:gd name="connsiteY5382" fmla="*/ 0 h 276193"/>
              <a:gd name="connsiteX5383" fmla="*/ 7332101 w 9711199"/>
              <a:gd name="connsiteY5383" fmla="*/ 9616 h 276193"/>
              <a:gd name="connsiteX5384" fmla="*/ 7322575 w 9711199"/>
              <a:gd name="connsiteY5384" fmla="*/ 19141 h 276193"/>
              <a:gd name="connsiteX5385" fmla="*/ 7347809 w 9711199"/>
              <a:gd name="connsiteY5385" fmla="*/ 44375 h 276193"/>
              <a:gd name="connsiteX5386" fmla="*/ 7373043 w 9711199"/>
              <a:gd name="connsiteY5386" fmla="*/ 19141 h 276193"/>
              <a:gd name="connsiteX5387" fmla="*/ 7363518 w 9711199"/>
              <a:gd name="connsiteY5387" fmla="*/ 9616 h 276193"/>
              <a:gd name="connsiteX5388" fmla="*/ 7373134 w 9711199"/>
              <a:gd name="connsiteY5388" fmla="*/ 0 h 276193"/>
              <a:gd name="connsiteX5389" fmla="*/ 7382660 w 9711199"/>
              <a:gd name="connsiteY5389" fmla="*/ 9525 h 276193"/>
              <a:gd name="connsiteX5390" fmla="*/ 7392185 w 9711199"/>
              <a:gd name="connsiteY5390" fmla="*/ 0 h 276193"/>
              <a:gd name="connsiteX5391" fmla="*/ 7401801 w 9711199"/>
              <a:gd name="connsiteY5391" fmla="*/ 9616 h 276193"/>
              <a:gd name="connsiteX5392" fmla="*/ 7392276 w 9711199"/>
              <a:gd name="connsiteY5392" fmla="*/ 19141 h 276193"/>
              <a:gd name="connsiteX5393" fmla="*/ 7407287 w 9711199"/>
              <a:gd name="connsiteY5393" fmla="*/ 34153 h 276193"/>
              <a:gd name="connsiteX5394" fmla="*/ 7422298 w 9711199"/>
              <a:gd name="connsiteY5394" fmla="*/ 19141 h 276193"/>
              <a:gd name="connsiteX5395" fmla="*/ 7412773 w 9711199"/>
              <a:gd name="connsiteY5395" fmla="*/ 9616 h 276193"/>
              <a:gd name="connsiteX5396" fmla="*/ 7422389 w 9711199"/>
              <a:gd name="connsiteY5396" fmla="*/ 0 h 276193"/>
              <a:gd name="connsiteX5397" fmla="*/ 7431914 w 9711199"/>
              <a:gd name="connsiteY5397" fmla="*/ 9525 h 276193"/>
              <a:gd name="connsiteX5398" fmla="*/ 7441440 w 9711199"/>
              <a:gd name="connsiteY5398" fmla="*/ 0 h 276193"/>
              <a:gd name="connsiteX5399" fmla="*/ 7451056 w 9711199"/>
              <a:gd name="connsiteY5399" fmla="*/ 9616 h 276193"/>
              <a:gd name="connsiteX5400" fmla="*/ 7441531 w 9711199"/>
              <a:gd name="connsiteY5400" fmla="*/ 19141 h 276193"/>
              <a:gd name="connsiteX5401" fmla="*/ 7466765 w 9711199"/>
              <a:gd name="connsiteY5401" fmla="*/ 44375 h 276193"/>
              <a:gd name="connsiteX5402" fmla="*/ 7491999 w 9711199"/>
              <a:gd name="connsiteY5402" fmla="*/ 19141 h 276193"/>
              <a:gd name="connsiteX5403" fmla="*/ 7482473 w 9711199"/>
              <a:gd name="connsiteY5403" fmla="*/ 9616 h 276193"/>
              <a:gd name="connsiteX5404" fmla="*/ 7492090 w 9711199"/>
              <a:gd name="connsiteY5404" fmla="*/ 0 h 276193"/>
              <a:gd name="connsiteX5405" fmla="*/ 7501615 w 9711199"/>
              <a:gd name="connsiteY5405" fmla="*/ 9525 h 276193"/>
              <a:gd name="connsiteX5406" fmla="*/ 7511140 w 9711199"/>
              <a:gd name="connsiteY5406" fmla="*/ 0 h 276193"/>
              <a:gd name="connsiteX5407" fmla="*/ 7520756 w 9711199"/>
              <a:gd name="connsiteY5407" fmla="*/ 9616 h 276193"/>
              <a:gd name="connsiteX5408" fmla="*/ 7511231 w 9711199"/>
              <a:gd name="connsiteY5408" fmla="*/ 19141 h 276193"/>
              <a:gd name="connsiteX5409" fmla="*/ 7526242 w 9711199"/>
              <a:gd name="connsiteY5409" fmla="*/ 34153 h 276193"/>
              <a:gd name="connsiteX5410" fmla="*/ 7541253 w 9711199"/>
              <a:gd name="connsiteY5410" fmla="*/ 19141 h 276193"/>
              <a:gd name="connsiteX5411" fmla="*/ 7531728 w 9711199"/>
              <a:gd name="connsiteY5411" fmla="*/ 9616 h 276193"/>
              <a:gd name="connsiteX5412" fmla="*/ 7541344 w 9711199"/>
              <a:gd name="connsiteY5412" fmla="*/ 0 h 276193"/>
              <a:gd name="connsiteX5413" fmla="*/ 7550870 w 9711199"/>
              <a:gd name="connsiteY5413" fmla="*/ 9525 h 276193"/>
              <a:gd name="connsiteX5414" fmla="*/ 7560395 w 9711199"/>
              <a:gd name="connsiteY5414" fmla="*/ 0 h 276193"/>
              <a:gd name="connsiteX5415" fmla="*/ 7570011 w 9711199"/>
              <a:gd name="connsiteY5415" fmla="*/ 9616 h 276193"/>
              <a:gd name="connsiteX5416" fmla="*/ 7560486 w 9711199"/>
              <a:gd name="connsiteY5416" fmla="*/ 19141 h 276193"/>
              <a:gd name="connsiteX5417" fmla="*/ 7585720 w 9711199"/>
              <a:gd name="connsiteY5417" fmla="*/ 44375 h 276193"/>
              <a:gd name="connsiteX5418" fmla="*/ 7610954 w 9711199"/>
              <a:gd name="connsiteY5418" fmla="*/ 19141 h 276193"/>
              <a:gd name="connsiteX5419" fmla="*/ 7601429 w 9711199"/>
              <a:gd name="connsiteY5419" fmla="*/ 9616 h 276193"/>
              <a:gd name="connsiteX5420" fmla="*/ 7611045 w 9711199"/>
              <a:gd name="connsiteY5420" fmla="*/ 0 h 276193"/>
              <a:gd name="connsiteX5421" fmla="*/ 7620570 w 9711199"/>
              <a:gd name="connsiteY5421" fmla="*/ 9525 h 276193"/>
              <a:gd name="connsiteX5422" fmla="*/ 7630095 w 9711199"/>
              <a:gd name="connsiteY5422" fmla="*/ 0 h 276193"/>
              <a:gd name="connsiteX5423" fmla="*/ 7639711 w 9711199"/>
              <a:gd name="connsiteY5423" fmla="*/ 9616 h 276193"/>
              <a:gd name="connsiteX5424" fmla="*/ 7630186 w 9711199"/>
              <a:gd name="connsiteY5424" fmla="*/ 19141 h 276193"/>
              <a:gd name="connsiteX5425" fmla="*/ 7645197 w 9711199"/>
              <a:gd name="connsiteY5425" fmla="*/ 34153 h 276193"/>
              <a:gd name="connsiteX5426" fmla="*/ 7660209 w 9711199"/>
              <a:gd name="connsiteY5426" fmla="*/ 19141 h 276193"/>
              <a:gd name="connsiteX5427" fmla="*/ 7650683 w 9711199"/>
              <a:gd name="connsiteY5427" fmla="*/ 9616 h 276193"/>
              <a:gd name="connsiteX5428" fmla="*/ 7660300 w 9711199"/>
              <a:gd name="connsiteY5428" fmla="*/ 0 h 276193"/>
              <a:gd name="connsiteX5429" fmla="*/ 7669825 w 9711199"/>
              <a:gd name="connsiteY5429" fmla="*/ 9525 h 276193"/>
              <a:gd name="connsiteX5430" fmla="*/ 7679350 w 9711199"/>
              <a:gd name="connsiteY5430" fmla="*/ 0 h 276193"/>
              <a:gd name="connsiteX5431" fmla="*/ 7688966 w 9711199"/>
              <a:gd name="connsiteY5431" fmla="*/ 9616 h 276193"/>
              <a:gd name="connsiteX5432" fmla="*/ 7679441 w 9711199"/>
              <a:gd name="connsiteY5432" fmla="*/ 19141 h 276193"/>
              <a:gd name="connsiteX5433" fmla="*/ 7704675 w 9711199"/>
              <a:gd name="connsiteY5433" fmla="*/ 44375 h 276193"/>
              <a:gd name="connsiteX5434" fmla="*/ 7729909 w 9711199"/>
              <a:gd name="connsiteY5434" fmla="*/ 19141 h 276193"/>
              <a:gd name="connsiteX5435" fmla="*/ 7720384 w 9711199"/>
              <a:gd name="connsiteY5435" fmla="*/ 9616 h 276193"/>
              <a:gd name="connsiteX5436" fmla="*/ 7730000 w 9711199"/>
              <a:gd name="connsiteY5436" fmla="*/ 0 h 276193"/>
              <a:gd name="connsiteX5437" fmla="*/ 7739525 w 9711199"/>
              <a:gd name="connsiteY5437" fmla="*/ 9525 h 276193"/>
              <a:gd name="connsiteX5438" fmla="*/ 7749050 w 9711199"/>
              <a:gd name="connsiteY5438" fmla="*/ 0 h 276193"/>
              <a:gd name="connsiteX5439" fmla="*/ 7758667 w 9711199"/>
              <a:gd name="connsiteY5439" fmla="*/ 9616 h 276193"/>
              <a:gd name="connsiteX5440" fmla="*/ 7749141 w 9711199"/>
              <a:gd name="connsiteY5440" fmla="*/ 19141 h 276193"/>
              <a:gd name="connsiteX5441" fmla="*/ 7764153 w 9711199"/>
              <a:gd name="connsiteY5441" fmla="*/ 34153 h 276193"/>
              <a:gd name="connsiteX5442" fmla="*/ 7779164 w 9711199"/>
              <a:gd name="connsiteY5442" fmla="*/ 19141 h 276193"/>
              <a:gd name="connsiteX5443" fmla="*/ 7769639 w 9711199"/>
              <a:gd name="connsiteY5443" fmla="*/ 9616 h 276193"/>
              <a:gd name="connsiteX5444" fmla="*/ 7779255 w 9711199"/>
              <a:gd name="connsiteY5444" fmla="*/ 0 h 276193"/>
              <a:gd name="connsiteX5445" fmla="*/ 7788780 w 9711199"/>
              <a:gd name="connsiteY5445" fmla="*/ 9525 h 276193"/>
              <a:gd name="connsiteX5446" fmla="*/ 7798305 w 9711199"/>
              <a:gd name="connsiteY5446" fmla="*/ 0 h 276193"/>
              <a:gd name="connsiteX5447" fmla="*/ 7807921 w 9711199"/>
              <a:gd name="connsiteY5447" fmla="*/ 9616 h 276193"/>
              <a:gd name="connsiteX5448" fmla="*/ 7798396 w 9711199"/>
              <a:gd name="connsiteY5448" fmla="*/ 19141 h 276193"/>
              <a:gd name="connsiteX5449" fmla="*/ 7823630 w 9711199"/>
              <a:gd name="connsiteY5449" fmla="*/ 44375 h 276193"/>
              <a:gd name="connsiteX5450" fmla="*/ 7848864 w 9711199"/>
              <a:gd name="connsiteY5450" fmla="*/ 19141 h 276193"/>
              <a:gd name="connsiteX5451" fmla="*/ 7839339 w 9711199"/>
              <a:gd name="connsiteY5451" fmla="*/ 9616 h 276193"/>
              <a:gd name="connsiteX5452" fmla="*/ 7848955 w 9711199"/>
              <a:gd name="connsiteY5452" fmla="*/ 0 h 276193"/>
              <a:gd name="connsiteX5453" fmla="*/ 7858480 w 9711199"/>
              <a:gd name="connsiteY5453" fmla="*/ 9525 h 276193"/>
              <a:gd name="connsiteX5454" fmla="*/ 7868006 w 9711199"/>
              <a:gd name="connsiteY5454" fmla="*/ 0 h 276193"/>
              <a:gd name="connsiteX5455" fmla="*/ 7877622 w 9711199"/>
              <a:gd name="connsiteY5455" fmla="*/ 9616 h 276193"/>
              <a:gd name="connsiteX5456" fmla="*/ 7868097 w 9711199"/>
              <a:gd name="connsiteY5456" fmla="*/ 19141 h 276193"/>
              <a:gd name="connsiteX5457" fmla="*/ 7883108 w 9711199"/>
              <a:gd name="connsiteY5457" fmla="*/ 34153 h 276193"/>
              <a:gd name="connsiteX5458" fmla="*/ 7898119 w 9711199"/>
              <a:gd name="connsiteY5458" fmla="*/ 19141 h 276193"/>
              <a:gd name="connsiteX5459" fmla="*/ 7888594 w 9711199"/>
              <a:gd name="connsiteY5459" fmla="*/ 9616 h 276193"/>
              <a:gd name="connsiteX5460" fmla="*/ 7898210 w 9711199"/>
              <a:gd name="connsiteY5460" fmla="*/ 0 h 276193"/>
              <a:gd name="connsiteX5461" fmla="*/ 7907735 w 9711199"/>
              <a:gd name="connsiteY5461" fmla="*/ 9525 h 276193"/>
              <a:gd name="connsiteX5462" fmla="*/ 7917260 w 9711199"/>
              <a:gd name="connsiteY5462" fmla="*/ 0 h 276193"/>
              <a:gd name="connsiteX5463" fmla="*/ 7926877 w 9711199"/>
              <a:gd name="connsiteY5463" fmla="*/ 9616 h 276193"/>
              <a:gd name="connsiteX5464" fmla="*/ 7917351 w 9711199"/>
              <a:gd name="connsiteY5464" fmla="*/ 19141 h 276193"/>
              <a:gd name="connsiteX5465" fmla="*/ 7942585 w 9711199"/>
              <a:gd name="connsiteY5465" fmla="*/ 44375 h 276193"/>
              <a:gd name="connsiteX5466" fmla="*/ 7967819 w 9711199"/>
              <a:gd name="connsiteY5466" fmla="*/ 19141 h 276193"/>
              <a:gd name="connsiteX5467" fmla="*/ 7958294 w 9711199"/>
              <a:gd name="connsiteY5467" fmla="*/ 9616 h 276193"/>
              <a:gd name="connsiteX5468" fmla="*/ 7967910 w 9711199"/>
              <a:gd name="connsiteY5468" fmla="*/ 0 h 276193"/>
              <a:gd name="connsiteX5469" fmla="*/ 7977436 w 9711199"/>
              <a:gd name="connsiteY5469" fmla="*/ 9525 h 276193"/>
              <a:gd name="connsiteX5470" fmla="*/ 7986961 w 9711199"/>
              <a:gd name="connsiteY5470" fmla="*/ 0 h 276193"/>
              <a:gd name="connsiteX5471" fmla="*/ 7996577 w 9711199"/>
              <a:gd name="connsiteY5471" fmla="*/ 9616 h 276193"/>
              <a:gd name="connsiteX5472" fmla="*/ 7987052 w 9711199"/>
              <a:gd name="connsiteY5472" fmla="*/ 19141 h 276193"/>
              <a:gd name="connsiteX5473" fmla="*/ 8002063 w 9711199"/>
              <a:gd name="connsiteY5473" fmla="*/ 34153 h 276193"/>
              <a:gd name="connsiteX5474" fmla="*/ 8017074 w 9711199"/>
              <a:gd name="connsiteY5474" fmla="*/ 19141 h 276193"/>
              <a:gd name="connsiteX5475" fmla="*/ 8007549 w 9711199"/>
              <a:gd name="connsiteY5475" fmla="*/ 9616 h 276193"/>
              <a:gd name="connsiteX5476" fmla="*/ 8017165 w 9711199"/>
              <a:gd name="connsiteY5476" fmla="*/ 0 h 276193"/>
              <a:gd name="connsiteX5477" fmla="*/ 8026690 w 9711199"/>
              <a:gd name="connsiteY5477" fmla="*/ 9525 h 276193"/>
              <a:gd name="connsiteX5478" fmla="*/ 8036216 w 9711199"/>
              <a:gd name="connsiteY5478" fmla="*/ 0 h 276193"/>
              <a:gd name="connsiteX5479" fmla="*/ 8045832 w 9711199"/>
              <a:gd name="connsiteY5479" fmla="*/ 9616 h 276193"/>
              <a:gd name="connsiteX5480" fmla="*/ 8036307 w 9711199"/>
              <a:gd name="connsiteY5480" fmla="*/ 19141 h 276193"/>
              <a:gd name="connsiteX5481" fmla="*/ 8061541 w 9711199"/>
              <a:gd name="connsiteY5481" fmla="*/ 44375 h 276193"/>
              <a:gd name="connsiteX5482" fmla="*/ 8086775 w 9711199"/>
              <a:gd name="connsiteY5482" fmla="*/ 19141 h 276193"/>
              <a:gd name="connsiteX5483" fmla="*/ 8077249 w 9711199"/>
              <a:gd name="connsiteY5483" fmla="*/ 9616 h 276193"/>
              <a:gd name="connsiteX5484" fmla="*/ 8086866 w 9711199"/>
              <a:gd name="connsiteY5484" fmla="*/ 0 h 276193"/>
              <a:gd name="connsiteX5485" fmla="*/ 8096391 w 9711199"/>
              <a:gd name="connsiteY5485" fmla="*/ 9525 h 276193"/>
              <a:gd name="connsiteX5486" fmla="*/ 8105916 w 9711199"/>
              <a:gd name="connsiteY5486" fmla="*/ 0 h 276193"/>
              <a:gd name="connsiteX5487" fmla="*/ 8115532 w 9711199"/>
              <a:gd name="connsiteY5487" fmla="*/ 9616 h 276193"/>
              <a:gd name="connsiteX5488" fmla="*/ 8106007 w 9711199"/>
              <a:gd name="connsiteY5488" fmla="*/ 19141 h 276193"/>
              <a:gd name="connsiteX5489" fmla="*/ 8121018 w 9711199"/>
              <a:gd name="connsiteY5489" fmla="*/ 34153 h 276193"/>
              <a:gd name="connsiteX5490" fmla="*/ 8136029 w 9711199"/>
              <a:gd name="connsiteY5490" fmla="*/ 19141 h 276193"/>
              <a:gd name="connsiteX5491" fmla="*/ 8126504 w 9711199"/>
              <a:gd name="connsiteY5491" fmla="*/ 9616 h 276193"/>
              <a:gd name="connsiteX5492" fmla="*/ 8136120 w 9711199"/>
              <a:gd name="connsiteY5492" fmla="*/ 0 h 276193"/>
              <a:gd name="connsiteX5493" fmla="*/ 8145646 w 9711199"/>
              <a:gd name="connsiteY5493" fmla="*/ 9525 h 276193"/>
              <a:gd name="connsiteX5494" fmla="*/ 8155171 w 9711199"/>
              <a:gd name="connsiteY5494" fmla="*/ 0 h 276193"/>
              <a:gd name="connsiteX5495" fmla="*/ 8164787 w 9711199"/>
              <a:gd name="connsiteY5495" fmla="*/ 9616 h 276193"/>
              <a:gd name="connsiteX5496" fmla="*/ 8155262 w 9711199"/>
              <a:gd name="connsiteY5496" fmla="*/ 19141 h 276193"/>
              <a:gd name="connsiteX5497" fmla="*/ 8180496 w 9711199"/>
              <a:gd name="connsiteY5497" fmla="*/ 44375 h 276193"/>
              <a:gd name="connsiteX5498" fmla="*/ 8205730 w 9711199"/>
              <a:gd name="connsiteY5498" fmla="*/ 19141 h 276193"/>
              <a:gd name="connsiteX5499" fmla="*/ 8196205 w 9711199"/>
              <a:gd name="connsiteY5499" fmla="*/ 9616 h 276193"/>
              <a:gd name="connsiteX5500" fmla="*/ 8205821 w 9711199"/>
              <a:gd name="connsiteY5500" fmla="*/ 0 h 276193"/>
              <a:gd name="connsiteX5501" fmla="*/ 8215346 w 9711199"/>
              <a:gd name="connsiteY5501" fmla="*/ 9525 h 276193"/>
              <a:gd name="connsiteX5502" fmla="*/ 8224871 w 9711199"/>
              <a:gd name="connsiteY5502" fmla="*/ 0 h 276193"/>
              <a:gd name="connsiteX5503" fmla="*/ 8234487 w 9711199"/>
              <a:gd name="connsiteY5503" fmla="*/ 9616 h 276193"/>
              <a:gd name="connsiteX5504" fmla="*/ 8224962 w 9711199"/>
              <a:gd name="connsiteY5504" fmla="*/ 19141 h 276193"/>
              <a:gd name="connsiteX5505" fmla="*/ 8239973 w 9711199"/>
              <a:gd name="connsiteY5505" fmla="*/ 34153 h 276193"/>
              <a:gd name="connsiteX5506" fmla="*/ 8254985 w 9711199"/>
              <a:gd name="connsiteY5506" fmla="*/ 19141 h 276193"/>
              <a:gd name="connsiteX5507" fmla="*/ 8245459 w 9711199"/>
              <a:gd name="connsiteY5507" fmla="*/ 9616 h 276193"/>
              <a:gd name="connsiteX5508" fmla="*/ 8255075 w 9711199"/>
              <a:gd name="connsiteY5508" fmla="*/ 0 h 276193"/>
              <a:gd name="connsiteX5509" fmla="*/ 8264601 w 9711199"/>
              <a:gd name="connsiteY5509" fmla="*/ 9525 h 276193"/>
              <a:gd name="connsiteX5510" fmla="*/ 8274126 w 9711199"/>
              <a:gd name="connsiteY5510" fmla="*/ 0 h 276193"/>
              <a:gd name="connsiteX5511" fmla="*/ 8283742 w 9711199"/>
              <a:gd name="connsiteY5511" fmla="*/ 9616 h 276193"/>
              <a:gd name="connsiteX5512" fmla="*/ 8274217 w 9711199"/>
              <a:gd name="connsiteY5512" fmla="*/ 19141 h 276193"/>
              <a:gd name="connsiteX5513" fmla="*/ 8299451 w 9711199"/>
              <a:gd name="connsiteY5513" fmla="*/ 44375 h 276193"/>
              <a:gd name="connsiteX5514" fmla="*/ 8324685 w 9711199"/>
              <a:gd name="connsiteY5514" fmla="*/ 19141 h 276193"/>
              <a:gd name="connsiteX5515" fmla="*/ 8315160 w 9711199"/>
              <a:gd name="connsiteY5515" fmla="*/ 9616 h 276193"/>
              <a:gd name="connsiteX5516" fmla="*/ 8324776 w 9711199"/>
              <a:gd name="connsiteY5516" fmla="*/ 0 h 276193"/>
              <a:gd name="connsiteX5517" fmla="*/ 8334301 w 9711199"/>
              <a:gd name="connsiteY5517" fmla="*/ 9525 h 276193"/>
              <a:gd name="connsiteX5518" fmla="*/ 8343826 w 9711199"/>
              <a:gd name="connsiteY5518" fmla="*/ 0 h 276193"/>
              <a:gd name="connsiteX5519" fmla="*/ 8353443 w 9711199"/>
              <a:gd name="connsiteY5519" fmla="*/ 9616 h 276193"/>
              <a:gd name="connsiteX5520" fmla="*/ 8343917 w 9711199"/>
              <a:gd name="connsiteY5520" fmla="*/ 19141 h 276193"/>
              <a:gd name="connsiteX5521" fmla="*/ 8358929 w 9711199"/>
              <a:gd name="connsiteY5521" fmla="*/ 34153 h 276193"/>
              <a:gd name="connsiteX5522" fmla="*/ 8373940 w 9711199"/>
              <a:gd name="connsiteY5522" fmla="*/ 19141 h 276193"/>
              <a:gd name="connsiteX5523" fmla="*/ 8364415 w 9711199"/>
              <a:gd name="connsiteY5523" fmla="*/ 9616 h 276193"/>
              <a:gd name="connsiteX5524" fmla="*/ 8374031 w 9711199"/>
              <a:gd name="connsiteY5524" fmla="*/ 0 h 276193"/>
              <a:gd name="connsiteX5525" fmla="*/ 8383556 w 9711199"/>
              <a:gd name="connsiteY5525" fmla="*/ 9525 h 276193"/>
              <a:gd name="connsiteX5526" fmla="*/ 8393081 w 9711199"/>
              <a:gd name="connsiteY5526" fmla="*/ 0 h 276193"/>
              <a:gd name="connsiteX5527" fmla="*/ 8402697 w 9711199"/>
              <a:gd name="connsiteY5527" fmla="*/ 9616 h 276193"/>
              <a:gd name="connsiteX5528" fmla="*/ 8393172 w 9711199"/>
              <a:gd name="connsiteY5528" fmla="*/ 19141 h 276193"/>
              <a:gd name="connsiteX5529" fmla="*/ 8418406 w 9711199"/>
              <a:gd name="connsiteY5529" fmla="*/ 44375 h 276193"/>
              <a:gd name="connsiteX5530" fmla="*/ 8443640 w 9711199"/>
              <a:gd name="connsiteY5530" fmla="*/ 19141 h 276193"/>
              <a:gd name="connsiteX5531" fmla="*/ 8434115 w 9711199"/>
              <a:gd name="connsiteY5531" fmla="*/ 9616 h 276193"/>
              <a:gd name="connsiteX5532" fmla="*/ 8443731 w 9711199"/>
              <a:gd name="connsiteY5532" fmla="*/ 0 h 276193"/>
              <a:gd name="connsiteX5533" fmla="*/ 8453256 w 9711199"/>
              <a:gd name="connsiteY5533" fmla="*/ 9525 h 276193"/>
              <a:gd name="connsiteX5534" fmla="*/ 8462781 w 9711199"/>
              <a:gd name="connsiteY5534" fmla="*/ 0 h 276193"/>
              <a:gd name="connsiteX5535" fmla="*/ 8472398 w 9711199"/>
              <a:gd name="connsiteY5535" fmla="*/ 9616 h 276193"/>
              <a:gd name="connsiteX5536" fmla="*/ 8462873 w 9711199"/>
              <a:gd name="connsiteY5536" fmla="*/ 19141 h 276193"/>
              <a:gd name="connsiteX5537" fmla="*/ 8477884 w 9711199"/>
              <a:gd name="connsiteY5537" fmla="*/ 34153 h 276193"/>
              <a:gd name="connsiteX5538" fmla="*/ 8492895 w 9711199"/>
              <a:gd name="connsiteY5538" fmla="*/ 19141 h 276193"/>
              <a:gd name="connsiteX5539" fmla="*/ 8483370 w 9711199"/>
              <a:gd name="connsiteY5539" fmla="*/ 9616 h 276193"/>
              <a:gd name="connsiteX5540" fmla="*/ 8492986 w 9711199"/>
              <a:gd name="connsiteY5540" fmla="*/ 0 h 276193"/>
              <a:gd name="connsiteX5541" fmla="*/ 8502511 w 9711199"/>
              <a:gd name="connsiteY5541" fmla="*/ 9525 h 276193"/>
              <a:gd name="connsiteX5542" fmla="*/ 8512037 w 9711199"/>
              <a:gd name="connsiteY5542" fmla="*/ 0 h 276193"/>
              <a:gd name="connsiteX5543" fmla="*/ 8521653 w 9711199"/>
              <a:gd name="connsiteY5543" fmla="*/ 9616 h 276193"/>
              <a:gd name="connsiteX5544" fmla="*/ 8512127 w 9711199"/>
              <a:gd name="connsiteY5544" fmla="*/ 19141 h 276193"/>
              <a:gd name="connsiteX5545" fmla="*/ 8537361 w 9711199"/>
              <a:gd name="connsiteY5545" fmla="*/ 44375 h 276193"/>
              <a:gd name="connsiteX5546" fmla="*/ 8562595 w 9711199"/>
              <a:gd name="connsiteY5546" fmla="*/ 19141 h 276193"/>
              <a:gd name="connsiteX5547" fmla="*/ 8553070 w 9711199"/>
              <a:gd name="connsiteY5547" fmla="*/ 9616 h 276193"/>
              <a:gd name="connsiteX5548" fmla="*/ 8562687 w 9711199"/>
              <a:gd name="connsiteY5548" fmla="*/ 0 h 276193"/>
              <a:gd name="connsiteX5549" fmla="*/ 8572211 w 9711199"/>
              <a:gd name="connsiteY5549" fmla="*/ 9525 h 276193"/>
              <a:gd name="connsiteX5550" fmla="*/ 8581737 w 9711199"/>
              <a:gd name="connsiteY5550" fmla="*/ 0 h 276193"/>
              <a:gd name="connsiteX5551" fmla="*/ 8591353 w 9711199"/>
              <a:gd name="connsiteY5551" fmla="*/ 9616 h 276193"/>
              <a:gd name="connsiteX5552" fmla="*/ 8581828 w 9711199"/>
              <a:gd name="connsiteY5552" fmla="*/ 19141 h 276193"/>
              <a:gd name="connsiteX5553" fmla="*/ 8596839 w 9711199"/>
              <a:gd name="connsiteY5553" fmla="*/ 34153 h 276193"/>
              <a:gd name="connsiteX5554" fmla="*/ 8611850 w 9711199"/>
              <a:gd name="connsiteY5554" fmla="*/ 19141 h 276193"/>
              <a:gd name="connsiteX5555" fmla="*/ 8602325 w 9711199"/>
              <a:gd name="connsiteY5555" fmla="*/ 9616 h 276193"/>
              <a:gd name="connsiteX5556" fmla="*/ 8611941 w 9711199"/>
              <a:gd name="connsiteY5556" fmla="*/ 0 h 276193"/>
              <a:gd name="connsiteX5557" fmla="*/ 8621467 w 9711199"/>
              <a:gd name="connsiteY5557" fmla="*/ 9525 h 276193"/>
              <a:gd name="connsiteX5558" fmla="*/ 8630991 w 9711199"/>
              <a:gd name="connsiteY5558" fmla="*/ 0 h 276193"/>
              <a:gd name="connsiteX5559" fmla="*/ 8640608 w 9711199"/>
              <a:gd name="connsiteY5559" fmla="*/ 9616 h 276193"/>
              <a:gd name="connsiteX5560" fmla="*/ 8631083 w 9711199"/>
              <a:gd name="connsiteY5560" fmla="*/ 19141 h 276193"/>
              <a:gd name="connsiteX5561" fmla="*/ 8656317 w 9711199"/>
              <a:gd name="connsiteY5561" fmla="*/ 44375 h 276193"/>
              <a:gd name="connsiteX5562" fmla="*/ 8681551 w 9711199"/>
              <a:gd name="connsiteY5562" fmla="*/ 19141 h 276193"/>
              <a:gd name="connsiteX5563" fmla="*/ 8672025 w 9711199"/>
              <a:gd name="connsiteY5563" fmla="*/ 9616 h 276193"/>
              <a:gd name="connsiteX5564" fmla="*/ 8681641 w 9711199"/>
              <a:gd name="connsiteY5564" fmla="*/ 0 h 276193"/>
              <a:gd name="connsiteX5565" fmla="*/ 8691167 w 9711199"/>
              <a:gd name="connsiteY5565" fmla="*/ 9525 h 276193"/>
              <a:gd name="connsiteX5566" fmla="*/ 8700692 w 9711199"/>
              <a:gd name="connsiteY5566" fmla="*/ 0 h 276193"/>
              <a:gd name="connsiteX5567" fmla="*/ 8710308 w 9711199"/>
              <a:gd name="connsiteY5567" fmla="*/ 9616 h 276193"/>
              <a:gd name="connsiteX5568" fmla="*/ 8700783 w 9711199"/>
              <a:gd name="connsiteY5568" fmla="*/ 19141 h 276193"/>
              <a:gd name="connsiteX5569" fmla="*/ 8715794 w 9711199"/>
              <a:gd name="connsiteY5569" fmla="*/ 34153 h 276193"/>
              <a:gd name="connsiteX5570" fmla="*/ 8730805 w 9711199"/>
              <a:gd name="connsiteY5570" fmla="*/ 19141 h 276193"/>
              <a:gd name="connsiteX5571" fmla="*/ 8721280 w 9711199"/>
              <a:gd name="connsiteY5571" fmla="*/ 9616 h 276193"/>
              <a:gd name="connsiteX5572" fmla="*/ 8730897 w 9711199"/>
              <a:gd name="connsiteY5572" fmla="*/ 0 h 276193"/>
              <a:gd name="connsiteX5573" fmla="*/ 8740421 w 9711199"/>
              <a:gd name="connsiteY5573" fmla="*/ 9525 h 276193"/>
              <a:gd name="connsiteX5574" fmla="*/ 8749947 w 9711199"/>
              <a:gd name="connsiteY5574" fmla="*/ 0 h 276193"/>
              <a:gd name="connsiteX5575" fmla="*/ 8759563 w 9711199"/>
              <a:gd name="connsiteY5575" fmla="*/ 9616 h 276193"/>
              <a:gd name="connsiteX5576" fmla="*/ 8750038 w 9711199"/>
              <a:gd name="connsiteY5576" fmla="*/ 19141 h 276193"/>
              <a:gd name="connsiteX5577" fmla="*/ 8775272 w 9711199"/>
              <a:gd name="connsiteY5577" fmla="*/ 44375 h 276193"/>
              <a:gd name="connsiteX5578" fmla="*/ 8800506 w 9711199"/>
              <a:gd name="connsiteY5578" fmla="*/ 19141 h 276193"/>
              <a:gd name="connsiteX5579" fmla="*/ 8790981 w 9711199"/>
              <a:gd name="connsiteY5579" fmla="*/ 9616 h 276193"/>
              <a:gd name="connsiteX5580" fmla="*/ 8800597 w 9711199"/>
              <a:gd name="connsiteY5580" fmla="*/ 0 h 276193"/>
              <a:gd name="connsiteX5581" fmla="*/ 8810122 w 9711199"/>
              <a:gd name="connsiteY5581" fmla="*/ 9525 h 276193"/>
              <a:gd name="connsiteX5582" fmla="*/ 8819647 w 9711199"/>
              <a:gd name="connsiteY5582" fmla="*/ 0 h 276193"/>
              <a:gd name="connsiteX5583" fmla="*/ 8829263 w 9711199"/>
              <a:gd name="connsiteY5583" fmla="*/ 9616 h 276193"/>
              <a:gd name="connsiteX5584" fmla="*/ 8819738 w 9711199"/>
              <a:gd name="connsiteY5584" fmla="*/ 19141 h 276193"/>
              <a:gd name="connsiteX5585" fmla="*/ 8834749 w 9711199"/>
              <a:gd name="connsiteY5585" fmla="*/ 34153 h 276193"/>
              <a:gd name="connsiteX5586" fmla="*/ 8849761 w 9711199"/>
              <a:gd name="connsiteY5586" fmla="*/ 19141 h 276193"/>
              <a:gd name="connsiteX5587" fmla="*/ 8840235 w 9711199"/>
              <a:gd name="connsiteY5587" fmla="*/ 9616 h 276193"/>
              <a:gd name="connsiteX5588" fmla="*/ 8849852 w 9711199"/>
              <a:gd name="connsiteY5588" fmla="*/ 0 h 276193"/>
              <a:gd name="connsiteX5589" fmla="*/ 8859377 w 9711199"/>
              <a:gd name="connsiteY5589" fmla="*/ 9525 h 276193"/>
              <a:gd name="connsiteX5590" fmla="*/ 8868902 w 9711199"/>
              <a:gd name="connsiteY5590" fmla="*/ 0 h 276193"/>
              <a:gd name="connsiteX5591" fmla="*/ 8878518 w 9711199"/>
              <a:gd name="connsiteY5591" fmla="*/ 9616 h 276193"/>
              <a:gd name="connsiteX5592" fmla="*/ 8868993 w 9711199"/>
              <a:gd name="connsiteY5592" fmla="*/ 19141 h 276193"/>
              <a:gd name="connsiteX5593" fmla="*/ 8894227 w 9711199"/>
              <a:gd name="connsiteY5593" fmla="*/ 44375 h 276193"/>
              <a:gd name="connsiteX5594" fmla="*/ 8919461 w 9711199"/>
              <a:gd name="connsiteY5594" fmla="*/ 19141 h 276193"/>
              <a:gd name="connsiteX5595" fmla="*/ 8909936 w 9711199"/>
              <a:gd name="connsiteY5595" fmla="*/ 9616 h 276193"/>
              <a:gd name="connsiteX5596" fmla="*/ 8919552 w 9711199"/>
              <a:gd name="connsiteY5596" fmla="*/ 0 h 276193"/>
              <a:gd name="connsiteX5597" fmla="*/ 8929077 w 9711199"/>
              <a:gd name="connsiteY5597" fmla="*/ 9525 h 276193"/>
              <a:gd name="connsiteX5598" fmla="*/ 8938603 w 9711199"/>
              <a:gd name="connsiteY5598" fmla="*/ 0 h 276193"/>
              <a:gd name="connsiteX5599" fmla="*/ 8948219 w 9711199"/>
              <a:gd name="connsiteY5599" fmla="*/ 9616 h 276193"/>
              <a:gd name="connsiteX5600" fmla="*/ 8938693 w 9711199"/>
              <a:gd name="connsiteY5600" fmla="*/ 19141 h 276193"/>
              <a:gd name="connsiteX5601" fmla="*/ 8953705 w 9711199"/>
              <a:gd name="connsiteY5601" fmla="*/ 34153 h 276193"/>
              <a:gd name="connsiteX5602" fmla="*/ 8968716 w 9711199"/>
              <a:gd name="connsiteY5602" fmla="*/ 19141 h 276193"/>
              <a:gd name="connsiteX5603" fmla="*/ 8959191 w 9711199"/>
              <a:gd name="connsiteY5603" fmla="*/ 9616 h 276193"/>
              <a:gd name="connsiteX5604" fmla="*/ 8968807 w 9711199"/>
              <a:gd name="connsiteY5604" fmla="*/ 0 h 276193"/>
              <a:gd name="connsiteX5605" fmla="*/ 8978332 w 9711199"/>
              <a:gd name="connsiteY5605" fmla="*/ 9525 h 276193"/>
              <a:gd name="connsiteX5606" fmla="*/ 8987857 w 9711199"/>
              <a:gd name="connsiteY5606" fmla="*/ 0 h 276193"/>
              <a:gd name="connsiteX5607" fmla="*/ 8997473 w 9711199"/>
              <a:gd name="connsiteY5607" fmla="*/ 9616 h 276193"/>
              <a:gd name="connsiteX5608" fmla="*/ 8987948 w 9711199"/>
              <a:gd name="connsiteY5608" fmla="*/ 19141 h 276193"/>
              <a:gd name="connsiteX5609" fmla="*/ 9013182 w 9711199"/>
              <a:gd name="connsiteY5609" fmla="*/ 44375 h 276193"/>
              <a:gd name="connsiteX5610" fmla="*/ 9038416 w 9711199"/>
              <a:gd name="connsiteY5610" fmla="*/ 19141 h 276193"/>
              <a:gd name="connsiteX5611" fmla="*/ 9028891 w 9711199"/>
              <a:gd name="connsiteY5611" fmla="*/ 9616 h 276193"/>
              <a:gd name="connsiteX5612" fmla="*/ 9038507 w 9711199"/>
              <a:gd name="connsiteY5612" fmla="*/ 0 h 276193"/>
              <a:gd name="connsiteX5613" fmla="*/ 9048033 w 9711199"/>
              <a:gd name="connsiteY5613" fmla="*/ 9525 h 276193"/>
              <a:gd name="connsiteX5614" fmla="*/ 9057557 w 9711199"/>
              <a:gd name="connsiteY5614" fmla="*/ 0 h 276193"/>
              <a:gd name="connsiteX5615" fmla="*/ 9067174 w 9711199"/>
              <a:gd name="connsiteY5615" fmla="*/ 9616 h 276193"/>
              <a:gd name="connsiteX5616" fmla="*/ 9057649 w 9711199"/>
              <a:gd name="connsiteY5616" fmla="*/ 19141 h 276193"/>
              <a:gd name="connsiteX5617" fmla="*/ 9072660 w 9711199"/>
              <a:gd name="connsiteY5617" fmla="*/ 34153 h 276193"/>
              <a:gd name="connsiteX5618" fmla="*/ 9087671 w 9711199"/>
              <a:gd name="connsiteY5618" fmla="*/ 19141 h 276193"/>
              <a:gd name="connsiteX5619" fmla="*/ 9078146 w 9711199"/>
              <a:gd name="connsiteY5619" fmla="*/ 9616 h 276193"/>
              <a:gd name="connsiteX5620" fmla="*/ 9087762 w 9711199"/>
              <a:gd name="connsiteY5620" fmla="*/ 0 h 276193"/>
              <a:gd name="connsiteX5621" fmla="*/ 9097287 w 9711199"/>
              <a:gd name="connsiteY5621" fmla="*/ 9525 h 276193"/>
              <a:gd name="connsiteX5622" fmla="*/ 9106813 w 9711199"/>
              <a:gd name="connsiteY5622" fmla="*/ 0 h 276193"/>
              <a:gd name="connsiteX5623" fmla="*/ 9116429 w 9711199"/>
              <a:gd name="connsiteY5623" fmla="*/ 9616 h 276193"/>
              <a:gd name="connsiteX5624" fmla="*/ 9106903 w 9711199"/>
              <a:gd name="connsiteY5624" fmla="*/ 19141 h 276193"/>
              <a:gd name="connsiteX5625" fmla="*/ 9132137 w 9711199"/>
              <a:gd name="connsiteY5625" fmla="*/ 44375 h 276193"/>
              <a:gd name="connsiteX5626" fmla="*/ 9157371 w 9711199"/>
              <a:gd name="connsiteY5626" fmla="*/ 19141 h 276193"/>
              <a:gd name="connsiteX5627" fmla="*/ 9147846 w 9711199"/>
              <a:gd name="connsiteY5627" fmla="*/ 9616 h 276193"/>
              <a:gd name="connsiteX5628" fmla="*/ 9157463 w 9711199"/>
              <a:gd name="connsiteY5628" fmla="*/ 0 h 276193"/>
              <a:gd name="connsiteX5629" fmla="*/ 9166987 w 9711199"/>
              <a:gd name="connsiteY5629" fmla="*/ 9525 h 276193"/>
              <a:gd name="connsiteX5630" fmla="*/ 9176513 w 9711199"/>
              <a:gd name="connsiteY5630" fmla="*/ 0 h 276193"/>
              <a:gd name="connsiteX5631" fmla="*/ 9186129 w 9711199"/>
              <a:gd name="connsiteY5631" fmla="*/ 9616 h 276193"/>
              <a:gd name="connsiteX5632" fmla="*/ 9176604 w 9711199"/>
              <a:gd name="connsiteY5632" fmla="*/ 19141 h 276193"/>
              <a:gd name="connsiteX5633" fmla="*/ 9191615 w 9711199"/>
              <a:gd name="connsiteY5633" fmla="*/ 34153 h 276193"/>
              <a:gd name="connsiteX5634" fmla="*/ 9206627 w 9711199"/>
              <a:gd name="connsiteY5634" fmla="*/ 19141 h 276193"/>
              <a:gd name="connsiteX5635" fmla="*/ 9197101 w 9711199"/>
              <a:gd name="connsiteY5635" fmla="*/ 9616 h 276193"/>
              <a:gd name="connsiteX5636" fmla="*/ 9206717 w 9711199"/>
              <a:gd name="connsiteY5636" fmla="*/ 0 h 276193"/>
              <a:gd name="connsiteX5637" fmla="*/ 9216243 w 9711199"/>
              <a:gd name="connsiteY5637" fmla="*/ 9525 h 276193"/>
              <a:gd name="connsiteX5638" fmla="*/ 9225767 w 9711199"/>
              <a:gd name="connsiteY5638" fmla="*/ 0 h 276193"/>
              <a:gd name="connsiteX5639" fmla="*/ 9235384 w 9711199"/>
              <a:gd name="connsiteY5639" fmla="*/ 9616 h 276193"/>
              <a:gd name="connsiteX5640" fmla="*/ 9225859 w 9711199"/>
              <a:gd name="connsiteY5640" fmla="*/ 19141 h 276193"/>
              <a:gd name="connsiteX5641" fmla="*/ 9251093 w 9711199"/>
              <a:gd name="connsiteY5641" fmla="*/ 44375 h 276193"/>
              <a:gd name="connsiteX5642" fmla="*/ 9276327 w 9711199"/>
              <a:gd name="connsiteY5642" fmla="*/ 19141 h 276193"/>
              <a:gd name="connsiteX5643" fmla="*/ 9266801 w 9711199"/>
              <a:gd name="connsiteY5643" fmla="*/ 9616 h 276193"/>
              <a:gd name="connsiteX5644" fmla="*/ 9276417 w 9711199"/>
              <a:gd name="connsiteY5644" fmla="*/ 0 h 276193"/>
              <a:gd name="connsiteX5645" fmla="*/ 9285943 w 9711199"/>
              <a:gd name="connsiteY5645" fmla="*/ 9525 h 276193"/>
              <a:gd name="connsiteX5646" fmla="*/ 9295468 w 9711199"/>
              <a:gd name="connsiteY5646" fmla="*/ 0 h 276193"/>
              <a:gd name="connsiteX5647" fmla="*/ 9305084 w 9711199"/>
              <a:gd name="connsiteY5647" fmla="*/ 9616 h 276193"/>
              <a:gd name="connsiteX5648" fmla="*/ 9295559 w 9711199"/>
              <a:gd name="connsiteY5648" fmla="*/ 19141 h 276193"/>
              <a:gd name="connsiteX5649" fmla="*/ 9310571 w 9711199"/>
              <a:gd name="connsiteY5649" fmla="*/ 34153 h 276193"/>
              <a:gd name="connsiteX5650" fmla="*/ 9325581 w 9711199"/>
              <a:gd name="connsiteY5650" fmla="*/ 19141 h 276193"/>
              <a:gd name="connsiteX5651" fmla="*/ 9316057 w 9711199"/>
              <a:gd name="connsiteY5651" fmla="*/ 9616 h 276193"/>
              <a:gd name="connsiteX5652" fmla="*/ 9325673 w 9711199"/>
              <a:gd name="connsiteY5652" fmla="*/ 0 h 276193"/>
              <a:gd name="connsiteX5653" fmla="*/ 9335197 w 9711199"/>
              <a:gd name="connsiteY5653" fmla="*/ 9525 h 276193"/>
              <a:gd name="connsiteX5654" fmla="*/ 9344723 w 9711199"/>
              <a:gd name="connsiteY5654" fmla="*/ 0 h 276193"/>
              <a:gd name="connsiteX5655" fmla="*/ 9354339 w 9711199"/>
              <a:gd name="connsiteY5655" fmla="*/ 9616 h 276193"/>
              <a:gd name="connsiteX5656" fmla="*/ 9344814 w 9711199"/>
              <a:gd name="connsiteY5656" fmla="*/ 19141 h 276193"/>
              <a:gd name="connsiteX5657" fmla="*/ 9370048 w 9711199"/>
              <a:gd name="connsiteY5657" fmla="*/ 44375 h 276193"/>
              <a:gd name="connsiteX5658" fmla="*/ 9395279 w 9711199"/>
              <a:gd name="connsiteY5658" fmla="*/ 19145 h 276193"/>
              <a:gd name="connsiteX5659" fmla="*/ 9385751 w 9711199"/>
              <a:gd name="connsiteY5659" fmla="*/ 9616 h 276193"/>
              <a:gd name="connsiteX5660" fmla="*/ 9395367 w 9711199"/>
              <a:gd name="connsiteY5660" fmla="*/ 0 h 276193"/>
              <a:gd name="connsiteX5661" fmla="*/ 9404895 w 9711199"/>
              <a:gd name="connsiteY5661" fmla="*/ 9528 h 276193"/>
              <a:gd name="connsiteX5662" fmla="*/ 9414423 w 9711199"/>
              <a:gd name="connsiteY5662" fmla="*/ 0 h 276193"/>
              <a:gd name="connsiteX5663" fmla="*/ 9424039 w 9711199"/>
              <a:gd name="connsiteY5663" fmla="*/ 9616 h 276193"/>
              <a:gd name="connsiteX5664" fmla="*/ 9414511 w 9711199"/>
              <a:gd name="connsiteY5664" fmla="*/ 19145 h 276193"/>
              <a:gd name="connsiteX5665" fmla="*/ 9429523 w 9711199"/>
              <a:gd name="connsiteY5665" fmla="*/ 34156 h 276193"/>
              <a:gd name="connsiteX5666" fmla="*/ 9444534 w 9711199"/>
              <a:gd name="connsiteY5666" fmla="*/ 19145 h 276193"/>
              <a:gd name="connsiteX5667" fmla="*/ 9435006 w 9711199"/>
              <a:gd name="connsiteY5667" fmla="*/ 9616 h 276193"/>
              <a:gd name="connsiteX5668" fmla="*/ 9444622 w 9711199"/>
              <a:gd name="connsiteY5668" fmla="*/ 0 h 276193"/>
              <a:gd name="connsiteX5669" fmla="*/ 9454151 w 9711199"/>
              <a:gd name="connsiteY5669" fmla="*/ 9528 h 276193"/>
              <a:gd name="connsiteX5670" fmla="*/ 9463678 w 9711199"/>
              <a:gd name="connsiteY5670" fmla="*/ 0 h 276193"/>
              <a:gd name="connsiteX5671" fmla="*/ 9473295 w 9711199"/>
              <a:gd name="connsiteY5671" fmla="*/ 9616 h 276193"/>
              <a:gd name="connsiteX5672" fmla="*/ 9463767 w 9711199"/>
              <a:gd name="connsiteY5672" fmla="*/ 19145 h 276193"/>
              <a:gd name="connsiteX5673" fmla="*/ 9489001 w 9711199"/>
              <a:gd name="connsiteY5673" fmla="*/ 44379 h 276193"/>
              <a:gd name="connsiteX5674" fmla="*/ 9533379 w 9711199"/>
              <a:gd name="connsiteY5674" fmla="*/ 0 h 276193"/>
              <a:gd name="connsiteX5675" fmla="*/ 9542995 w 9711199"/>
              <a:gd name="connsiteY5675" fmla="*/ 9616 h 276193"/>
              <a:gd name="connsiteX5676" fmla="*/ 9498616 w 9711199"/>
              <a:gd name="connsiteY5676" fmla="*/ 53995 h 276193"/>
              <a:gd name="connsiteX5677" fmla="*/ 9513628 w 9711199"/>
              <a:gd name="connsiteY5677" fmla="*/ 69006 h 276193"/>
              <a:gd name="connsiteX5678" fmla="*/ 9582633 w 9711199"/>
              <a:gd name="connsiteY5678" fmla="*/ 0 h 276193"/>
              <a:gd name="connsiteX5679" fmla="*/ 9592249 w 9711199"/>
              <a:gd name="connsiteY5679" fmla="*/ 9616 h 276193"/>
              <a:gd name="connsiteX5680" fmla="*/ 9523243 w 9711199"/>
              <a:gd name="connsiteY5680" fmla="*/ 78622 h 276193"/>
              <a:gd name="connsiteX5681" fmla="*/ 9548475 w 9711199"/>
              <a:gd name="connsiteY5681" fmla="*/ 103853 h 276193"/>
              <a:gd name="connsiteX5682" fmla="*/ 9652328 w 9711199"/>
              <a:gd name="connsiteY5682" fmla="*/ 0 h 276193"/>
              <a:gd name="connsiteX5683" fmla="*/ 9661944 w 9711199"/>
              <a:gd name="connsiteY5683" fmla="*/ 9616 h 276193"/>
              <a:gd name="connsiteX5684" fmla="*/ 9558091 w 9711199"/>
              <a:gd name="connsiteY5684" fmla="*/ 113469 h 276193"/>
              <a:gd name="connsiteX5685" fmla="*/ 9573103 w 9711199"/>
              <a:gd name="connsiteY5685" fmla="*/ 128480 h 276193"/>
              <a:gd name="connsiteX5686" fmla="*/ 9701583 w 9711199"/>
              <a:gd name="connsiteY5686" fmla="*/ 0 h 276193"/>
              <a:gd name="connsiteX5687" fmla="*/ 9711199 w 9711199"/>
              <a:gd name="connsiteY5687" fmla="*/ 9616 h 276193"/>
              <a:gd name="connsiteX5688" fmla="*/ 9582719 w 9711199"/>
              <a:gd name="connsiteY5688" fmla="*/ 138097 h 276193"/>
              <a:gd name="connsiteX5689" fmla="*/ 9711199 w 9711199"/>
              <a:gd name="connsiteY5689" fmla="*/ 266577 h 276193"/>
              <a:gd name="connsiteX5690" fmla="*/ 9701583 w 9711199"/>
              <a:gd name="connsiteY5690" fmla="*/ 276193 h 276193"/>
              <a:gd name="connsiteX5691" fmla="*/ 9573103 w 9711199"/>
              <a:gd name="connsiteY5691" fmla="*/ 147713 h 276193"/>
              <a:gd name="connsiteX5692" fmla="*/ 9558091 w 9711199"/>
              <a:gd name="connsiteY5692" fmla="*/ 162724 h 276193"/>
              <a:gd name="connsiteX5693" fmla="*/ 9661944 w 9711199"/>
              <a:gd name="connsiteY5693" fmla="*/ 266577 h 276193"/>
              <a:gd name="connsiteX5694" fmla="*/ 9652328 w 9711199"/>
              <a:gd name="connsiteY5694" fmla="*/ 276193 h 276193"/>
              <a:gd name="connsiteX5695" fmla="*/ 9548475 w 9711199"/>
              <a:gd name="connsiteY5695" fmla="*/ 172340 h 276193"/>
              <a:gd name="connsiteX5696" fmla="*/ 9523244 w 9711199"/>
              <a:gd name="connsiteY5696" fmla="*/ 197572 h 276193"/>
              <a:gd name="connsiteX5697" fmla="*/ 9592249 w 9711199"/>
              <a:gd name="connsiteY5697" fmla="*/ 266577 h 276193"/>
              <a:gd name="connsiteX5698" fmla="*/ 9582633 w 9711199"/>
              <a:gd name="connsiteY5698" fmla="*/ 276193 h 276193"/>
              <a:gd name="connsiteX5699" fmla="*/ 9513628 w 9711199"/>
              <a:gd name="connsiteY5699" fmla="*/ 207188 h 276193"/>
              <a:gd name="connsiteX5700" fmla="*/ 9498617 w 9711199"/>
              <a:gd name="connsiteY5700" fmla="*/ 222199 h 276193"/>
              <a:gd name="connsiteX5701" fmla="*/ 9542995 w 9711199"/>
              <a:gd name="connsiteY5701" fmla="*/ 266577 h 276193"/>
              <a:gd name="connsiteX5702" fmla="*/ 9533379 w 9711199"/>
              <a:gd name="connsiteY5702" fmla="*/ 276193 h 276193"/>
              <a:gd name="connsiteX5703" fmla="*/ 9489001 w 9711199"/>
              <a:gd name="connsiteY5703" fmla="*/ 231815 h 276193"/>
              <a:gd name="connsiteX5704" fmla="*/ 9463767 w 9711199"/>
              <a:gd name="connsiteY5704" fmla="*/ 257049 h 276193"/>
              <a:gd name="connsiteX5705" fmla="*/ 9473295 w 9711199"/>
              <a:gd name="connsiteY5705" fmla="*/ 266577 h 276193"/>
              <a:gd name="connsiteX5706" fmla="*/ 9463678 w 9711199"/>
              <a:gd name="connsiteY5706" fmla="*/ 276193 h 276193"/>
              <a:gd name="connsiteX5707" fmla="*/ 9454151 w 9711199"/>
              <a:gd name="connsiteY5707" fmla="*/ 266665 h 276193"/>
              <a:gd name="connsiteX5708" fmla="*/ 9444622 w 9711199"/>
              <a:gd name="connsiteY5708" fmla="*/ 276193 h 276193"/>
              <a:gd name="connsiteX5709" fmla="*/ 9435006 w 9711199"/>
              <a:gd name="connsiteY5709" fmla="*/ 266577 h 276193"/>
              <a:gd name="connsiteX5710" fmla="*/ 9444534 w 9711199"/>
              <a:gd name="connsiteY5710" fmla="*/ 257049 h 276193"/>
              <a:gd name="connsiteX5711" fmla="*/ 9429523 w 9711199"/>
              <a:gd name="connsiteY5711" fmla="*/ 242038 h 276193"/>
              <a:gd name="connsiteX5712" fmla="*/ 9414511 w 9711199"/>
              <a:gd name="connsiteY5712" fmla="*/ 257049 h 276193"/>
              <a:gd name="connsiteX5713" fmla="*/ 9424039 w 9711199"/>
              <a:gd name="connsiteY5713" fmla="*/ 266577 h 276193"/>
              <a:gd name="connsiteX5714" fmla="*/ 9414423 w 9711199"/>
              <a:gd name="connsiteY5714" fmla="*/ 276193 h 276193"/>
              <a:gd name="connsiteX5715" fmla="*/ 9404895 w 9711199"/>
              <a:gd name="connsiteY5715" fmla="*/ 266665 h 276193"/>
              <a:gd name="connsiteX5716" fmla="*/ 9395367 w 9711199"/>
              <a:gd name="connsiteY5716" fmla="*/ 276193 h 276193"/>
              <a:gd name="connsiteX5717" fmla="*/ 9385751 w 9711199"/>
              <a:gd name="connsiteY5717" fmla="*/ 266577 h 276193"/>
              <a:gd name="connsiteX5718" fmla="*/ 9395279 w 9711199"/>
              <a:gd name="connsiteY5718" fmla="*/ 257049 h 276193"/>
              <a:gd name="connsiteX5719" fmla="*/ 9370048 w 9711199"/>
              <a:gd name="connsiteY5719" fmla="*/ 231818 h 276193"/>
              <a:gd name="connsiteX5720" fmla="*/ 9344814 w 9711199"/>
              <a:gd name="connsiteY5720" fmla="*/ 257052 h 276193"/>
              <a:gd name="connsiteX5721" fmla="*/ 9354339 w 9711199"/>
              <a:gd name="connsiteY5721" fmla="*/ 266577 h 276193"/>
              <a:gd name="connsiteX5722" fmla="*/ 9344723 w 9711199"/>
              <a:gd name="connsiteY5722" fmla="*/ 276193 h 276193"/>
              <a:gd name="connsiteX5723" fmla="*/ 9335197 w 9711199"/>
              <a:gd name="connsiteY5723" fmla="*/ 266668 h 276193"/>
              <a:gd name="connsiteX5724" fmla="*/ 9325673 w 9711199"/>
              <a:gd name="connsiteY5724" fmla="*/ 276193 h 276193"/>
              <a:gd name="connsiteX5725" fmla="*/ 9316057 w 9711199"/>
              <a:gd name="connsiteY5725" fmla="*/ 266577 h 276193"/>
              <a:gd name="connsiteX5726" fmla="*/ 9325581 w 9711199"/>
              <a:gd name="connsiteY5726" fmla="*/ 257052 h 276193"/>
              <a:gd name="connsiteX5727" fmla="*/ 9310571 w 9711199"/>
              <a:gd name="connsiteY5727" fmla="*/ 242041 h 276193"/>
              <a:gd name="connsiteX5728" fmla="*/ 9295559 w 9711199"/>
              <a:gd name="connsiteY5728" fmla="*/ 257052 h 276193"/>
              <a:gd name="connsiteX5729" fmla="*/ 9305084 w 9711199"/>
              <a:gd name="connsiteY5729" fmla="*/ 266577 h 276193"/>
              <a:gd name="connsiteX5730" fmla="*/ 9295468 w 9711199"/>
              <a:gd name="connsiteY5730" fmla="*/ 276193 h 276193"/>
              <a:gd name="connsiteX5731" fmla="*/ 9285943 w 9711199"/>
              <a:gd name="connsiteY5731" fmla="*/ 266668 h 276193"/>
              <a:gd name="connsiteX5732" fmla="*/ 9276417 w 9711199"/>
              <a:gd name="connsiteY5732" fmla="*/ 276193 h 276193"/>
              <a:gd name="connsiteX5733" fmla="*/ 9266801 w 9711199"/>
              <a:gd name="connsiteY5733" fmla="*/ 266577 h 276193"/>
              <a:gd name="connsiteX5734" fmla="*/ 9276327 w 9711199"/>
              <a:gd name="connsiteY5734" fmla="*/ 257052 h 276193"/>
              <a:gd name="connsiteX5735" fmla="*/ 9251093 w 9711199"/>
              <a:gd name="connsiteY5735" fmla="*/ 231818 h 276193"/>
              <a:gd name="connsiteX5736" fmla="*/ 9225859 w 9711199"/>
              <a:gd name="connsiteY5736" fmla="*/ 257052 h 276193"/>
              <a:gd name="connsiteX5737" fmla="*/ 9235384 w 9711199"/>
              <a:gd name="connsiteY5737" fmla="*/ 266577 h 276193"/>
              <a:gd name="connsiteX5738" fmla="*/ 9225767 w 9711199"/>
              <a:gd name="connsiteY5738" fmla="*/ 276193 h 276193"/>
              <a:gd name="connsiteX5739" fmla="*/ 9216243 w 9711199"/>
              <a:gd name="connsiteY5739" fmla="*/ 266668 h 276193"/>
              <a:gd name="connsiteX5740" fmla="*/ 9206717 w 9711199"/>
              <a:gd name="connsiteY5740" fmla="*/ 276193 h 276193"/>
              <a:gd name="connsiteX5741" fmla="*/ 9197101 w 9711199"/>
              <a:gd name="connsiteY5741" fmla="*/ 266577 h 276193"/>
              <a:gd name="connsiteX5742" fmla="*/ 9206627 w 9711199"/>
              <a:gd name="connsiteY5742" fmla="*/ 257052 h 276193"/>
              <a:gd name="connsiteX5743" fmla="*/ 9191615 w 9711199"/>
              <a:gd name="connsiteY5743" fmla="*/ 242041 h 276193"/>
              <a:gd name="connsiteX5744" fmla="*/ 9176604 w 9711199"/>
              <a:gd name="connsiteY5744" fmla="*/ 257052 h 276193"/>
              <a:gd name="connsiteX5745" fmla="*/ 9186129 w 9711199"/>
              <a:gd name="connsiteY5745" fmla="*/ 266577 h 276193"/>
              <a:gd name="connsiteX5746" fmla="*/ 9176513 w 9711199"/>
              <a:gd name="connsiteY5746" fmla="*/ 276193 h 276193"/>
              <a:gd name="connsiteX5747" fmla="*/ 9166987 w 9711199"/>
              <a:gd name="connsiteY5747" fmla="*/ 266668 h 276193"/>
              <a:gd name="connsiteX5748" fmla="*/ 9157463 w 9711199"/>
              <a:gd name="connsiteY5748" fmla="*/ 276193 h 276193"/>
              <a:gd name="connsiteX5749" fmla="*/ 9147846 w 9711199"/>
              <a:gd name="connsiteY5749" fmla="*/ 266577 h 276193"/>
              <a:gd name="connsiteX5750" fmla="*/ 9157371 w 9711199"/>
              <a:gd name="connsiteY5750" fmla="*/ 257052 h 276193"/>
              <a:gd name="connsiteX5751" fmla="*/ 9132137 w 9711199"/>
              <a:gd name="connsiteY5751" fmla="*/ 231818 h 276193"/>
              <a:gd name="connsiteX5752" fmla="*/ 9106903 w 9711199"/>
              <a:gd name="connsiteY5752" fmla="*/ 257052 h 276193"/>
              <a:gd name="connsiteX5753" fmla="*/ 9116429 w 9711199"/>
              <a:gd name="connsiteY5753" fmla="*/ 266577 h 276193"/>
              <a:gd name="connsiteX5754" fmla="*/ 9106813 w 9711199"/>
              <a:gd name="connsiteY5754" fmla="*/ 276193 h 276193"/>
              <a:gd name="connsiteX5755" fmla="*/ 9097287 w 9711199"/>
              <a:gd name="connsiteY5755" fmla="*/ 266668 h 276193"/>
              <a:gd name="connsiteX5756" fmla="*/ 9087762 w 9711199"/>
              <a:gd name="connsiteY5756" fmla="*/ 276193 h 276193"/>
              <a:gd name="connsiteX5757" fmla="*/ 9078146 w 9711199"/>
              <a:gd name="connsiteY5757" fmla="*/ 266577 h 276193"/>
              <a:gd name="connsiteX5758" fmla="*/ 9087671 w 9711199"/>
              <a:gd name="connsiteY5758" fmla="*/ 257052 h 276193"/>
              <a:gd name="connsiteX5759" fmla="*/ 9072660 w 9711199"/>
              <a:gd name="connsiteY5759" fmla="*/ 242041 h 276193"/>
              <a:gd name="connsiteX5760" fmla="*/ 9057649 w 9711199"/>
              <a:gd name="connsiteY5760" fmla="*/ 257052 h 276193"/>
              <a:gd name="connsiteX5761" fmla="*/ 9067174 w 9711199"/>
              <a:gd name="connsiteY5761" fmla="*/ 266577 h 276193"/>
              <a:gd name="connsiteX5762" fmla="*/ 9057557 w 9711199"/>
              <a:gd name="connsiteY5762" fmla="*/ 276193 h 276193"/>
              <a:gd name="connsiteX5763" fmla="*/ 9048033 w 9711199"/>
              <a:gd name="connsiteY5763" fmla="*/ 266668 h 276193"/>
              <a:gd name="connsiteX5764" fmla="*/ 9038507 w 9711199"/>
              <a:gd name="connsiteY5764" fmla="*/ 276193 h 276193"/>
              <a:gd name="connsiteX5765" fmla="*/ 9028891 w 9711199"/>
              <a:gd name="connsiteY5765" fmla="*/ 266577 h 276193"/>
              <a:gd name="connsiteX5766" fmla="*/ 9038416 w 9711199"/>
              <a:gd name="connsiteY5766" fmla="*/ 257052 h 276193"/>
              <a:gd name="connsiteX5767" fmla="*/ 9013182 w 9711199"/>
              <a:gd name="connsiteY5767" fmla="*/ 231818 h 276193"/>
              <a:gd name="connsiteX5768" fmla="*/ 8987948 w 9711199"/>
              <a:gd name="connsiteY5768" fmla="*/ 257052 h 276193"/>
              <a:gd name="connsiteX5769" fmla="*/ 8997473 w 9711199"/>
              <a:gd name="connsiteY5769" fmla="*/ 266577 h 276193"/>
              <a:gd name="connsiteX5770" fmla="*/ 8987857 w 9711199"/>
              <a:gd name="connsiteY5770" fmla="*/ 276193 h 276193"/>
              <a:gd name="connsiteX5771" fmla="*/ 8978332 w 9711199"/>
              <a:gd name="connsiteY5771" fmla="*/ 266668 h 276193"/>
              <a:gd name="connsiteX5772" fmla="*/ 8968807 w 9711199"/>
              <a:gd name="connsiteY5772" fmla="*/ 276193 h 276193"/>
              <a:gd name="connsiteX5773" fmla="*/ 8959191 w 9711199"/>
              <a:gd name="connsiteY5773" fmla="*/ 266577 h 276193"/>
              <a:gd name="connsiteX5774" fmla="*/ 8968716 w 9711199"/>
              <a:gd name="connsiteY5774" fmla="*/ 257052 h 276193"/>
              <a:gd name="connsiteX5775" fmla="*/ 8953705 w 9711199"/>
              <a:gd name="connsiteY5775" fmla="*/ 242041 h 276193"/>
              <a:gd name="connsiteX5776" fmla="*/ 8938693 w 9711199"/>
              <a:gd name="connsiteY5776" fmla="*/ 257052 h 276193"/>
              <a:gd name="connsiteX5777" fmla="*/ 8948219 w 9711199"/>
              <a:gd name="connsiteY5777" fmla="*/ 266577 h 276193"/>
              <a:gd name="connsiteX5778" fmla="*/ 8938603 w 9711199"/>
              <a:gd name="connsiteY5778" fmla="*/ 276193 h 276193"/>
              <a:gd name="connsiteX5779" fmla="*/ 8929077 w 9711199"/>
              <a:gd name="connsiteY5779" fmla="*/ 266668 h 276193"/>
              <a:gd name="connsiteX5780" fmla="*/ 8919552 w 9711199"/>
              <a:gd name="connsiteY5780" fmla="*/ 276193 h 276193"/>
              <a:gd name="connsiteX5781" fmla="*/ 8909936 w 9711199"/>
              <a:gd name="connsiteY5781" fmla="*/ 266577 h 276193"/>
              <a:gd name="connsiteX5782" fmla="*/ 8919461 w 9711199"/>
              <a:gd name="connsiteY5782" fmla="*/ 257052 h 276193"/>
              <a:gd name="connsiteX5783" fmla="*/ 8894227 w 9711199"/>
              <a:gd name="connsiteY5783" fmla="*/ 231818 h 276193"/>
              <a:gd name="connsiteX5784" fmla="*/ 8868993 w 9711199"/>
              <a:gd name="connsiteY5784" fmla="*/ 257052 h 276193"/>
              <a:gd name="connsiteX5785" fmla="*/ 8878518 w 9711199"/>
              <a:gd name="connsiteY5785" fmla="*/ 266577 h 276193"/>
              <a:gd name="connsiteX5786" fmla="*/ 8868902 w 9711199"/>
              <a:gd name="connsiteY5786" fmla="*/ 276193 h 276193"/>
              <a:gd name="connsiteX5787" fmla="*/ 8859377 w 9711199"/>
              <a:gd name="connsiteY5787" fmla="*/ 266668 h 276193"/>
              <a:gd name="connsiteX5788" fmla="*/ 8849852 w 9711199"/>
              <a:gd name="connsiteY5788" fmla="*/ 276193 h 276193"/>
              <a:gd name="connsiteX5789" fmla="*/ 8840235 w 9711199"/>
              <a:gd name="connsiteY5789" fmla="*/ 266577 h 276193"/>
              <a:gd name="connsiteX5790" fmla="*/ 8849761 w 9711199"/>
              <a:gd name="connsiteY5790" fmla="*/ 257052 h 276193"/>
              <a:gd name="connsiteX5791" fmla="*/ 8834749 w 9711199"/>
              <a:gd name="connsiteY5791" fmla="*/ 242041 h 276193"/>
              <a:gd name="connsiteX5792" fmla="*/ 8819738 w 9711199"/>
              <a:gd name="connsiteY5792" fmla="*/ 257052 h 276193"/>
              <a:gd name="connsiteX5793" fmla="*/ 8829263 w 9711199"/>
              <a:gd name="connsiteY5793" fmla="*/ 266577 h 276193"/>
              <a:gd name="connsiteX5794" fmla="*/ 8819647 w 9711199"/>
              <a:gd name="connsiteY5794" fmla="*/ 276193 h 276193"/>
              <a:gd name="connsiteX5795" fmla="*/ 8810122 w 9711199"/>
              <a:gd name="connsiteY5795" fmla="*/ 266668 h 276193"/>
              <a:gd name="connsiteX5796" fmla="*/ 8800597 w 9711199"/>
              <a:gd name="connsiteY5796" fmla="*/ 276193 h 276193"/>
              <a:gd name="connsiteX5797" fmla="*/ 8790981 w 9711199"/>
              <a:gd name="connsiteY5797" fmla="*/ 266577 h 276193"/>
              <a:gd name="connsiteX5798" fmla="*/ 8800506 w 9711199"/>
              <a:gd name="connsiteY5798" fmla="*/ 257052 h 276193"/>
              <a:gd name="connsiteX5799" fmla="*/ 8775272 w 9711199"/>
              <a:gd name="connsiteY5799" fmla="*/ 231818 h 276193"/>
              <a:gd name="connsiteX5800" fmla="*/ 8750038 w 9711199"/>
              <a:gd name="connsiteY5800" fmla="*/ 257052 h 276193"/>
              <a:gd name="connsiteX5801" fmla="*/ 8759563 w 9711199"/>
              <a:gd name="connsiteY5801" fmla="*/ 266577 h 276193"/>
              <a:gd name="connsiteX5802" fmla="*/ 8749947 w 9711199"/>
              <a:gd name="connsiteY5802" fmla="*/ 276193 h 276193"/>
              <a:gd name="connsiteX5803" fmla="*/ 8740421 w 9711199"/>
              <a:gd name="connsiteY5803" fmla="*/ 266668 h 276193"/>
              <a:gd name="connsiteX5804" fmla="*/ 8730897 w 9711199"/>
              <a:gd name="connsiteY5804" fmla="*/ 276193 h 276193"/>
              <a:gd name="connsiteX5805" fmla="*/ 8721280 w 9711199"/>
              <a:gd name="connsiteY5805" fmla="*/ 266577 h 276193"/>
              <a:gd name="connsiteX5806" fmla="*/ 8730805 w 9711199"/>
              <a:gd name="connsiteY5806" fmla="*/ 257052 h 276193"/>
              <a:gd name="connsiteX5807" fmla="*/ 8715794 w 9711199"/>
              <a:gd name="connsiteY5807" fmla="*/ 242041 h 276193"/>
              <a:gd name="connsiteX5808" fmla="*/ 8700783 w 9711199"/>
              <a:gd name="connsiteY5808" fmla="*/ 257052 h 276193"/>
              <a:gd name="connsiteX5809" fmla="*/ 8710308 w 9711199"/>
              <a:gd name="connsiteY5809" fmla="*/ 266577 h 276193"/>
              <a:gd name="connsiteX5810" fmla="*/ 8700692 w 9711199"/>
              <a:gd name="connsiteY5810" fmla="*/ 276193 h 276193"/>
              <a:gd name="connsiteX5811" fmla="*/ 8691167 w 9711199"/>
              <a:gd name="connsiteY5811" fmla="*/ 266668 h 276193"/>
              <a:gd name="connsiteX5812" fmla="*/ 8681641 w 9711199"/>
              <a:gd name="connsiteY5812" fmla="*/ 276193 h 276193"/>
              <a:gd name="connsiteX5813" fmla="*/ 8672025 w 9711199"/>
              <a:gd name="connsiteY5813" fmla="*/ 266577 h 276193"/>
              <a:gd name="connsiteX5814" fmla="*/ 8681551 w 9711199"/>
              <a:gd name="connsiteY5814" fmla="*/ 257052 h 276193"/>
              <a:gd name="connsiteX5815" fmla="*/ 8656317 w 9711199"/>
              <a:gd name="connsiteY5815" fmla="*/ 231818 h 276193"/>
              <a:gd name="connsiteX5816" fmla="*/ 8631083 w 9711199"/>
              <a:gd name="connsiteY5816" fmla="*/ 257052 h 276193"/>
              <a:gd name="connsiteX5817" fmla="*/ 8640608 w 9711199"/>
              <a:gd name="connsiteY5817" fmla="*/ 266577 h 276193"/>
              <a:gd name="connsiteX5818" fmla="*/ 8630991 w 9711199"/>
              <a:gd name="connsiteY5818" fmla="*/ 276193 h 276193"/>
              <a:gd name="connsiteX5819" fmla="*/ 8621467 w 9711199"/>
              <a:gd name="connsiteY5819" fmla="*/ 266668 h 276193"/>
              <a:gd name="connsiteX5820" fmla="*/ 8611941 w 9711199"/>
              <a:gd name="connsiteY5820" fmla="*/ 276193 h 276193"/>
              <a:gd name="connsiteX5821" fmla="*/ 8602325 w 9711199"/>
              <a:gd name="connsiteY5821" fmla="*/ 266577 h 276193"/>
              <a:gd name="connsiteX5822" fmla="*/ 8611850 w 9711199"/>
              <a:gd name="connsiteY5822" fmla="*/ 257052 h 276193"/>
              <a:gd name="connsiteX5823" fmla="*/ 8596839 w 9711199"/>
              <a:gd name="connsiteY5823" fmla="*/ 242041 h 276193"/>
              <a:gd name="connsiteX5824" fmla="*/ 8581828 w 9711199"/>
              <a:gd name="connsiteY5824" fmla="*/ 257052 h 276193"/>
              <a:gd name="connsiteX5825" fmla="*/ 8591353 w 9711199"/>
              <a:gd name="connsiteY5825" fmla="*/ 266577 h 276193"/>
              <a:gd name="connsiteX5826" fmla="*/ 8581737 w 9711199"/>
              <a:gd name="connsiteY5826" fmla="*/ 276193 h 276193"/>
              <a:gd name="connsiteX5827" fmla="*/ 8572211 w 9711199"/>
              <a:gd name="connsiteY5827" fmla="*/ 266668 h 276193"/>
              <a:gd name="connsiteX5828" fmla="*/ 8562687 w 9711199"/>
              <a:gd name="connsiteY5828" fmla="*/ 276193 h 276193"/>
              <a:gd name="connsiteX5829" fmla="*/ 8553070 w 9711199"/>
              <a:gd name="connsiteY5829" fmla="*/ 266577 h 276193"/>
              <a:gd name="connsiteX5830" fmla="*/ 8562595 w 9711199"/>
              <a:gd name="connsiteY5830" fmla="*/ 257052 h 276193"/>
              <a:gd name="connsiteX5831" fmla="*/ 8537361 w 9711199"/>
              <a:gd name="connsiteY5831" fmla="*/ 231818 h 276193"/>
              <a:gd name="connsiteX5832" fmla="*/ 8512127 w 9711199"/>
              <a:gd name="connsiteY5832" fmla="*/ 257052 h 276193"/>
              <a:gd name="connsiteX5833" fmla="*/ 8521653 w 9711199"/>
              <a:gd name="connsiteY5833" fmla="*/ 266577 h 276193"/>
              <a:gd name="connsiteX5834" fmla="*/ 8512037 w 9711199"/>
              <a:gd name="connsiteY5834" fmla="*/ 276193 h 276193"/>
              <a:gd name="connsiteX5835" fmla="*/ 8502511 w 9711199"/>
              <a:gd name="connsiteY5835" fmla="*/ 266668 h 276193"/>
              <a:gd name="connsiteX5836" fmla="*/ 8492986 w 9711199"/>
              <a:gd name="connsiteY5836" fmla="*/ 276193 h 276193"/>
              <a:gd name="connsiteX5837" fmla="*/ 8483370 w 9711199"/>
              <a:gd name="connsiteY5837" fmla="*/ 266577 h 276193"/>
              <a:gd name="connsiteX5838" fmla="*/ 8492895 w 9711199"/>
              <a:gd name="connsiteY5838" fmla="*/ 257052 h 276193"/>
              <a:gd name="connsiteX5839" fmla="*/ 8477884 w 9711199"/>
              <a:gd name="connsiteY5839" fmla="*/ 242041 h 276193"/>
              <a:gd name="connsiteX5840" fmla="*/ 8462873 w 9711199"/>
              <a:gd name="connsiteY5840" fmla="*/ 257052 h 276193"/>
              <a:gd name="connsiteX5841" fmla="*/ 8472398 w 9711199"/>
              <a:gd name="connsiteY5841" fmla="*/ 266577 h 276193"/>
              <a:gd name="connsiteX5842" fmla="*/ 8462781 w 9711199"/>
              <a:gd name="connsiteY5842" fmla="*/ 276193 h 276193"/>
              <a:gd name="connsiteX5843" fmla="*/ 8453256 w 9711199"/>
              <a:gd name="connsiteY5843" fmla="*/ 266668 h 276193"/>
              <a:gd name="connsiteX5844" fmla="*/ 8443731 w 9711199"/>
              <a:gd name="connsiteY5844" fmla="*/ 276193 h 276193"/>
              <a:gd name="connsiteX5845" fmla="*/ 8434115 w 9711199"/>
              <a:gd name="connsiteY5845" fmla="*/ 266577 h 276193"/>
              <a:gd name="connsiteX5846" fmla="*/ 8443640 w 9711199"/>
              <a:gd name="connsiteY5846" fmla="*/ 257052 h 276193"/>
              <a:gd name="connsiteX5847" fmla="*/ 8418406 w 9711199"/>
              <a:gd name="connsiteY5847" fmla="*/ 231818 h 276193"/>
              <a:gd name="connsiteX5848" fmla="*/ 8393172 w 9711199"/>
              <a:gd name="connsiteY5848" fmla="*/ 257052 h 276193"/>
              <a:gd name="connsiteX5849" fmla="*/ 8402697 w 9711199"/>
              <a:gd name="connsiteY5849" fmla="*/ 266577 h 276193"/>
              <a:gd name="connsiteX5850" fmla="*/ 8393081 w 9711199"/>
              <a:gd name="connsiteY5850" fmla="*/ 276193 h 276193"/>
              <a:gd name="connsiteX5851" fmla="*/ 8383556 w 9711199"/>
              <a:gd name="connsiteY5851" fmla="*/ 266668 h 276193"/>
              <a:gd name="connsiteX5852" fmla="*/ 8374031 w 9711199"/>
              <a:gd name="connsiteY5852" fmla="*/ 276193 h 276193"/>
              <a:gd name="connsiteX5853" fmla="*/ 8364415 w 9711199"/>
              <a:gd name="connsiteY5853" fmla="*/ 266577 h 276193"/>
              <a:gd name="connsiteX5854" fmla="*/ 8373940 w 9711199"/>
              <a:gd name="connsiteY5854" fmla="*/ 257052 h 276193"/>
              <a:gd name="connsiteX5855" fmla="*/ 8358929 w 9711199"/>
              <a:gd name="connsiteY5855" fmla="*/ 242041 h 276193"/>
              <a:gd name="connsiteX5856" fmla="*/ 8343917 w 9711199"/>
              <a:gd name="connsiteY5856" fmla="*/ 257052 h 276193"/>
              <a:gd name="connsiteX5857" fmla="*/ 8353443 w 9711199"/>
              <a:gd name="connsiteY5857" fmla="*/ 266577 h 276193"/>
              <a:gd name="connsiteX5858" fmla="*/ 8343826 w 9711199"/>
              <a:gd name="connsiteY5858" fmla="*/ 276193 h 276193"/>
              <a:gd name="connsiteX5859" fmla="*/ 8334301 w 9711199"/>
              <a:gd name="connsiteY5859" fmla="*/ 266668 h 276193"/>
              <a:gd name="connsiteX5860" fmla="*/ 8324776 w 9711199"/>
              <a:gd name="connsiteY5860" fmla="*/ 276193 h 276193"/>
              <a:gd name="connsiteX5861" fmla="*/ 8315160 w 9711199"/>
              <a:gd name="connsiteY5861" fmla="*/ 266577 h 276193"/>
              <a:gd name="connsiteX5862" fmla="*/ 8324685 w 9711199"/>
              <a:gd name="connsiteY5862" fmla="*/ 257052 h 276193"/>
              <a:gd name="connsiteX5863" fmla="*/ 8299451 w 9711199"/>
              <a:gd name="connsiteY5863" fmla="*/ 231818 h 276193"/>
              <a:gd name="connsiteX5864" fmla="*/ 8274217 w 9711199"/>
              <a:gd name="connsiteY5864" fmla="*/ 257052 h 276193"/>
              <a:gd name="connsiteX5865" fmla="*/ 8283742 w 9711199"/>
              <a:gd name="connsiteY5865" fmla="*/ 266577 h 276193"/>
              <a:gd name="connsiteX5866" fmla="*/ 8274126 w 9711199"/>
              <a:gd name="connsiteY5866" fmla="*/ 276193 h 276193"/>
              <a:gd name="connsiteX5867" fmla="*/ 8264601 w 9711199"/>
              <a:gd name="connsiteY5867" fmla="*/ 266668 h 276193"/>
              <a:gd name="connsiteX5868" fmla="*/ 8255075 w 9711199"/>
              <a:gd name="connsiteY5868" fmla="*/ 276193 h 276193"/>
              <a:gd name="connsiteX5869" fmla="*/ 8245459 w 9711199"/>
              <a:gd name="connsiteY5869" fmla="*/ 266577 h 276193"/>
              <a:gd name="connsiteX5870" fmla="*/ 8254985 w 9711199"/>
              <a:gd name="connsiteY5870" fmla="*/ 257052 h 276193"/>
              <a:gd name="connsiteX5871" fmla="*/ 8239973 w 9711199"/>
              <a:gd name="connsiteY5871" fmla="*/ 242041 h 276193"/>
              <a:gd name="connsiteX5872" fmla="*/ 8224962 w 9711199"/>
              <a:gd name="connsiteY5872" fmla="*/ 257052 h 276193"/>
              <a:gd name="connsiteX5873" fmla="*/ 8234487 w 9711199"/>
              <a:gd name="connsiteY5873" fmla="*/ 266577 h 276193"/>
              <a:gd name="connsiteX5874" fmla="*/ 8224871 w 9711199"/>
              <a:gd name="connsiteY5874" fmla="*/ 276193 h 276193"/>
              <a:gd name="connsiteX5875" fmla="*/ 8215346 w 9711199"/>
              <a:gd name="connsiteY5875" fmla="*/ 266668 h 276193"/>
              <a:gd name="connsiteX5876" fmla="*/ 8205821 w 9711199"/>
              <a:gd name="connsiteY5876" fmla="*/ 276193 h 276193"/>
              <a:gd name="connsiteX5877" fmla="*/ 8196205 w 9711199"/>
              <a:gd name="connsiteY5877" fmla="*/ 266577 h 276193"/>
              <a:gd name="connsiteX5878" fmla="*/ 8205730 w 9711199"/>
              <a:gd name="connsiteY5878" fmla="*/ 257052 h 276193"/>
              <a:gd name="connsiteX5879" fmla="*/ 8180496 w 9711199"/>
              <a:gd name="connsiteY5879" fmla="*/ 231818 h 276193"/>
              <a:gd name="connsiteX5880" fmla="*/ 8155262 w 9711199"/>
              <a:gd name="connsiteY5880" fmla="*/ 257052 h 276193"/>
              <a:gd name="connsiteX5881" fmla="*/ 8164787 w 9711199"/>
              <a:gd name="connsiteY5881" fmla="*/ 266577 h 276193"/>
              <a:gd name="connsiteX5882" fmla="*/ 8155171 w 9711199"/>
              <a:gd name="connsiteY5882" fmla="*/ 276193 h 276193"/>
              <a:gd name="connsiteX5883" fmla="*/ 8145646 w 9711199"/>
              <a:gd name="connsiteY5883" fmla="*/ 266668 h 276193"/>
              <a:gd name="connsiteX5884" fmla="*/ 8136120 w 9711199"/>
              <a:gd name="connsiteY5884" fmla="*/ 276193 h 276193"/>
              <a:gd name="connsiteX5885" fmla="*/ 8126504 w 9711199"/>
              <a:gd name="connsiteY5885" fmla="*/ 266577 h 276193"/>
              <a:gd name="connsiteX5886" fmla="*/ 8136029 w 9711199"/>
              <a:gd name="connsiteY5886" fmla="*/ 257052 h 276193"/>
              <a:gd name="connsiteX5887" fmla="*/ 8121018 w 9711199"/>
              <a:gd name="connsiteY5887" fmla="*/ 242041 h 276193"/>
              <a:gd name="connsiteX5888" fmla="*/ 8106007 w 9711199"/>
              <a:gd name="connsiteY5888" fmla="*/ 257052 h 276193"/>
              <a:gd name="connsiteX5889" fmla="*/ 8115532 w 9711199"/>
              <a:gd name="connsiteY5889" fmla="*/ 266577 h 276193"/>
              <a:gd name="connsiteX5890" fmla="*/ 8105916 w 9711199"/>
              <a:gd name="connsiteY5890" fmla="*/ 276193 h 276193"/>
              <a:gd name="connsiteX5891" fmla="*/ 8096391 w 9711199"/>
              <a:gd name="connsiteY5891" fmla="*/ 266668 h 276193"/>
              <a:gd name="connsiteX5892" fmla="*/ 8086866 w 9711199"/>
              <a:gd name="connsiteY5892" fmla="*/ 276193 h 276193"/>
              <a:gd name="connsiteX5893" fmla="*/ 8077249 w 9711199"/>
              <a:gd name="connsiteY5893" fmla="*/ 266577 h 276193"/>
              <a:gd name="connsiteX5894" fmla="*/ 8086775 w 9711199"/>
              <a:gd name="connsiteY5894" fmla="*/ 257052 h 276193"/>
              <a:gd name="connsiteX5895" fmla="*/ 8061541 w 9711199"/>
              <a:gd name="connsiteY5895" fmla="*/ 231818 h 276193"/>
              <a:gd name="connsiteX5896" fmla="*/ 8036307 w 9711199"/>
              <a:gd name="connsiteY5896" fmla="*/ 257052 h 276193"/>
              <a:gd name="connsiteX5897" fmla="*/ 8045832 w 9711199"/>
              <a:gd name="connsiteY5897" fmla="*/ 266577 h 276193"/>
              <a:gd name="connsiteX5898" fmla="*/ 8036216 w 9711199"/>
              <a:gd name="connsiteY5898" fmla="*/ 276193 h 276193"/>
              <a:gd name="connsiteX5899" fmla="*/ 8026690 w 9711199"/>
              <a:gd name="connsiteY5899" fmla="*/ 266668 h 276193"/>
              <a:gd name="connsiteX5900" fmla="*/ 8017165 w 9711199"/>
              <a:gd name="connsiteY5900" fmla="*/ 276193 h 276193"/>
              <a:gd name="connsiteX5901" fmla="*/ 8007549 w 9711199"/>
              <a:gd name="connsiteY5901" fmla="*/ 266577 h 276193"/>
              <a:gd name="connsiteX5902" fmla="*/ 8017074 w 9711199"/>
              <a:gd name="connsiteY5902" fmla="*/ 257052 h 276193"/>
              <a:gd name="connsiteX5903" fmla="*/ 8002063 w 9711199"/>
              <a:gd name="connsiteY5903" fmla="*/ 242041 h 276193"/>
              <a:gd name="connsiteX5904" fmla="*/ 7987052 w 9711199"/>
              <a:gd name="connsiteY5904" fmla="*/ 257052 h 276193"/>
              <a:gd name="connsiteX5905" fmla="*/ 7996577 w 9711199"/>
              <a:gd name="connsiteY5905" fmla="*/ 266577 h 276193"/>
              <a:gd name="connsiteX5906" fmla="*/ 7986961 w 9711199"/>
              <a:gd name="connsiteY5906" fmla="*/ 276193 h 276193"/>
              <a:gd name="connsiteX5907" fmla="*/ 7977436 w 9711199"/>
              <a:gd name="connsiteY5907" fmla="*/ 266668 h 276193"/>
              <a:gd name="connsiteX5908" fmla="*/ 7967910 w 9711199"/>
              <a:gd name="connsiteY5908" fmla="*/ 276193 h 276193"/>
              <a:gd name="connsiteX5909" fmla="*/ 7958294 w 9711199"/>
              <a:gd name="connsiteY5909" fmla="*/ 266577 h 276193"/>
              <a:gd name="connsiteX5910" fmla="*/ 7967819 w 9711199"/>
              <a:gd name="connsiteY5910" fmla="*/ 257052 h 276193"/>
              <a:gd name="connsiteX5911" fmla="*/ 7942585 w 9711199"/>
              <a:gd name="connsiteY5911" fmla="*/ 231818 h 276193"/>
              <a:gd name="connsiteX5912" fmla="*/ 7917351 w 9711199"/>
              <a:gd name="connsiteY5912" fmla="*/ 257052 h 276193"/>
              <a:gd name="connsiteX5913" fmla="*/ 7926877 w 9711199"/>
              <a:gd name="connsiteY5913" fmla="*/ 266577 h 276193"/>
              <a:gd name="connsiteX5914" fmla="*/ 7917260 w 9711199"/>
              <a:gd name="connsiteY5914" fmla="*/ 276193 h 276193"/>
              <a:gd name="connsiteX5915" fmla="*/ 7907735 w 9711199"/>
              <a:gd name="connsiteY5915" fmla="*/ 266668 h 276193"/>
              <a:gd name="connsiteX5916" fmla="*/ 7898210 w 9711199"/>
              <a:gd name="connsiteY5916" fmla="*/ 276193 h 276193"/>
              <a:gd name="connsiteX5917" fmla="*/ 7888594 w 9711199"/>
              <a:gd name="connsiteY5917" fmla="*/ 266577 h 276193"/>
              <a:gd name="connsiteX5918" fmla="*/ 7898119 w 9711199"/>
              <a:gd name="connsiteY5918" fmla="*/ 257052 h 276193"/>
              <a:gd name="connsiteX5919" fmla="*/ 7883108 w 9711199"/>
              <a:gd name="connsiteY5919" fmla="*/ 242041 h 276193"/>
              <a:gd name="connsiteX5920" fmla="*/ 7868097 w 9711199"/>
              <a:gd name="connsiteY5920" fmla="*/ 257052 h 276193"/>
              <a:gd name="connsiteX5921" fmla="*/ 7877622 w 9711199"/>
              <a:gd name="connsiteY5921" fmla="*/ 266577 h 276193"/>
              <a:gd name="connsiteX5922" fmla="*/ 7868006 w 9711199"/>
              <a:gd name="connsiteY5922" fmla="*/ 276193 h 276193"/>
              <a:gd name="connsiteX5923" fmla="*/ 7858480 w 9711199"/>
              <a:gd name="connsiteY5923" fmla="*/ 266668 h 276193"/>
              <a:gd name="connsiteX5924" fmla="*/ 7848955 w 9711199"/>
              <a:gd name="connsiteY5924" fmla="*/ 276193 h 276193"/>
              <a:gd name="connsiteX5925" fmla="*/ 7839339 w 9711199"/>
              <a:gd name="connsiteY5925" fmla="*/ 266577 h 276193"/>
              <a:gd name="connsiteX5926" fmla="*/ 7848864 w 9711199"/>
              <a:gd name="connsiteY5926" fmla="*/ 257052 h 276193"/>
              <a:gd name="connsiteX5927" fmla="*/ 7823630 w 9711199"/>
              <a:gd name="connsiteY5927" fmla="*/ 231818 h 276193"/>
              <a:gd name="connsiteX5928" fmla="*/ 7798396 w 9711199"/>
              <a:gd name="connsiteY5928" fmla="*/ 257052 h 276193"/>
              <a:gd name="connsiteX5929" fmla="*/ 7807921 w 9711199"/>
              <a:gd name="connsiteY5929" fmla="*/ 266577 h 276193"/>
              <a:gd name="connsiteX5930" fmla="*/ 7798305 w 9711199"/>
              <a:gd name="connsiteY5930" fmla="*/ 276193 h 276193"/>
              <a:gd name="connsiteX5931" fmla="*/ 7788780 w 9711199"/>
              <a:gd name="connsiteY5931" fmla="*/ 266668 h 276193"/>
              <a:gd name="connsiteX5932" fmla="*/ 7779255 w 9711199"/>
              <a:gd name="connsiteY5932" fmla="*/ 276193 h 276193"/>
              <a:gd name="connsiteX5933" fmla="*/ 7769639 w 9711199"/>
              <a:gd name="connsiteY5933" fmla="*/ 266577 h 276193"/>
              <a:gd name="connsiteX5934" fmla="*/ 7779164 w 9711199"/>
              <a:gd name="connsiteY5934" fmla="*/ 257052 h 276193"/>
              <a:gd name="connsiteX5935" fmla="*/ 7764153 w 9711199"/>
              <a:gd name="connsiteY5935" fmla="*/ 242041 h 276193"/>
              <a:gd name="connsiteX5936" fmla="*/ 7749141 w 9711199"/>
              <a:gd name="connsiteY5936" fmla="*/ 257052 h 276193"/>
              <a:gd name="connsiteX5937" fmla="*/ 7758667 w 9711199"/>
              <a:gd name="connsiteY5937" fmla="*/ 266577 h 276193"/>
              <a:gd name="connsiteX5938" fmla="*/ 7749050 w 9711199"/>
              <a:gd name="connsiteY5938" fmla="*/ 276193 h 276193"/>
              <a:gd name="connsiteX5939" fmla="*/ 7739525 w 9711199"/>
              <a:gd name="connsiteY5939" fmla="*/ 266668 h 276193"/>
              <a:gd name="connsiteX5940" fmla="*/ 7730000 w 9711199"/>
              <a:gd name="connsiteY5940" fmla="*/ 276193 h 276193"/>
              <a:gd name="connsiteX5941" fmla="*/ 7720384 w 9711199"/>
              <a:gd name="connsiteY5941" fmla="*/ 266577 h 276193"/>
              <a:gd name="connsiteX5942" fmla="*/ 7729909 w 9711199"/>
              <a:gd name="connsiteY5942" fmla="*/ 257052 h 276193"/>
              <a:gd name="connsiteX5943" fmla="*/ 7704675 w 9711199"/>
              <a:gd name="connsiteY5943" fmla="*/ 231818 h 276193"/>
              <a:gd name="connsiteX5944" fmla="*/ 7679441 w 9711199"/>
              <a:gd name="connsiteY5944" fmla="*/ 257052 h 276193"/>
              <a:gd name="connsiteX5945" fmla="*/ 7688966 w 9711199"/>
              <a:gd name="connsiteY5945" fmla="*/ 266577 h 276193"/>
              <a:gd name="connsiteX5946" fmla="*/ 7679350 w 9711199"/>
              <a:gd name="connsiteY5946" fmla="*/ 276193 h 276193"/>
              <a:gd name="connsiteX5947" fmla="*/ 7669825 w 9711199"/>
              <a:gd name="connsiteY5947" fmla="*/ 266668 h 276193"/>
              <a:gd name="connsiteX5948" fmla="*/ 7660300 w 9711199"/>
              <a:gd name="connsiteY5948" fmla="*/ 276193 h 276193"/>
              <a:gd name="connsiteX5949" fmla="*/ 7650683 w 9711199"/>
              <a:gd name="connsiteY5949" fmla="*/ 266577 h 276193"/>
              <a:gd name="connsiteX5950" fmla="*/ 7660209 w 9711199"/>
              <a:gd name="connsiteY5950" fmla="*/ 257052 h 276193"/>
              <a:gd name="connsiteX5951" fmla="*/ 7645197 w 9711199"/>
              <a:gd name="connsiteY5951" fmla="*/ 242041 h 276193"/>
              <a:gd name="connsiteX5952" fmla="*/ 7630186 w 9711199"/>
              <a:gd name="connsiteY5952" fmla="*/ 257052 h 276193"/>
              <a:gd name="connsiteX5953" fmla="*/ 7639711 w 9711199"/>
              <a:gd name="connsiteY5953" fmla="*/ 266577 h 276193"/>
              <a:gd name="connsiteX5954" fmla="*/ 7630095 w 9711199"/>
              <a:gd name="connsiteY5954" fmla="*/ 276193 h 276193"/>
              <a:gd name="connsiteX5955" fmla="*/ 7620570 w 9711199"/>
              <a:gd name="connsiteY5955" fmla="*/ 266668 h 276193"/>
              <a:gd name="connsiteX5956" fmla="*/ 7611045 w 9711199"/>
              <a:gd name="connsiteY5956" fmla="*/ 276193 h 276193"/>
              <a:gd name="connsiteX5957" fmla="*/ 7601429 w 9711199"/>
              <a:gd name="connsiteY5957" fmla="*/ 266577 h 276193"/>
              <a:gd name="connsiteX5958" fmla="*/ 7610954 w 9711199"/>
              <a:gd name="connsiteY5958" fmla="*/ 257052 h 276193"/>
              <a:gd name="connsiteX5959" fmla="*/ 7585720 w 9711199"/>
              <a:gd name="connsiteY5959" fmla="*/ 231818 h 276193"/>
              <a:gd name="connsiteX5960" fmla="*/ 7560486 w 9711199"/>
              <a:gd name="connsiteY5960" fmla="*/ 257052 h 276193"/>
              <a:gd name="connsiteX5961" fmla="*/ 7570011 w 9711199"/>
              <a:gd name="connsiteY5961" fmla="*/ 266577 h 276193"/>
              <a:gd name="connsiteX5962" fmla="*/ 7560395 w 9711199"/>
              <a:gd name="connsiteY5962" fmla="*/ 276193 h 276193"/>
              <a:gd name="connsiteX5963" fmla="*/ 7550870 w 9711199"/>
              <a:gd name="connsiteY5963" fmla="*/ 266668 h 276193"/>
              <a:gd name="connsiteX5964" fmla="*/ 7541344 w 9711199"/>
              <a:gd name="connsiteY5964" fmla="*/ 276193 h 276193"/>
              <a:gd name="connsiteX5965" fmla="*/ 7531728 w 9711199"/>
              <a:gd name="connsiteY5965" fmla="*/ 266577 h 276193"/>
              <a:gd name="connsiteX5966" fmla="*/ 7541253 w 9711199"/>
              <a:gd name="connsiteY5966" fmla="*/ 257052 h 276193"/>
              <a:gd name="connsiteX5967" fmla="*/ 7526242 w 9711199"/>
              <a:gd name="connsiteY5967" fmla="*/ 242041 h 276193"/>
              <a:gd name="connsiteX5968" fmla="*/ 7511231 w 9711199"/>
              <a:gd name="connsiteY5968" fmla="*/ 257052 h 276193"/>
              <a:gd name="connsiteX5969" fmla="*/ 7520756 w 9711199"/>
              <a:gd name="connsiteY5969" fmla="*/ 266577 h 276193"/>
              <a:gd name="connsiteX5970" fmla="*/ 7511140 w 9711199"/>
              <a:gd name="connsiteY5970" fmla="*/ 276193 h 276193"/>
              <a:gd name="connsiteX5971" fmla="*/ 7501615 w 9711199"/>
              <a:gd name="connsiteY5971" fmla="*/ 266668 h 276193"/>
              <a:gd name="connsiteX5972" fmla="*/ 7492090 w 9711199"/>
              <a:gd name="connsiteY5972" fmla="*/ 276193 h 276193"/>
              <a:gd name="connsiteX5973" fmla="*/ 7482473 w 9711199"/>
              <a:gd name="connsiteY5973" fmla="*/ 266577 h 276193"/>
              <a:gd name="connsiteX5974" fmla="*/ 7491999 w 9711199"/>
              <a:gd name="connsiteY5974" fmla="*/ 257052 h 276193"/>
              <a:gd name="connsiteX5975" fmla="*/ 7466765 w 9711199"/>
              <a:gd name="connsiteY5975" fmla="*/ 231818 h 276193"/>
              <a:gd name="connsiteX5976" fmla="*/ 7441531 w 9711199"/>
              <a:gd name="connsiteY5976" fmla="*/ 257052 h 276193"/>
              <a:gd name="connsiteX5977" fmla="*/ 7451056 w 9711199"/>
              <a:gd name="connsiteY5977" fmla="*/ 266577 h 276193"/>
              <a:gd name="connsiteX5978" fmla="*/ 7441440 w 9711199"/>
              <a:gd name="connsiteY5978" fmla="*/ 276193 h 276193"/>
              <a:gd name="connsiteX5979" fmla="*/ 7431914 w 9711199"/>
              <a:gd name="connsiteY5979" fmla="*/ 266668 h 276193"/>
              <a:gd name="connsiteX5980" fmla="*/ 7422389 w 9711199"/>
              <a:gd name="connsiteY5980" fmla="*/ 276193 h 276193"/>
              <a:gd name="connsiteX5981" fmla="*/ 7412773 w 9711199"/>
              <a:gd name="connsiteY5981" fmla="*/ 266577 h 276193"/>
              <a:gd name="connsiteX5982" fmla="*/ 7422298 w 9711199"/>
              <a:gd name="connsiteY5982" fmla="*/ 257052 h 276193"/>
              <a:gd name="connsiteX5983" fmla="*/ 7407287 w 9711199"/>
              <a:gd name="connsiteY5983" fmla="*/ 242041 h 276193"/>
              <a:gd name="connsiteX5984" fmla="*/ 7392276 w 9711199"/>
              <a:gd name="connsiteY5984" fmla="*/ 257052 h 276193"/>
              <a:gd name="connsiteX5985" fmla="*/ 7401801 w 9711199"/>
              <a:gd name="connsiteY5985" fmla="*/ 266577 h 276193"/>
              <a:gd name="connsiteX5986" fmla="*/ 7392185 w 9711199"/>
              <a:gd name="connsiteY5986" fmla="*/ 276193 h 276193"/>
              <a:gd name="connsiteX5987" fmla="*/ 7382660 w 9711199"/>
              <a:gd name="connsiteY5987" fmla="*/ 266668 h 276193"/>
              <a:gd name="connsiteX5988" fmla="*/ 7373134 w 9711199"/>
              <a:gd name="connsiteY5988" fmla="*/ 276193 h 276193"/>
              <a:gd name="connsiteX5989" fmla="*/ 7363518 w 9711199"/>
              <a:gd name="connsiteY5989" fmla="*/ 266577 h 276193"/>
              <a:gd name="connsiteX5990" fmla="*/ 7373043 w 9711199"/>
              <a:gd name="connsiteY5990" fmla="*/ 257052 h 276193"/>
              <a:gd name="connsiteX5991" fmla="*/ 7347809 w 9711199"/>
              <a:gd name="connsiteY5991" fmla="*/ 231818 h 276193"/>
              <a:gd name="connsiteX5992" fmla="*/ 7322575 w 9711199"/>
              <a:gd name="connsiteY5992" fmla="*/ 257052 h 276193"/>
              <a:gd name="connsiteX5993" fmla="*/ 7332101 w 9711199"/>
              <a:gd name="connsiteY5993" fmla="*/ 266577 h 276193"/>
              <a:gd name="connsiteX5994" fmla="*/ 7322484 w 9711199"/>
              <a:gd name="connsiteY5994" fmla="*/ 276193 h 276193"/>
              <a:gd name="connsiteX5995" fmla="*/ 7312959 w 9711199"/>
              <a:gd name="connsiteY5995" fmla="*/ 266668 h 276193"/>
              <a:gd name="connsiteX5996" fmla="*/ 7303434 w 9711199"/>
              <a:gd name="connsiteY5996" fmla="*/ 276193 h 276193"/>
              <a:gd name="connsiteX5997" fmla="*/ 7293818 w 9711199"/>
              <a:gd name="connsiteY5997" fmla="*/ 266577 h 276193"/>
              <a:gd name="connsiteX5998" fmla="*/ 7303343 w 9711199"/>
              <a:gd name="connsiteY5998" fmla="*/ 257052 h 276193"/>
              <a:gd name="connsiteX5999" fmla="*/ 7288332 w 9711199"/>
              <a:gd name="connsiteY5999" fmla="*/ 242041 h 276193"/>
              <a:gd name="connsiteX6000" fmla="*/ 7273321 w 9711199"/>
              <a:gd name="connsiteY6000" fmla="*/ 257052 h 276193"/>
              <a:gd name="connsiteX6001" fmla="*/ 7282846 w 9711199"/>
              <a:gd name="connsiteY6001" fmla="*/ 266577 h 276193"/>
              <a:gd name="connsiteX6002" fmla="*/ 7273230 w 9711199"/>
              <a:gd name="connsiteY6002" fmla="*/ 276193 h 276193"/>
              <a:gd name="connsiteX6003" fmla="*/ 7263704 w 9711199"/>
              <a:gd name="connsiteY6003" fmla="*/ 266668 h 276193"/>
              <a:gd name="connsiteX6004" fmla="*/ 7254179 w 9711199"/>
              <a:gd name="connsiteY6004" fmla="*/ 276193 h 276193"/>
              <a:gd name="connsiteX6005" fmla="*/ 7244563 w 9711199"/>
              <a:gd name="connsiteY6005" fmla="*/ 266577 h 276193"/>
              <a:gd name="connsiteX6006" fmla="*/ 7254088 w 9711199"/>
              <a:gd name="connsiteY6006" fmla="*/ 257052 h 276193"/>
              <a:gd name="connsiteX6007" fmla="*/ 7228854 w 9711199"/>
              <a:gd name="connsiteY6007" fmla="*/ 231818 h 276193"/>
              <a:gd name="connsiteX6008" fmla="*/ 7203620 w 9711199"/>
              <a:gd name="connsiteY6008" fmla="*/ 257052 h 276193"/>
              <a:gd name="connsiteX6009" fmla="*/ 7213145 w 9711199"/>
              <a:gd name="connsiteY6009" fmla="*/ 266577 h 276193"/>
              <a:gd name="connsiteX6010" fmla="*/ 7203529 w 9711199"/>
              <a:gd name="connsiteY6010" fmla="*/ 276193 h 276193"/>
              <a:gd name="connsiteX6011" fmla="*/ 7194004 w 9711199"/>
              <a:gd name="connsiteY6011" fmla="*/ 266668 h 276193"/>
              <a:gd name="connsiteX6012" fmla="*/ 7184479 w 9711199"/>
              <a:gd name="connsiteY6012" fmla="*/ 276193 h 276193"/>
              <a:gd name="connsiteX6013" fmla="*/ 7174863 w 9711199"/>
              <a:gd name="connsiteY6013" fmla="*/ 266577 h 276193"/>
              <a:gd name="connsiteX6014" fmla="*/ 7184388 w 9711199"/>
              <a:gd name="connsiteY6014" fmla="*/ 257052 h 276193"/>
              <a:gd name="connsiteX6015" fmla="*/ 7169377 w 9711199"/>
              <a:gd name="connsiteY6015" fmla="*/ 242041 h 276193"/>
              <a:gd name="connsiteX6016" fmla="*/ 7154365 w 9711199"/>
              <a:gd name="connsiteY6016" fmla="*/ 257052 h 276193"/>
              <a:gd name="connsiteX6017" fmla="*/ 7163891 w 9711199"/>
              <a:gd name="connsiteY6017" fmla="*/ 266577 h 276193"/>
              <a:gd name="connsiteX6018" fmla="*/ 7154274 w 9711199"/>
              <a:gd name="connsiteY6018" fmla="*/ 276193 h 276193"/>
              <a:gd name="connsiteX6019" fmla="*/ 7144749 w 9711199"/>
              <a:gd name="connsiteY6019" fmla="*/ 266668 h 276193"/>
              <a:gd name="connsiteX6020" fmla="*/ 7135224 w 9711199"/>
              <a:gd name="connsiteY6020" fmla="*/ 276193 h 276193"/>
              <a:gd name="connsiteX6021" fmla="*/ 7125608 w 9711199"/>
              <a:gd name="connsiteY6021" fmla="*/ 266577 h 276193"/>
              <a:gd name="connsiteX6022" fmla="*/ 7135133 w 9711199"/>
              <a:gd name="connsiteY6022" fmla="*/ 257052 h 276193"/>
              <a:gd name="connsiteX6023" fmla="*/ 7109899 w 9711199"/>
              <a:gd name="connsiteY6023" fmla="*/ 231818 h 276193"/>
              <a:gd name="connsiteX6024" fmla="*/ 7084665 w 9711199"/>
              <a:gd name="connsiteY6024" fmla="*/ 257052 h 276193"/>
              <a:gd name="connsiteX6025" fmla="*/ 7094190 w 9711199"/>
              <a:gd name="connsiteY6025" fmla="*/ 266577 h 276193"/>
              <a:gd name="connsiteX6026" fmla="*/ 7084574 w 9711199"/>
              <a:gd name="connsiteY6026" fmla="*/ 276193 h 276193"/>
              <a:gd name="connsiteX6027" fmla="*/ 7075049 w 9711199"/>
              <a:gd name="connsiteY6027" fmla="*/ 266668 h 276193"/>
              <a:gd name="connsiteX6028" fmla="*/ 7065524 w 9711199"/>
              <a:gd name="connsiteY6028" fmla="*/ 276193 h 276193"/>
              <a:gd name="connsiteX6029" fmla="*/ 7055907 w 9711199"/>
              <a:gd name="connsiteY6029" fmla="*/ 266577 h 276193"/>
              <a:gd name="connsiteX6030" fmla="*/ 7065433 w 9711199"/>
              <a:gd name="connsiteY6030" fmla="*/ 257052 h 276193"/>
              <a:gd name="connsiteX6031" fmla="*/ 7050421 w 9711199"/>
              <a:gd name="connsiteY6031" fmla="*/ 242041 h 276193"/>
              <a:gd name="connsiteX6032" fmla="*/ 7035410 w 9711199"/>
              <a:gd name="connsiteY6032" fmla="*/ 257052 h 276193"/>
              <a:gd name="connsiteX6033" fmla="*/ 7044935 w 9711199"/>
              <a:gd name="connsiteY6033" fmla="*/ 266577 h 276193"/>
              <a:gd name="connsiteX6034" fmla="*/ 7035319 w 9711199"/>
              <a:gd name="connsiteY6034" fmla="*/ 276193 h 276193"/>
              <a:gd name="connsiteX6035" fmla="*/ 7025794 w 9711199"/>
              <a:gd name="connsiteY6035" fmla="*/ 266668 h 276193"/>
              <a:gd name="connsiteX6036" fmla="*/ 7016269 w 9711199"/>
              <a:gd name="connsiteY6036" fmla="*/ 276193 h 276193"/>
              <a:gd name="connsiteX6037" fmla="*/ 7006653 w 9711199"/>
              <a:gd name="connsiteY6037" fmla="*/ 266577 h 276193"/>
              <a:gd name="connsiteX6038" fmla="*/ 7016178 w 9711199"/>
              <a:gd name="connsiteY6038" fmla="*/ 257052 h 276193"/>
              <a:gd name="connsiteX6039" fmla="*/ 6990944 w 9711199"/>
              <a:gd name="connsiteY6039" fmla="*/ 231818 h 276193"/>
              <a:gd name="connsiteX6040" fmla="*/ 6965710 w 9711199"/>
              <a:gd name="connsiteY6040" fmla="*/ 257052 h 276193"/>
              <a:gd name="connsiteX6041" fmla="*/ 6975235 w 9711199"/>
              <a:gd name="connsiteY6041" fmla="*/ 266577 h 276193"/>
              <a:gd name="connsiteX6042" fmla="*/ 6965619 w 9711199"/>
              <a:gd name="connsiteY6042" fmla="*/ 276193 h 276193"/>
              <a:gd name="connsiteX6043" fmla="*/ 6956094 w 9711199"/>
              <a:gd name="connsiteY6043" fmla="*/ 266668 h 276193"/>
              <a:gd name="connsiteX6044" fmla="*/ 6946568 w 9711199"/>
              <a:gd name="connsiteY6044" fmla="*/ 276193 h 276193"/>
              <a:gd name="connsiteX6045" fmla="*/ 6936952 w 9711199"/>
              <a:gd name="connsiteY6045" fmla="*/ 266577 h 276193"/>
              <a:gd name="connsiteX6046" fmla="*/ 6946477 w 9711199"/>
              <a:gd name="connsiteY6046" fmla="*/ 257052 h 276193"/>
              <a:gd name="connsiteX6047" fmla="*/ 6931466 w 9711199"/>
              <a:gd name="connsiteY6047" fmla="*/ 242041 h 276193"/>
              <a:gd name="connsiteX6048" fmla="*/ 6916455 w 9711199"/>
              <a:gd name="connsiteY6048" fmla="*/ 257052 h 276193"/>
              <a:gd name="connsiteX6049" fmla="*/ 6925980 w 9711199"/>
              <a:gd name="connsiteY6049" fmla="*/ 266577 h 276193"/>
              <a:gd name="connsiteX6050" fmla="*/ 6916364 w 9711199"/>
              <a:gd name="connsiteY6050" fmla="*/ 276193 h 276193"/>
              <a:gd name="connsiteX6051" fmla="*/ 6906839 w 9711199"/>
              <a:gd name="connsiteY6051" fmla="*/ 266668 h 276193"/>
              <a:gd name="connsiteX6052" fmla="*/ 6897314 w 9711199"/>
              <a:gd name="connsiteY6052" fmla="*/ 276193 h 276193"/>
              <a:gd name="connsiteX6053" fmla="*/ 6887697 w 9711199"/>
              <a:gd name="connsiteY6053" fmla="*/ 266577 h 276193"/>
              <a:gd name="connsiteX6054" fmla="*/ 6897223 w 9711199"/>
              <a:gd name="connsiteY6054" fmla="*/ 257052 h 276193"/>
              <a:gd name="connsiteX6055" fmla="*/ 6871989 w 9711199"/>
              <a:gd name="connsiteY6055" fmla="*/ 231818 h 276193"/>
              <a:gd name="connsiteX6056" fmla="*/ 6846755 w 9711199"/>
              <a:gd name="connsiteY6056" fmla="*/ 257052 h 276193"/>
              <a:gd name="connsiteX6057" fmla="*/ 6856280 w 9711199"/>
              <a:gd name="connsiteY6057" fmla="*/ 266577 h 276193"/>
              <a:gd name="connsiteX6058" fmla="*/ 6846664 w 9711199"/>
              <a:gd name="connsiteY6058" fmla="*/ 276193 h 276193"/>
              <a:gd name="connsiteX6059" fmla="*/ 6837139 w 9711199"/>
              <a:gd name="connsiteY6059" fmla="*/ 266668 h 276193"/>
              <a:gd name="connsiteX6060" fmla="*/ 6827614 w 9711199"/>
              <a:gd name="connsiteY6060" fmla="*/ 276193 h 276193"/>
              <a:gd name="connsiteX6061" fmla="*/ 6817998 w 9711199"/>
              <a:gd name="connsiteY6061" fmla="*/ 266577 h 276193"/>
              <a:gd name="connsiteX6062" fmla="*/ 6827523 w 9711199"/>
              <a:gd name="connsiteY6062" fmla="*/ 257052 h 276193"/>
              <a:gd name="connsiteX6063" fmla="*/ 6812512 w 9711199"/>
              <a:gd name="connsiteY6063" fmla="*/ 242040 h 276193"/>
              <a:gd name="connsiteX6064" fmla="*/ 6797500 w 9711199"/>
              <a:gd name="connsiteY6064" fmla="*/ 257052 h 276193"/>
              <a:gd name="connsiteX6065" fmla="*/ 6807025 w 9711199"/>
              <a:gd name="connsiteY6065" fmla="*/ 266577 h 276193"/>
              <a:gd name="connsiteX6066" fmla="*/ 6797409 w 9711199"/>
              <a:gd name="connsiteY6066" fmla="*/ 276193 h 276193"/>
              <a:gd name="connsiteX6067" fmla="*/ 6787885 w 9711199"/>
              <a:gd name="connsiteY6067" fmla="*/ 266668 h 276193"/>
              <a:gd name="connsiteX6068" fmla="*/ 6778359 w 9711199"/>
              <a:gd name="connsiteY6068" fmla="*/ 276193 h 276193"/>
              <a:gd name="connsiteX6069" fmla="*/ 6768743 w 9711199"/>
              <a:gd name="connsiteY6069" fmla="*/ 266577 h 276193"/>
              <a:gd name="connsiteX6070" fmla="*/ 6778268 w 9711199"/>
              <a:gd name="connsiteY6070" fmla="*/ 257052 h 276193"/>
              <a:gd name="connsiteX6071" fmla="*/ 6753035 w 9711199"/>
              <a:gd name="connsiteY6071" fmla="*/ 231818 h 276193"/>
              <a:gd name="connsiteX6072" fmla="*/ 6727801 w 9711199"/>
              <a:gd name="connsiteY6072" fmla="*/ 257052 h 276193"/>
              <a:gd name="connsiteX6073" fmla="*/ 6737327 w 9711199"/>
              <a:gd name="connsiteY6073" fmla="*/ 266577 h 276193"/>
              <a:gd name="connsiteX6074" fmla="*/ 6727710 w 9711199"/>
              <a:gd name="connsiteY6074" fmla="*/ 276193 h 276193"/>
              <a:gd name="connsiteX6075" fmla="*/ 6718186 w 9711199"/>
              <a:gd name="connsiteY6075" fmla="*/ 266668 h 276193"/>
              <a:gd name="connsiteX6076" fmla="*/ 6708660 w 9711199"/>
              <a:gd name="connsiteY6076" fmla="*/ 276193 h 276193"/>
              <a:gd name="connsiteX6077" fmla="*/ 6699044 w 9711199"/>
              <a:gd name="connsiteY6077" fmla="*/ 266577 h 276193"/>
              <a:gd name="connsiteX6078" fmla="*/ 6708569 w 9711199"/>
              <a:gd name="connsiteY6078" fmla="*/ 257052 h 276193"/>
              <a:gd name="connsiteX6079" fmla="*/ 6693558 w 9711199"/>
              <a:gd name="connsiteY6079" fmla="*/ 242041 h 276193"/>
              <a:gd name="connsiteX6080" fmla="*/ 6678547 w 9711199"/>
              <a:gd name="connsiteY6080" fmla="*/ 257052 h 276193"/>
              <a:gd name="connsiteX6081" fmla="*/ 6688072 w 9711199"/>
              <a:gd name="connsiteY6081" fmla="*/ 266577 h 276193"/>
              <a:gd name="connsiteX6082" fmla="*/ 6678456 w 9711199"/>
              <a:gd name="connsiteY6082" fmla="*/ 276193 h 276193"/>
              <a:gd name="connsiteX6083" fmla="*/ 6668931 w 9711199"/>
              <a:gd name="connsiteY6083" fmla="*/ 266668 h 276193"/>
              <a:gd name="connsiteX6084" fmla="*/ 6659405 w 9711199"/>
              <a:gd name="connsiteY6084" fmla="*/ 276193 h 276193"/>
              <a:gd name="connsiteX6085" fmla="*/ 6649789 w 9711199"/>
              <a:gd name="connsiteY6085" fmla="*/ 266577 h 276193"/>
              <a:gd name="connsiteX6086" fmla="*/ 6659314 w 9711199"/>
              <a:gd name="connsiteY6086" fmla="*/ 257052 h 276193"/>
              <a:gd name="connsiteX6087" fmla="*/ 6634080 w 9711199"/>
              <a:gd name="connsiteY6087" fmla="*/ 231817 h 276193"/>
              <a:gd name="connsiteX6088" fmla="*/ 6608845 w 9711199"/>
              <a:gd name="connsiteY6088" fmla="*/ 257052 h 276193"/>
              <a:gd name="connsiteX6089" fmla="*/ 6618370 w 9711199"/>
              <a:gd name="connsiteY6089" fmla="*/ 266577 h 276193"/>
              <a:gd name="connsiteX6090" fmla="*/ 6608754 w 9711199"/>
              <a:gd name="connsiteY6090" fmla="*/ 276193 h 276193"/>
              <a:gd name="connsiteX6091" fmla="*/ 6599229 w 9711199"/>
              <a:gd name="connsiteY6091" fmla="*/ 266668 h 276193"/>
              <a:gd name="connsiteX6092" fmla="*/ 6589704 w 9711199"/>
              <a:gd name="connsiteY6092" fmla="*/ 276193 h 276193"/>
              <a:gd name="connsiteX6093" fmla="*/ 6580088 w 9711199"/>
              <a:gd name="connsiteY6093" fmla="*/ 266577 h 276193"/>
              <a:gd name="connsiteX6094" fmla="*/ 6589613 w 9711199"/>
              <a:gd name="connsiteY6094" fmla="*/ 257052 h 276193"/>
              <a:gd name="connsiteX6095" fmla="*/ 6574602 w 9711199"/>
              <a:gd name="connsiteY6095" fmla="*/ 242041 h 276193"/>
              <a:gd name="connsiteX6096" fmla="*/ 6559590 w 9711199"/>
              <a:gd name="connsiteY6096" fmla="*/ 257052 h 276193"/>
              <a:gd name="connsiteX6097" fmla="*/ 6569116 w 9711199"/>
              <a:gd name="connsiteY6097" fmla="*/ 266577 h 276193"/>
              <a:gd name="connsiteX6098" fmla="*/ 6559499 w 9711199"/>
              <a:gd name="connsiteY6098" fmla="*/ 276193 h 276193"/>
              <a:gd name="connsiteX6099" fmla="*/ 6549974 w 9711199"/>
              <a:gd name="connsiteY6099" fmla="*/ 266668 h 276193"/>
              <a:gd name="connsiteX6100" fmla="*/ 6540449 w 9711199"/>
              <a:gd name="connsiteY6100" fmla="*/ 276193 h 276193"/>
              <a:gd name="connsiteX6101" fmla="*/ 6530833 w 9711199"/>
              <a:gd name="connsiteY6101" fmla="*/ 266577 h 276193"/>
              <a:gd name="connsiteX6102" fmla="*/ 6540358 w 9711199"/>
              <a:gd name="connsiteY6102" fmla="*/ 257052 h 276193"/>
              <a:gd name="connsiteX6103" fmla="*/ 6515125 w 9711199"/>
              <a:gd name="connsiteY6103" fmla="*/ 231818 h 276193"/>
              <a:gd name="connsiteX6104" fmla="*/ 6489891 w 9711199"/>
              <a:gd name="connsiteY6104" fmla="*/ 257052 h 276193"/>
              <a:gd name="connsiteX6105" fmla="*/ 6499417 w 9711199"/>
              <a:gd name="connsiteY6105" fmla="*/ 266577 h 276193"/>
              <a:gd name="connsiteX6106" fmla="*/ 6489800 w 9711199"/>
              <a:gd name="connsiteY6106" fmla="*/ 276193 h 276193"/>
              <a:gd name="connsiteX6107" fmla="*/ 6480275 w 9711199"/>
              <a:gd name="connsiteY6107" fmla="*/ 266668 h 276193"/>
              <a:gd name="connsiteX6108" fmla="*/ 6470750 w 9711199"/>
              <a:gd name="connsiteY6108" fmla="*/ 276193 h 276193"/>
              <a:gd name="connsiteX6109" fmla="*/ 6461133 w 9711199"/>
              <a:gd name="connsiteY6109" fmla="*/ 266577 h 276193"/>
              <a:gd name="connsiteX6110" fmla="*/ 6470659 w 9711199"/>
              <a:gd name="connsiteY6110" fmla="*/ 257052 h 276193"/>
              <a:gd name="connsiteX6111" fmla="*/ 6455648 w 9711199"/>
              <a:gd name="connsiteY6111" fmla="*/ 242041 h 276193"/>
              <a:gd name="connsiteX6112" fmla="*/ 6440636 w 9711199"/>
              <a:gd name="connsiteY6112" fmla="*/ 257052 h 276193"/>
              <a:gd name="connsiteX6113" fmla="*/ 6450162 w 9711199"/>
              <a:gd name="connsiteY6113" fmla="*/ 266577 h 276193"/>
              <a:gd name="connsiteX6114" fmla="*/ 6440545 w 9711199"/>
              <a:gd name="connsiteY6114" fmla="*/ 276193 h 276193"/>
              <a:gd name="connsiteX6115" fmla="*/ 6431021 w 9711199"/>
              <a:gd name="connsiteY6115" fmla="*/ 266668 h 276193"/>
              <a:gd name="connsiteX6116" fmla="*/ 6421495 w 9711199"/>
              <a:gd name="connsiteY6116" fmla="*/ 276193 h 276193"/>
              <a:gd name="connsiteX6117" fmla="*/ 6411879 w 9711199"/>
              <a:gd name="connsiteY6117" fmla="*/ 266577 h 276193"/>
              <a:gd name="connsiteX6118" fmla="*/ 6421404 w 9711199"/>
              <a:gd name="connsiteY6118" fmla="*/ 257052 h 276193"/>
              <a:gd name="connsiteX6119" fmla="*/ 6396169 w 9711199"/>
              <a:gd name="connsiteY6119" fmla="*/ 231817 h 276193"/>
              <a:gd name="connsiteX6120" fmla="*/ 6370935 w 9711199"/>
              <a:gd name="connsiteY6120" fmla="*/ 257052 h 276193"/>
              <a:gd name="connsiteX6121" fmla="*/ 6380460 w 9711199"/>
              <a:gd name="connsiteY6121" fmla="*/ 266577 h 276193"/>
              <a:gd name="connsiteX6122" fmla="*/ 6370844 w 9711199"/>
              <a:gd name="connsiteY6122" fmla="*/ 276193 h 276193"/>
              <a:gd name="connsiteX6123" fmla="*/ 6361319 w 9711199"/>
              <a:gd name="connsiteY6123" fmla="*/ 266668 h 276193"/>
              <a:gd name="connsiteX6124" fmla="*/ 6351793 w 9711199"/>
              <a:gd name="connsiteY6124" fmla="*/ 276193 h 276193"/>
              <a:gd name="connsiteX6125" fmla="*/ 6342177 w 9711199"/>
              <a:gd name="connsiteY6125" fmla="*/ 266577 h 276193"/>
              <a:gd name="connsiteX6126" fmla="*/ 6351702 w 9711199"/>
              <a:gd name="connsiteY6126" fmla="*/ 257052 h 276193"/>
              <a:gd name="connsiteX6127" fmla="*/ 6336691 w 9711199"/>
              <a:gd name="connsiteY6127" fmla="*/ 242041 h 276193"/>
              <a:gd name="connsiteX6128" fmla="*/ 6321680 w 9711199"/>
              <a:gd name="connsiteY6128" fmla="*/ 257052 h 276193"/>
              <a:gd name="connsiteX6129" fmla="*/ 6331205 w 9711199"/>
              <a:gd name="connsiteY6129" fmla="*/ 266577 h 276193"/>
              <a:gd name="connsiteX6130" fmla="*/ 6321589 w 9711199"/>
              <a:gd name="connsiteY6130" fmla="*/ 276193 h 276193"/>
              <a:gd name="connsiteX6131" fmla="*/ 6312064 w 9711199"/>
              <a:gd name="connsiteY6131" fmla="*/ 266668 h 276193"/>
              <a:gd name="connsiteX6132" fmla="*/ 6302539 w 9711199"/>
              <a:gd name="connsiteY6132" fmla="*/ 276193 h 276193"/>
              <a:gd name="connsiteX6133" fmla="*/ 6292922 w 9711199"/>
              <a:gd name="connsiteY6133" fmla="*/ 266577 h 276193"/>
              <a:gd name="connsiteX6134" fmla="*/ 6302448 w 9711199"/>
              <a:gd name="connsiteY6134" fmla="*/ 257052 h 276193"/>
              <a:gd name="connsiteX6135" fmla="*/ 6277214 w 9711199"/>
              <a:gd name="connsiteY6135" fmla="*/ 231818 h 276193"/>
              <a:gd name="connsiteX6136" fmla="*/ 6251981 w 9711199"/>
              <a:gd name="connsiteY6136" fmla="*/ 257052 h 276193"/>
              <a:gd name="connsiteX6137" fmla="*/ 6261506 w 9711199"/>
              <a:gd name="connsiteY6137" fmla="*/ 266577 h 276193"/>
              <a:gd name="connsiteX6138" fmla="*/ 6251890 w 9711199"/>
              <a:gd name="connsiteY6138" fmla="*/ 276193 h 276193"/>
              <a:gd name="connsiteX6139" fmla="*/ 6242364 w 9711199"/>
              <a:gd name="connsiteY6139" fmla="*/ 266668 h 276193"/>
              <a:gd name="connsiteX6140" fmla="*/ 6232839 w 9711199"/>
              <a:gd name="connsiteY6140" fmla="*/ 276193 h 276193"/>
              <a:gd name="connsiteX6141" fmla="*/ 6223224 w 9711199"/>
              <a:gd name="connsiteY6141" fmla="*/ 266577 h 276193"/>
              <a:gd name="connsiteX6142" fmla="*/ 6232749 w 9711199"/>
              <a:gd name="connsiteY6142" fmla="*/ 257052 h 276193"/>
              <a:gd name="connsiteX6143" fmla="*/ 6217738 w 9711199"/>
              <a:gd name="connsiteY6143" fmla="*/ 242041 h 276193"/>
              <a:gd name="connsiteX6144" fmla="*/ 6202726 w 9711199"/>
              <a:gd name="connsiteY6144" fmla="*/ 257052 h 276193"/>
              <a:gd name="connsiteX6145" fmla="*/ 6212251 w 9711199"/>
              <a:gd name="connsiteY6145" fmla="*/ 266577 h 276193"/>
              <a:gd name="connsiteX6146" fmla="*/ 6202635 w 9711199"/>
              <a:gd name="connsiteY6146" fmla="*/ 276193 h 276193"/>
              <a:gd name="connsiteX6147" fmla="*/ 6193110 w 9711199"/>
              <a:gd name="connsiteY6147" fmla="*/ 266668 h 276193"/>
              <a:gd name="connsiteX6148" fmla="*/ 6183584 w 9711199"/>
              <a:gd name="connsiteY6148" fmla="*/ 276193 h 276193"/>
              <a:gd name="connsiteX6149" fmla="*/ 6173969 w 9711199"/>
              <a:gd name="connsiteY6149" fmla="*/ 266577 h 276193"/>
              <a:gd name="connsiteX6150" fmla="*/ 6183494 w 9711199"/>
              <a:gd name="connsiteY6150" fmla="*/ 257052 h 276193"/>
              <a:gd name="connsiteX6151" fmla="*/ 6158259 w 9711199"/>
              <a:gd name="connsiteY6151" fmla="*/ 231817 h 276193"/>
              <a:gd name="connsiteX6152" fmla="*/ 6133024 w 9711199"/>
              <a:gd name="connsiteY6152" fmla="*/ 257052 h 276193"/>
              <a:gd name="connsiteX6153" fmla="*/ 6142550 w 9711199"/>
              <a:gd name="connsiteY6153" fmla="*/ 266577 h 276193"/>
              <a:gd name="connsiteX6154" fmla="*/ 6132934 w 9711199"/>
              <a:gd name="connsiteY6154" fmla="*/ 276193 h 276193"/>
              <a:gd name="connsiteX6155" fmla="*/ 6123409 w 9711199"/>
              <a:gd name="connsiteY6155" fmla="*/ 266668 h 276193"/>
              <a:gd name="connsiteX6156" fmla="*/ 6113883 w 9711199"/>
              <a:gd name="connsiteY6156" fmla="*/ 276193 h 276193"/>
              <a:gd name="connsiteX6157" fmla="*/ 6104267 w 9711199"/>
              <a:gd name="connsiteY6157" fmla="*/ 266577 h 276193"/>
              <a:gd name="connsiteX6158" fmla="*/ 6113792 w 9711199"/>
              <a:gd name="connsiteY6158" fmla="*/ 257052 h 276193"/>
              <a:gd name="connsiteX6159" fmla="*/ 6098781 w 9711199"/>
              <a:gd name="connsiteY6159" fmla="*/ 242041 h 276193"/>
              <a:gd name="connsiteX6160" fmla="*/ 6083770 w 9711199"/>
              <a:gd name="connsiteY6160" fmla="*/ 257052 h 276193"/>
              <a:gd name="connsiteX6161" fmla="*/ 6093295 w 9711199"/>
              <a:gd name="connsiteY6161" fmla="*/ 266577 h 276193"/>
              <a:gd name="connsiteX6162" fmla="*/ 6083679 w 9711199"/>
              <a:gd name="connsiteY6162" fmla="*/ 276193 h 276193"/>
              <a:gd name="connsiteX6163" fmla="*/ 6074154 w 9711199"/>
              <a:gd name="connsiteY6163" fmla="*/ 266668 h 276193"/>
              <a:gd name="connsiteX6164" fmla="*/ 6064628 w 9711199"/>
              <a:gd name="connsiteY6164" fmla="*/ 276193 h 276193"/>
              <a:gd name="connsiteX6165" fmla="*/ 6055012 w 9711199"/>
              <a:gd name="connsiteY6165" fmla="*/ 266577 h 276193"/>
              <a:gd name="connsiteX6166" fmla="*/ 6064537 w 9711199"/>
              <a:gd name="connsiteY6166" fmla="*/ 257052 h 276193"/>
              <a:gd name="connsiteX6167" fmla="*/ 6039304 w 9711199"/>
              <a:gd name="connsiteY6167" fmla="*/ 231818 h 276193"/>
              <a:gd name="connsiteX6168" fmla="*/ 6014071 w 9711199"/>
              <a:gd name="connsiteY6168" fmla="*/ 257052 h 276193"/>
              <a:gd name="connsiteX6169" fmla="*/ 6023596 w 9711199"/>
              <a:gd name="connsiteY6169" fmla="*/ 266577 h 276193"/>
              <a:gd name="connsiteX6170" fmla="*/ 6013980 w 9711199"/>
              <a:gd name="connsiteY6170" fmla="*/ 276193 h 276193"/>
              <a:gd name="connsiteX6171" fmla="*/ 6004455 w 9711199"/>
              <a:gd name="connsiteY6171" fmla="*/ 266668 h 276193"/>
              <a:gd name="connsiteX6172" fmla="*/ 5994929 w 9711199"/>
              <a:gd name="connsiteY6172" fmla="*/ 276193 h 276193"/>
              <a:gd name="connsiteX6173" fmla="*/ 5985314 w 9711199"/>
              <a:gd name="connsiteY6173" fmla="*/ 266577 h 276193"/>
              <a:gd name="connsiteX6174" fmla="*/ 5994839 w 9711199"/>
              <a:gd name="connsiteY6174" fmla="*/ 257052 h 276193"/>
              <a:gd name="connsiteX6175" fmla="*/ 5979828 w 9711199"/>
              <a:gd name="connsiteY6175" fmla="*/ 242041 h 276193"/>
              <a:gd name="connsiteX6176" fmla="*/ 5964816 w 9711199"/>
              <a:gd name="connsiteY6176" fmla="*/ 257052 h 276193"/>
              <a:gd name="connsiteX6177" fmla="*/ 5974342 w 9711199"/>
              <a:gd name="connsiteY6177" fmla="*/ 266577 h 276193"/>
              <a:gd name="connsiteX6178" fmla="*/ 5964725 w 9711199"/>
              <a:gd name="connsiteY6178" fmla="*/ 276193 h 276193"/>
              <a:gd name="connsiteX6179" fmla="*/ 5955200 w 9711199"/>
              <a:gd name="connsiteY6179" fmla="*/ 266668 h 276193"/>
              <a:gd name="connsiteX6180" fmla="*/ 5945674 w 9711199"/>
              <a:gd name="connsiteY6180" fmla="*/ 276193 h 276193"/>
              <a:gd name="connsiteX6181" fmla="*/ 5936059 w 9711199"/>
              <a:gd name="connsiteY6181" fmla="*/ 266577 h 276193"/>
              <a:gd name="connsiteX6182" fmla="*/ 5945584 w 9711199"/>
              <a:gd name="connsiteY6182" fmla="*/ 257052 h 276193"/>
              <a:gd name="connsiteX6183" fmla="*/ 5920349 w 9711199"/>
              <a:gd name="connsiteY6183" fmla="*/ 231817 h 276193"/>
              <a:gd name="connsiteX6184" fmla="*/ 5895115 w 9711199"/>
              <a:gd name="connsiteY6184" fmla="*/ 257051 h 276193"/>
              <a:gd name="connsiteX6185" fmla="*/ 5904641 w 9711199"/>
              <a:gd name="connsiteY6185" fmla="*/ 266577 h 276193"/>
              <a:gd name="connsiteX6186" fmla="*/ 5895025 w 9711199"/>
              <a:gd name="connsiteY6186" fmla="*/ 276193 h 276193"/>
              <a:gd name="connsiteX6187" fmla="*/ 5885499 w 9711199"/>
              <a:gd name="connsiteY6187" fmla="*/ 266667 h 276193"/>
              <a:gd name="connsiteX6188" fmla="*/ 5875973 w 9711199"/>
              <a:gd name="connsiteY6188" fmla="*/ 276193 h 276193"/>
              <a:gd name="connsiteX6189" fmla="*/ 5866357 w 9711199"/>
              <a:gd name="connsiteY6189" fmla="*/ 266577 h 276193"/>
              <a:gd name="connsiteX6190" fmla="*/ 5875883 w 9711199"/>
              <a:gd name="connsiteY6190" fmla="*/ 257051 h 276193"/>
              <a:gd name="connsiteX6191" fmla="*/ 5860871 w 9711199"/>
              <a:gd name="connsiteY6191" fmla="*/ 242040 h 276193"/>
              <a:gd name="connsiteX6192" fmla="*/ 5845860 w 9711199"/>
              <a:gd name="connsiteY6192" fmla="*/ 257051 h 276193"/>
              <a:gd name="connsiteX6193" fmla="*/ 5855386 w 9711199"/>
              <a:gd name="connsiteY6193" fmla="*/ 266577 h 276193"/>
              <a:gd name="connsiteX6194" fmla="*/ 5845770 w 9711199"/>
              <a:gd name="connsiteY6194" fmla="*/ 276193 h 276193"/>
              <a:gd name="connsiteX6195" fmla="*/ 5836244 w 9711199"/>
              <a:gd name="connsiteY6195" fmla="*/ 266667 h 276193"/>
              <a:gd name="connsiteX6196" fmla="*/ 5826718 w 9711199"/>
              <a:gd name="connsiteY6196" fmla="*/ 276193 h 276193"/>
              <a:gd name="connsiteX6197" fmla="*/ 5817102 w 9711199"/>
              <a:gd name="connsiteY6197" fmla="*/ 266577 h 276193"/>
              <a:gd name="connsiteX6198" fmla="*/ 5826628 w 9711199"/>
              <a:gd name="connsiteY6198" fmla="*/ 257051 h 276193"/>
              <a:gd name="connsiteX6199" fmla="*/ 5801395 w 9711199"/>
              <a:gd name="connsiteY6199" fmla="*/ 231818 h 276193"/>
              <a:gd name="connsiteX6200" fmla="*/ 5776161 w 9711199"/>
              <a:gd name="connsiteY6200" fmla="*/ 257052 h 276193"/>
              <a:gd name="connsiteX6201" fmla="*/ 5785686 w 9711199"/>
              <a:gd name="connsiteY6201" fmla="*/ 266577 h 276193"/>
              <a:gd name="connsiteX6202" fmla="*/ 5776070 w 9711199"/>
              <a:gd name="connsiteY6202" fmla="*/ 276193 h 276193"/>
              <a:gd name="connsiteX6203" fmla="*/ 5766544 w 9711199"/>
              <a:gd name="connsiteY6203" fmla="*/ 266668 h 276193"/>
              <a:gd name="connsiteX6204" fmla="*/ 5757019 w 9711199"/>
              <a:gd name="connsiteY6204" fmla="*/ 276193 h 276193"/>
              <a:gd name="connsiteX6205" fmla="*/ 5747403 w 9711199"/>
              <a:gd name="connsiteY6205" fmla="*/ 266577 h 276193"/>
              <a:gd name="connsiteX6206" fmla="*/ 5756928 w 9711199"/>
              <a:gd name="connsiteY6206" fmla="*/ 257052 h 276193"/>
              <a:gd name="connsiteX6207" fmla="*/ 5741917 w 9711199"/>
              <a:gd name="connsiteY6207" fmla="*/ 242041 h 276193"/>
              <a:gd name="connsiteX6208" fmla="*/ 5726906 w 9711199"/>
              <a:gd name="connsiteY6208" fmla="*/ 257052 h 276193"/>
              <a:gd name="connsiteX6209" fmla="*/ 5736431 w 9711199"/>
              <a:gd name="connsiteY6209" fmla="*/ 266577 h 276193"/>
              <a:gd name="connsiteX6210" fmla="*/ 5726816 w 9711199"/>
              <a:gd name="connsiteY6210" fmla="*/ 276193 h 276193"/>
              <a:gd name="connsiteX6211" fmla="*/ 5717289 w 9711199"/>
              <a:gd name="connsiteY6211" fmla="*/ 266668 h 276193"/>
              <a:gd name="connsiteX6212" fmla="*/ 5707765 w 9711199"/>
              <a:gd name="connsiteY6212" fmla="*/ 276193 h 276193"/>
              <a:gd name="connsiteX6213" fmla="*/ 5698148 w 9711199"/>
              <a:gd name="connsiteY6213" fmla="*/ 266577 h 276193"/>
              <a:gd name="connsiteX6214" fmla="*/ 5707673 w 9711199"/>
              <a:gd name="connsiteY6214" fmla="*/ 257052 h 276193"/>
              <a:gd name="connsiteX6215" fmla="*/ 5682439 w 9711199"/>
              <a:gd name="connsiteY6215" fmla="*/ 231818 h 276193"/>
              <a:gd name="connsiteX6216" fmla="*/ 5657205 w 9711199"/>
              <a:gd name="connsiteY6216" fmla="*/ 257052 h 276193"/>
              <a:gd name="connsiteX6217" fmla="*/ 5666730 w 9711199"/>
              <a:gd name="connsiteY6217" fmla="*/ 266577 h 276193"/>
              <a:gd name="connsiteX6218" fmla="*/ 5657114 w 9711199"/>
              <a:gd name="connsiteY6218" fmla="*/ 276193 h 276193"/>
              <a:gd name="connsiteX6219" fmla="*/ 5647589 w 9711199"/>
              <a:gd name="connsiteY6219" fmla="*/ 266668 h 276193"/>
              <a:gd name="connsiteX6220" fmla="*/ 5638064 w 9711199"/>
              <a:gd name="connsiteY6220" fmla="*/ 276193 h 276193"/>
              <a:gd name="connsiteX6221" fmla="*/ 5628448 w 9711199"/>
              <a:gd name="connsiteY6221" fmla="*/ 266577 h 276193"/>
              <a:gd name="connsiteX6222" fmla="*/ 5637973 w 9711199"/>
              <a:gd name="connsiteY6222" fmla="*/ 257052 h 276193"/>
              <a:gd name="connsiteX6223" fmla="*/ 5622962 w 9711199"/>
              <a:gd name="connsiteY6223" fmla="*/ 242041 h 276193"/>
              <a:gd name="connsiteX6224" fmla="*/ 5607950 w 9711199"/>
              <a:gd name="connsiteY6224" fmla="*/ 257052 h 276193"/>
              <a:gd name="connsiteX6225" fmla="*/ 5617475 w 9711199"/>
              <a:gd name="connsiteY6225" fmla="*/ 266577 h 276193"/>
              <a:gd name="connsiteX6226" fmla="*/ 5607859 w 9711199"/>
              <a:gd name="connsiteY6226" fmla="*/ 276193 h 276193"/>
              <a:gd name="connsiteX6227" fmla="*/ 5598334 w 9711199"/>
              <a:gd name="connsiteY6227" fmla="*/ 266668 h 276193"/>
              <a:gd name="connsiteX6228" fmla="*/ 5588809 w 9711199"/>
              <a:gd name="connsiteY6228" fmla="*/ 276193 h 276193"/>
              <a:gd name="connsiteX6229" fmla="*/ 5579193 w 9711199"/>
              <a:gd name="connsiteY6229" fmla="*/ 266577 h 276193"/>
              <a:gd name="connsiteX6230" fmla="*/ 5588718 w 9711199"/>
              <a:gd name="connsiteY6230" fmla="*/ 257052 h 276193"/>
              <a:gd name="connsiteX6231" fmla="*/ 5563484 w 9711199"/>
              <a:gd name="connsiteY6231" fmla="*/ 231818 h 276193"/>
              <a:gd name="connsiteX6232" fmla="*/ 5538249 w 9711199"/>
              <a:gd name="connsiteY6232" fmla="*/ 257052 h 276193"/>
              <a:gd name="connsiteX6233" fmla="*/ 5547775 w 9711199"/>
              <a:gd name="connsiteY6233" fmla="*/ 266577 h 276193"/>
              <a:gd name="connsiteX6234" fmla="*/ 5538159 w 9711199"/>
              <a:gd name="connsiteY6234" fmla="*/ 276193 h 276193"/>
              <a:gd name="connsiteX6235" fmla="*/ 5528633 w 9711199"/>
              <a:gd name="connsiteY6235" fmla="*/ 266668 h 276193"/>
              <a:gd name="connsiteX6236" fmla="*/ 5519108 w 9711199"/>
              <a:gd name="connsiteY6236" fmla="*/ 276193 h 276193"/>
              <a:gd name="connsiteX6237" fmla="*/ 5509492 w 9711199"/>
              <a:gd name="connsiteY6237" fmla="*/ 266577 h 276193"/>
              <a:gd name="connsiteX6238" fmla="*/ 5519018 w 9711199"/>
              <a:gd name="connsiteY6238" fmla="*/ 257052 h 276193"/>
              <a:gd name="connsiteX6239" fmla="*/ 5504006 w 9711199"/>
              <a:gd name="connsiteY6239" fmla="*/ 242041 h 276193"/>
              <a:gd name="connsiteX6240" fmla="*/ 5488995 w 9711199"/>
              <a:gd name="connsiteY6240" fmla="*/ 257052 h 276193"/>
              <a:gd name="connsiteX6241" fmla="*/ 5498520 w 9711199"/>
              <a:gd name="connsiteY6241" fmla="*/ 266577 h 276193"/>
              <a:gd name="connsiteX6242" fmla="*/ 5488904 w 9711199"/>
              <a:gd name="connsiteY6242" fmla="*/ 276193 h 276193"/>
              <a:gd name="connsiteX6243" fmla="*/ 5479378 w 9711199"/>
              <a:gd name="connsiteY6243" fmla="*/ 266668 h 276193"/>
              <a:gd name="connsiteX6244" fmla="*/ 5469853 w 9711199"/>
              <a:gd name="connsiteY6244" fmla="*/ 276193 h 276193"/>
              <a:gd name="connsiteX6245" fmla="*/ 5460237 w 9711199"/>
              <a:gd name="connsiteY6245" fmla="*/ 266577 h 276193"/>
              <a:gd name="connsiteX6246" fmla="*/ 5469763 w 9711199"/>
              <a:gd name="connsiteY6246" fmla="*/ 257052 h 276193"/>
              <a:gd name="connsiteX6247" fmla="*/ 5444529 w 9711199"/>
              <a:gd name="connsiteY6247" fmla="*/ 231818 h 276193"/>
              <a:gd name="connsiteX6248" fmla="*/ 5419295 w 9711199"/>
              <a:gd name="connsiteY6248" fmla="*/ 257052 h 276193"/>
              <a:gd name="connsiteX6249" fmla="*/ 5428820 w 9711199"/>
              <a:gd name="connsiteY6249" fmla="*/ 266577 h 276193"/>
              <a:gd name="connsiteX6250" fmla="*/ 5419204 w 9711199"/>
              <a:gd name="connsiteY6250" fmla="*/ 276193 h 276193"/>
              <a:gd name="connsiteX6251" fmla="*/ 5409678 w 9711199"/>
              <a:gd name="connsiteY6251" fmla="*/ 266668 h 276193"/>
              <a:gd name="connsiteX6252" fmla="*/ 5400153 w 9711199"/>
              <a:gd name="connsiteY6252" fmla="*/ 276193 h 276193"/>
              <a:gd name="connsiteX6253" fmla="*/ 5390537 w 9711199"/>
              <a:gd name="connsiteY6253" fmla="*/ 266577 h 276193"/>
              <a:gd name="connsiteX6254" fmla="*/ 5400062 w 9711199"/>
              <a:gd name="connsiteY6254" fmla="*/ 257052 h 276193"/>
              <a:gd name="connsiteX6255" fmla="*/ 5385051 w 9711199"/>
              <a:gd name="connsiteY6255" fmla="*/ 242041 h 276193"/>
              <a:gd name="connsiteX6256" fmla="*/ 5370040 w 9711199"/>
              <a:gd name="connsiteY6256" fmla="*/ 257052 h 276193"/>
              <a:gd name="connsiteX6257" fmla="*/ 5379565 w 9711199"/>
              <a:gd name="connsiteY6257" fmla="*/ 266577 h 276193"/>
              <a:gd name="connsiteX6258" fmla="*/ 5369949 w 9711199"/>
              <a:gd name="connsiteY6258" fmla="*/ 276193 h 276193"/>
              <a:gd name="connsiteX6259" fmla="*/ 5360424 w 9711199"/>
              <a:gd name="connsiteY6259" fmla="*/ 266668 h 276193"/>
              <a:gd name="connsiteX6260" fmla="*/ 5350898 w 9711199"/>
              <a:gd name="connsiteY6260" fmla="*/ 276193 h 276193"/>
              <a:gd name="connsiteX6261" fmla="*/ 5341282 w 9711199"/>
              <a:gd name="connsiteY6261" fmla="*/ 266577 h 276193"/>
              <a:gd name="connsiteX6262" fmla="*/ 5350807 w 9711199"/>
              <a:gd name="connsiteY6262" fmla="*/ 257052 h 276193"/>
              <a:gd name="connsiteX6263" fmla="*/ 5325573 w 9711199"/>
              <a:gd name="connsiteY6263" fmla="*/ 231818 h 276193"/>
              <a:gd name="connsiteX6264" fmla="*/ 5300339 w 9711199"/>
              <a:gd name="connsiteY6264" fmla="*/ 257052 h 276193"/>
              <a:gd name="connsiteX6265" fmla="*/ 5309865 w 9711199"/>
              <a:gd name="connsiteY6265" fmla="*/ 266577 h 276193"/>
              <a:gd name="connsiteX6266" fmla="*/ 5300248 w 9711199"/>
              <a:gd name="connsiteY6266" fmla="*/ 276193 h 276193"/>
              <a:gd name="connsiteX6267" fmla="*/ 5290723 w 9711199"/>
              <a:gd name="connsiteY6267" fmla="*/ 266668 h 276193"/>
              <a:gd name="connsiteX6268" fmla="*/ 5281198 w 9711199"/>
              <a:gd name="connsiteY6268" fmla="*/ 276193 h 276193"/>
              <a:gd name="connsiteX6269" fmla="*/ 5271581 w 9711199"/>
              <a:gd name="connsiteY6269" fmla="*/ 266577 h 276193"/>
              <a:gd name="connsiteX6270" fmla="*/ 5281107 w 9711199"/>
              <a:gd name="connsiteY6270" fmla="*/ 257052 h 276193"/>
              <a:gd name="connsiteX6271" fmla="*/ 5266096 w 9711199"/>
              <a:gd name="connsiteY6271" fmla="*/ 242041 h 276193"/>
              <a:gd name="connsiteX6272" fmla="*/ 5251084 w 9711199"/>
              <a:gd name="connsiteY6272" fmla="*/ 257052 h 276193"/>
              <a:gd name="connsiteX6273" fmla="*/ 5260610 w 9711199"/>
              <a:gd name="connsiteY6273" fmla="*/ 266577 h 276193"/>
              <a:gd name="connsiteX6274" fmla="*/ 5250994 w 9711199"/>
              <a:gd name="connsiteY6274" fmla="*/ 276193 h 276193"/>
              <a:gd name="connsiteX6275" fmla="*/ 5241468 w 9711199"/>
              <a:gd name="connsiteY6275" fmla="*/ 266668 h 276193"/>
              <a:gd name="connsiteX6276" fmla="*/ 5231943 w 9711199"/>
              <a:gd name="connsiteY6276" fmla="*/ 276193 h 276193"/>
              <a:gd name="connsiteX6277" fmla="*/ 5222327 w 9711199"/>
              <a:gd name="connsiteY6277" fmla="*/ 266577 h 276193"/>
              <a:gd name="connsiteX6278" fmla="*/ 5231852 w 9711199"/>
              <a:gd name="connsiteY6278" fmla="*/ 257052 h 276193"/>
              <a:gd name="connsiteX6279" fmla="*/ 5206618 w 9711199"/>
              <a:gd name="connsiteY6279" fmla="*/ 231818 h 276193"/>
              <a:gd name="connsiteX6280" fmla="*/ 5181384 w 9711199"/>
              <a:gd name="connsiteY6280" fmla="*/ 257052 h 276193"/>
              <a:gd name="connsiteX6281" fmla="*/ 5190909 w 9711199"/>
              <a:gd name="connsiteY6281" fmla="*/ 266577 h 276193"/>
              <a:gd name="connsiteX6282" fmla="*/ 5181293 w 9711199"/>
              <a:gd name="connsiteY6282" fmla="*/ 276193 h 276193"/>
              <a:gd name="connsiteX6283" fmla="*/ 5171768 w 9711199"/>
              <a:gd name="connsiteY6283" fmla="*/ 266668 h 276193"/>
              <a:gd name="connsiteX6284" fmla="*/ 5162243 w 9711199"/>
              <a:gd name="connsiteY6284" fmla="*/ 276193 h 276193"/>
              <a:gd name="connsiteX6285" fmla="*/ 5152626 w 9711199"/>
              <a:gd name="connsiteY6285" fmla="*/ 266577 h 276193"/>
              <a:gd name="connsiteX6286" fmla="*/ 5162151 w 9711199"/>
              <a:gd name="connsiteY6286" fmla="*/ 257052 h 276193"/>
              <a:gd name="connsiteX6287" fmla="*/ 5147141 w 9711199"/>
              <a:gd name="connsiteY6287" fmla="*/ 242041 h 276193"/>
              <a:gd name="connsiteX6288" fmla="*/ 5132129 w 9711199"/>
              <a:gd name="connsiteY6288" fmla="*/ 257052 h 276193"/>
              <a:gd name="connsiteX6289" fmla="*/ 5141655 w 9711199"/>
              <a:gd name="connsiteY6289" fmla="*/ 266577 h 276193"/>
              <a:gd name="connsiteX6290" fmla="*/ 5132038 w 9711199"/>
              <a:gd name="connsiteY6290" fmla="*/ 276193 h 276193"/>
              <a:gd name="connsiteX6291" fmla="*/ 5122513 w 9711199"/>
              <a:gd name="connsiteY6291" fmla="*/ 266668 h 276193"/>
              <a:gd name="connsiteX6292" fmla="*/ 5112988 w 9711199"/>
              <a:gd name="connsiteY6292" fmla="*/ 276193 h 276193"/>
              <a:gd name="connsiteX6293" fmla="*/ 5103371 w 9711199"/>
              <a:gd name="connsiteY6293" fmla="*/ 266577 h 276193"/>
              <a:gd name="connsiteX6294" fmla="*/ 5112897 w 9711199"/>
              <a:gd name="connsiteY6294" fmla="*/ 257052 h 276193"/>
              <a:gd name="connsiteX6295" fmla="*/ 5087663 w 9711199"/>
              <a:gd name="connsiteY6295" fmla="*/ 231818 h 276193"/>
              <a:gd name="connsiteX6296" fmla="*/ 5062429 w 9711199"/>
              <a:gd name="connsiteY6296" fmla="*/ 257052 h 276193"/>
              <a:gd name="connsiteX6297" fmla="*/ 5071954 w 9711199"/>
              <a:gd name="connsiteY6297" fmla="*/ 266577 h 276193"/>
              <a:gd name="connsiteX6298" fmla="*/ 5062338 w 9711199"/>
              <a:gd name="connsiteY6298" fmla="*/ 276193 h 276193"/>
              <a:gd name="connsiteX6299" fmla="*/ 5052813 w 9711199"/>
              <a:gd name="connsiteY6299" fmla="*/ 266668 h 276193"/>
              <a:gd name="connsiteX6300" fmla="*/ 5043288 w 9711199"/>
              <a:gd name="connsiteY6300" fmla="*/ 276193 h 276193"/>
              <a:gd name="connsiteX6301" fmla="*/ 5033671 w 9711199"/>
              <a:gd name="connsiteY6301" fmla="*/ 266577 h 276193"/>
              <a:gd name="connsiteX6302" fmla="*/ 5043197 w 9711199"/>
              <a:gd name="connsiteY6302" fmla="*/ 257052 h 276193"/>
              <a:gd name="connsiteX6303" fmla="*/ 5028185 w 9711199"/>
              <a:gd name="connsiteY6303" fmla="*/ 242041 h 276193"/>
              <a:gd name="connsiteX6304" fmla="*/ 5013174 w 9711199"/>
              <a:gd name="connsiteY6304" fmla="*/ 257052 h 276193"/>
              <a:gd name="connsiteX6305" fmla="*/ 5022699 w 9711199"/>
              <a:gd name="connsiteY6305" fmla="*/ 266577 h 276193"/>
              <a:gd name="connsiteX6306" fmla="*/ 5013083 w 9711199"/>
              <a:gd name="connsiteY6306" fmla="*/ 276193 h 276193"/>
              <a:gd name="connsiteX6307" fmla="*/ 5003558 w 9711199"/>
              <a:gd name="connsiteY6307" fmla="*/ 266668 h 276193"/>
              <a:gd name="connsiteX6308" fmla="*/ 4994033 w 9711199"/>
              <a:gd name="connsiteY6308" fmla="*/ 276193 h 276193"/>
              <a:gd name="connsiteX6309" fmla="*/ 4984417 w 9711199"/>
              <a:gd name="connsiteY6309" fmla="*/ 266577 h 276193"/>
              <a:gd name="connsiteX6310" fmla="*/ 4993942 w 9711199"/>
              <a:gd name="connsiteY6310" fmla="*/ 257052 h 276193"/>
              <a:gd name="connsiteX6311" fmla="*/ 4968708 w 9711199"/>
              <a:gd name="connsiteY6311" fmla="*/ 231818 h 276193"/>
              <a:gd name="connsiteX6312" fmla="*/ 4949321 w 9711199"/>
              <a:gd name="connsiteY6312" fmla="*/ 251205 h 276193"/>
              <a:gd name="connsiteX6313" fmla="*/ 4964693 w 9711199"/>
              <a:gd name="connsiteY6313" fmla="*/ 266577 h 276193"/>
              <a:gd name="connsiteX6314" fmla="*/ 4955077 w 9711199"/>
              <a:gd name="connsiteY6314" fmla="*/ 276193 h 276193"/>
              <a:gd name="connsiteX6315" fmla="*/ 4939705 w 9711199"/>
              <a:gd name="connsiteY6315" fmla="*/ 260821 h 276193"/>
              <a:gd name="connsiteX6316" fmla="*/ 4924332 w 9711199"/>
              <a:gd name="connsiteY6316" fmla="*/ 276193 h 276193"/>
              <a:gd name="connsiteX6317" fmla="*/ 4915077 w 9711199"/>
              <a:gd name="connsiteY6317" fmla="*/ 266938 h 276193"/>
              <a:gd name="connsiteX6318" fmla="*/ 4905822 w 9711199"/>
              <a:gd name="connsiteY6318" fmla="*/ 276193 h 276193"/>
              <a:gd name="connsiteX6319" fmla="*/ 4890450 w 9711199"/>
              <a:gd name="connsiteY6319" fmla="*/ 260821 h 276193"/>
              <a:gd name="connsiteX6320" fmla="*/ 4875078 w 9711199"/>
              <a:gd name="connsiteY6320" fmla="*/ 276193 h 276193"/>
              <a:gd name="connsiteX6321" fmla="*/ 4865461 w 9711199"/>
              <a:gd name="connsiteY6321" fmla="*/ 266577 h 276193"/>
              <a:gd name="connsiteX6322" fmla="*/ 4880834 w 9711199"/>
              <a:gd name="connsiteY6322" fmla="*/ 251205 h 276193"/>
              <a:gd name="connsiteX6323" fmla="*/ 4855600 w 9711199"/>
              <a:gd name="connsiteY6323" fmla="*/ 225971 h 276193"/>
              <a:gd name="connsiteX6324" fmla="*/ 4830369 w 9711199"/>
              <a:gd name="connsiteY6324" fmla="*/ 251202 h 276193"/>
              <a:gd name="connsiteX6325" fmla="*/ 4845744 w 9711199"/>
              <a:gd name="connsiteY6325" fmla="*/ 266577 h 276193"/>
              <a:gd name="connsiteX6326" fmla="*/ 4836128 w 9711199"/>
              <a:gd name="connsiteY6326" fmla="*/ 276193 h 276193"/>
              <a:gd name="connsiteX6327" fmla="*/ 4820753 w 9711199"/>
              <a:gd name="connsiteY6327" fmla="*/ 260818 h 276193"/>
              <a:gd name="connsiteX6328" fmla="*/ 4805377 w 9711199"/>
              <a:gd name="connsiteY6328" fmla="*/ 276193 h 276193"/>
              <a:gd name="connsiteX6329" fmla="*/ 4796125 w 9711199"/>
              <a:gd name="connsiteY6329" fmla="*/ 266941 h 276193"/>
              <a:gd name="connsiteX6330" fmla="*/ 4786873 w 9711199"/>
              <a:gd name="connsiteY6330" fmla="*/ 276193 h 276193"/>
              <a:gd name="connsiteX6331" fmla="*/ 4771498 w 9711199"/>
              <a:gd name="connsiteY6331" fmla="*/ 260818 h 276193"/>
              <a:gd name="connsiteX6332" fmla="*/ 4756122 w 9711199"/>
              <a:gd name="connsiteY6332" fmla="*/ 276193 h 276193"/>
              <a:gd name="connsiteX6333" fmla="*/ 4746506 w 9711199"/>
              <a:gd name="connsiteY6333" fmla="*/ 266577 h 276193"/>
              <a:gd name="connsiteX6334" fmla="*/ 4761882 w 9711199"/>
              <a:gd name="connsiteY6334" fmla="*/ 251202 h 276193"/>
              <a:gd name="connsiteX6335" fmla="*/ 4742494 w 9711199"/>
              <a:gd name="connsiteY6335" fmla="*/ 231815 h 276193"/>
              <a:gd name="connsiteX6336" fmla="*/ 4717260 w 9711199"/>
              <a:gd name="connsiteY6336" fmla="*/ 257049 h 276193"/>
              <a:gd name="connsiteX6337" fmla="*/ 4726788 w 9711199"/>
              <a:gd name="connsiteY6337" fmla="*/ 266577 h 276193"/>
              <a:gd name="connsiteX6338" fmla="*/ 4717172 w 9711199"/>
              <a:gd name="connsiteY6338" fmla="*/ 276193 h 276193"/>
              <a:gd name="connsiteX6339" fmla="*/ 4707644 w 9711199"/>
              <a:gd name="connsiteY6339" fmla="*/ 266665 h 276193"/>
              <a:gd name="connsiteX6340" fmla="*/ 4698116 w 9711199"/>
              <a:gd name="connsiteY6340" fmla="*/ 276193 h 276193"/>
              <a:gd name="connsiteX6341" fmla="*/ 4688500 w 9711199"/>
              <a:gd name="connsiteY6341" fmla="*/ 266577 h 276193"/>
              <a:gd name="connsiteX6342" fmla="*/ 4698028 w 9711199"/>
              <a:gd name="connsiteY6342" fmla="*/ 257049 h 276193"/>
              <a:gd name="connsiteX6343" fmla="*/ 4683017 w 9711199"/>
              <a:gd name="connsiteY6343" fmla="*/ 242038 h 276193"/>
              <a:gd name="connsiteX6344" fmla="*/ 4668005 w 9711199"/>
              <a:gd name="connsiteY6344" fmla="*/ 257049 h 276193"/>
              <a:gd name="connsiteX6345" fmla="*/ 4677533 w 9711199"/>
              <a:gd name="connsiteY6345" fmla="*/ 266577 h 276193"/>
              <a:gd name="connsiteX6346" fmla="*/ 4667917 w 9711199"/>
              <a:gd name="connsiteY6346" fmla="*/ 276193 h 276193"/>
              <a:gd name="connsiteX6347" fmla="*/ 4658389 w 9711199"/>
              <a:gd name="connsiteY6347" fmla="*/ 266665 h 276193"/>
              <a:gd name="connsiteX6348" fmla="*/ 4648861 w 9711199"/>
              <a:gd name="connsiteY6348" fmla="*/ 276193 h 276193"/>
              <a:gd name="connsiteX6349" fmla="*/ 4639245 w 9711199"/>
              <a:gd name="connsiteY6349" fmla="*/ 266577 h 276193"/>
              <a:gd name="connsiteX6350" fmla="*/ 4648773 w 9711199"/>
              <a:gd name="connsiteY6350" fmla="*/ 257049 h 276193"/>
              <a:gd name="connsiteX6351" fmla="*/ 4623542 w 9711199"/>
              <a:gd name="connsiteY6351" fmla="*/ 231818 h 276193"/>
              <a:gd name="connsiteX6352" fmla="*/ 4598308 w 9711199"/>
              <a:gd name="connsiteY6352" fmla="*/ 257052 h 276193"/>
              <a:gd name="connsiteX6353" fmla="*/ 4607833 w 9711199"/>
              <a:gd name="connsiteY6353" fmla="*/ 266577 h 276193"/>
              <a:gd name="connsiteX6354" fmla="*/ 4598217 w 9711199"/>
              <a:gd name="connsiteY6354" fmla="*/ 276193 h 276193"/>
              <a:gd name="connsiteX6355" fmla="*/ 4588691 w 9711199"/>
              <a:gd name="connsiteY6355" fmla="*/ 266668 h 276193"/>
              <a:gd name="connsiteX6356" fmla="*/ 4579166 w 9711199"/>
              <a:gd name="connsiteY6356" fmla="*/ 276193 h 276193"/>
              <a:gd name="connsiteX6357" fmla="*/ 4569550 w 9711199"/>
              <a:gd name="connsiteY6357" fmla="*/ 266577 h 276193"/>
              <a:gd name="connsiteX6358" fmla="*/ 4579075 w 9711199"/>
              <a:gd name="connsiteY6358" fmla="*/ 257052 h 276193"/>
              <a:gd name="connsiteX6359" fmla="*/ 4564064 w 9711199"/>
              <a:gd name="connsiteY6359" fmla="*/ 242041 h 276193"/>
              <a:gd name="connsiteX6360" fmla="*/ 4549053 w 9711199"/>
              <a:gd name="connsiteY6360" fmla="*/ 257052 h 276193"/>
              <a:gd name="connsiteX6361" fmla="*/ 4558578 w 9711199"/>
              <a:gd name="connsiteY6361" fmla="*/ 266577 h 276193"/>
              <a:gd name="connsiteX6362" fmla="*/ 4548962 w 9711199"/>
              <a:gd name="connsiteY6362" fmla="*/ 276193 h 276193"/>
              <a:gd name="connsiteX6363" fmla="*/ 4539437 w 9711199"/>
              <a:gd name="connsiteY6363" fmla="*/ 266668 h 276193"/>
              <a:gd name="connsiteX6364" fmla="*/ 4529911 w 9711199"/>
              <a:gd name="connsiteY6364" fmla="*/ 276193 h 276193"/>
              <a:gd name="connsiteX6365" fmla="*/ 4520295 w 9711199"/>
              <a:gd name="connsiteY6365" fmla="*/ 266577 h 276193"/>
              <a:gd name="connsiteX6366" fmla="*/ 4529820 w 9711199"/>
              <a:gd name="connsiteY6366" fmla="*/ 257052 h 276193"/>
              <a:gd name="connsiteX6367" fmla="*/ 4504586 w 9711199"/>
              <a:gd name="connsiteY6367" fmla="*/ 231818 h 276193"/>
              <a:gd name="connsiteX6368" fmla="*/ 4479352 w 9711199"/>
              <a:gd name="connsiteY6368" fmla="*/ 257052 h 276193"/>
              <a:gd name="connsiteX6369" fmla="*/ 4488878 w 9711199"/>
              <a:gd name="connsiteY6369" fmla="*/ 266577 h 276193"/>
              <a:gd name="connsiteX6370" fmla="*/ 4479261 w 9711199"/>
              <a:gd name="connsiteY6370" fmla="*/ 276193 h 276193"/>
              <a:gd name="connsiteX6371" fmla="*/ 4469736 w 9711199"/>
              <a:gd name="connsiteY6371" fmla="*/ 266668 h 276193"/>
              <a:gd name="connsiteX6372" fmla="*/ 4460211 w 9711199"/>
              <a:gd name="connsiteY6372" fmla="*/ 276193 h 276193"/>
              <a:gd name="connsiteX6373" fmla="*/ 4450595 w 9711199"/>
              <a:gd name="connsiteY6373" fmla="*/ 266577 h 276193"/>
              <a:gd name="connsiteX6374" fmla="*/ 4460120 w 9711199"/>
              <a:gd name="connsiteY6374" fmla="*/ 257052 h 276193"/>
              <a:gd name="connsiteX6375" fmla="*/ 4445109 w 9711199"/>
              <a:gd name="connsiteY6375" fmla="*/ 242041 h 276193"/>
              <a:gd name="connsiteX6376" fmla="*/ 4430098 w 9711199"/>
              <a:gd name="connsiteY6376" fmla="*/ 257052 h 276193"/>
              <a:gd name="connsiteX6377" fmla="*/ 4439623 w 9711199"/>
              <a:gd name="connsiteY6377" fmla="*/ 266577 h 276193"/>
              <a:gd name="connsiteX6378" fmla="*/ 4430007 w 9711199"/>
              <a:gd name="connsiteY6378" fmla="*/ 276193 h 276193"/>
              <a:gd name="connsiteX6379" fmla="*/ 4420481 w 9711199"/>
              <a:gd name="connsiteY6379" fmla="*/ 266668 h 276193"/>
              <a:gd name="connsiteX6380" fmla="*/ 4410956 w 9711199"/>
              <a:gd name="connsiteY6380" fmla="*/ 276193 h 276193"/>
              <a:gd name="connsiteX6381" fmla="*/ 4401340 w 9711199"/>
              <a:gd name="connsiteY6381" fmla="*/ 266577 h 276193"/>
              <a:gd name="connsiteX6382" fmla="*/ 4410865 w 9711199"/>
              <a:gd name="connsiteY6382" fmla="*/ 257052 h 276193"/>
              <a:gd name="connsiteX6383" fmla="*/ 4385631 w 9711199"/>
              <a:gd name="connsiteY6383" fmla="*/ 231818 h 276193"/>
              <a:gd name="connsiteX6384" fmla="*/ 4360397 w 9711199"/>
              <a:gd name="connsiteY6384" fmla="*/ 257052 h 276193"/>
              <a:gd name="connsiteX6385" fmla="*/ 4369922 w 9711199"/>
              <a:gd name="connsiteY6385" fmla="*/ 266577 h 276193"/>
              <a:gd name="connsiteX6386" fmla="*/ 4360306 w 9711199"/>
              <a:gd name="connsiteY6386" fmla="*/ 276193 h 276193"/>
              <a:gd name="connsiteX6387" fmla="*/ 4350781 w 9711199"/>
              <a:gd name="connsiteY6387" fmla="*/ 266668 h 276193"/>
              <a:gd name="connsiteX6388" fmla="*/ 4341256 w 9711199"/>
              <a:gd name="connsiteY6388" fmla="*/ 276193 h 276193"/>
              <a:gd name="connsiteX6389" fmla="*/ 4331640 w 9711199"/>
              <a:gd name="connsiteY6389" fmla="*/ 266577 h 276193"/>
              <a:gd name="connsiteX6390" fmla="*/ 4341165 w 9711199"/>
              <a:gd name="connsiteY6390" fmla="*/ 257052 h 276193"/>
              <a:gd name="connsiteX6391" fmla="*/ 4326154 w 9711199"/>
              <a:gd name="connsiteY6391" fmla="*/ 242041 h 276193"/>
              <a:gd name="connsiteX6392" fmla="*/ 4311142 w 9711199"/>
              <a:gd name="connsiteY6392" fmla="*/ 257052 h 276193"/>
              <a:gd name="connsiteX6393" fmla="*/ 4320668 w 9711199"/>
              <a:gd name="connsiteY6393" fmla="*/ 266577 h 276193"/>
              <a:gd name="connsiteX6394" fmla="*/ 4311051 w 9711199"/>
              <a:gd name="connsiteY6394" fmla="*/ 276193 h 276193"/>
              <a:gd name="connsiteX6395" fmla="*/ 4301526 w 9711199"/>
              <a:gd name="connsiteY6395" fmla="*/ 266668 h 276193"/>
              <a:gd name="connsiteX6396" fmla="*/ 4292001 w 9711199"/>
              <a:gd name="connsiteY6396" fmla="*/ 276193 h 276193"/>
              <a:gd name="connsiteX6397" fmla="*/ 4282385 w 9711199"/>
              <a:gd name="connsiteY6397" fmla="*/ 266577 h 276193"/>
              <a:gd name="connsiteX6398" fmla="*/ 4291910 w 9711199"/>
              <a:gd name="connsiteY6398" fmla="*/ 257052 h 276193"/>
              <a:gd name="connsiteX6399" fmla="*/ 4266676 w 9711199"/>
              <a:gd name="connsiteY6399" fmla="*/ 231818 h 276193"/>
              <a:gd name="connsiteX6400" fmla="*/ 4241442 w 9711199"/>
              <a:gd name="connsiteY6400" fmla="*/ 257052 h 276193"/>
              <a:gd name="connsiteX6401" fmla="*/ 4250967 w 9711199"/>
              <a:gd name="connsiteY6401" fmla="*/ 266577 h 276193"/>
              <a:gd name="connsiteX6402" fmla="*/ 4241351 w 9711199"/>
              <a:gd name="connsiteY6402" fmla="*/ 276193 h 276193"/>
              <a:gd name="connsiteX6403" fmla="*/ 4231826 w 9711199"/>
              <a:gd name="connsiteY6403" fmla="*/ 266668 h 276193"/>
              <a:gd name="connsiteX6404" fmla="*/ 4222301 w 9711199"/>
              <a:gd name="connsiteY6404" fmla="*/ 276193 h 276193"/>
              <a:gd name="connsiteX6405" fmla="*/ 4212684 w 9711199"/>
              <a:gd name="connsiteY6405" fmla="*/ 266577 h 276193"/>
              <a:gd name="connsiteX6406" fmla="*/ 4222210 w 9711199"/>
              <a:gd name="connsiteY6406" fmla="*/ 257052 h 276193"/>
              <a:gd name="connsiteX6407" fmla="*/ 4207198 w 9711199"/>
              <a:gd name="connsiteY6407" fmla="*/ 242041 h 276193"/>
              <a:gd name="connsiteX6408" fmla="*/ 4192187 w 9711199"/>
              <a:gd name="connsiteY6408" fmla="*/ 257052 h 276193"/>
              <a:gd name="connsiteX6409" fmla="*/ 4201712 w 9711199"/>
              <a:gd name="connsiteY6409" fmla="*/ 266577 h 276193"/>
              <a:gd name="connsiteX6410" fmla="*/ 4192096 w 9711199"/>
              <a:gd name="connsiteY6410" fmla="*/ 276193 h 276193"/>
              <a:gd name="connsiteX6411" fmla="*/ 4182571 w 9711199"/>
              <a:gd name="connsiteY6411" fmla="*/ 266668 h 276193"/>
              <a:gd name="connsiteX6412" fmla="*/ 4173046 w 9711199"/>
              <a:gd name="connsiteY6412" fmla="*/ 276193 h 276193"/>
              <a:gd name="connsiteX6413" fmla="*/ 4163430 w 9711199"/>
              <a:gd name="connsiteY6413" fmla="*/ 266577 h 276193"/>
              <a:gd name="connsiteX6414" fmla="*/ 4172955 w 9711199"/>
              <a:gd name="connsiteY6414" fmla="*/ 257052 h 276193"/>
              <a:gd name="connsiteX6415" fmla="*/ 4147721 w 9711199"/>
              <a:gd name="connsiteY6415" fmla="*/ 231818 h 276193"/>
              <a:gd name="connsiteX6416" fmla="*/ 4122487 w 9711199"/>
              <a:gd name="connsiteY6416" fmla="*/ 257052 h 276193"/>
              <a:gd name="connsiteX6417" fmla="*/ 4132012 w 9711199"/>
              <a:gd name="connsiteY6417" fmla="*/ 266577 h 276193"/>
              <a:gd name="connsiteX6418" fmla="*/ 4122396 w 9711199"/>
              <a:gd name="connsiteY6418" fmla="*/ 276193 h 276193"/>
              <a:gd name="connsiteX6419" fmla="*/ 4112871 w 9711199"/>
              <a:gd name="connsiteY6419" fmla="*/ 266668 h 276193"/>
              <a:gd name="connsiteX6420" fmla="*/ 4103346 w 9711199"/>
              <a:gd name="connsiteY6420" fmla="*/ 276193 h 276193"/>
              <a:gd name="connsiteX6421" fmla="*/ 4093729 w 9711199"/>
              <a:gd name="connsiteY6421" fmla="*/ 266577 h 276193"/>
              <a:gd name="connsiteX6422" fmla="*/ 4103254 w 9711199"/>
              <a:gd name="connsiteY6422" fmla="*/ 257052 h 276193"/>
              <a:gd name="connsiteX6423" fmla="*/ 4088243 w 9711199"/>
              <a:gd name="connsiteY6423" fmla="*/ 242041 h 276193"/>
              <a:gd name="connsiteX6424" fmla="*/ 4073232 w 9711199"/>
              <a:gd name="connsiteY6424" fmla="*/ 257052 h 276193"/>
              <a:gd name="connsiteX6425" fmla="*/ 4082757 w 9711199"/>
              <a:gd name="connsiteY6425" fmla="*/ 266577 h 276193"/>
              <a:gd name="connsiteX6426" fmla="*/ 4073141 w 9711199"/>
              <a:gd name="connsiteY6426" fmla="*/ 276193 h 276193"/>
              <a:gd name="connsiteX6427" fmla="*/ 4063616 w 9711199"/>
              <a:gd name="connsiteY6427" fmla="*/ 266668 h 276193"/>
              <a:gd name="connsiteX6428" fmla="*/ 4054091 w 9711199"/>
              <a:gd name="connsiteY6428" fmla="*/ 276193 h 276193"/>
              <a:gd name="connsiteX6429" fmla="*/ 4044474 w 9711199"/>
              <a:gd name="connsiteY6429" fmla="*/ 266577 h 276193"/>
              <a:gd name="connsiteX6430" fmla="*/ 4054000 w 9711199"/>
              <a:gd name="connsiteY6430" fmla="*/ 257052 h 276193"/>
              <a:gd name="connsiteX6431" fmla="*/ 4028766 w 9711199"/>
              <a:gd name="connsiteY6431" fmla="*/ 231818 h 276193"/>
              <a:gd name="connsiteX6432" fmla="*/ 4003532 w 9711199"/>
              <a:gd name="connsiteY6432" fmla="*/ 257052 h 276193"/>
              <a:gd name="connsiteX6433" fmla="*/ 4013057 w 9711199"/>
              <a:gd name="connsiteY6433" fmla="*/ 266577 h 276193"/>
              <a:gd name="connsiteX6434" fmla="*/ 4003441 w 9711199"/>
              <a:gd name="connsiteY6434" fmla="*/ 276193 h 276193"/>
              <a:gd name="connsiteX6435" fmla="*/ 3993916 w 9711199"/>
              <a:gd name="connsiteY6435" fmla="*/ 266668 h 276193"/>
              <a:gd name="connsiteX6436" fmla="*/ 3984391 w 9711199"/>
              <a:gd name="connsiteY6436" fmla="*/ 276193 h 276193"/>
              <a:gd name="connsiteX6437" fmla="*/ 3974774 w 9711199"/>
              <a:gd name="connsiteY6437" fmla="*/ 266577 h 276193"/>
              <a:gd name="connsiteX6438" fmla="*/ 3984300 w 9711199"/>
              <a:gd name="connsiteY6438" fmla="*/ 257052 h 276193"/>
              <a:gd name="connsiteX6439" fmla="*/ 3969288 w 9711199"/>
              <a:gd name="connsiteY6439" fmla="*/ 242041 h 276193"/>
              <a:gd name="connsiteX6440" fmla="*/ 3954277 w 9711199"/>
              <a:gd name="connsiteY6440" fmla="*/ 257052 h 276193"/>
              <a:gd name="connsiteX6441" fmla="*/ 3963802 w 9711199"/>
              <a:gd name="connsiteY6441" fmla="*/ 266577 h 276193"/>
              <a:gd name="connsiteX6442" fmla="*/ 3954186 w 9711199"/>
              <a:gd name="connsiteY6442" fmla="*/ 276193 h 276193"/>
              <a:gd name="connsiteX6443" fmla="*/ 3944661 w 9711199"/>
              <a:gd name="connsiteY6443" fmla="*/ 266668 h 276193"/>
              <a:gd name="connsiteX6444" fmla="*/ 3935136 w 9711199"/>
              <a:gd name="connsiteY6444" fmla="*/ 276193 h 276193"/>
              <a:gd name="connsiteX6445" fmla="*/ 3925520 w 9711199"/>
              <a:gd name="connsiteY6445" fmla="*/ 266577 h 276193"/>
              <a:gd name="connsiteX6446" fmla="*/ 3935045 w 9711199"/>
              <a:gd name="connsiteY6446" fmla="*/ 257052 h 276193"/>
              <a:gd name="connsiteX6447" fmla="*/ 3909810 w 9711199"/>
              <a:gd name="connsiteY6447" fmla="*/ 231818 h 276193"/>
              <a:gd name="connsiteX6448" fmla="*/ 3884577 w 9711199"/>
              <a:gd name="connsiteY6448" fmla="*/ 257052 h 276193"/>
              <a:gd name="connsiteX6449" fmla="*/ 3894102 w 9711199"/>
              <a:gd name="connsiteY6449" fmla="*/ 266577 h 276193"/>
              <a:gd name="connsiteX6450" fmla="*/ 3884486 w 9711199"/>
              <a:gd name="connsiteY6450" fmla="*/ 276193 h 276193"/>
              <a:gd name="connsiteX6451" fmla="*/ 3874961 w 9711199"/>
              <a:gd name="connsiteY6451" fmla="*/ 266668 h 276193"/>
              <a:gd name="connsiteX6452" fmla="*/ 3865435 w 9711199"/>
              <a:gd name="connsiteY6452" fmla="*/ 276193 h 276193"/>
              <a:gd name="connsiteX6453" fmla="*/ 3855819 w 9711199"/>
              <a:gd name="connsiteY6453" fmla="*/ 266577 h 276193"/>
              <a:gd name="connsiteX6454" fmla="*/ 3865344 w 9711199"/>
              <a:gd name="connsiteY6454" fmla="*/ 257052 h 276193"/>
              <a:gd name="connsiteX6455" fmla="*/ 3850333 w 9711199"/>
              <a:gd name="connsiteY6455" fmla="*/ 242041 h 276193"/>
              <a:gd name="connsiteX6456" fmla="*/ 3835322 w 9711199"/>
              <a:gd name="connsiteY6456" fmla="*/ 257052 h 276193"/>
              <a:gd name="connsiteX6457" fmla="*/ 3844847 w 9711199"/>
              <a:gd name="connsiteY6457" fmla="*/ 266577 h 276193"/>
              <a:gd name="connsiteX6458" fmla="*/ 3835231 w 9711199"/>
              <a:gd name="connsiteY6458" fmla="*/ 276193 h 276193"/>
              <a:gd name="connsiteX6459" fmla="*/ 3825706 w 9711199"/>
              <a:gd name="connsiteY6459" fmla="*/ 266668 h 276193"/>
              <a:gd name="connsiteX6460" fmla="*/ 3816181 w 9711199"/>
              <a:gd name="connsiteY6460" fmla="*/ 276193 h 276193"/>
              <a:gd name="connsiteX6461" fmla="*/ 3806564 w 9711199"/>
              <a:gd name="connsiteY6461" fmla="*/ 266577 h 276193"/>
              <a:gd name="connsiteX6462" fmla="*/ 3816089 w 9711199"/>
              <a:gd name="connsiteY6462" fmla="*/ 257052 h 276193"/>
              <a:gd name="connsiteX6463" fmla="*/ 3790855 w 9711199"/>
              <a:gd name="connsiteY6463" fmla="*/ 231818 h 276193"/>
              <a:gd name="connsiteX6464" fmla="*/ 3765622 w 9711199"/>
              <a:gd name="connsiteY6464" fmla="*/ 257052 h 276193"/>
              <a:gd name="connsiteX6465" fmla="*/ 3775147 w 9711199"/>
              <a:gd name="connsiteY6465" fmla="*/ 266577 h 276193"/>
              <a:gd name="connsiteX6466" fmla="*/ 3765531 w 9711199"/>
              <a:gd name="connsiteY6466" fmla="*/ 276193 h 276193"/>
              <a:gd name="connsiteX6467" fmla="*/ 3756005 w 9711199"/>
              <a:gd name="connsiteY6467" fmla="*/ 266668 h 276193"/>
              <a:gd name="connsiteX6468" fmla="*/ 3746480 w 9711199"/>
              <a:gd name="connsiteY6468" fmla="*/ 276193 h 276193"/>
              <a:gd name="connsiteX6469" fmla="*/ 3736864 w 9711199"/>
              <a:gd name="connsiteY6469" fmla="*/ 266577 h 276193"/>
              <a:gd name="connsiteX6470" fmla="*/ 3746389 w 9711199"/>
              <a:gd name="connsiteY6470" fmla="*/ 257052 h 276193"/>
              <a:gd name="connsiteX6471" fmla="*/ 3731378 w 9711199"/>
              <a:gd name="connsiteY6471" fmla="*/ 242041 h 276193"/>
              <a:gd name="connsiteX6472" fmla="*/ 3716367 w 9711199"/>
              <a:gd name="connsiteY6472" fmla="*/ 257052 h 276193"/>
              <a:gd name="connsiteX6473" fmla="*/ 3725892 w 9711199"/>
              <a:gd name="connsiteY6473" fmla="*/ 266577 h 276193"/>
              <a:gd name="connsiteX6474" fmla="*/ 3716275 w 9711199"/>
              <a:gd name="connsiteY6474" fmla="*/ 276193 h 276193"/>
              <a:gd name="connsiteX6475" fmla="*/ 3706750 w 9711199"/>
              <a:gd name="connsiteY6475" fmla="*/ 266668 h 276193"/>
              <a:gd name="connsiteX6476" fmla="*/ 3697225 w 9711199"/>
              <a:gd name="connsiteY6476" fmla="*/ 276193 h 276193"/>
              <a:gd name="connsiteX6477" fmla="*/ 3687609 w 9711199"/>
              <a:gd name="connsiteY6477" fmla="*/ 266577 h 276193"/>
              <a:gd name="connsiteX6478" fmla="*/ 3697134 w 9711199"/>
              <a:gd name="connsiteY6478" fmla="*/ 257052 h 276193"/>
              <a:gd name="connsiteX6479" fmla="*/ 3671900 w 9711199"/>
              <a:gd name="connsiteY6479" fmla="*/ 231818 h 276193"/>
              <a:gd name="connsiteX6480" fmla="*/ 3646666 w 9711199"/>
              <a:gd name="connsiteY6480" fmla="*/ 257052 h 276193"/>
              <a:gd name="connsiteX6481" fmla="*/ 3656191 w 9711199"/>
              <a:gd name="connsiteY6481" fmla="*/ 266577 h 276193"/>
              <a:gd name="connsiteX6482" fmla="*/ 3646575 w 9711199"/>
              <a:gd name="connsiteY6482" fmla="*/ 276193 h 276193"/>
              <a:gd name="connsiteX6483" fmla="*/ 3637050 w 9711199"/>
              <a:gd name="connsiteY6483" fmla="*/ 266668 h 276193"/>
              <a:gd name="connsiteX6484" fmla="*/ 3627525 w 9711199"/>
              <a:gd name="connsiteY6484" fmla="*/ 276193 h 276193"/>
              <a:gd name="connsiteX6485" fmla="*/ 3617909 w 9711199"/>
              <a:gd name="connsiteY6485" fmla="*/ 266577 h 276193"/>
              <a:gd name="connsiteX6486" fmla="*/ 3627434 w 9711199"/>
              <a:gd name="connsiteY6486" fmla="*/ 257052 h 276193"/>
              <a:gd name="connsiteX6487" fmla="*/ 3612423 w 9711199"/>
              <a:gd name="connsiteY6487" fmla="*/ 242041 h 276193"/>
              <a:gd name="connsiteX6488" fmla="*/ 3597411 w 9711199"/>
              <a:gd name="connsiteY6488" fmla="*/ 257052 h 276193"/>
              <a:gd name="connsiteX6489" fmla="*/ 3606936 w 9711199"/>
              <a:gd name="connsiteY6489" fmla="*/ 266577 h 276193"/>
              <a:gd name="connsiteX6490" fmla="*/ 3597320 w 9711199"/>
              <a:gd name="connsiteY6490" fmla="*/ 276193 h 276193"/>
              <a:gd name="connsiteX6491" fmla="*/ 3587795 w 9711199"/>
              <a:gd name="connsiteY6491" fmla="*/ 266668 h 276193"/>
              <a:gd name="connsiteX6492" fmla="*/ 3578270 w 9711199"/>
              <a:gd name="connsiteY6492" fmla="*/ 276193 h 276193"/>
              <a:gd name="connsiteX6493" fmla="*/ 3568654 w 9711199"/>
              <a:gd name="connsiteY6493" fmla="*/ 266577 h 276193"/>
              <a:gd name="connsiteX6494" fmla="*/ 3578179 w 9711199"/>
              <a:gd name="connsiteY6494" fmla="*/ 257052 h 276193"/>
              <a:gd name="connsiteX6495" fmla="*/ 3552945 w 9711199"/>
              <a:gd name="connsiteY6495" fmla="*/ 231818 h 276193"/>
              <a:gd name="connsiteX6496" fmla="*/ 3527711 w 9711199"/>
              <a:gd name="connsiteY6496" fmla="*/ 257052 h 276193"/>
              <a:gd name="connsiteX6497" fmla="*/ 3537236 w 9711199"/>
              <a:gd name="connsiteY6497" fmla="*/ 266577 h 276193"/>
              <a:gd name="connsiteX6498" fmla="*/ 3527620 w 9711199"/>
              <a:gd name="connsiteY6498" fmla="*/ 276193 h 276193"/>
              <a:gd name="connsiteX6499" fmla="*/ 3518095 w 9711199"/>
              <a:gd name="connsiteY6499" fmla="*/ 266668 h 276193"/>
              <a:gd name="connsiteX6500" fmla="*/ 3508570 w 9711199"/>
              <a:gd name="connsiteY6500" fmla="*/ 276193 h 276193"/>
              <a:gd name="connsiteX6501" fmla="*/ 3498954 w 9711199"/>
              <a:gd name="connsiteY6501" fmla="*/ 266577 h 276193"/>
              <a:gd name="connsiteX6502" fmla="*/ 3508479 w 9711199"/>
              <a:gd name="connsiteY6502" fmla="*/ 257052 h 276193"/>
              <a:gd name="connsiteX6503" fmla="*/ 3493467 w 9711199"/>
              <a:gd name="connsiteY6503" fmla="*/ 242041 h 276193"/>
              <a:gd name="connsiteX6504" fmla="*/ 3478456 w 9711199"/>
              <a:gd name="connsiteY6504" fmla="*/ 257052 h 276193"/>
              <a:gd name="connsiteX6505" fmla="*/ 3487981 w 9711199"/>
              <a:gd name="connsiteY6505" fmla="*/ 266577 h 276193"/>
              <a:gd name="connsiteX6506" fmla="*/ 3478365 w 9711199"/>
              <a:gd name="connsiteY6506" fmla="*/ 276193 h 276193"/>
              <a:gd name="connsiteX6507" fmla="*/ 3468840 w 9711199"/>
              <a:gd name="connsiteY6507" fmla="*/ 266668 h 276193"/>
              <a:gd name="connsiteX6508" fmla="*/ 3459315 w 9711199"/>
              <a:gd name="connsiteY6508" fmla="*/ 276193 h 276193"/>
              <a:gd name="connsiteX6509" fmla="*/ 3449698 w 9711199"/>
              <a:gd name="connsiteY6509" fmla="*/ 266577 h 276193"/>
              <a:gd name="connsiteX6510" fmla="*/ 3459224 w 9711199"/>
              <a:gd name="connsiteY6510" fmla="*/ 257052 h 276193"/>
              <a:gd name="connsiteX6511" fmla="*/ 3433990 w 9711199"/>
              <a:gd name="connsiteY6511" fmla="*/ 231818 h 276193"/>
              <a:gd name="connsiteX6512" fmla="*/ 3408756 w 9711199"/>
              <a:gd name="connsiteY6512" fmla="*/ 257052 h 276193"/>
              <a:gd name="connsiteX6513" fmla="*/ 3418281 w 9711199"/>
              <a:gd name="connsiteY6513" fmla="*/ 266577 h 276193"/>
              <a:gd name="connsiteX6514" fmla="*/ 3408665 w 9711199"/>
              <a:gd name="connsiteY6514" fmla="*/ 276193 h 276193"/>
              <a:gd name="connsiteX6515" fmla="*/ 3399139 w 9711199"/>
              <a:gd name="connsiteY6515" fmla="*/ 266668 h 276193"/>
              <a:gd name="connsiteX6516" fmla="*/ 3389614 w 9711199"/>
              <a:gd name="connsiteY6516" fmla="*/ 276193 h 276193"/>
              <a:gd name="connsiteX6517" fmla="*/ 3379998 w 9711199"/>
              <a:gd name="connsiteY6517" fmla="*/ 266577 h 276193"/>
              <a:gd name="connsiteX6518" fmla="*/ 3389523 w 9711199"/>
              <a:gd name="connsiteY6518" fmla="*/ 257052 h 276193"/>
              <a:gd name="connsiteX6519" fmla="*/ 3374512 w 9711199"/>
              <a:gd name="connsiteY6519" fmla="*/ 242041 h 276193"/>
              <a:gd name="connsiteX6520" fmla="*/ 3359501 w 9711199"/>
              <a:gd name="connsiteY6520" fmla="*/ 257052 h 276193"/>
              <a:gd name="connsiteX6521" fmla="*/ 3369026 w 9711199"/>
              <a:gd name="connsiteY6521" fmla="*/ 266577 h 276193"/>
              <a:gd name="connsiteX6522" fmla="*/ 3359410 w 9711199"/>
              <a:gd name="connsiteY6522" fmla="*/ 276193 h 276193"/>
              <a:gd name="connsiteX6523" fmla="*/ 3349885 w 9711199"/>
              <a:gd name="connsiteY6523" fmla="*/ 266668 h 276193"/>
              <a:gd name="connsiteX6524" fmla="*/ 3340359 w 9711199"/>
              <a:gd name="connsiteY6524" fmla="*/ 276193 h 276193"/>
              <a:gd name="connsiteX6525" fmla="*/ 3330743 w 9711199"/>
              <a:gd name="connsiteY6525" fmla="*/ 266577 h 276193"/>
              <a:gd name="connsiteX6526" fmla="*/ 3340268 w 9711199"/>
              <a:gd name="connsiteY6526" fmla="*/ 257052 h 276193"/>
              <a:gd name="connsiteX6527" fmla="*/ 3315035 w 9711199"/>
              <a:gd name="connsiteY6527" fmla="*/ 231818 h 276193"/>
              <a:gd name="connsiteX6528" fmla="*/ 3289800 w 9711199"/>
              <a:gd name="connsiteY6528" fmla="*/ 257052 h 276193"/>
              <a:gd name="connsiteX6529" fmla="*/ 3299326 w 9711199"/>
              <a:gd name="connsiteY6529" fmla="*/ 266577 h 276193"/>
              <a:gd name="connsiteX6530" fmla="*/ 3289709 w 9711199"/>
              <a:gd name="connsiteY6530" fmla="*/ 276193 h 276193"/>
              <a:gd name="connsiteX6531" fmla="*/ 3280184 w 9711199"/>
              <a:gd name="connsiteY6531" fmla="*/ 266668 h 276193"/>
              <a:gd name="connsiteX6532" fmla="*/ 3270659 w 9711199"/>
              <a:gd name="connsiteY6532" fmla="*/ 276193 h 276193"/>
              <a:gd name="connsiteX6533" fmla="*/ 3261043 w 9711199"/>
              <a:gd name="connsiteY6533" fmla="*/ 266577 h 276193"/>
              <a:gd name="connsiteX6534" fmla="*/ 3270568 w 9711199"/>
              <a:gd name="connsiteY6534" fmla="*/ 257052 h 276193"/>
              <a:gd name="connsiteX6535" fmla="*/ 3255557 w 9711199"/>
              <a:gd name="connsiteY6535" fmla="*/ 242041 h 276193"/>
              <a:gd name="connsiteX6536" fmla="*/ 3240546 w 9711199"/>
              <a:gd name="connsiteY6536" fmla="*/ 257052 h 276193"/>
              <a:gd name="connsiteX6537" fmla="*/ 3250071 w 9711199"/>
              <a:gd name="connsiteY6537" fmla="*/ 266577 h 276193"/>
              <a:gd name="connsiteX6538" fmla="*/ 3240455 w 9711199"/>
              <a:gd name="connsiteY6538" fmla="*/ 276193 h 276193"/>
              <a:gd name="connsiteX6539" fmla="*/ 3230930 w 9711199"/>
              <a:gd name="connsiteY6539" fmla="*/ 266668 h 276193"/>
              <a:gd name="connsiteX6540" fmla="*/ 3221404 w 9711199"/>
              <a:gd name="connsiteY6540" fmla="*/ 276193 h 276193"/>
              <a:gd name="connsiteX6541" fmla="*/ 3211788 w 9711199"/>
              <a:gd name="connsiteY6541" fmla="*/ 266577 h 276193"/>
              <a:gd name="connsiteX6542" fmla="*/ 3221313 w 9711199"/>
              <a:gd name="connsiteY6542" fmla="*/ 257052 h 276193"/>
              <a:gd name="connsiteX6543" fmla="*/ 3196079 w 9711199"/>
              <a:gd name="connsiteY6543" fmla="*/ 231818 h 276193"/>
              <a:gd name="connsiteX6544" fmla="*/ 3170845 w 9711199"/>
              <a:gd name="connsiteY6544" fmla="*/ 257052 h 276193"/>
              <a:gd name="connsiteX6545" fmla="*/ 3180370 w 9711199"/>
              <a:gd name="connsiteY6545" fmla="*/ 266577 h 276193"/>
              <a:gd name="connsiteX6546" fmla="*/ 3170754 w 9711199"/>
              <a:gd name="connsiteY6546" fmla="*/ 276193 h 276193"/>
              <a:gd name="connsiteX6547" fmla="*/ 3161229 w 9711199"/>
              <a:gd name="connsiteY6547" fmla="*/ 266668 h 276193"/>
              <a:gd name="connsiteX6548" fmla="*/ 3151704 w 9711199"/>
              <a:gd name="connsiteY6548" fmla="*/ 276193 h 276193"/>
              <a:gd name="connsiteX6549" fmla="*/ 3142088 w 9711199"/>
              <a:gd name="connsiteY6549" fmla="*/ 266577 h 276193"/>
              <a:gd name="connsiteX6550" fmla="*/ 3151613 w 9711199"/>
              <a:gd name="connsiteY6550" fmla="*/ 257052 h 276193"/>
              <a:gd name="connsiteX6551" fmla="*/ 3136602 w 9711199"/>
              <a:gd name="connsiteY6551" fmla="*/ 242041 h 276193"/>
              <a:gd name="connsiteX6552" fmla="*/ 3121591 w 9711199"/>
              <a:gd name="connsiteY6552" fmla="*/ 257052 h 276193"/>
              <a:gd name="connsiteX6553" fmla="*/ 3131116 w 9711199"/>
              <a:gd name="connsiteY6553" fmla="*/ 266577 h 276193"/>
              <a:gd name="connsiteX6554" fmla="*/ 3121500 w 9711199"/>
              <a:gd name="connsiteY6554" fmla="*/ 276193 h 276193"/>
              <a:gd name="connsiteX6555" fmla="*/ 3111974 w 9711199"/>
              <a:gd name="connsiteY6555" fmla="*/ 266668 h 276193"/>
              <a:gd name="connsiteX6556" fmla="*/ 3102449 w 9711199"/>
              <a:gd name="connsiteY6556" fmla="*/ 276193 h 276193"/>
              <a:gd name="connsiteX6557" fmla="*/ 3092833 w 9711199"/>
              <a:gd name="connsiteY6557" fmla="*/ 266577 h 276193"/>
              <a:gd name="connsiteX6558" fmla="*/ 3102358 w 9711199"/>
              <a:gd name="connsiteY6558" fmla="*/ 257052 h 276193"/>
              <a:gd name="connsiteX6559" fmla="*/ 3077124 w 9711199"/>
              <a:gd name="connsiteY6559" fmla="*/ 231818 h 276193"/>
              <a:gd name="connsiteX6560" fmla="*/ 3051890 w 9711199"/>
              <a:gd name="connsiteY6560" fmla="*/ 257052 h 276193"/>
              <a:gd name="connsiteX6561" fmla="*/ 3061415 w 9711199"/>
              <a:gd name="connsiteY6561" fmla="*/ 266577 h 276193"/>
              <a:gd name="connsiteX6562" fmla="*/ 3051799 w 9711199"/>
              <a:gd name="connsiteY6562" fmla="*/ 276193 h 276193"/>
              <a:gd name="connsiteX6563" fmla="*/ 3042274 w 9711199"/>
              <a:gd name="connsiteY6563" fmla="*/ 266668 h 276193"/>
              <a:gd name="connsiteX6564" fmla="*/ 3032749 w 9711199"/>
              <a:gd name="connsiteY6564" fmla="*/ 276193 h 276193"/>
              <a:gd name="connsiteX6565" fmla="*/ 3023132 w 9711199"/>
              <a:gd name="connsiteY6565" fmla="*/ 266577 h 276193"/>
              <a:gd name="connsiteX6566" fmla="*/ 3032658 w 9711199"/>
              <a:gd name="connsiteY6566" fmla="*/ 257052 h 276193"/>
              <a:gd name="connsiteX6567" fmla="*/ 3017647 w 9711199"/>
              <a:gd name="connsiteY6567" fmla="*/ 242041 h 276193"/>
              <a:gd name="connsiteX6568" fmla="*/ 3002635 w 9711199"/>
              <a:gd name="connsiteY6568" fmla="*/ 257052 h 276193"/>
              <a:gd name="connsiteX6569" fmla="*/ 3012161 w 9711199"/>
              <a:gd name="connsiteY6569" fmla="*/ 266577 h 276193"/>
              <a:gd name="connsiteX6570" fmla="*/ 3002544 w 9711199"/>
              <a:gd name="connsiteY6570" fmla="*/ 276193 h 276193"/>
              <a:gd name="connsiteX6571" fmla="*/ 2993019 w 9711199"/>
              <a:gd name="connsiteY6571" fmla="*/ 266668 h 276193"/>
              <a:gd name="connsiteX6572" fmla="*/ 2983494 w 9711199"/>
              <a:gd name="connsiteY6572" fmla="*/ 276193 h 276193"/>
              <a:gd name="connsiteX6573" fmla="*/ 2973878 w 9711199"/>
              <a:gd name="connsiteY6573" fmla="*/ 266577 h 276193"/>
              <a:gd name="connsiteX6574" fmla="*/ 2983403 w 9711199"/>
              <a:gd name="connsiteY6574" fmla="*/ 257052 h 276193"/>
              <a:gd name="connsiteX6575" fmla="*/ 2958169 w 9711199"/>
              <a:gd name="connsiteY6575" fmla="*/ 231818 h 276193"/>
              <a:gd name="connsiteX6576" fmla="*/ 2932935 w 9711199"/>
              <a:gd name="connsiteY6576" fmla="*/ 257052 h 276193"/>
              <a:gd name="connsiteX6577" fmla="*/ 2942460 w 9711199"/>
              <a:gd name="connsiteY6577" fmla="*/ 266577 h 276193"/>
              <a:gd name="connsiteX6578" fmla="*/ 2932844 w 9711199"/>
              <a:gd name="connsiteY6578" fmla="*/ 276193 h 276193"/>
              <a:gd name="connsiteX6579" fmla="*/ 2923319 w 9711199"/>
              <a:gd name="connsiteY6579" fmla="*/ 266668 h 276193"/>
              <a:gd name="connsiteX6580" fmla="*/ 2913793 w 9711199"/>
              <a:gd name="connsiteY6580" fmla="*/ 276193 h 276193"/>
              <a:gd name="connsiteX6581" fmla="*/ 2904177 w 9711199"/>
              <a:gd name="connsiteY6581" fmla="*/ 266577 h 276193"/>
              <a:gd name="connsiteX6582" fmla="*/ 2913703 w 9711199"/>
              <a:gd name="connsiteY6582" fmla="*/ 257052 h 276193"/>
              <a:gd name="connsiteX6583" fmla="*/ 2898691 w 9711199"/>
              <a:gd name="connsiteY6583" fmla="*/ 242041 h 276193"/>
              <a:gd name="connsiteX6584" fmla="*/ 2883680 w 9711199"/>
              <a:gd name="connsiteY6584" fmla="*/ 257052 h 276193"/>
              <a:gd name="connsiteX6585" fmla="*/ 2893205 w 9711199"/>
              <a:gd name="connsiteY6585" fmla="*/ 266577 h 276193"/>
              <a:gd name="connsiteX6586" fmla="*/ 2883589 w 9711199"/>
              <a:gd name="connsiteY6586" fmla="*/ 276193 h 276193"/>
              <a:gd name="connsiteX6587" fmla="*/ 2874064 w 9711199"/>
              <a:gd name="connsiteY6587" fmla="*/ 266668 h 276193"/>
              <a:gd name="connsiteX6588" fmla="*/ 2864539 w 9711199"/>
              <a:gd name="connsiteY6588" fmla="*/ 276193 h 276193"/>
              <a:gd name="connsiteX6589" fmla="*/ 2854923 w 9711199"/>
              <a:gd name="connsiteY6589" fmla="*/ 266577 h 276193"/>
              <a:gd name="connsiteX6590" fmla="*/ 2864448 w 9711199"/>
              <a:gd name="connsiteY6590" fmla="*/ 257052 h 276193"/>
              <a:gd name="connsiteX6591" fmla="*/ 2839214 w 9711199"/>
              <a:gd name="connsiteY6591" fmla="*/ 231818 h 276193"/>
              <a:gd name="connsiteX6592" fmla="*/ 2813980 w 9711199"/>
              <a:gd name="connsiteY6592" fmla="*/ 257052 h 276193"/>
              <a:gd name="connsiteX6593" fmla="*/ 2823505 w 9711199"/>
              <a:gd name="connsiteY6593" fmla="*/ 266577 h 276193"/>
              <a:gd name="connsiteX6594" fmla="*/ 2813889 w 9711199"/>
              <a:gd name="connsiteY6594" fmla="*/ 276193 h 276193"/>
              <a:gd name="connsiteX6595" fmla="*/ 2804364 w 9711199"/>
              <a:gd name="connsiteY6595" fmla="*/ 266668 h 276193"/>
              <a:gd name="connsiteX6596" fmla="*/ 2794838 w 9711199"/>
              <a:gd name="connsiteY6596" fmla="*/ 276193 h 276193"/>
              <a:gd name="connsiteX6597" fmla="*/ 2785222 w 9711199"/>
              <a:gd name="connsiteY6597" fmla="*/ 266577 h 276193"/>
              <a:gd name="connsiteX6598" fmla="*/ 2794747 w 9711199"/>
              <a:gd name="connsiteY6598" fmla="*/ 257052 h 276193"/>
              <a:gd name="connsiteX6599" fmla="*/ 2779736 w 9711199"/>
              <a:gd name="connsiteY6599" fmla="*/ 242041 h 276193"/>
              <a:gd name="connsiteX6600" fmla="*/ 2764725 w 9711199"/>
              <a:gd name="connsiteY6600" fmla="*/ 257052 h 276193"/>
              <a:gd name="connsiteX6601" fmla="*/ 2774250 w 9711199"/>
              <a:gd name="connsiteY6601" fmla="*/ 266577 h 276193"/>
              <a:gd name="connsiteX6602" fmla="*/ 2764634 w 9711199"/>
              <a:gd name="connsiteY6602" fmla="*/ 276193 h 276193"/>
              <a:gd name="connsiteX6603" fmla="*/ 2755109 w 9711199"/>
              <a:gd name="connsiteY6603" fmla="*/ 266668 h 276193"/>
              <a:gd name="connsiteX6604" fmla="*/ 2745584 w 9711199"/>
              <a:gd name="connsiteY6604" fmla="*/ 276193 h 276193"/>
              <a:gd name="connsiteX6605" fmla="*/ 2735967 w 9711199"/>
              <a:gd name="connsiteY6605" fmla="*/ 266577 h 276193"/>
              <a:gd name="connsiteX6606" fmla="*/ 2745493 w 9711199"/>
              <a:gd name="connsiteY6606" fmla="*/ 257052 h 276193"/>
              <a:gd name="connsiteX6607" fmla="*/ 2720258 w 9711199"/>
              <a:gd name="connsiteY6607" fmla="*/ 231818 h 276193"/>
              <a:gd name="connsiteX6608" fmla="*/ 2695025 w 9711199"/>
              <a:gd name="connsiteY6608" fmla="*/ 257052 h 276193"/>
              <a:gd name="connsiteX6609" fmla="*/ 2704550 w 9711199"/>
              <a:gd name="connsiteY6609" fmla="*/ 266577 h 276193"/>
              <a:gd name="connsiteX6610" fmla="*/ 2694934 w 9711199"/>
              <a:gd name="connsiteY6610" fmla="*/ 276193 h 276193"/>
              <a:gd name="connsiteX6611" fmla="*/ 2685408 w 9711199"/>
              <a:gd name="connsiteY6611" fmla="*/ 266668 h 276193"/>
              <a:gd name="connsiteX6612" fmla="*/ 2675883 w 9711199"/>
              <a:gd name="connsiteY6612" fmla="*/ 276193 h 276193"/>
              <a:gd name="connsiteX6613" fmla="*/ 2666267 w 9711199"/>
              <a:gd name="connsiteY6613" fmla="*/ 266577 h 276193"/>
              <a:gd name="connsiteX6614" fmla="*/ 2675792 w 9711199"/>
              <a:gd name="connsiteY6614" fmla="*/ 257052 h 276193"/>
              <a:gd name="connsiteX6615" fmla="*/ 2660781 w 9711199"/>
              <a:gd name="connsiteY6615" fmla="*/ 242041 h 276193"/>
              <a:gd name="connsiteX6616" fmla="*/ 2645770 w 9711199"/>
              <a:gd name="connsiteY6616" fmla="*/ 257052 h 276193"/>
              <a:gd name="connsiteX6617" fmla="*/ 2655295 w 9711199"/>
              <a:gd name="connsiteY6617" fmla="*/ 266577 h 276193"/>
              <a:gd name="connsiteX6618" fmla="*/ 2645679 w 9711199"/>
              <a:gd name="connsiteY6618" fmla="*/ 276193 h 276193"/>
              <a:gd name="connsiteX6619" fmla="*/ 2636154 w 9711199"/>
              <a:gd name="connsiteY6619" fmla="*/ 266668 h 276193"/>
              <a:gd name="connsiteX6620" fmla="*/ 2626628 w 9711199"/>
              <a:gd name="connsiteY6620" fmla="*/ 276193 h 276193"/>
              <a:gd name="connsiteX6621" fmla="*/ 2617012 w 9711199"/>
              <a:gd name="connsiteY6621" fmla="*/ 266577 h 276193"/>
              <a:gd name="connsiteX6622" fmla="*/ 2626537 w 9711199"/>
              <a:gd name="connsiteY6622" fmla="*/ 257052 h 276193"/>
              <a:gd name="connsiteX6623" fmla="*/ 2601303 w 9711199"/>
              <a:gd name="connsiteY6623" fmla="*/ 231818 h 276193"/>
              <a:gd name="connsiteX6624" fmla="*/ 2576069 w 9711199"/>
              <a:gd name="connsiteY6624" fmla="*/ 257052 h 276193"/>
              <a:gd name="connsiteX6625" fmla="*/ 2585595 w 9711199"/>
              <a:gd name="connsiteY6625" fmla="*/ 266577 h 276193"/>
              <a:gd name="connsiteX6626" fmla="*/ 2575978 w 9711199"/>
              <a:gd name="connsiteY6626" fmla="*/ 276193 h 276193"/>
              <a:gd name="connsiteX6627" fmla="*/ 2566453 w 9711199"/>
              <a:gd name="connsiteY6627" fmla="*/ 266668 h 276193"/>
              <a:gd name="connsiteX6628" fmla="*/ 2556928 w 9711199"/>
              <a:gd name="connsiteY6628" fmla="*/ 276193 h 276193"/>
              <a:gd name="connsiteX6629" fmla="*/ 2547312 w 9711199"/>
              <a:gd name="connsiteY6629" fmla="*/ 266577 h 276193"/>
              <a:gd name="connsiteX6630" fmla="*/ 2556837 w 9711199"/>
              <a:gd name="connsiteY6630" fmla="*/ 257052 h 276193"/>
              <a:gd name="connsiteX6631" fmla="*/ 2541826 w 9711199"/>
              <a:gd name="connsiteY6631" fmla="*/ 242041 h 276193"/>
              <a:gd name="connsiteX6632" fmla="*/ 2526815 w 9711199"/>
              <a:gd name="connsiteY6632" fmla="*/ 257052 h 276193"/>
              <a:gd name="connsiteX6633" fmla="*/ 2536339 w 9711199"/>
              <a:gd name="connsiteY6633" fmla="*/ 266577 h 276193"/>
              <a:gd name="connsiteX6634" fmla="*/ 2526723 w 9711199"/>
              <a:gd name="connsiteY6634" fmla="*/ 276193 h 276193"/>
              <a:gd name="connsiteX6635" fmla="*/ 2517198 w 9711199"/>
              <a:gd name="connsiteY6635" fmla="*/ 266668 h 276193"/>
              <a:gd name="connsiteX6636" fmla="*/ 2507673 w 9711199"/>
              <a:gd name="connsiteY6636" fmla="*/ 276193 h 276193"/>
              <a:gd name="connsiteX6637" fmla="*/ 2498057 w 9711199"/>
              <a:gd name="connsiteY6637" fmla="*/ 266577 h 276193"/>
              <a:gd name="connsiteX6638" fmla="*/ 2507582 w 9711199"/>
              <a:gd name="connsiteY6638" fmla="*/ 257052 h 276193"/>
              <a:gd name="connsiteX6639" fmla="*/ 2482348 w 9711199"/>
              <a:gd name="connsiteY6639" fmla="*/ 231818 h 276193"/>
              <a:gd name="connsiteX6640" fmla="*/ 2457114 w 9711199"/>
              <a:gd name="connsiteY6640" fmla="*/ 257052 h 276193"/>
              <a:gd name="connsiteX6641" fmla="*/ 2466639 w 9711199"/>
              <a:gd name="connsiteY6641" fmla="*/ 266577 h 276193"/>
              <a:gd name="connsiteX6642" fmla="*/ 2457023 w 9711199"/>
              <a:gd name="connsiteY6642" fmla="*/ 276193 h 276193"/>
              <a:gd name="connsiteX6643" fmla="*/ 2447498 w 9711199"/>
              <a:gd name="connsiteY6643" fmla="*/ 266668 h 276193"/>
              <a:gd name="connsiteX6644" fmla="*/ 2437973 w 9711199"/>
              <a:gd name="connsiteY6644" fmla="*/ 276193 h 276193"/>
              <a:gd name="connsiteX6645" fmla="*/ 2428357 w 9711199"/>
              <a:gd name="connsiteY6645" fmla="*/ 266577 h 276193"/>
              <a:gd name="connsiteX6646" fmla="*/ 2437882 w 9711199"/>
              <a:gd name="connsiteY6646" fmla="*/ 257052 h 276193"/>
              <a:gd name="connsiteX6647" fmla="*/ 2422871 w 9711199"/>
              <a:gd name="connsiteY6647" fmla="*/ 242041 h 276193"/>
              <a:gd name="connsiteX6648" fmla="*/ 2407859 w 9711199"/>
              <a:gd name="connsiteY6648" fmla="*/ 257052 h 276193"/>
              <a:gd name="connsiteX6649" fmla="*/ 2417384 w 9711199"/>
              <a:gd name="connsiteY6649" fmla="*/ 266577 h 276193"/>
              <a:gd name="connsiteX6650" fmla="*/ 2407768 w 9711199"/>
              <a:gd name="connsiteY6650" fmla="*/ 276193 h 276193"/>
              <a:gd name="connsiteX6651" fmla="*/ 2398243 w 9711199"/>
              <a:gd name="connsiteY6651" fmla="*/ 266668 h 276193"/>
              <a:gd name="connsiteX6652" fmla="*/ 2388718 w 9711199"/>
              <a:gd name="connsiteY6652" fmla="*/ 276193 h 276193"/>
              <a:gd name="connsiteX6653" fmla="*/ 2379102 w 9711199"/>
              <a:gd name="connsiteY6653" fmla="*/ 266577 h 276193"/>
              <a:gd name="connsiteX6654" fmla="*/ 2388627 w 9711199"/>
              <a:gd name="connsiteY6654" fmla="*/ 257052 h 276193"/>
              <a:gd name="connsiteX6655" fmla="*/ 2363393 w 9711199"/>
              <a:gd name="connsiteY6655" fmla="*/ 231818 h 276193"/>
              <a:gd name="connsiteX6656" fmla="*/ 2338159 w 9711199"/>
              <a:gd name="connsiteY6656" fmla="*/ 257052 h 276193"/>
              <a:gd name="connsiteX6657" fmla="*/ 2347684 w 9711199"/>
              <a:gd name="connsiteY6657" fmla="*/ 266577 h 276193"/>
              <a:gd name="connsiteX6658" fmla="*/ 2338068 w 9711199"/>
              <a:gd name="connsiteY6658" fmla="*/ 276193 h 276193"/>
              <a:gd name="connsiteX6659" fmla="*/ 2328543 w 9711199"/>
              <a:gd name="connsiteY6659" fmla="*/ 266668 h 276193"/>
              <a:gd name="connsiteX6660" fmla="*/ 2319018 w 9711199"/>
              <a:gd name="connsiteY6660" fmla="*/ 276193 h 276193"/>
              <a:gd name="connsiteX6661" fmla="*/ 2309401 w 9711199"/>
              <a:gd name="connsiteY6661" fmla="*/ 266577 h 276193"/>
              <a:gd name="connsiteX6662" fmla="*/ 2318926 w 9711199"/>
              <a:gd name="connsiteY6662" fmla="*/ 257052 h 276193"/>
              <a:gd name="connsiteX6663" fmla="*/ 2303915 w 9711199"/>
              <a:gd name="connsiteY6663" fmla="*/ 242041 h 276193"/>
              <a:gd name="connsiteX6664" fmla="*/ 2288904 w 9711199"/>
              <a:gd name="connsiteY6664" fmla="*/ 257052 h 276193"/>
              <a:gd name="connsiteX6665" fmla="*/ 2298429 w 9711199"/>
              <a:gd name="connsiteY6665" fmla="*/ 266577 h 276193"/>
              <a:gd name="connsiteX6666" fmla="*/ 2288813 w 9711199"/>
              <a:gd name="connsiteY6666" fmla="*/ 276193 h 276193"/>
              <a:gd name="connsiteX6667" fmla="*/ 2279288 w 9711199"/>
              <a:gd name="connsiteY6667" fmla="*/ 266668 h 276193"/>
              <a:gd name="connsiteX6668" fmla="*/ 2269763 w 9711199"/>
              <a:gd name="connsiteY6668" fmla="*/ 276193 h 276193"/>
              <a:gd name="connsiteX6669" fmla="*/ 2260146 w 9711199"/>
              <a:gd name="connsiteY6669" fmla="*/ 266577 h 276193"/>
              <a:gd name="connsiteX6670" fmla="*/ 2269671 w 9711199"/>
              <a:gd name="connsiteY6670" fmla="*/ 257052 h 276193"/>
              <a:gd name="connsiteX6671" fmla="*/ 2244438 w 9711199"/>
              <a:gd name="connsiteY6671" fmla="*/ 231818 h 276193"/>
              <a:gd name="connsiteX6672" fmla="*/ 2219204 w 9711199"/>
              <a:gd name="connsiteY6672" fmla="*/ 257052 h 276193"/>
              <a:gd name="connsiteX6673" fmla="*/ 2228729 w 9711199"/>
              <a:gd name="connsiteY6673" fmla="*/ 266577 h 276193"/>
              <a:gd name="connsiteX6674" fmla="*/ 2219113 w 9711199"/>
              <a:gd name="connsiteY6674" fmla="*/ 276193 h 276193"/>
              <a:gd name="connsiteX6675" fmla="*/ 2209587 w 9711199"/>
              <a:gd name="connsiteY6675" fmla="*/ 266668 h 276193"/>
              <a:gd name="connsiteX6676" fmla="*/ 2200062 w 9711199"/>
              <a:gd name="connsiteY6676" fmla="*/ 276193 h 276193"/>
              <a:gd name="connsiteX6677" fmla="*/ 2190446 w 9711199"/>
              <a:gd name="connsiteY6677" fmla="*/ 266577 h 276193"/>
              <a:gd name="connsiteX6678" fmla="*/ 2199971 w 9711199"/>
              <a:gd name="connsiteY6678" fmla="*/ 257052 h 276193"/>
              <a:gd name="connsiteX6679" fmla="*/ 2184960 w 9711199"/>
              <a:gd name="connsiteY6679" fmla="*/ 242041 h 276193"/>
              <a:gd name="connsiteX6680" fmla="*/ 2169949 w 9711199"/>
              <a:gd name="connsiteY6680" fmla="*/ 257052 h 276193"/>
              <a:gd name="connsiteX6681" fmla="*/ 2179474 w 9711199"/>
              <a:gd name="connsiteY6681" fmla="*/ 266577 h 276193"/>
              <a:gd name="connsiteX6682" fmla="*/ 2169858 w 9711199"/>
              <a:gd name="connsiteY6682" fmla="*/ 276193 h 276193"/>
              <a:gd name="connsiteX6683" fmla="*/ 2160332 w 9711199"/>
              <a:gd name="connsiteY6683" fmla="*/ 266668 h 276193"/>
              <a:gd name="connsiteX6684" fmla="*/ 2150807 w 9711199"/>
              <a:gd name="connsiteY6684" fmla="*/ 276193 h 276193"/>
              <a:gd name="connsiteX6685" fmla="*/ 2141191 w 9711199"/>
              <a:gd name="connsiteY6685" fmla="*/ 266577 h 276193"/>
              <a:gd name="connsiteX6686" fmla="*/ 2150716 w 9711199"/>
              <a:gd name="connsiteY6686" fmla="*/ 257052 h 276193"/>
              <a:gd name="connsiteX6687" fmla="*/ 2125483 w 9711199"/>
              <a:gd name="connsiteY6687" fmla="*/ 231818 h 276193"/>
              <a:gd name="connsiteX6688" fmla="*/ 2100248 w 9711199"/>
              <a:gd name="connsiteY6688" fmla="*/ 257052 h 276193"/>
              <a:gd name="connsiteX6689" fmla="*/ 2109773 w 9711199"/>
              <a:gd name="connsiteY6689" fmla="*/ 266577 h 276193"/>
              <a:gd name="connsiteX6690" fmla="*/ 2100157 w 9711199"/>
              <a:gd name="connsiteY6690" fmla="*/ 276193 h 276193"/>
              <a:gd name="connsiteX6691" fmla="*/ 2090633 w 9711199"/>
              <a:gd name="connsiteY6691" fmla="*/ 266668 h 276193"/>
              <a:gd name="connsiteX6692" fmla="*/ 2081108 w 9711199"/>
              <a:gd name="connsiteY6692" fmla="*/ 276193 h 276193"/>
              <a:gd name="connsiteX6693" fmla="*/ 2071492 w 9711199"/>
              <a:gd name="connsiteY6693" fmla="*/ 266577 h 276193"/>
              <a:gd name="connsiteX6694" fmla="*/ 2081016 w 9711199"/>
              <a:gd name="connsiteY6694" fmla="*/ 257052 h 276193"/>
              <a:gd name="connsiteX6695" fmla="*/ 2066005 w 9711199"/>
              <a:gd name="connsiteY6695" fmla="*/ 242040 h 276193"/>
              <a:gd name="connsiteX6696" fmla="*/ 2050994 w 9711199"/>
              <a:gd name="connsiteY6696" fmla="*/ 257052 h 276193"/>
              <a:gd name="connsiteX6697" fmla="*/ 2060519 w 9711199"/>
              <a:gd name="connsiteY6697" fmla="*/ 266577 h 276193"/>
              <a:gd name="connsiteX6698" fmla="*/ 2050903 w 9711199"/>
              <a:gd name="connsiteY6698" fmla="*/ 276193 h 276193"/>
              <a:gd name="connsiteX6699" fmla="*/ 2041378 w 9711199"/>
              <a:gd name="connsiteY6699" fmla="*/ 266668 h 276193"/>
              <a:gd name="connsiteX6700" fmla="*/ 2031853 w 9711199"/>
              <a:gd name="connsiteY6700" fmla="*/ 276193 h 276193"/>
              <a:gd name="connsiteX6701" fmla="*/ 2022237 w 9711199"/>
              <a:gd name="connsiteY6701" fmla="*/ 266577 h 276193"/>
              <a:gd name="connsiteX6702" fmla="*/ 2031762 w 9711199"/>
              <a:gd name="connsiteY6702" fmla="*/ 257052 h 276193"/>
              <a:gd name="connsiteX6703" fmla="*/ 2006529 w 9711199"/>
              <a:gd name="connsiteY6703" fmla="*/ 231818 h 276193"/>
              <a:gd name="connsiteX6704" fmla="*/ 1981295 w 9711199"/>
              <a:gd name="connsiteY6704" fmla="*/ 257052 h 276193"/>
              <a:gd name="connsiteX6705" fmla="*/ 1990821 w 9711199"/>
              <a:gd name="connsiteY6705" fmla="*/ 266577 h 276193"/>
              <a:gd name="connsiteX6706" fmla="*/ 1981204 w 9711199"/>
              <a:gd name="connsiteY6706" fmla="*/ 276193 h 276193"/>
              <a:gd name="connsiteX6707" fmla="*/ 1971679 w 9711199"/>
              <a:gd name="connsiteY6707" fmla="*/ 266668 h 276193"/>
              <a:gd name="connsiteX6708" fmla="*/ 1962154 w 9711199"/>
              <a:gd name="connsiteY6708" fmla="*/ 276193 h 276193"/>
              <a:gd name="connsiteX6709" fmla="*/ 1952538 w 9711199"/>
              <a:gd name="connsiteY6709" fmla="*/ 266577 h 276193"/>
              <a:gd name="connsiteX6710" fmla="*/ 1962063 w 9711199"/>
              <a:gd name="connsiteY6710" fmla="*/ 257052 h 276193"/>
              <a:gd name="connsiteX6711" fmla="*/ 1947051 w 9711199"/>
              <a:gd name="connsiteY6711" fmla="*/ 242041 h 276193"/>
              <a:gd name="connsiteX6712" fmla="*/ 1932040 w 9711199"/>
              <a:gd name="connsiteY6712" fmla="*/ 257052 h 276193"/>
              <a:gd name="connsiteX6713" fmla="*/ 1941566 w 9711199"/>
              <a:gd name="connsiteY6713" fmla="*/ 266577 h 276193"/>
              <a:gd name="connsiteX6714" fmla="*/ 1931950 w 9711199"/>
              <a:gd name="connsiteY6714" fmla="*/ 276193 h 276193"/>
              <a:gd name="connsiteX6715" fmla="*/ 1922425 w 9711199"/>
              <a:gd name="connsiteY6715" fmla="*/ 266668 h 276193"/>
              <a:gd name="connsiteX6716" fmla="*/ 1912899 w 9711199"/>
              <a:gd name="connsiteY6716" fmla="*/ 276193 h 276193"/>
              <a:gd name="connsiteX6717" fmla="*/ 1903283 w 9711199"/>
              <a:gd name="connsiteY6717" fmla="*/ 266577 h 276193"/>
              <a:gd name="connsiteX6718" fmla="*/ 1912808 w 9711199"/>
              <a:gd name="connsiteY6718" fmla="*/ 257052 h 276193"/>
              <a:gd name="connsiteX6719" fmla="*/ 1887574 w 9711199"/>
              <a:gd name="connsiteY6719" fmla="*/ 231817 h 276193"/>
              <a:gd name="connsiteX6720" fmla="*/ 1862339 w 9711199"/>
              <a:gd name="connsiteY6720" fmla="*/ 257052 h 276193"/>
              <a:gd name="connsiteX6721" fmla="*/ 1871864 w 9711199"/>
              <a:gd name="connsiteY6721" fmla="*/ 266577 h 276193"/>
              <a:gd name="connsiteX6722" fmla="*/ 1862248 w 9711199"/>
              <a:gd name="connsiteY6722" fmla="*/ 276193 h 276193"/>
              <a:gd name="connsiteX6723" fmla="*/ 1852723 w 9711199"/>
              <a:gd name="connsiteY6723" fmla="*/ 266668 h 276193"/>
              <a:gd name="connsiteX6724" fmla="*/ 1843198 w 9711199"/>
              <a:gd name="connsiteY6724" fmla="*/ 276193 h 276193"/>
              <a:gd name="connsiteX6725" fmla="*/ 1833582 w 9711199"/>
              <a:gd name="connsiteY6725" fmla="*/ 266577 h 276193"/>
              <a:gd name="connsiteX6726" fmla="*/ 1843107 w 9711199"/>
              <a:gd name="connsiteY6726" fmla="*/ 257052 h 276193"/>
              <a:gd name="connsiteX6727" fmla="*/ 1828096 w 9711199"/>
              <a:gd name="connsiteY6727" fmla="*/ 242041 h 276193"/>
              <a:gd name="connsiteX6728" fmla="*/ 1813084 w 9711199"/>
              <a:gd name="connsiteY6728" fmla="*/ 257052 h 276193"/>
              <a:gd name="connsiteX6729" fmla="*/ 1822609 w 9711199"/>
              <a:gd name="connsiteY6729" fmla="*/ 266577 h 276193"/>
              <a:gd name="connsiteX6730" fmla="*/ 1812993 w 9711199"/>
              <a:gd name="connsiteY6730" fmla="*/ 276193 h 276193"/>
              <a:gd name="connsiteX6731" fmla="*/ 1803468 w 9711199"/>
              <a:gd name="connsiteY6731" fmla="*/ 266668 h 276193"/>
              <a:gd name="connsiteX6732" fmla="*/ 1793943 w 9711199"/>
              <a:gd name="connsiteY6732" fmla="*/ 276193 h 276193"/>
              <a:gd name="connsiteX6733" fmla="*/ 1784327 w 9711199"/>
              <a:gd name="connsiteY6733" fmla="*/ 266577 h 276193"/>
              <a:gd name="connsiteX6734" fmla="*/ 1793852 w 9711199"/>
              <a:gd name="connsiteY6734" fmla="*/ 257052 h 276193"/>
              <a:gd name="connsiteX6735" fmla="*/ 1768618 w 9711199"/>
              <a:gd name="connsiteY6735" fmla="*/ 231818 h 276193"/>
              <a:gd name="connsiteX6736" fmla="*/ 1743385 w 9711199"/>
              <a:gd name="connsiteY6736" fmla="*/ 257052 h 276193"/>
              <a:gd name="connsiteX6737" fmla="*/ 1752911 w 9711199"/>
              <a:gd name="connsiteY6737" fmla="*/ 266577 h 276193"/>
              <a:gd name="connsiteX6738" fmla="*/ 1743294 w 9711199"/>
              <a:gd name="connsiteY6738" fmla="*/ 276193 h 276193"/>
              <a:gd name="connsiteX6739" fmla="*/ 1733769 w 9711199"/>
              <a:gd name="connsiteY6739" fmla="*/ 266668 h 276193"/>
              <a:gd name="connsiteX6740" fmla="*/ 1724244 w 9711199"/>
              <a:gd name="connsiteY6740" fmla="*/ 276193 h 276193"/>
              <a:gd name="connsiteX6741" fmla="*/ 1714627 w 9711199"/>
              <a:gd name="connsiteY6741" fmla="*/ 266577 h 276193"/>
              <a:gd name="connsiteX6742" fmla="*/ 1724153 w 9711199"/>
              <a:gd name="connsiteY6742" fmla="*/ 257052 h 276193"/>
              <a:gd name="connsiteX6743" fmla="*/ 1709142 w 9711199"/>
              <a:gd name="connsiteY6743" fmla="*/ 242041 h 276193"/>
              <a:gd name="connsiteX6744" fmla="*/ 1694130 w 9711199"/>
              <a:gd name="connsiteY6744" fmla="*/ 257052 h 276193"/>
              <a:gd name="connsiteX6745" fmla="*/ 1703656 w 9711199"/>
              <a:gd name="connsiteY6745" fmla="*/ 266577 h 276193"/>
              <a:gd name="connsiteX6746" fmla="*/ 1694039 w 9711199"/>
              <a:gd name="connsiteY6746" fmla="*/ 276193 h 276193"/>
              <a:gd name="connsiteX6747" fmla="*/ 1684514 w 9711199"/>
              <a:gd name="connsiteY6747" fmla="*/ 266668 h 276193"/>
              <a:gd name="connsiteX6748" fmla="*/ 1674989 w 9711199"/>
              <a:gd name="connsiteY6748" fmla="*/ 276193 h 276193"/>
              <a:gd name="connsiteX6749" fmla="*/ 1665373 w 9711199"/>
              <a:gd name="connsiteY6749" fmla="*/ 266577 h 276193"/>
              <a:gd name="connsiteX6750" fmla="*/ 1674898 w 9711199"/>
              <a:gd name="connsiteY6750" fmla="*/ 257052 h 276193"/>
              <a:gd name="connsiteX6751" fmla="*/ 1649663 w 9711199"/>
              <a:gd name="connsiteY6751" fmla="*/ 231817 h 276193"/>
              <a:gd name="connsiteX6752" fmla="*/ 1624429 w 9711199"/>
              <a:gd name="connsiteY6752" fmla="*/ 257052 h 276193"/>
              <a:gd name="connsiteX6753" fmla="*/ 1633954 w 9711199"/>
              <a:gd name="connsiteY6753" fmla="*/ 266577 h 276193"/>
              <a:gd name="connsiteX6754" fmla="*/ 1624338 w 9711199"/>
              <a:gd name="connsiteY6754" fmla="*/ 276193 h 276193"/>
              <a:gd name="connsiteX6755" fmla="*/ 1614812 w 9711199"/>
              <a:gd name="connsiteY6755" fmla="*/ 266668 h 276193"/>
              <a:gd name="connsiteX6756" fmla="*/ 1605287 w 9711199"/>
              <a:gd name="connsiteY6756" fmla="*/ 276193 h 276193"/>
              <a:gd name="connsiteX6757" fmla="*/ 1595671 w 9711199"/>
              <a:gd name="connsiteY6757" fmla="*/ 266577 h 276193"/>
              <a:gd name="connsiteX6758" fmla="*/ 1605196 w 9711199"/>
              <a:gd name="connsiteY6758" fmla="*/ 257052 h 276193"/>
              <a:gd name="connsiteX6759" fmla="*/ 1590185 w 9711199"/>
              <a:gd name="connsiteY6759" fmla="*/ 242041 h 276193"/>
              <a:gd name="connsiteX6760" fmla="*/ 1575174 w 9711199"/>
              <a:gd name="connsiteY6760" fmla="*/ 257052 h 276193"/>
              <a:gd name="connsiteX6761" fmla="*/ 1584699 w 9711199"/>
              <a:gd name="connsiteY6761" fmla="*/ 266577 h 276193"/>
              <a:gd name="connsiteX6762" fmla="*/ 1575083 w 9711199"/>
              <a:gd name="connsiteY6762" fmla="*/ 276193 h 276193"/>
              <a:gd name="connsiteX6763" fmla="*/ 1565558 w 9711199"/>
              <a:gd name="connsiteY6763" fmla="*/ 266668 h 276193"/>
              <a:gd name="connsiteX6764" fmla="*/ 1556032 w 9711199"/>
              <a:gd name="connsiteY6764" fmla="*/ 276193 h 276193"/>
              <a:gd name="connsiteX6765" fmla="*/ 1546416 w 9711199"/>
              <a:gd name="connsiteY6765" fmla="*/ 266577 h 276193"/>
              <a:gd name="connsiteX6766" fmla="*/ 1555941 w 9711199"/>
              <a:gd name="connsiteY6766" fmla="*/ 257052 h 276193"/>
              <a:gd name="connsiteX6767" fmla="*/ 1530708 w 9711199"/>
              <a:gd name="connsiteY6767" fmla="*/ 231818 h 276193"/>
              <a:gd name="connsiteX6768" fmla="*/ 1505475 w 9711199"/>
              <a:gd name="connsiteY6768" fmla="*/ 257052 h 276193"/>
              <a:gd name="connsiteX6769" fmla="*/ 1515000 w 9711199"/>
              <a:gd name="connsiteY6769" fmla="*/ 266577 h 276193"/>
              <a:gd name="connsiteX6770" fmla="*/ 1505383 w 9711199"/>
              <a:gd name="connsiteY6770" fmla="*/ 276193 h 276193"/>
              <a:gd name="connsiteX6771" fmla="*/ 1495858 w 9711199"/>
              <a:gd name="connsiteY6771" fmla="*/ 266668 h 276193"/>
              <a:gd name="connsiteX6772" fmla="*/ 1486333 w 9711199"/>
              <a:gd name="connsiteY6772" fmla="*/ 276193 h 276193"/>
              <a:gd name="connsiteX6773" fmla="*/ 1476718 w 9711199"/>
              <a:gd name="connsiteY6773" fmla="*/ 266577 h 276193"/>
              <a:gd name="connsiteX6774" fmla="*/ 1486243 w 9711199"/>
              <a:gd name="connsiteY6774" fmla="*/ 257052 h 276193"/>
              <a:gd name="connsiteX6775" fmla="*/ 1471231 w 9711199"/>
              <a:gd name="connsiteY6775" fmla="*/ 242041 h 276193"/>
              <a:gd name="connsiteX6776" fmla="*/ 1456220 w 9711199"/>
              <a:gd name="connsiteY6776" fmla="*/ 257052 h 276193"/>
              <a:gd name="connsiteX6777" fmla="*/ 1465745 w 9711199"/>
              <a:gd name="connsiteY6777" fmla="*/ 266577 h 276193"/>
              <a:gd name="connsiteX6778" fmla="*/ 1456129 w 9711199"/>
              <a:gd name="connsiteY6778" fmla="*/ 276193 h 276193"/>
              <a:gd name="connsiteX6779" fmla="*/ 1446603 w 9711199"/>
              <a:gd name="connsiteY6779" fmla="*/ 266668 h 276193"/>
              <a:gd name="connsiteX6780" fmla="*/ 1437078 w 9711199"/>
              <a:gd name="connsiteY6780" fmla="*/ 276193 h 276193"/>
              <a:gd name="connsiteX6781" fmla="*/ 1427463 w 9711199"/>
              <a:gd name="connsiteY6781" fmla="*/ 266577 h 276193"/>
              <a:gd name="connsiteX6782" fmla="*/ 1436988 w 9711199"/>
              <a:gd name="connsiteY6782" fmla="*/ 257052 h 276193"/>
              <a:gd name="connsiteX6783" fmla="*/ 1411753 w 9711199"/>
              <a:gd name="connsiteY6783" fmla="*/ 231817 h 276193"/>
              <a:gd name="connsiteX6784" fmla="*/ 1386518 w 9711199"/>
              <a:gd name="connsiteY6784" fmla="*/ 257052 h 276193"/>
              <a:gd name="connsiteX6785" fmla="*/ 1396043 w 9711199"/>
              <a:gd name="connsiteY6785" fmla="*/ 266577 h 276193"/>
              <a:gd name="connsiteX6786" fmla="*/ 1386428 w 9711199"/>
              <a:gd name="connsiteY6786" fmla="*/ 276193 h 276193"/>
              <a:gd name="connsiteX6787" fmla="*/ 1376903 w 9711199"/>
              <a:gd name="connsiteY6787" fmla="*/ 266668 h 276193"/>
              <a:gd name="connsiteX6788" fmla="*/ 1367377 w 9711199"/>
              <a:gd name="connsiteY6788" fmla="*/ 276193 h 276193"/>
              <a:gd name="connsiteX6789" fmla="*/ 1357761 w 9711199"/>
              <a:gd name="connsiteY6789" fmla="*/ 266577 h 276193"/>
              <a:gd name="connsiteX6790" fmla="*/ 1367286 w 9711199"/>
              <a:gd name="connsiteY6790" fmla="*/ 257052 h 276193"/>
              <a:gd name="connsiteX6791" fmla="*/ 1352275 w 9711199"/>
              <a:gd name="connsiteY6791" fmla="*/ 242041 h 276193"/>
              <a:gd name="connsiteX6792" fmla="*/ 1337263 w 9711199"/>
              <a:gd name="connsiteY6792" fmla="*/ 257052 h 276193"/>
              <a:gd name="connsiteX6793" fmla="*/ 1346789 w 9711199"/>
              <a:gd name="connsiteY6793" fmla="*/ 266577 h 276193"/>
              <a:gd name="connsiteX6794" fmla="*/ 1337173 w 9711199"/>
              <a:gd name="connsiteY6794" fmla="*/ 276193 h 276193"/>
              <a:gd name="connsiteX6795" fmla="*/ 1327648 w 9711199"/>
              <a:gd name="connsiteY6795" fmla="*/ 266668 h 276193"/>
              <a:gd name="connsiteX6796" fmla="*/ 1318122 w 9711199"/>
              <a:gd name="connsiteY6796" fmla="*/ 276193 h 276193"/>
              <a:gd name="connsiteX6797" fmla="*/ 1308506 w 9711199"/>
              <a:gd name="connsiteY6797" fmla="*/ 266577 h 276193"/>
              <a:gd name="connsiteX6798" fmla="*/ 1318031 w 9711199"/>
              <a:gd name="connsiteY6798" fmla="*/ 257052 h 276193"/>
              <a:gd name="connsiteX6799" fmla="*/ 1292798 w 9711199"/>
              <a:gd name="connsiteY6799" fmla="*/ 231818 h 276193"/>
              <a:gd name="connsiteX6800" fmla="*/ 1267565 w 9711199"/>
              <a:gd name="connsiteY6800" fmla="*/ 257052 h 276193"/>
              <a:gd name="connsiteX6801" fmla="*/ 1277090 w 9711199"/>
              <a:gd name="connsiteY6801" fmla="*/ 266577 h 276193"/>
              <a:gd name="connsiteX6802" fmla="*/ 1267474 w 9711199"/>
              <a:gd name="connsiteY6802" fmla="*/ 276193 h 276193"/>
              <a:gd name="connsiteX6803" fmla="*/ 1257949 w 9711199"/>
              <a:gd name="connsiteY6803" fmla="*/ 266668 h 276193"/>
              <a:gd name="connsiteX6804" fmla="*/ 1248423 w 9711199"/>
              <a:gd name="connsiteY6804" fmla="*/ 276193 h 276193"/>
              <a:gd name="connsiteX6805" fmla="*/ 1238808 w 9711199"/>
              <a:gd name="connsiteY6805" fmla="*/ 266577 h 276193"/>
              <a:gd name="connsiteX6806" fmla="*/ 1248333 w 9711199"/>
              <a:gd name="connsiteY6806" fmla="*/ 257052 h 276193"/>
              <a:gd name="connsiteX6807" fmla="*/ 1233321 w 9711199"/>
              <a:gd name="connsiteY6807" fmla="*/ 242041 h 276193"/>
              <a:gd name="connsiteX6808" fmla="*/ 1218310 w 9711199"/>
              <a:gd name="connsiteY6808" fmla="*/ 257052 h 276193"/>
              <a:gd name="connsiteX6809" fmla="*/ 1227835 w 9711199"/>
              <a:gd name="connsiteY6809" fmla="*/ 266577 h 276193"/>
              <a:gd name="connsiteX6810" fmla="*/ 1218219 w 9711199"/>
              <a:gd name="connsiteY6810" fmla="*/ 276193 h 276193"/>
              <a:gd name="connsiteX6811" fmla="*/ 1208694 w 9711199"/>
              <a:gd name="connsiteY6811" fmla="*/ 266668 h 276193"/>
              <a:gd name="connsiteX6812" fmla="*/ 1199168 w 9711199"/>
              <a:gd name="connsiteY6812" fmla="*/ 276193 h 276193"/>
              <a:gd name="connsiteX6813" fmla="*/ 1189553 w 9711199"/>
              <a:gd name="connsiteY6813" fmla="*/ 266577 h 276193"/>
              <a:gd name="connsiteX6814" fmla="*/ 1199078 w 9711199"/>
              <a:gd name="connsiteY6814" fmla="*/ 257052 h 276193"/>
              <a:gd name="connsiteX6815" fmla="*/ 1173843 w 9711199"/>
              <a:gd name="connsiteY6815" fmla="*/ 231817 h 276193"/>
              <a:gd name="connsiteX6816" fmla="*/ 1148609 w 9711199"/>
              <a:gd name="connsiteY6816" fmla="*/ 257051 h 276193"/>
              <a:gd name="connsiteX6817" fmla="*/ 1158135 w 9711199"/>
              <a:gd name="connsiteY6817" fmla="*/ 266577 h 276193"/>
              <a:gd name="connsiteX6818" fmla="*/ 1148519 w 9711199"/>
              <a:gd name="connsiteY6818" fmla="*/ 276193 h 276193"/>
              <a:gd name="connsiteX6819" fmla="*/ 1138993 w 9711199"/>
              <a:gd name="connsiteY6819" fmla="*/ 266667 h 276193"/>
              <a:gd name="connsiteX6820" fmla="*/ 1129467 w 9711199"/>
              <a:gd name="connsiteY6820" fmla="*/ 276193 h 276193"/>
              <a:gd name="connsiteX6821" fmla="*/ 1119851 w 9711199"/>
              <a:gd name="connsiteY6821" fmla="*/ 266577 h 276193"/>
              <a:gd name="connsiteX6822" fmla="*/ 1129376 w 9711199"/>
              <a:gd name="connsiteY6822" fmla="*/ 257051 h 276193"/>
              <a:gd name="connsiteX6823" fmla="*/ 1114365 w 9711199"/>
              <a:gd name="connsiteY6823" fmla="*/ 242040 h 276193"/>
              <a:gd name="connsiteX6824" fmla="*/ 1099354 w 9711199"/>
              <a:gd name="connsiteY6824" fmla="*/ 257051 h 276193"/>
              <a:gd name="connsiteX6825" fmla="*/ 1108880 w 9711199"/>
              <a:gd name="connsiteY6825" fmla="*/ 266577 h 276193"/>
              <a:gd name="connsiteX6826" fmla="*/ 1099264 w 9711199"/>
              <a:gd name="connsiteY6826" fmla="*/ 276193 h 276193"/>
              <a:gd name="connsiteX6827" fmla="*/ 1089738 w 9711199"/>
              <a:gd name="connsiteY6827" fmla="*/ 266667 h 276193"/>
              <a:gd name="connsiteX6828" fmla="*/ 1080212 w 9711199"/>
              <a:gd name="connsiteY6828" fmla="*/ 276193 h 276193"/>
              <a:gd name="connsiteX6829" fmla="*/ 1070596 w 9711199"/>
              <a:gd name="connsiteY6829" fmla="*/ 266577 h 276193"/>
              <a:gd name="connsiteX6830" fmla="*/ 1080122 w 9711199"/>
              <a:gd name="connsiteY6830" fmla="*/ 257051 h 276193"/>
              <a:gd name="connsiteX6831" fmla="*/ 1054889 w 9711199"/>
              <a:gd name="connsiteY6831" fmla="*/ 231818 h 276193"/>
              <a:gd name="connsiteX6832" fmla="*/ 1029655 w 9711199"/>
              <a:gd name="connsiteY6832" fmla="*/ 257052 h 276193"/>
              <a:gd name="connsiteX6833" fmla="*/ 1039179 w 9711199"/>
              <a:gd name="connsiteY6833" fmla="*/ 266577 h 276193"/>
              <a:gd name="connsiteX6834" fmla="*/ 1029564 w 9711199"/>
              <a:gd name="connsiteY6834" fmla="*/ 276193 h 276193"/>
              <a:gd name="connsiteX6835" fmla="*/ 1020038 w 9711199"/>
              <a:gd name="connsiteY6835" fmla="*/ 266668 h 276193"/>
              <a:gd name="connsiteX6836" fmla="*/ 1010513 w 9711199"/>
              <a:gd name="connsiteY6836" fmla="*/ 276193 h 276193"/>
              <a:gd name="connsiteX6837" fmla="*/ 1000897 w 9711199"/>
              <a:gd name="connsiteY6837" fmla="*/ 266577 h 276193"/>
              <a:gd name="connsiteX6838" fmla="*/ 1010422 w 9711199"/>
              <a:gd name="connsiteY6838" fmla="*/ 257052 h 276193"/>
              <a:gd name="connsiteX6839" fmla="*/ 995411 w 9711199"/>
              <a:gd name="connsiteY6839" fmla="*/ 242041 h 276193"/>
              <a:gd name="connsiteX6840" fmla="*/ 980400 w 9711199"/>
              <a:gd name="connsiteY6840" fmla="*/ 257052 h 276193"/>
              <a:gd name="connsiteX6841" fmla="*/ 989925 w 9711199"/>
              <a:gd name="connsiteY6841" fmla="*/ 266577 h 276193"/>
              <a:gd name="connsiteX6842" fmla="*/ 980309 w 9711199"/>
              <a:gd name="connsiteY6842" fmla="*/ 276193 h 276193"/>
              <a:gd name="connsiteX6843" fmla="*/ 970783 w 9711199"/>
              <a:gd name="connsiteY6843" fmla="*/ 266668 h 276193"/>
              <a:gd name="connsiteX6844" fmla="*/ 961259 w 9711199"/>
              <a:gd name="connsiteY6844" fmla="*/ 276193 h 276193"/>
              <a:gd name="connsiteX6845" fmla="*/ 951642 w 9711199"/>
              <a:gd name="connsiteY6845" fmla="*/ 266577 h 276193"/>
              <a:gd name="connsiteX6846" fmla="*/ 961167 w 9711199"/>
              <a:gd name="connsiteY6846" fmla="*/ 257052 h 276193"/>
              <a:gd name="connsiteX6847" fmla="*/ 935933 w 9711199"/>
              <a:gd name="connsiteY6847" fmla="*/ 231818 h 276193"/>
              <a:gd name="connsiteX6848" fmla="*/ 910699 w 9711199"/>
              <a:gd name="connsiteY6848" fmla="*/ 257052 h 276193"/>
              <a:gd name="connsiteX6849" fmla="*/ 920224 w 9711199"/>
              <a:gd name="connsiteY6849" fmla="*/ 266577 h 276193"/>
              <a:gd name="connsiteX6850" fmla="*/ 910608 w 9711199"/>
              <a:gd name="connsiteY6850" fmla="*/ 276193 h 276193"/>
              <a:gd name="connsiteX6851" fmla="*/ 901083 w 9711199"/>
              <a:gd name="connsiteY6851" fmla="*/ 266668 h 276193"/>
              <a:gd name="connsiteX6852" fmla="*/ 891558 w 9711199"/>
              <a:gd name="connsiteY6852" fmla="*/ 276193 h 276193"/>
              <a:gd name="connsiteX6853" fmla="*/ 881941 w 9711199"/>
              <a:gd name="connsiteY6853" fmla="*/ 266577 h 276193"/>
              <a:gd name="connsiteX6854" fmla="*/ 891467 w 9711199"/>
              <a:gd name="connsiteY6854" fmla="*/ 257052 h 276193"/>
              <a:gd name="connsiteX6855" fmla="*/ 876455 w 9711199"/>
              <a:gd name="connsiteY6855" fmla="*/ 242041 h 276193"/>
              <a:gd name="connsiteX6856" fmla="*/ 861444 w 9711199"/>
              <a:gd name="connsiteY6856" fmla="*/ 257052 h 276193"/>
              <a:gd name="connsiteX6857" fmla="*/ 870969 w 9711199"/>
              <a:gd name="connsiteY6857" fmla="*/ 266577 h 276193"/>
              <a:gd name="connsiteX6858" fmla="*/ 861353 w 9711199"/>
              <a:gd name="connsiteY6858" fmla="*/ 276193 h 276193"/>
              <a:gd name="connsiteX6859" fmla="*/ 851828 w 9711199"/>
              <a:gd name="connsiteY6859" fmla="*/ 266668 h 276193"/>
              <a:gd name="connsiteX6860" fmla="*/ 842303 w 9711199"/>
              <a:gd name="connsiteY6860" fmla="*/ 276193 h 276193"/>
              <a:gd name="connsiteX6861" fmla="*/ 832687 w 9711199"/>
              <a:gd name="connsiteY6861" fmla="*/ 266577 h 276193"/>
              <a:gd name="connsiteX6862" fmla="*/ 842212 w 9711199"/>
              <a:gd name="connsiteY6862" fmla="*/ 257052 h 276193"/>
              <a:gd name="connsiteX6863" fmla="*/ 816978 w 9711199"/>
              <a:gd name="connsiteY6863" fmla="*/ 231818 h 276193"/>
              <a:gd name="connsiteX6864" fmla="*/ 791743 w 9711199"/>
              <a:gd name="connsiteY6864" fmla="*/ 257052 h 276193"/>
              <a:gd name="connsiteX6865" fmla="*/ 801269 w 9711199"/>
              <a:gd name="connsiteY6865" fmla="*/ 266577 h 276193"/>
              <a:gd name="connsiteX6866" fmla="*/ 791653 w 9711199"/>
              <a:gd name="connsiteY6866" fmla="*/ 276193 h 276193"/>
              <a:gd name="connsiteX6867" fmla="*/ 782127 w 9711199"/>
              <a:gd name="connsiteY6867" fmla="*/ 266668 h 276193"/>
              <a:gd name="connsiteX6868" fmla="*/ 772602 w 9711199"/>
              <a:gd name="connsiteY6868" fmla="*/ 276193 h 276193"/>
              <a:gd name="connsiteX6869" fmla="*/ 762986 w 9711199"/>
              <a:gd name="connsiteY6869" fmla="*/ 266577 h 276193"/>
              <a:gd name="connsiteX6870" fmla="*/ 772511 w 9711199"/>
              <a:gd name="connsiteY6870" fmla="*/ 257052 h 276193"/>
              <a:gd name="connsiteX6871" fmla="*/ 757500 w 9711199"/>
              <a:gd name="connsiteY6871" fmla="*/ 242041 h 276193"/>
              <a:gd name="connsiteX6872" fmla="*/ 742488 w 9711199"/>
              <a:gd name="connsiteY6872" fmla="*/ 257052 h 276193"/>
              <a:gd name="connsiteX6873" fmla="*/ 752014 w 9711199"/>
              <a:gd name="connsiteY6873" fmla="*/ 266577 h 276193"/>
              <a:gd name="connsiteX6874" fmla="*/ 742398 w 9711199"/>
              <a:gd name="connsiteY6874" fmla="*/ 276193 h 276193"/>
              <a:gd name="connsiteX6875" fmla="*/ 732872 w 9711199"/>
              <a:gd name="connsiteY6875" fmla="*/ 266668 h 276193"/>
              <a:gd name="connsiteX6876" fmla="*/ 723347 w 9711199"/>
              <a:gd name="connsiteY6876" fmla="*/ 276193 h 276193"/>
              <a:gd name="connsiteX6877" fmla="*/ 713731 w 9711199"/>
              <a:gd name="connsiteY6877" fmla="*/ 266577 h 276193"/>
              <a:gd name="connsiteX6878" fmla="*/ 723257 w 9711199"/>
              <a:gd name="connsiteY6878" fmla="*/ 257052 h 276193"/>
              <a:gd name="connsiteX6879" fmla="*/ 698023 w 9711199"/>
              <a:gd name="connsiteY6879" fmla="*/ 231818 h 276193"/>
              <a:gd name="connsiteX6880" fmla="*/ 672789 w 9711199"/>
              <a:gd name="connsiteY6880" fmla="*/ 257052 h 276193"/>
              <a:gd name="connsiteX6881" fmla="*/ 682314 w 9711199"/>
              <a:gd name="connsiteY6881" fmla="*/ 266577 h 276193"/>
              <a:gd name="connsiteX6882" fmla="*/ 672698 w 9711199"/>
              <a:gd name="connsiteY6882" fmla="*/ 276193 h 276193"/>
              <a:gd name="connsiteX6883" fmla="*/ 663172 w 9711199"/>
              <a:gd name="connsiteY6883" fmla="*/ 266668 h 276193"/>
              <a:gd name="connsiteX6884" fmla="*/ 653647 w 9711199"/>
              <a:gd name="connsiteY6884" fmla="*/ 276193 h 276193"/>
              <a:gd name="connsiteX6885" fmla="*/ 644030 w 9711199"/>
              <a:gd name="connsiteY6885" fmla="*/ 266577 h 276193"/>
              <a:gd name="connsiteX6886" fmla="*/ 653556 w 9711199"/>
              <a:gd name="connsiteY6886" fmla="*/ 257052 h 276193"/>
              <a:gd name="connsiteX6887" fmla="*/ 638545 w 9711199"/>
              <a:gd name="connsiteY6887" fmla="*/ 242041 h 276193"/>
              <a:gd name="connsiteX6888" fmla="*/ 623534 w 9711199"/>
              <a:gd name="connsiteY6888" fmla="*/ 257052 h 276193"/>
              <a:gd name="connsiteX6889" fmla="*/ 633059 w 9711199"/>
              <a:gd name="connsiteY6889" fmla="*/ 266577 h 276193"/>
              <a:gd name="connsiteX6890" fmla="*/ 623443 w 9711199"/>
              <a:gd name="connsiteY6890" fmla="*/ 276193 h 276193"/>
              <a:gd name="connsiteX6891" fmla="*/ 613918 w 9711199"/>
              <a:gd name="connsiteY6891" fmla="*/ 266668 h 276193"/>
              <a:gd name="connsiteX6892" fmla="*/ 604392 w 9711199"/>
              <a:gd name="connsiteY6892" fmla="*/ 276193 h 276193"/>
              <a:gd name="connsiteX6893" fmla="*/ 594776 w 9711199"/>
              <a:gd name="connsiteY6893" fmla="*/ 266577 h 276193"/>
              <a:gd name="connsiteX6894" fmla="*/ 604301 w 9711199"/>
              <a:gd name="connsiteY6894" fmla="*/ 257052 h 276193"/>
              <a:gd name="connsiteX6895" fmla="*/ 579067 w 9711199"/>
              <a:gd name="connsiteY6895" fmla="*/ 231818 h 276193"/>
              <a:gd name="connsiteX6896" fmla="*/ 553833 w 9711199"/>
              <a:gd name="connsiteY6896" fmla="*/ 257052 h 276193"/>
              <a:gd name="connsiteX6897" fmla="*/ 563359 w 9711199"/>
              <a:gd name="connsiteY6897" fmla="*/ 266577 h 276193"/>
              <a:gd name="connsiteX6898" fmla="*/ 553742 w 9711199"/>
              <a:gd name="connsiteY6898" fmla="*/ 276193 h 276193"/>
              <a:gd name="connsiteX6899" fmla="*/ 544217 w 9711199"/>
              <a:gd name="connsiteY6899" fmla="*/ 266668 h 276193"/>
              <a:gd name="connsiteX6900" fmla="*/ 534692 w 9711199"/>
              <a:gd name="connsiteY6900" fmla="*/ 276193 h 276193"/>
              <a:gd name="connsiteX6901" fmla="*/ 525075 w 9711199"/>
              <a:gd name="connsiteY6901" fmla="*/ 266577 h 276193"/>
              <a:gd name="connsiteX6902" fmla="*/ 534601 w 9711199"/>
              <a:gd name="connsiteY6902" fmla="*/ 257052 h 276193"/>
              <a:gd name="connsiteX6903" fmla="*/ 519590 w 9711199"/>
              <a:gd name="connsiteY6903" fmla="*/ 242041 h 276193"/>
              <a:gd name="connsiteX6904" fmla="*/ 504578 w 9711199"/>
              <a:gd name="connsiteY6904" fmla="*/ 257052 h 276193"/>
              <a:gd name="connsiteX6905" fmla="*/ 514104 w 9711199"/>
              <a:gd name="connsiteY6905" fmla="*/ 266577 h 276193"/>
              <a:gd name="connsiteX6906" fmla="*/ 504487 w 9711199"/>
              <a:gd name="connsiteY6906" fmla="*/ 276193 h 276193"/>
              <a:gd name="connsiteX6907" fmla="*/ 494962 w 9711199"/>
              <a:gd name="connsiteY6907" fmla="*/ 266668 h 276193"/>
              <a:gd name="connsiteX6908" fmla="*/ 485437 w 9711199"/>
              <a:gd name="connsiteY6908" fmla="*/ 276193 h 276193"/>
              <a:gd name="connsiteX6909" fmla="*/ 475821 w 9711199"/>
              <a:gd name="connsiteY6909" fmla="*/ 266577 h 276193"/>
              <a:gd name="connsiteX6910" fmla="*/ 485346 w 9711199"/>
              <a:gd name="connsiteY6910" fmla="*/ 257052 h 276193"/>
              <a:gd name="connsiteX6911" fmla="*/ 460112 w 9711199"/>
              <a:gd name="connsiteY6911" fmla="*/ 231818 h 276193"/>
              <a:gd name="connsiteX6912" fmla="*/ 434878 w 9711199"/>
              <a:gd name="connsiteY6912" fmla="*/ 257052 h 276193"/>
              <a:gd name="connsiteX6913" fmla="*/ 444403 w 9711199"/>
              <a:gd name="connsiteY6913" fmla="*/ 266577 h 276193"/>
              <a:gd name="connsiteX6914" fmla="*/ 434787 w 9711199"/>
              <a:gd name="connsiteY6914" fmla="*/ 276193 h 276193"/>
              <a:gd name="connsiteX6915" fmla="*/ 425262 w 9711199"/>
              <a:gd name="connsiteY6915" fmla="*/ 266668 h 276193"/>
              <a:gd name="connsiteX6916" fmla="*/ 415737 w 9711199"/>
              <a:gd name="connsiteY6916" fmla="*/ 276193 h 276193"/>
              <a:gd name="connsiteX6917" fmla="*/ 406120 w 9711199"/>
              <a:gd name="connsiteY6917" fmla="*/ 266577 h 276193"/>
              <a:gd name="connsiteX6918" fmla="*/ 415645 w 9711199"/>
              <a:gd name="connsiteY6918" fmla="*/ 257052 h 276193"/>
              <a:gd name="connsiteX6919" fmla="*/ 400635 w 9711199"/>
              <a:gd name="connsiteY6919" fmla="*/ 242041 h 276193"/>
              <a:gd name="connsiteX6920" fmla="*/ 385623 w 9711199"/>
              <a:gd name="connsiteY6920" fmla="*/ 257052 h 276193"/>
              <a:gd name="connsiteX6921" fmla="*/ 395148 w 9711199"/>
              <a:gd name="connsiteY6921" fmla="*/ 266577 h 276193"/>
              <a:gd name="connsiteX6922" fmla="*/ 385532 w 9711199"/>
              <a:gd name="connsiteY6922" fmla="*/ 276193 h 276193"/>
              <a:gd name="connsiteX6923" fmla="*/ 376007 w 9711199"/>
              <a:gd name="connsiteY6923" fmla="*/ 266668 h 276193"/>
              <a:gd name="connsiteX6924" fmla="*/ 366482 w 9711199"/>
              <a:gd name="connsiteY6924" fmla="*/ 276193 h 276193"/>
              <a:gd name="connsiteX6925" fmla="*/ 356865 w 9711199"/>
              <a:gd name="connsiteY6925" fmla="*/ 266577 h 276193"/>
              <a:gd name="connsiteX6926" fmla="*/ 366390 w 9711199"/>
              <a:gd name="connsiteY6926" fmla="*/ 257052 h 276193"/>
              <a:gd name="connsiteX6927" fmla="*/ 341156 w 9711199"/>
              <a:gd name="connsiteY6927" fmla="*/ 231818 h 276193"/>
              <a:gd name="connsiteX6928" fmla="*/ 315923 w 9711199"/>
              <a:gd name="connsiteY6928" fmla="*/ 257052 h 276193"/>
              <a:gd name="connsiteX6929" fmla="*/ 325448 w 9711199"/>
              <a:gd name="connsiteY6929" fmla="*/ 266577 h 276193"/>
              <a:gd name="connsiteX6930" fmla="*/ 315832 w 9711199"/>
              <a:gd name="connsiteY6930" fmla="*/ 276193 h 276193"/>
              <a:gd name="connsiteX6931" fmla="*/ 306307 w 9711199"/>
              <a:gd name="connsiteY6931" fmla="*/ 266668 h 276193"/>
              <a:gd name="connsiteX6932" fmla="*/ 296782 w 9711199"/>
              <a:gd name="connsiteY6932" fmla="*/ 276193 h 276193"/>
              <a:gd name="connsiteX6933" fmla="*/ 287165 w 9711199"/>
              <a:gd name="connsiteY6933" fmla="*/ 266577 h 276193"/>
              <a:gd name="connsiteX6934" fmla="*/ 296691 w 9711199"/>
              <a:gd name="connsiteY6934" fmla="*/ 257052 h 276193"/>
              <a:gd name="connsiteX6935" fmla="*/ 281679 w 9711199"/>
              <a:gd name="connsiteY6935" fmla="*/ 242041 h 276193"/>
              <a:gd name="connsiteX6936" fmla="*/ 266668 w 9711199"/>
              <a:gd name="connsiteY6936" fmla="*/ 257052 h 276193"/>
              <a:gd name="connsiteX6937" fmla="*/ 276193 w 9711199"/>
              <a:gd name="connsiteY6937" fmla="*/ 266577 h 276193"/>
              <a:gd name="connsiteX6938" fmla="*/ 266577 w 9711199"/>
              <a:gd name="connsiteY6938" fmla="*/ 276193 h 276193"/>
              <a:gd name="connsiteX6939" fmla="*/ 257052 w 9711199"/>
              <a:gd name="connsiteY6939" fmla="*/ 266668 h 276193"/>
              <a:gd name="connsiteX6940" fmla="*/ 247527 w 9711199"/>
              <a:gd name="connsiteY6940" fmla="*/ 276193 h 276193"/>
              <a:gd name="connsiteX6941" fmla="*/ 237911 w 9711199"/>
              <a:gd name="connsiteY6941" fmla="*/ 266577 h 276193"/>
              <a:gd name="connsiteX6942" fmla="*/ 247436 w 9711199"/>
              <a:gd name="connsiteY6942" fmla="*/ 257052 h 276193"/>
              <a:gd name="connsiteX6943" fmla="*/ 222202 w 9711199"/>
              <a:gd name="connsiteY6943" fmla="*/ 231818 h 276193"/>
              <a:gd name="connsiteX6944" fmla="*/ 177826 w 9711199"/>
              <a:gd name="connsiteY6944" fmla="*/ 276193 h 276193"/>
              <a:gd name="connsiteX6945" fmla="*/ 168210 w 9711199"/>
              <a:gd name="connsiteY6945" fmla="*/ 266577 h 276193"/>
              <a:gd name="connsiteX6946" fmla="*/ 212586 w 9711199"/>
              <a:gd name="connsiteY6946" fmla="*/ 222202 h 276193"/>
              <a:gd name="connsiteX6947" fmla="*/ 197574 w 9711199"/>
              <a:gd name="connsiteY6947" fmla="*/ 207190 h 276193"/>
              <a:gd name="connsiteX6948" fmla="*/ 128572 w 9711199"/>
              <a:gd name="connsiteY6948" fmla="*/ 276193 h 276193"/>
              <a:gd name="connsiteX6949" fmla="*/ 118955 w 9711199"/>
              <a:gd name="connsiteY6949" fmla="*/ 266577 h 276193"/>
              <a:gd name="connsiteX6950" fmla="*/ 187958 w 9711199"/>
              <a:gd name="connsiteY6950" fmla="*/ 197574 h 276193"/>
              <a:gd name="connsiteX6951" fmla="*/ 162724 w 9711199"/>
              <a:gd name="connsiteY6951" fmla="*/ 172340 h 276193"/>
              <a:gd name="connsiteX6952" fmla="*/ 58871 w 9711199"/>
              <a:gd name="connsiteY6952" fmla="*/ 276193 h 276193"/>
              <a:gd name="connsiteX6953" fmla="*/ 49255 w 9711199"/>
              <a:gd name="connsiteY6953" fmla="*/ 266577 h 276193"/>
              <a:gd name="connsiteX6954" fmla="*/ 153108 w 9711199"/>
              <a:gd name="connsiteY6954" fmla="*/ 162724 h 276193"/>
              <a:gd name="connsiteX6955" fmla="*/ 138097 w 9711199"/>
              <a:gd name="connsiteY6955" fmla="*/ 147713 h 276193"/>
              <a:gd name="connsiteX6956" fmla="*/ 9616 w 9711199"/>
              <a:gd name="connsiteY6956" fmla="*/ 276193 h 276193"/>
              <a:gd name="connsiteX6957" fmla="*/ 0 w 9711199"/>
              <a:gd name="connsiteY6957" fmla="*/ 266577 h 276193"/>
              <a:gd name="connsiteX6958" fmla="*/ 128480 w 9711199"/>
              <a:gd name="connsiteY6958" fmla="*/ 138097 h 276193"/>
              <a:gd name="connsiteX6959" fmla="*/ 0 w 9711199"/>
              <a:gd name="connsiteY6959" fmla="*/ 9616 h 276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</a:cxnLst>
            <a:rect l="l" t="t" r="r" b="b"/>
            <a:pathLst>
              <a:path w="9711199" h="276193">
                <a:moveTo>
                  <a:pt x="4915077" y="236193"/>
                </a:moveTo>
                <a:lnTo>
                  <a:pt x="4900066" y="251205"/>
                </a:lnTo>
                <a:lnTo>
                  <a:pt x="4915077" y="266216"/>
                </a:lnTo>
                <a:lnTo>
                  <a:pt x="4930089" y="251205"/>
                </a:lnTo>
                <a:close/>
                <a:moveTo>
                  <a:pt x="4796125" y="236190"/>
                </a:moveTo>
                <a:lnTo>
                  <a:pt x="4781114" y="251202"/>
                </a:lnTo>
                <a:lnTo>
                  <a:pt x="4796125" y="266213"/>
                </a:lnTo>
                <a:lnTo>
                  <a:pt x="4811136" y="251202"/>
                </a:lnTo>
                <a:close/>
                <a:moveTo>
                  <a:pt x="6777662" y="207191"/>
                </a:moveTo>
                <a:lnTo>
                  <a:pt x="6762651" y="222202"/>
                </a:lnTo>
                <a:lnTo>
                  <a:pt x="6787885" y="247436"/>
                </a:lnTo>
                <a:lnTo>
                  <a:pt x="6802896" y="232424"/>
                </a:lnTo>
                <a:close/>
                <a:moveTo>
                  <a:pt x="6728408" y="207191"/>
                </a:moveTo>
                <a:lnTo>
                  <a:pt x="6703175" y="232424"/>
                </a:lnTo>
                <a:lnTo>
                  <a:pt x="6718186" y="247436"/>
                </a:lnTo>
                <a:lnTo>
                  <a:pt x="6743419" y="222202"/>
                </a:lnTo>
                <a:close/>
                <a:moveTo>
                  <a:pt x="6539752" y="207191"/>
                </a:moveTo>
                <a:lnTo>
                  <a:pt x="6524741" y="222202"/>
                </a:lnTo>
                <a:lnTo>
                  <a:pt x="6549974" y="247436"/>
                </a:lnTo>
                <a:lnTo>
                  <a:pt x="6564985" y="232424"/>
                </a:lnTo>
                <a:close/>
                <a:moveTo>
                  <a:pt x="6490497" y="207191"/>
                </a:moveTo>
                <a:lnTo>
                  <a:pt x="6465264" y="232424"/>
                </a:lnTo>
                <a:lnTo>
                  <a:pt x="6480275" y="247436"/>
                </a:lnTo>
                <a:lnTo>
                  <a:pt x="6505509" y="222202"/>
                </a:lnTo>
                <a:close/>
                <a:moveTo>
                  <a:pt x="6301842" y="207191"/>
                </a:moveTo>
                <a:lnTo>
                  <a:pt x="6286831" y="222202"/>
                </a:lnTo>
                <a:lnTo>
                  <a:pt x="6312064" y="247436"/>
                </a:lnTo>
                <a:lnTo>
                  <a:pt x="6327075" y="232424"/>
                </a:lnTo>
                <a:close/>
                <a:moveTo>
                  <a:pt x="6252587" y="207191"/>
                </a:moveTo>
                <a:lnTo>
                  <a:pt x="6227353" y="232424"/>
                </a:lnTo>
                <a:lnTo>
                  <a:pt x="6242364" y="247436"/>
                </a:lnTo>
                <a:lnTo>
                  <a:pt x="6267598" y="222202"/>
                </a:lnTo>
                <a:close/>
                <a:moveTo>
                  <a:pt x="6063932" y="207191"/>
                </a:moveTo>
                <a:lnTo>
                  <a:pt x="6048920" y="222202"/>
                </a:lnTo>
                <a:lnTo>
                  <a:pt x="6074154" y="247436"/>
                </a:lnTo>
                <a:lnTo>
                  <a:pt x="6089165" y="232424"/>
                </a:lnTo>
                <a:close/>
                <a:moveTo>
                  <a:pt x="6014677" y="207191"/>
                </a:moveTo>
                <a:lnTo>
                  <a:pt x="5989444" y="232424"/>
                </a:lnTo>
                <a:lnTo>
                  <a:pt x="6004455" y="247436"/>
                </a:lnTo>
                <a:lnTo>
                  <a:pt x="6029689" y="222203"/>
                </a:lnTo>
                <a:close/>
                <a:moveTo>
                  <a:pt x="2031156" y="207191"/>
                </a:moveTo>
                <a:lnTo>
                  <a:pt x="2016145" y="222202"/>
                </a:lnTo>
                <a:lnTo>
                  <a:pt x="2041378" y="247436"/>
                </a:lnTo>
                <a:lnTo>
                  <a:pt x="2056389" y="232424"/>
                </a:lnTo>
                <a:close/>
                <a:moveTo>
                  <a:pt x="1981902" y="207191"/>
                </a:moveTo>
                <a:lnTo>
                  <a:pt x="1956668" y="232424"/>
                </a:lnTo>
                <a:lnTo>
                  <a:pt x="1971679" y="247436"/>
                </a:lnTo>
                <a:lnTo>
                  <a:pt x="1996913" y="222202"/>
                </a:lnTo>
                <a:close/>
                <a:moveTo>
                  <a:pt x="1793246" y="207191"/>
                </a:moveTo>
                <a:lnTo>
                  <a:pt x="1778235" y="222202"/>
                </a:lnTo>
                <a:lnTo>
                  <a:pt x="1803468" y="247436"/>
                </a:lnTo>
                <a:lnTo>
                  <a:pt x="1818479" y="232424"/>
                </a:lnTo>
                <a:close/>
                <a:moveTo>
                  <a:pt x="1743991" y="207191"/>
                </a:moveTo>
                <a:lnTo>
                  <a:pt x="1718758" y="232424"/>
                </a:lnTo>
                <a:lnTo>
                  <a:pt x="1733769" y="247436"/>
                </a:lnTo>
                <a:lnTo>
                  <a:pt x="1759003" y="222202"/>
                </a:lnTo>
                <a:close/>
                <a:moveTo>
                  <a:pt x="1555335" y="207191"/>
                </a:moveTo>
                <a:lnTo>
                  <a:pt x="1540325" y="222202"/>
                </a:lnTo>
                <a:lnTo>
                  <a:pt x="1565558" y="247436"/>
                </a:lnTo>
                <a:lnTo>
                  <a:pt x="1580569" y="232424"/>
                </a:lnTo>
                <a:close/>
                <a:moveTo>
                  <a:pt x="1506081" y="207191"/>
                </a:moveTo>
                <a:lnTo>
                  <a:pt x="1480847" y="232424"/>
                </a:lnTo>
                <a:lnTo>
                  <a:pt x="1495858" y="247436"/>
                </a:lnTo>
                <a:lnTo>
                  <a:pt x="1521092" y="222202"/>
                </a:lnTo>
                <a:close/>
                <a:moveTo>
                  <a:pt x="1317425" y="207191"/>
                </a:moveTo>
                <a:lnTo>
                  <a:pt x="1302414" y="222202"/>
                </a:lnTo>
                <a:lnTo>
                  <a:pt x="1327648" y="247436"/>
                </a:lnTo>
                <a:lnTo>
                  <a:pt x="1342659" y="232424"/>
                </a:lnTo>
                <a:close/>
                <a:moveTo>
                  <a:pt x="1268171" y="207191"/>
                </a:moveTo>
                <a:lnTo>
                  <a:pt x="1242938" y="232424"/>
                </a:lnTo>
                <a:lnTo>
                  <a:pt x="1257949" y="247436"/>
                </a:lnTo>
                <a:lnTo>
                  <a:pt x="1283183" y="222203"/>
                </a:lnTo>
                <a:close/>
                <a:moveTo>
                  <a:pt x="9394675" y="207190"/>
                </a:moveTo>
                <a:lnTo>
                  <a:pt x="9379664" y="222202"/>
                </a:lnTo>
                <a:lnTo>
                  <a:pt x="9404895" y="247433"/>
                </a:lnTo>
                <a:lnTo>
                  <a:pt x="9419907" y="232422"/>
                </a:lnTo>
                <a:close/>
                <a:moveTo>
                  <a:pt x="9345421" y="207190"/>
                </a:moveTo>
                <a:lnTo>
                  <a:pt x="9320187" y="232424"/>
                </a:lnTo>
                <a:lnTo>
                  <a:pt x="9335197" y="247436"/>
                </a:lnTo>
                <a:lnTo>
                  <a:pt x="9360431" y="222202"/>
                </a:lnTo>
                <a:close/>
                <a:moveTo>
                  <a:pt x="9275720" y="207190"/>
                </a:moveTo>
                <a:lnTo>
                  <a:pt x="9260709" y="222202"/>
                </a:lnTo>
                <a:lnTo>
                  <a:pt x="9285943" y="247436"/>
                </a:lnTo>
                <a:lnTo>
                  <a:pt x="9300954" y="232424"/>
                </a:lnTo>
                <a:close/>
                <a:moveTo>
                  <a:pt x="9226465" y="207190"/>
                </a:moveTo>
                <a:lnTo>
                  <a:pt x="9201231" y="232424"/>
                </a:lnTo>
                <a:lnTo>
                  <a:pt x="9216243" y="247436"/>
                </a:lnTo>
                <a:lnTo>
                  <a:pt x="9241477" y="222202"/>
                </a:lnTo>
                <a:close/>
                <a:moveTo>
                  <a:pt x="9156765" y="207190"/>
                </a:moveTo>
                <a:lnTo>
                  <a:pt x="9141753" y="222202"/>
                </a:lnTo>
                <a:lnTo>
                  <a:pt x="9166987" y="247436"/>
                </a:lnTo>
                <a:lnTo>
                  <a:pt x="9181999" y="232424"/>
                </a:lnTo>
                <a:close/>
                <a:moveTo>
                  <a:pt x="9107510" y="207190"/>
                </a:moveTo>
                <a:lnTo>
                  <a:pt x="9082276" y="232424"/>
                </a:lnTo>
                <a:lnTo>
                  <a:pt x="9097287" y="247436"/>
                </a:lnTo>
                <a:lnTo>
                  <a:pt x="9122521" y="222202"/>
                </a:lnTo>
                <a:close/>
                <a:moveTo>
                  <a:pt x="9037809" y="207190"/>
                </a:moveTo>
                <a:lnTo>
                  <a:pt x="9022799" y="222202"/>
                </a:lnTo>
                <a:lnTo>
                  <a:pt x="9048033" y="247436"/>
                </a:lnTo>
                <a:lnTo>
                  <a:pt x="9063043" y="232424"/>
                </a:lnTo>
                <a:close/>
                <a:moveTo>
                  <a:pt x="8988555" y="207190"/>
                </a:moveTo>
                <a:lnTo>
                  <a:pt x="8963321" y="232424"/>
                </a:lnTo>
                <a:lnTo>
                  <a:pt x="8978332" y="247436"/>
                </a:lnTo>
                <a:lnTo>
                  <a:pt x="9003566" y="222202"/>
                </a:lnTo>
                <a:close/>
                <a:moveTo>
                  <a:pt x="8918855" y="207190"/>
                </a:moveTo>
                <a:lnTo>
                  <a:pt x="8903843" y="222202"/>
                </a:lnTo>
                <a:lnTo>
                  <a:pt x="8929077" y="247436"/>
                </a:lnTo>
                <a:lnTo>
                  <a:pt x="8944089" y="232424"/>
                </a:lnTo>
                <a:close/>
                <a:moveTo>
                  <a:pt x="8869599" y="207190"/>
                </a:moveTo>
                <a:lnTo>
                  <a:pt x="8844365" y="232424"/>
                </a:lnTo>
                <a:lnTo>
                  <a:pt x="8859377" y="247436"/>
                </a:lnTo>
                <a:lnTo>
                  <a:pt x="8884611" y="222202"/>
                </a:lnTo>
                <a:close/>
                <a:moveTo>
                  <a:pt x="8799899" y="207190"/>
                </a:moveTo>
                <a:lnTo>
                  <a:pt x="8784888" y="222202"/>
                </a:lnTo>
                <a:lnTo>
                  <a:pt x="8810122" y="247436"/>
                </a:lnTo>
                <a:lnTo>
                  <a:pt x="8825133" y="232424"/>
                </a:lnTo>
                <a:close/>
                <a:moveTo>
                  <a:pt x="8750645" y="207190"/>
                </a:moveTo>
                <a:lnTo>
                  <a:pt x="8725411" y="232424"/>
                </a:lnTo>
                <a:lnTo>
                  <a:pt x="8740421" y="247436"/>
                </a:lnTo>
                <a:lnTo>
                  <a:pt x="8765655" y="222202"/>
                </a:lnTo>
                <a:close/>
                <a:moveTo>
                  <a:pt x="8680944" y="207190"/>
                </a:moveTo>
                <a:lnTo>
                  <a:pt x="8665933" y="222202"/>
                </a:lnTo>
                <a:lnTo>
                  <a:pt x="8691167" y="247436"/>
                </a:lnTo>
                <a:lnTo>
                  <a:pt x="8706178" y="232424"/>
                </a:lnTo>
                <a:close/>
                <a:moveTo>
                  <a:pt x="8631689" y="207190"/>
                </a:moveTo>
                <a:lnTo>
                  <a:pt x="8606455" y="232424"/>
                </a:lnTo>
                <a:lnTo>
                  <a:pt x="8621467" y="247436"/>
                </a:lnTo>
                <a:lnTo>
                  <a:pt x="8646701" y="222202"/>
                </a:lnTo>
                <a:close/>
                <a:moveTo>
                  <a:pt x="8561989" y="207190"/>
                </a:moveTo>
                <a:lnTo>
                  <a:pt x="8546977" y="222202"/>
                </a:lnTo>
                <a:lnTo>
                  <a:pt x="8572211" y="247436"/>
                </a:lnTo>
                <a:lnTo>
                  <a:pt x="8587223" y="232424"/>
                </a:lnTo>
                <a:close/>
                <a:moveTo>
                  <a:pt x="8512734" y="207190"/>
                </a:moveTo>
                <a:lnTo>
                  <a:pt x="8487500" y="232424"/>
                </a:lnTo>
                <a:lnTo>
                  <a:pt x="8502511" y="247436"/>
                </a:lnTo>
                <a:lnTo>
                  <a:pt x="8527745" y="222202"/>
                </a:lnTo>
                <a:close/>
                <a:moveTo>
                  <a:pt x="8443033" y="207190"/>
                </a:moveTo>
                <a:lnTo>
                  <a:pt x="8428022" y="222202"/>
                </a:lnTo>
                <a:lnTo>
                  <a:pt x="8453256" y="247436"/>
                </a:lnTo>
                <a:lnTo>
                  <a:pt x="8468267" y="232424"/>
                </a:lnTo>
                <a:close/>
                <a:moveTo>
                  <a:pt x="8393779" y="207190"/>
                </a:moveTo>
                <a:lnTo>
                  <a:pt x="8368545" y="232424"/>
                </a:lnTo>
                <a:lnTo>
                  <a:pt x="8383556" y="247436"/>
                </a:lnTo>
                <a:lnTo>
                  <a:pt x="8408790" y="222202"/>
                </a:lnTo>
                <a:close/>
                <a:moveTo>
                  <a:pt x="8324078" y="207190"/>
                </a:moveTo>
                <a:lnTo>
                  <a:pt x="8309067" y="222202"/>
                </a:lnTo>
                <a:lnTo>
                  <a:pt x="8334301" y="247436"/>
                </a:lnTo>
                <a:lnTo>
                  <a:pt x="8349312" y="232424"/>
                </a:lnTo>
                <a:close/>
                <a:moveTo>
                  <a:pt x="8274823" y="207190"/>
                </a:moveTo>
                <a:lnTo>
                  <a:pt x="8249589" y="232424"/>
                </a:lnTo>
                <a:lnTo>
                  <a:pt x="8264601" y="247436"/>
                </a:lnTo>
                <a:lnTo>
                  <a:pt x="8289835" y="222202"/>
                </a:lnTo>
                <a:close/>
                <a:moveTo>
                  <a:pt x="8205123" y="207190"/>
                </a:moveTo>
                <a:lnTo>
                  <a:pt x="8190112" y="222202"/>
                </a:lnTo>
                <a:lnTo>
                  <a:pt x="8215346" y="247436"/>
                </a:lnTo>
                <a:lnTo>
                  <a:pt x="8230357" y="232424"/>
                </a:lnTo>
                <a:close/>
                <a:moveTo>
                  <a:pt x="8155868" y="207190"/>
                </a:moveTo>
                <a:lnTo>
                  <a:pt x="8130634" y="232424"/>
                </a:lnTo>
                <a:lnTo>
                  <a:pt x="8145646" y="247436"/>
                </a:lnTo>
                <a:lnTo>
                  <a:pt x="8170880" y="222202"/>
                </a:lnTo>
                <a:close/>
                <a:moveTo>
                  <a:pt x="8086168" y="207190"/>
                </a:moveTo>
                <a:lnTo>
                  <a:pt x="8071157" y="222202"/>
                </a:lnTo>
                <a:lnTo>
                  <a:pt x="8096391" y="247436"/>
                </a:lnTo>
                <a:lnTo>
                  <a:pt x="8111402" y="232424"/>
                </a:lnTo>
                <a:close/>
                <a:moveTo>
                  <a:pt x="8036913" y="207190"/>
                </a:moveTo>
                <a:lnTo>
                  <a:pt x="8011679" y="232424"/>
                </a:lnTo>
                <a:lnTo>
                  <a:pt x="8026690" y="247436"/>
                </a:lnTo>
                <a:lnTo>
                  <a:pt x="8051924" y="222202"/>
                </a:lnTo>
                <a:close/>
                <a:moveTo>
                  <a:pt x="7967213" y="207190"/>
                </a:moveTo>
                <a:lnTo>
                  <a:pt x="7952202" y="222202"/>
                </a:lnTo>
                <a:lnTo>
                  <a:pt x="7977436" y="247436"/>
                </a:lnTo>
                <a:lnTo>
                  <a:pt x="7992447" y="232424"/>
                </a:lnTo>
                <a:close/>
                <a:moveTo>
                  <a:pt x="7917958" y="207190"/>
                </a:moveTo>
                <a:lnTo>
                  <a:pt x="7892724" y="232424"/>
                </a:lnTo>
                <a:lnTo>
                  <a:pt x="7907735" y="247436"/>
                </a:lnTo>
                <a:lnTo>
                  <a:pt x="7932969" y="222202"/>
                </a:lnTo>
                <a:close/>
                <a:moveTo>
                  <a:pt x="7848258" y="207190"/>
                </a:moveTo>
                <a:lnTo>
                  <a:pt x="7833246" y="222202"/>
                </a:lnTo>
                <a:lnTo>
                  <a:pt x="7858480" y="247436"/>
                </a:lnTo>
                <a:lnTo>
                  <a:pt x="7873492" y="232424"/>
                </a:lnTo>
                <a:close/>
                <a:moveTo>
                  <a:pt x="7799003" y="207190"/>
                </a:moveTo>
                <a:lnTo>
                  <a:pt x="7773769" y="232424"/>
                </a:lnTo>
                <a:lnTo>
                  <a:pt x="7788780" y="247436"/>
                </a:lnTo>
                <a:lnTo>
                  <a:pt x="7814014" y="222202"/>
                </a:lnTo>
                <a:close/>
                <a:moveTo>
                  <a:pt x="7729302" y="207190"/>
                </a:moveTo>
                <a:lnTo>
                  <a:pt x="7714291" y="222202"/>
                </a:lnTo>
                <a:lnTo>
                  <a:pt x="7739525" y="247436"/>
                </a:lnTo>
                <a:lnTo>
                  <a:pt x="7754536" y="232424"/>
                </a:lnTo>
                <a:close/>
                <a:moveTo>
                  <a:pt x="7680048" y="207190"/>
                </a:moveTo>
                <a:lnTo>
                  <a:pt x="7654814" y="232424"/>
                </a:lnTo>
                <a:lnTo>
                  <a:pt x="7669825" y="247436"/>
                </a:lnTo>
                <a:lnTo>
                  <a:pt x="7695059" y="222202"/>
                </a:lnTo>
                <a:close/>
                <a:moveTo>
                  <a:pt x="7610347" y="207190"/>
                </a:moveTo>
                <a:lnTo>
                  <a:pt x="7595336" y="222202"/>
                </a:lnTo>
                <a:lnTo>
                  <a:pt x="7620570" y="247436"/>
                </a:lnTo>
                <a:lnTo>
                  <a:pt x="7635581" y="232424"/>
                </a:lnTo>
                <a:close/>
                <a:moveTo>
                  <a:pt x="7561092" y="207190"/>
                </a:moveTo>
                <a:lnTo>
                  <a:pt x="7535858" y="232424"/>
                </a:lnTo>
                <a:lnTo>
                  <a:pt x="7550870" y="247436"/>
                </a:lnTo>
                <a:lnTo>
                  <a:pt x="7576104" y="222202"/>
                </a:lnTo>
                <a:close/>
                <a:moveTo>
                  <a:pt x="7491392" y="207190"/>
                </a:moveTo>
                <a:lnTo>
                  <a:pt x="7476381" y="222202"/>
                </a:lnTo>
                <a:lnTo>
                  <a:pt x="7501615" y="247436"/>
                </a:lnTo>
                <a:lnTo>
                  <a:pt x="7516626" y="232424"/>
                </a:lnTo>
                <a:close/>
                <a:moveTo>
                  <a:pt x="7442137" y="207190"/>
                </a:moveTo>
                <a:lnTo>
                  <a:pt x="7416903" y="232424"/>
                </a:lnTo>
                <a:lnTo>
                  <a:pt x="7431914" y="247436"/>
                </a:lnTo>
                <a:lnTo>
                  <a:pt x="7457148" y="222202"/>
                </a:lnTo>
                <a:close/>
                <a:moveTo>
                  <a:pt x="7372437" y="207190"/>
                </a:moveTo>
                <a:lnTo>
                  <a:pt x="7357426" y="222202"/>
                </a:lnTo>
                <a:lnTo>
                  <a:pt x="7382660" y="247436"/>
                </a:lnTo>
                <a:lnTo>
                  <a:pt x="7397671" y="232424"/>
                </a:lnTo>
                <a:close/>
                <a:moveTo>
                  <a:pt x="7323182" y="207190"/>
                </a:moveTo>
                <a:lnTo>
                  <a:pt x="7297948" y="232424"/>
                </a:lnTo>
                <a:lnTo>
                  <a:pt x="7312959" y="247436"/>
                </a:lnTo>
                <a:lnTo>
                  <a:pt x="7338193" y="222202"/>
                </a:lnTo>
                <a:close/>
                <a:moveTo>
                  <a:pt x="7253482" y="207190"/>
                </a:moveTo>
                <a:lnTo>
                  <a:pt x="7238470" y="222202"/>
                </a:lnTo>
                <a:lnTo>
                  <a:pt x="7263704" y="247436"/>
                </a:lnTo>
                <a:lnTo>
                  <a:pt x="7278716" y="232424"/>
                </a:lnTo>
                <a:close/>
                <a:moveTo>
                  <a:pt x="7204227" y="207190"/>
                </a:moveTo>
                <a:lnTo>
                  <a:pt x="7178993" y="232424"/>
                </a:lnTo>
                <a:lnTo>
                  <a:pt x="7194004" y="247436"/>
                </a:lnTo>
                <a:lnTo>
                  <a:pt x="7219238" y="222202"/>
                </a:lnTo>
                <a:close/>
                <a:moveTo>
                  <a:pt x="7134526" y="207190"/>
                </a:moveTo>
                <a:lnTo>
                  <a:pt x="7119515" y="222202"/>
                </a:lnTo>
                <a:lnTo>
                  <a:pt x="7144749" y="247436"/>
                </a:lnTo>
                <a:lnTo>
                  <a:pt x="7159760" y="232424"/>
                </a:lnTo>
                <a:close/>
                <a:moveTo>
                  <a:pt x="7085272" y="207190"/>
                </a:moveTo>
                <a:lnTo>
                  <a:pt x="7060038" y="232424"/>
                </a:lnTo>
                <a:lnTo>
                  <a:pt x="7075049" y="247436"/>
                </a:lnTo>
                <a:lnTo>
                  <a:pt x="7100283" y="222202"/>
                </a:lnTo>
                <a:close/>
                <a:moveTo>
                  <a:pt x="7015571" y="207190"/>
                </a:moveTo>
                <a:lnTo>
                  <a:pt x="7000560" y="222202"/>
                </a:lnTo>
                <a:lnTo>
                  <a:pt x="7025794" y="247436"/>
                </a:lnTo>
                <a:lnTo>
                  <a:pt x="7040805" y="232424"/>
                </a:lnTo>
                <a:close/>
                <a:moveTo>
                  <a:pt x="6966316" y="207190"/>
                </a:moveTo>
                <a:lnTo>
                  <a:pt x="6941082" y="232424"/>
                </a:lnTo>
                <a:lnTo>
                  <a:pt x="6956094" y="247436"/>
                </a:lnTo>
                <a:lnTo>
                  <a:pt x="6981328" y="222202"/>
                </a:lnTo>
                <a:close/>
                <a:moveTo>
                  <a:pt x="6896616" y="207190"/>
                </a:moveTo>
                <a:lnTo>
                  <a:pt x="6881605" y="222202"/>
                </a:lnTo>
                <a:lnTo>
                  <a:pt x="6906839" y="247436"/>
                </a:lnTo>
                <a:lnTo>
                  <a:pt x="6921850" y="232424"/>
                </a:lnTo>
                <a:close/>
                <a:moveTo>
                  <a:pt x="6847361" y="207190"/>
                </a:moveTo>
                <a:lnTo>
                  <a:pt x="6822128" y="232424"/>
                </a:lnTo>
                <a:lnTo>
                  <a:pt x="6837139" y="247436"/>
                </a:lnTo>
                <a:lnTo>
                  <a:pt x="6862373" y="222202"/>
                </a:lnTo>
                <a:close/>
                <a:moveTo>
                  <a:pt x="5826022" y="207190"/>
                </a:moveTo>
                <a:lnTo>
                  <a:pt x="5811011" y="222202"/>
                </a:lnTo>
                <a:lnTo>
                  <a:pt x="5836244" y="247435"/>
                </a:lnTo>
                <a:lnTo>
                  <a:pt x="5851256" y="232424"/>
                </a:lnTo>
                <a:close/>
                <a:moveTo>
                  <a:pt x="5776767" y="207190"/>
                </a:moveTo>
                <a:lnTo>
                  <a:pt x="5751533" y="232425"/>
                </a:lnTo>
                <a:lnTo>
                  <a:pt x="5766544" y="247436"/>
                </a:lnTo>
                <a:lnTo>
                  <a:pt x="5791779" y="222202"/>
                </a:lnTo>
                <a:close/>
                <a:moveTo>
                  <a:pt x="5707067" y="207190"/>
                </a:moveTo>
                <a:lnTo>
                  <a:pt x="5692055" y="222202"/>
                </a:lnTo>
                <a:lnTo>
                  <a:pt x="5717289" y="247436"/>
                </a:lnTo>
                <a:lnTo>
                  <a:pt x="5732301" y="232424"/>
                </a:lnTo>
                <a:close/>
                <a:moveTo>
                  <a:pt x="5657812" y="207190"/>
                </a:moveTo>
                <a:lnTo>
                  <a:pt x="5632578" y="232424"/>
                </a:lnTo>
                <a:lnTo>
                  <a:pt x="5647589" y="247436"/>
                </a:lnTo>
                <a:lnTo>
                  <a:pt x="5672823" y="222202"/>
                </a:lnTo>
                <a:close/>
                <a:moveTo>
                  <a:pt x="5588111" y="207190"/>
                </a:moveTo>
                <a:lnTo>
                  <a:pt x="5573100" y="222202"/>
                </a:lnTo>
                <a:lnTo>
                  <a:pt x="5598334" y="247436"/>
                </a:lnTo>
                <a:lnTo>
                  <a:pt x="5613345" y="232424"/>
                </a:lnTo>
                <a:close/>
                <a:moveTo>
                  <a:pt x="5538856" y="207190"/>
                </a:moveTo>
                <a:lnTo>
                  <a:pt x="5513622" y="232424"/>
                </a:lnTo>
                <a:lnTo>
                  <a:pt x="5528633" y="247436"/>
                </a:lnTo>
                <a:lnTo>
                  <a:pt x="5553868" y="222202"/>
                </a:lnTo>
                <a:close/>
                <a:moveTo>
                  <a:pt x="5469156" y="207190"/>
                </a:moveTo>
                <a:lnTo>
                  <a:pt x="5454145" y="222202"/>
                </a:lnTo>
                <a:lnTo>
                  <a:pt x="5479378" y="247436"/>
                </a:lnTo>
                <a:lnTo>
                  <a:pt x="5494390" y="232424"/>
                </a:lnTo>
                <a:close/>
                <a:moveTo>
                  <a:pt x="5419901" y="207190"/>
                </a:moveTo>
                <a:lnTo>
                  <a:pt x="5394667" y="232424"/>
                </a:lnTo>
                <a:lnTo>
                  <a:pt x="5409678" y="247436"/>
                </a:lnTo>
                <a:lnTo>
                  <a:pt x="5434912" y="222202"/>
                </a:lnTo>
                <a:close/>
                <a:moveTo>
                  <a:pt x="5350201" y="207190"/>
                </a:moveTo>
                <a:lnTo>
                  <a:pt x="5335190" y="222202"/>
                </a:lnTo>
                <a:lnTo>
                  <a:pt x="5360424" y="247436"/>
                </a:lnTo>
                <a:lnTo>
                  <a:pt x="5375435" y="232424"/>
                </a:lnTo>
                <a:close/>
                <a:moveTo>
                  <a:pt x="5300946" y="207190"/>
                </a:moveTo>
                <a:lnTo>
                  <a:pt x="5275712" y="232424"/>
                </a:lnTo>
                <a:lnTo>
                  <a:pt x="5290723" y="247436"/>
                </a:lnTo>
                <a:lnTo>
                  <a:pt x="5315957" y="222202"/>
                </a:lnTo>
                <a:close/>
                <a:moveTo>
                  <a:pt x="5231246" y="207190"/>
                </a:moveTo>
                <a:lnTo>
                  <a:pt x="5216234" y="222202"/>
                </a:lnTo>
                <a:lnTo>
                  <a:pt x="5241468" y="247436"/>
                </a:lnTo>
                <a:lnTo>
                  <a:pt x="5256480" y="232424"/>
                </a:lnTo>
                <a:close/>
                <a:moveTo>
                  <a:pt x="5181991" y="207190"/>
                </a:moveTo>
                <a:lnTo>
                  <a:pt x="5156757" y="232424"/>
                </a:lnTo>
                <a:lnTo>
                  <a:pt x="5171768" y="247436"/>
                </a:lnTo>
                <a:lnTo>
                  <a:pt x="5197002" y="222202"/>
                </a:lnTo>
                <a:close/>
                <a:moveTo>
                  <a:pt x="5112290" y="207190"/>
                </a:moveTo>
                <a:lnTo>
                  <a:pt x="5097279" y="222202"/>
                </a:lnTo>
                <a:lnTo>
                  <a:pt x="5122513" y="247436"/>
                </a:lnTo>
                <a:lnTo>
                  <a:pt x="5137524" y="232424"/>
                </a:lnTo>
                <a:close/>
                <a:moveTo>
                  <a:pt x="5063035" y="207190"/>
                </a:moveTo>
                <a:lnTo>
                  <a:pt x="5037802" y="232424"/>
                </a:lnTo>
                <a:lnTo>
                  <a:pt x="5052813" y="247436"/>
                </a:lnTo>
                <a:lnTo>
                  <a:pt x="5078047" y="222202"/>
                </a:lnTo>
                <a:close/>
                <a:moveTo>
                  <a:pt x="4993335" y="207190"/>
                </a:moveTo>
                <a:lnTo>
                  <a:pt x="4978324" y="222202"/>
                </a:lnTo>
                <a:lnTo>
                  <a:pt x="5003558" y="247436"/>
                </a:lnTo>
                <a:lnTo>
                  <a:pt x="5018569" y="232424"/>
                </a:lnTo>
                <a:close/>
                <a:moveTo>
                  <a:pt x="4944080" y="207190"/>
                </a:moveTo>
                <a:lnTo>
                  <a:pt x="4924694" y="226577"/>
                </a:lnTo>
                <a:lnTo>
                  <a:pt x="4939705" y="241588"/>
                </a:lnTo>
                <a:lnTo>
                  <a:pt x="4959092" y="222202"/>
                </a:lnTo>
                <a:close/>
                <a:moveTo>
                  <a:pt x="4648169" y="207190"/>
                </a:moveTo>
                <a:lnTo>
                  <a:pt x="4633158" y="222202"/>
                </a:lnTo>
                <a:lnTo>
                  <a:pt x="4658389" y="247433"/>
                </a:lnTo>
                <a:lnTo>
                  <a:pt x="4673400" y="232422"/>
                </a:lnTo>
                <a:close/>
                <a:moveTo>
                  <a:pt x="4598914" y="207190"/>
                </a:moveTo>
                <a:lnTo>
                  <a:pt x="4573680" y="232424"/>
                </a:lnTo>
                <a:lnTo>
                  <a:pt x="4588691" y="247436"/>
                </a:lnTo>
                <a:lnTo>
                  <a:pt x="4613925" y="222202"/>
                </a:lnTo>
                <a:close/>
                <a:moveTo>
                  <a:pt x="4529214" y="207190"/>
                </a:moveTo>
                <a:lnTo>
                  <a:pt x="4514203" y="222202"/>
                </a:lnTo>
                <a:lnTo>
                  <a:pt x="4539437" y="247436"/>
                </a:lnTo>
                <a:lnTo>
                  <a:pt x="4554448" y="232424"/>
                </a:lnTo>
                <a:close/>
                <a:moveTo>
                  <a:pt x="4479959" y="207190"/>
                </a:moveTo>
                <a:lnTo>
                  <a:pt x="4454725" y="232424"/>
                </a:lnTo>
                <a:lnTo>
                  <a:pt x="4469736" y="247436"/>
                </a:lnTo>
                <a:lnTo>
                  <a:pt x="4494970" y="222202"/>
                </a:lnTo>
                <a:close/>
                <a:moveTo>
                  <a:pt x="4410259" y="207190"/>
                </a:moveTo>
                <a:lnTo>
                  <a:pt x="4395247" y="222202"/>
                </a:lnTo>
                <a:lnTo>
                  <a:pt x="4420481" y="247436"/>
                </a:lnTo>
                <a:lnTo>
                  <a:pt x="4435493" y="232424"/>
                </a:lnTo>
                <a:close/>
                <a:moveTo>
                  <a:pt x="4361004" y="207190"/>
                </a:moveTo>
                <a:lnTo>
                  <a:pt x="4335770" y="232424"/>
                </a:lnTo>
                <a:lnTo>
                  <a:pt x="4350781" y="247436"/>
                </a:lnTo>
                <a:lnTo>
                  <a:pt x="4376015" y="222202"/>
                </a:lnTo>
                <a:close/>
                <a:moveTo>
                  <a:pt x="4291303" y="207190"/>
                </a:moveTo>
                <a:lnTo>
                  <a:pt x="4276292" y="222202"/>
                </a:lnTo>
                <a:lnTo>
                  <a:pt x="4301526" y="247436"/>
                </a:lnTo>
                <a:lnTo>
                  <a:pt x="4316537" y="232424"/>
                </a:lnTo>
                <a:close/>
                <a:moveTo>
                  <a:pt x="4242049" y="207190"/>
                </a:moveTo>
                <a:lnTo>
                  <a:pt x="4216815" y="232424"/>
                </a:lnTo>
                <a:lnTo>
                  <a:pt x="4231826" y="247436"/>
                </a:lnTo>
                <a:lnTo>
                  <a:pt x="4257060" y="222202"/>
                </a:lnTo>
                <a:close/>
                <a:moveTo>
                  <a:pt x="4172348" y="207190"/>
                </a:moveTo>
                <a:lnTo>
                  <a:pt x="4157337" y="222202"/>
                </a:lnTo>
                <a:lnTo>
                  <a:pt x="4182571" y="247436"/>
                </a:lnTo>
                <a:lnTo>
                  <a:pt x="4197582" y="232424"/>
                </a:lnTo>
                <a:close/>
                <a:moveTo>
                  <a:pt x="4123093" y="207190"/>
                </a:moveTo>
                <a:lnTo>
                  <a:pt x="4097859" y="232424"/>
                </a:lnTo>
                <a:lnTo>
                  <a:pt x="4112871" y="247436"/>
                </a:lnTo>
                <a:lnTo>
                  <a:pt x="4138105" y="222202"/>
                </a:lnTo>
                <a:close/>
                <a:moveTo>
                  <a:pt x="4053393" y="207190"/>
                </a:moveTo>
                <a:lnTo>
                  <a:pt x="4038382" y="222202"/>
                </a:lnTo>
                <a:lnTo>
                  <a:pt x="4063616" y="247436"/>
                </a:lnTo>
                <a:lnTo>
                  <a:pt x="4078627" y="232424"/>
                </a:lnTo>
                <a:close/>
                <a:moveTo>
                  <a:pt x="4004138" y="207190"/>
                </a:moveTo>
                <a:lnTo>
                  <a:pt x="3978905" y="232424"/>
                </a:lnTo>
                <a:lnTo>
                  <a:pt x="3993916" y="247436"/>
                </a:lnTo>
                <a:lnTo>
                  <a:pt x="4019149" y="222202"/>
                </a:lnTo>
                <a:close/>
                <a:moveTo>
                  <a:pt x="3934438" y="207190"/>
                </a:moveTo>
                <a:lnTo>
                  <a:pt x="3919427" y="222202"/>
                </a:lnTo>
                <a:lnTo>
                  <a:pt x="3944661" y="247436"/>
                </a:lnTo>
                <a:lnTo>
                  <a:pt x="3959672" y="232424"/>
                </a:lnTo>
                <a:close/>
                <a:moveTo>
                  <a:pt x="3885183" y="207190"/>
                </a:moveTo>
                <a:lnTo>
                  <a:pt x="3859949" y="232424"/>
                </a:lnTo>
                <a:lnTo>
                  <a:pt x="3874961" y="247436"/>
                </a:lnTo>
                <a:lnTo>
                  <a:pt x="3900194" y="222202"/>
                </a:lnTo>
                <a:close/>
                <a:moveTo>
                  <a:pt x="3815483" y="207190"/>
                </a:moveTo>
                <a:lnTo>
                  <a:pt x="3800471" y="222202"/>
                </a:lnTo>
                <a:lnTo>
                  <a:pt x="3825706" y="247436"/>
                </a:lnTo>
                <a:lnTo>
                  <a:pt x="3840717" y="232424"/>
                </a:lnTo>
                <a:close/>
                <a:moveTo>
                  <a:pt x="3766228" y="207190"/>
                </a:moveTo>
                <a:lnTo>
                  <a:pt x="3740994" y="232424"/>
                </a:lnTo>
                <a:lnTo>
                  <a:pt x="3756005" y="247436"/>
                </a:lnTo>
                <a:lnTo>
                  <a:pt x="3781239" y="222202"/>
                </a:lnTo>
                <a:close/>
                <a:moveTo>
                  <a:pt x="3696527" y="207190"/>
                </a:moveTo>
                <a:lnTo>
                  <a:pt x="3681516" y="222202"/>
                </a:lnTo>
                <a:lnTo>
                  <a:pt x="3706750" y="247436"/>
                </a:lnTo>
                <a:lnTo>
                  <a:pt x="3721762" y="232424"/>
                </a:lnTo>
                <a:close/>
                <a:moveTo>
                  <a:pt x="3647273" y="207190"/>
                </a:moveTo>
                <a:lnTo>
                  <a:pt x="3622039" y="232424"/>
                </a:lnTo>
                <a:lnTo>
                  <a:pt x="3637050" y="247436"/>
                </a:lnTo>
                <a:lnTo>
                  <a:pt x="3662284" y="222202"/>
                </a:lnTo>
                <a:close/>
                <a:moveTo>
                  <a:pt x="3577572" y="207190"/>
                </a:moveTo>
                <a:lnTo>
                  <a:pt x="3562561" y="222202"/>
                </a:lnTo>
                <a:lnTo>
                  <a:pt x="3587795" y="247436"/>
                </a:lnTo>
                <a:lnTo>
                  <a:pt x="3602806" y="232424"/>
                </a:lnTo>
                <a:close/>
                <a:moveTo>
                  <a:pt x="3528318" y="207190"/>
                </a:moveTo>
                <a:lnTo>
                  <a:pt x="3503083" y="232424"/>
                </a:lnTo>
                <a:lnTo>
                  <a:pt x="3518095" y="247436"/>
                </a:lnTo>
                <a:lnTo>
                  <a:pt x="3543329" y="222202"/>
                </a:lnTo>
                <a:close/>
                <a:moveTo>
                  <a:pt x="3458617" y="207190"/>
                </a:moveTo>
                <a:lnTo>
                  <a:pt x="3443606" y="222202"/>
                </a:lnTo>
                <a:lnTo>
                  <a:pt x="3468840" y="247436"/>
                </a:lnTo>
                <a:lnTo>
                  <a:pt x="3483851" y="232424"/>
                </a:lnTo>
                <a:close/>
                <a:moveTo>
                  <a:pt x="3409362" y="207190"/>
                </a:moveTo>
                <a:lnTo>
                  <a:pt x="3384128" y="232424"/>
                </a:lnTo>
                <a:lnTo>
                  <a:pt x="3399139" y="247436"/>
                </a:lnTo>
                <a:lnTo>
                  <a:pt x="3424374" y="222202"/>
                </a:lnTo>
                <a:close/>
                <a:moveTo>
                  <a:pt x="3339662" y="207190"/>
                </a:moveTo>
                <a:lnTo>
                  <a:pt x="3324651" y="222202"/>
                </a:lnTo>
                <a:lnTo>
                  <a:pt x="3349885" y="247436"/>
                </a:lnTo>
                <a:lnTo>
                  <a:pt x="3364896" y="232424"/>
                </a:lnTo>
                <a:close/>
                <a:moveTo>
                  <a:pt x="3290407" y="207190"/>
                </a:moveTo>
                <a:lnTo>
                  <a:pt x="3265173" y="232424"/>
                </a:lnTo>
                <a:lnTo>
                  <a:pt x="3280184" y="247436"/>
                </a:lnTo>
                <a:lnTo>
                  <a:pt x="3305418" y="222202"/>
                </a:lnTo>
                <a:close/>
                <a:moveTo>
                  <a:pt x="3220707" y="207190"/>
                </a:moveTo>
                <a:lnTo>
                  <a:pt x="3205696" y="222202"/>
                </a:lnTo>
                <a:lnTo>
                  <a:pt x="3230930" y="247436"/>
                </a:lnTo>
                <a:lnTo>
                  <a:pt x="3245941" y="232424"/>
                </a:lnTo>
                <a:close/>
                <a:moveTo>
                  <a:pt x="3171452" y="207190"/>
                </a:moveTo>
                <a:lnTo>
                  <a:pt x="3146218" y="232424"/>
                </a:lnTo>
                <a:lnTo>
                  <a:pt x="3161229" y="247436"/>
                </a:lnTo>
                <a:lnTo>
                  <a:pt x="3186463" y="222202"/>
                </a:lnTo>
                <a:close/>
                <a:moveTo>
                  <a:pt x="3101752" y="207190"/>
                </a:moveTo>
                <a:lnTo>
                  <a:pt x="3086740" y="222202"/>
                </a:lnTo>
                <a:lnTo>
                  <a:pt x="3111974" y="247436"/>
                </a:lnTo>
                <a:lnTo>
                  <a:pt x="3126986" y="232424"/>
                </a:lnTo>
                <a:close/>
                <a:moveTo>
                  <a:pt x="3052497" y="207190"/>
                </a:moveTo>
                <a:lnTo>
                  <a:pt x="3027263" y="232424"/>
                </a:lnTo>
                <a:lnTo>
                  <a:pt x="3042274" y="247436"/>
                </a:lnTo>
                <a:lnTo>
                  <a:pt x="3067508" y="222202"/>
                </a:lnTo>
                <a:close/>
                <a:moveTo>
                  <a:pt x="2982796" y="207190"/>
                </a:moveTo>
                <a:lnTo>
                  <a:pt x="2967785" y="222202"/>
                </a:lnTo>
                <a:lnTo>
                  <a:pt x="2993019" y="247436"/>
                </a:lnTo>
                <a:lnTo>
                  <a:pt x="3008030" y="232424"/>
                </a:lnTo>
                <a:close/>
                <a:moveTo>
                  <a:pt x="2933541" y="207190"/>
                </a:moveTo>
                <a:lnTo>
                  <a:pt x="2908308" y="232424"/>
                </a:lnTo>
                <a:lnTo>
                  <a:pt x="2923319" y="247436"/>
                </a:lnTo>
                <a:lnTo>
                  <a:pt x="2948553" y="222202"/>
                </a:lnTo>
                <a:close/>
                <a:moveTo>
                  <a:pt x="2863841" y="207190"/>
                </a:moveTo>
                <a:lnTo>
                  <a:pt x="2848830" y="222202"/>
                </a:lnTo>
                <a:lnTo>
                  <a:pt x="2874064" y="247436"/>
                </a:lnTo>
                <a:lnTo>
                  <a:pt x="2889075" y="232424"/>
                </a:lnTo>
                <a:close/>
                <a:moveTo>
                  <a:pt x="2814586" y="207190"/>
                </a:moveTo>
                <a:lnTo>
                  <a:pt x="2789352" y="232424"/>
                </a:lnTo>
                <a:lnTo>
                  <a:pt x="2804364" y="247436"/>
                </a:lnTo>
                <a:lnTo>
                  <a:pt x="2829597" y="222202"/>
                </a:lnTo>
                <a:close/>
                <a:moveTo>
                  <a:pt x="2744886" y="207190"/>
                </a:moveTo>
                <a:lnTo>
                  <a:pt x="2729875" y="222202"/>
                </a:lnTo>
                <a:lnTo>
                  <a:pt x="2755109" y="247436"/>
                </a:lnTo>
                <a:lnTo>
                  <a:pt x="2770120" y="232424"/>
                </a:lnTo>
                <a:close/>
                <a:moveTo>
                  <a:pt x="2695631" y="207190"/>
                </a:moveTo>
                <a:lnTo>
                  <a:pt x="2670397" y="232424"/>
                </a:lnTo>
                <a:lnTo>
                  <a:pt x="2685408" y="247436"/>
                </a:lnTo>
                <a:lnTo>
                  <a:pt x="2710642" y="222202"/>
                </a:lnTo>
                <a:close/>
                <a:moveTo>
                  <a:pt x="2625931" y="207190"/>
                </a:moveTo>
                <a:lnTo>
                  <a:pt x="2610919" y="222202"/>
                </a:lnTo>
                <a:lnTo>
                  <a:pt x="2636154" y="247436"/>
                </a:lnTo>
                <a:lnTo>
                  <a:pt x="2651165" y="232424"/>
                </a:lnTo>
                <a:close/>
                <a:moveTo>
                  <a:pt x="2576676" y="207190"/>
                </a:moveTo>
                <a:lnTo>
                  <a:pt x="2551442" y="232424"/>
                </a:lnTo>
                <a:lnTo>
                  <a:pt x="2566453" y="247436"/>
                </a:lnTo>
                <a:lnTo>
                  <a:pt x="2591687" y="222202"/>
                </a:lnTo>
                <a:close/>
                <a:moveTo>
                  <a:pt x="2506975" y="207190"/>
                </a:moveTo>
                <a:lnTo>
                  <a:pt x="2491964" y="222202"/>
                </a:lnTo>
                <a:lnTo>
                  <a:pt x="2517198" y="247436"/>
                </a:lnTo>
                <a:lnTo>
                  <a:pt x="2532210" y="232424"/>
                </a:lnTo>
                <a:close/>
                <a:moveTo>
                  <a:pt x="2457721" y="207190"/>
                </a:moveTo>
                <a:lnTo>
                  <a:pt x="2432487" y="232424"/>
                </a:lnTo>
                <a:lnTo>
                  <a:pt x="2447498" y="247436"/>
                </a:lnTo>
                <a:lnTo>
                  <a:pt x="2472732" y="222202"/>
                </a:lnTo>
                <a:close/>
                <a:moveTo>
                  <a:pt x="2388020" y="207190"/>
                </a:moveTo>
                <a:lnTo>
                  <a:pt x="2373009" y="222202"/>
                </a:lnTo>
                <a:lnTo>
                  <a:pt x="2398243" y="247436"/>
                </a:lnTo>
                <a:lnTo>
                  <a:pt x="2413254" y="232424"/>
                </a:lnTo>
                <a:close/>
                <a:moveTo>
                  <a:pt x="2338766" y="207190"/>
                </a:moveTo>
                <a:lnTo>
                  <a:pt x="2313531" y="232424"/>
                </a:lnTo>
                <a:lnTo>
                  <a:pt x="2328543" y="247436"/>
                </a:lnTo>
                <a:lnTo>
                  <a:pt x="2353777" y="222202"/>
                </a:lnTo>
                <a:close/>
                <a:moveTo>
                  <a:pt x="2269065" y="207190"/>
                </a:moveTo>
                <a:lnTo>
                  <a:pt x="2254054" y="222202"/>
                </a:lnTo>
                <a:lnTo>
                  <a:pt x="2279288" y="247436"/>
                </a:lnTo>
                <a:lnTo>
                  <a:pt x="2294299" y="232424"/>
                </a:lnTo>
                <a:close/>
                <a:moveTo>
                  <a:pt x="2219810" y="207190"/>
                </a:moveTo>
                <a:lnTo>
                  <a:pt x="2194576" y="232424"/>
                </a:lnTo>
                <a:lnTo>
                  <a:pt x="2209587" y="247436"/>
                </a:lnTo>
                <a:lnTo>
                  <a:pt x="2234822" y="222202"/>
                </a:lnTo>
                <a:close/>
                <a:moveTo>
                  <a:pt x="2150110" y="207190"/>
                </a:moveTo>
                <a:lnTo>
                  <a:pt x="2135099" y="222202"/>
                </a:lnTo>
                <a:lnTo>
                  <a:pt x="2160332" y="247436"/>
                </a:lnTo>
                <a:lnTo>
                  <a:pt x="2175344" y="232424"/>
                </a:lnTo>
                <a:close/>
                <a:moveTo>
                  <a:pt x="2100855" y="207190"/>
                </a:moveTo>
                <a:lnTo>
                  <a:pt x="2075621" y="232424"/>
                </a:lnTo>
                <a:lnTo>
                  <a:pt x="2090633" y="247436"/>
                </a:lnTo>
                <a:lnTo>
                  <a:pt x="2115867" y="222202"/>
                </a:lnTo>
                <a:close/>
                <a:moveTo>
                  <a:pt x="1079516" y="207190"/>
                </a:moveTo>
                <a:lnTo>
                  <a:pt x="1064505" y="222202"/>
                </a:lnTo>
                <a:lnTo>
                  <a:pt x="1089738" y="247435"/>
                </a:lnTo>
                <a:lnTo>
                  <a:pt x="1104750" y="232424"/>
                </a:lnTo>
                <a:close/>
                <a:moveTo>
                  <a:pt x="1030261" y="207190"/>
                </a:moveTo>
                <a:lnTo>
                  <a:pt x="1005027" y="232425"/>
                </a:lnTo>
                <a:lnTo>
                  <a:pt x="1020038" y="247436"/>
                </a:lnTo>
                <a:lnTo>
                  <a:pt x="1045273" y="222202"/>
                </a:lnTo>
                <a:close/>
                <a:moveTo>
                  <a:pt x="960560" y="207190"/>
                </a:moveTo>
                <a:lnTo>
                  <a:pt x="945549" y="222202"/>
                </a:lnTo>
                <a:lnTo>
                  <a:pt x="970783" y="247436"/>
                </a:lnTo>
                <a:lnTo>
                  <a:pt x="985794" y="232424"/>
                </a:lnTo>
                <a:close/>
                <a:moveTo>
                  <a:pt x="911306" y="207190"/>
                </a:moveTo>
                <a:lnTo>
                  <a:pt x="886072" y="232424"/>
                </a:lnTo>
                <a:lnTo>
                  <a:pt x="901083" y="247436"/>
                </a:lnTo>
                <a:lnTo>
                  <a:pt x="926317" y="222202"/>
                </a:lnTo>
                <a:close/>
                <a:moveTo>
                  <a:pt x="841605" y="207190"/>
                </a:moveTo>
                <a:lnTo>
                  <a:pt x="826594" y="222202"/>
                </a:lnTo>
                <a:lnTo>
                  <a:pt x="851828" y="247436"/>
                </a:lnTo>
                <a:lnTo>
                  <a:pt x="866839" y="232424"/>
                </a:lnTo>
                <a:close/>
                <a:moveTo>
                  <a:pt x="792350" y="207190"/>
                </a:moveTo>
                <a:lnTo>
                  <a:pt x="767116" y="232424"/>
                </a:lnTo>
                <a:lnTo>
                  <a:pt x="782127" y="247436"/>
                </a:lnTo>
                <a:lnTo>
                  <a:pt x="807362" y="222202"/>
                </a:lnTo>
                <a:close/>
                <a:moveTo>
                  <a:pt x="722649" y="207190"/>
                </a:moveTo>
                <a:lnTo>
                  <a:pt x="707639" y="222202"/>
                </a:lnTo>
                <a:lnTo>
                  <a:pt x="732872" y="247436"/>
                </a:lnTo>
                <a:lnTo>
                  <a:pt x="747884" y="232424"/>
                </a:lnTo>
                <a:close/>
                <a:moveTo>
                  <a:pt x="673395" y="207190"/>
                </a:moveTo>
                <a:lnTo>
                  <a:pt x="648161" y="232424"/>
                </a:lnTo>
                <a:lnTo>
                  <a:pt x="663172" y="247436"/>
                </a:lnTo>
                <a:lnTo>
                  <a:pt x="688406" y="222202"/>
                </a:lnTo>
                <a:close/>
                <a:moveTo>
                  <a:pt x="603695" y="207190"/>
                </a:moveTo>
                <a:lnTo>
                  <a:pt x="588684" y="222202"/>
                </a:lnTo>
                <a:lnTo>
                  <a:pt x="613918" y="247436"/>
                </a:lnTo>
                <a:lnTo>
                  <a:pt x="628929" y="232424"/>
                </a:lnTo>
                <a:close/>
                <a:moveTo>
                  <a:pt x="554440" y="207190"/>
                </a:moveTo>
                <a:lnTo>
                  <a:pt x="529206" y="232424"/>
                </a:lnTo>
                <a:lnTo>
                  <a:pt x="544217" y="247436"/>
                </a:lnTo>
                <a:lnTo>
                  <a:pt x="569451" y="222202"/>
                </a:lnTo>
                <a:close/>
                <a:moveTo>
                  <a:pt x="484740" y="207190"/>
                </a:moveTo>
                <a:lnTo>
                  <a:pt x="469728" y="222202"/>
                </a:lnTo>
                <a:lnTo>
                  <a:pt x="494962" y="247436"/>
                </a:lnTo>
                <a:lnTo>
                  <a:pt x="509974" y="232424"/>
                </a:lnTo>
                <a:close/>
                <a:moveTo>
                  <a:pt x="435485" y="207190"/>
                </a:moveTo>
                <a:lnTo>
                  <a:pt x="410251" y="232424"/>
                </a:lnTo>
                <a:lnTo>
                  <a:pt x="425262" y="247436"/>
                </a:lnTo>
                <a:lnTo>
                  <a:pt x="450496" y="222202"/>
                </a:lnTo>
                <a:close/>
                <a:moveTo>
                  <a:pt x="365784" y="207190"/>
                </a:moveTo>
                <a:lnTo>
                  <a:pt x="350773" y="222202"/>
                </a:lnTo>
                <a:lnTo>
                  <a:pt x="376007" y="247436"/>
                </a:lnTo>
                <a:lnTo>
                  <a:pt x="391018" y="232424"/>
                </a:lnTo>
                <a:close/>
                <a:moveTo>
                  <a:pt x="316529" y="207190"/>
                </a:moveTo>
                <a:lnTo>
                  <a:pt x="291296" y="232424"/>
                </a:lnTo>
                <a:lnTo>
                  <a:pt x="306307" y="247436"/>
                </a:lnTo>
                <a:lnTo>
                  <a:pt x="331541" y="222202"/>
                </a:lnTo>
                <a:close/>
                <a:moveTo>
                  <a:pt x="246829" y="207190"/>
                </a:moveTo>
                <a:lnTo>
                  <a:pt x="231818" y="222202"/>
                </a:lnTo>
                <a:lnTo>
                  <a:pt x="257052" y="247436"/>
                </a:lnTo>
                <a:lnTo>
                  <a:pt x="272063" y="232424"/>
                </a:lnTo>
                <a:close/>
                <a:moveTo>
                  <a:pt x="6658707" y="207190"/>
                </a:moveTo>
                <a:lnTo>
                  <a:pt x="6643696" y="222201"/>
                </a:lnTo>
                <a:lnTo>
                  <a:pt x="6668931" y="247436"/>
                </a:lnTo>
                <a:lnTo>
                  <a:pt x="6683942" y="232425"/>
                </a:lnTo>
                <a:close/>
                <a:moveTo>
                  <a:pt x="6609452" y="207190"/>
                </a:moveTo>
                <a:lnTo>
                  <a:pt x="6584218" y="232424"/>
                </a:lnTo>
                <a:lnTo>
                  <a:pt x="6599229" y="247436"/>
                </a:lnTo>
                <a:lnTo>
                  <a:pt x="6624464" y="222201"/>
                </a:lnTo>
                <a:close/>
                <a:moveTo>
                  <a:pt x="6420797" y="207190"/>
                </a:moveTo>
                <a:lnTo>
                  <a:pt x="6405786" y="222201"/>
                </a:lnTo>
                <a:lnTo>
                  <a:pt x="6431021" y="247436"/>
                </a:lnTo>
                <a:lnTo>
                  <a:pt x="6446032" y="232424"/>
                </a:lnTo>
                <a:close/>
                <a:moveTo>
                  <a:pt x="6371542" y="207190"/>
                </a:moveTo>
                <a:lnTo>
                  <a:pt x="6346307" y="232424"/>
                </a:lnTo>
                <a:lnTo>
                  <a:pt x="6361319" y="247436"/>
                </a:lnTo>
                <a:lnTo>
                  <a:pt x="6386554" y="222201"/>
                </a:lnTo>
                <a:close/>
                <a:moveTo>
                  <a:pt x="6182887" y="207190"/>
                </a:moveTo>
                <a:lnTo>
                  <a:pt x="6167876" y="222202"/>
                </a:lnTo>
                <a:lnTo>
                  <a:pt x="6193110" y="247436"/>
                </a:lnTo>
                <a:lnTo>
                  <a:pt x="6208121" y="232424"/>
                </a:lnTo>
                <a:close/>
                <a:moveTo>
                  <a:pt x="6133632" y="207190"/>
                </a:moveTo>
                <a:lnTo>
                  <a:pt x="6108397" y="232424"/>
                </a:lnTo>
                <a:lnTo>
                  <a:pt x="6123409" y="247436"/>
                </a:lnTo>
                <a:lnTo>
                  <a:pt x="6148643" y="222201"/>
                </a:lnTo>
                <a:close/>
                <a:moveTo>
                  <a:pt x="5944976" y="207190"/>
                </a:moveTo>
                <a:lnTo>
                  <a:pt x="5929966" y="222201"/>
                </a:lnTo>
                <a:lnTo>
                  <a:pt x="5955200" y="247436"/>
                </a:lnTo>
                <a:lnTo>
                  <a:pt x="5970211" y="232424"/>
                </a:lnTo>
                <a:close/>
                <a:moveTo>
                  <a:pt x="5895722" y="207190"/>
                </a:moveTo>
                <a:lnTo>
                  <a:pt x="5870488" y="232424"/>
                </a:lnTo>
                <a:lnTo>
                  <a:pt x="5885499" y="247435"/>
                </a:lnTo>
                <a:lnTo>
                  <a:pt x="5910733" y="222201"/>
                </a:lnTo>
                <a:close/>
                <a:moveTo>
                  <a:pt x="1912201" y="207190"/>
                </a:moveTo>
                <a:lnTo>
                  <a:pt x="1897190" y="222201"/>
                </a:lnTo>
                <a:lnTo>
                  <a:pt x="1922425" y="247436"/>
                </a:lnTo>
                <a:lnTo>
                  <a:pt x="1937436" y="232425"/>
                </a:lnTo>
                <a:close/>
                <a:moveTo>
                  <a:pt x="1862946" y="207190"/>
                </a:moveTo>
                <a:lnTo>
                  <a:pt x="1837712" y="232424"/>
                </a:lnTo>
                <a:lnTo>
                  <a:pt x="1852723" y="247436"/>
                </a:lnTo>
                <a:lnTo>
                  <a:pt x="1877957" y="222201"/>
                </a:lnTo>
                <a:close/>
                <a:moveTo>
                  <a:pt x="1674291" y="207190"/>
                </a:moveTo>
                <a:lnTo>
                  <a:pt x="1659280" y="222201"/>
                </a:lnTo>
                <a:lnTo>
                  <a:pt x="1684514" y="247436"/>
                </a:lnTo>
                <a:lnTo>
                  <a:pt x="1699526" y="232424"/>
                </a:lnTo>
                <a:close/>
                <a:moveTo>
                  <a:pt x="1625036" y="207190"/>
                </a:moveTo>
                <a:lnTo>
                  <a:pt x="1599801" y="232424"/>
                </a:lnTo>
                <a:lnTo>
                  <a:pt x="1614812" y="247436"/>
                </a:lnTo>
                <a:lnTo>
                  <a:pt x="1640048" y="222201"/>
                </a:lnTo>
                <a:close/>
                <a:moveTo>
                  <a:pt x="1436381" y="207190"/>
                </a:moveTo>
                <a:lnTo>
                  <a:pt x="1421369" y="222202"/>
                </a:lnTo>
                <a:lnTo>
                  <a:pt x="1446603" y="247436"/>
                </a:lnTo>
                <a:lnTo>
                  <a:pt x="1461615" y="232424"/>
                </a:lnTo>
                <a:close/>
                <a:moveTo>
                  <a:pt x="1387126" y="207190"/>
                </a:moveTo>
                <a:lnTo>
                  <a:pt x="1361891" y="232424"/>
                </a:lnTo>
                <a:lnTo>
                  <a:pt x="1376903" y="247436"/>
                </a:lnTo>
                <a:lnTo>
                  <a:pt x="1402137" y="222201"/>
                </a:lnTo>
                <a:close/>
                <a:moveTo>
                  <a:pt x="1198470" y="207190"/>
                </a:moveTo>
                <a:lnTo>
                  <a:pt x="1183460" y="222201"/>
                </a:lnTo>
                <a:lnTo>
                  <a:pt x="1208694" y="247436"/>
                </a:lnTo>
                <a:lnTo>
                  <a:pt x="1223705" y="232424"/>
                </a:lnTo>
                <a:close/>
                <a:moveTo>
                  <a:pt x="1149215" y="207190"/>
                </a:moveTo>
                <a:lnTo>
                  <a:pt x="1123981" y="232424"/>
                </a:lnTo>
                <a:lnTo>
                  <a:pt x="1138993" y="247435"/>
                </a:lnTo>
                <a:lnTo>
                  <a:pt x="1164227" y="222201"/>
                </a:lnTo>
                <a:close/>
                <a:moveTo>
                  <a:pt x="9464373" y="207188"/>
                </a:moveTo>
                <a:lnTo>
                  <a:pt x="9439139" y="232422"/>
                </a:lnTo>
                <a:lnTo>
                  <a:pt x="9454151" y="247433"/>
                </a:lnTo>
                <a:lnTo>
                  <a:pt x="9479385" y="222199"/>
                </a:lnTo>
                <a:close/>
                <a:moveTo>
                  <a:pt x="4767122" y="207188"/>
                </a:moveTo>
                <a:lnTo>
                  <a:pt x="4752111" y="222199"/>
                </a:lnTo>
                <a:lnTo>
                  <a:pt x="4771498" y="241586"/>
                </a:lnTo>
                <a:lnTo>
                  <a:pt x="4786509" y="226574"/>
                </a:lnTo>
                <a:close/>
                <a:moveTo>
                  <a:pt x="4717867" y="207188"/>
                </a:moveTo>
                <a:lnTo>
                  <a:pt x="4692633" y="232422"/>
                </a:lnTo>
                <a:lnTo>
                  <a:pt x="4707644" y="247433"/>
                </a:lnTo>
                <a:lnTo>
                  <a:pt x="4732878" y="222199"/>
                </a:lnTo>
                <a:close/>
                <a:moveTo>
                  <a:pt x="4880227" y="201343"/>
                </a:moveTo>
                <a:lnTo>
                  <a:pt x="4865216" y="216355"/>
                </a:lnTo>
                <a:lnTo>
                  <a:pt x="4890450" y="241588"/>
                </a:lnTo>
                <a:lnTo>
                  <a:pt x="4905461" y="226577"/>
                </a:lnTo>
                <a:close/>
                <a:moveTo>
                  <a:pt x="4830972" y="201343"/>
                </a:moveTo>
                <a:lnTo>
                  <a:pt x="4805741" y="226574"/>
                </a:lnTo>
                <a:lnTo>
                  <a:pt x="4820753" y="241586"/>
                </a:lnTo>
                <a:lnTo>
                  <a:pt x="4845984" y="216355"/>
                </a:lnTo>
                <a:close/>
                <a:moveTo>
                  <a:pt x="6277215" y="182564"/>
                </a:moveTo>
                <a:lnTo>
                  <a:pt x="6262203" y="197575"/>
                </a:lnTo>
                <a:lnTo>
                  <a:pt x="6277215" y="212586"/>
                </a:lnTo>
                <a:lnTo>
                  <a:pt x="6292225" y="197575"/>
                </a:lnTo>
                <a:close/>
                <a:moveTo>
                  <a:pt x="1530708" y="182564"/>
                </a:moveTo>
                <a:lnTo>
                  <a:pt x="1515697" y="197575"/>
                </a:lnTo>
                <a:lnTo>
                  <a:pt x="1530708" y="212586"/>
                </a:lnTo>
                <a:lnTo>
                  <a:pt x="1545719" y="197575"/>
                </a:lnTo>
                <a:close/>
                <a:moveTo>
                  <a:pt x="6753035" y="182564"/>
                </a:moveTo>
                <a:lnTo>
                  <a:pt x="6738024" y="197575"/>
                </a:lnTo>
                <a:lnTo>
                  <a:pt x="6753035" y="212586"/>
                </a:lnTo>
                <a:lnTo>
                  <a:pt x="6768046" y="197575"/>
                </a:lnTo>
                <a:close/>
                <a:moveTo>
                  <a:pt x="6515125" y="182564"/>
                </a:moveTo>
                <a:lnTo>
                  <a:pt x="6500113" y="197575"/>
                </a:lnTo>
                <a:lnTo>
                  <a:pt x="6515125" y="212586"/>
                </a:lnTo>
                <a:lnTo>
                  <a:pt x="6530136" y="197575"/>
                </a:lnTo>
                <a:close/>
                <a:moveTo>
                  <a:pt x="6039304" y="182564"/>
                </a:moveTo>
                <a:lnTo>
                  <a:pt x="6024293" y="197575"/>
                </a:lnTo>
                <a:lnTo>
                  <a:pt x="6039305" y="212586"/>
                </a:lnTo>
                <a:lnTo>
                  <a:pt x="6054315" y="197575"/>
                </a:lnTo>
                <a:close/>
                <a:moveTo>
                  <a:pt x="5206618" y="182564"/>
                </a:moveTo>
                <a:lnTo>
                  <a:pt x="5191607" y="197574"/>
                </a:lnTo>
                <a:lnTo>
                  <a:pt x="5206618" y="212585"/>
                </a:lnTo>
                <a:lnTo>
                  <a:pt x="5221629" y="197574"/>
                </a:lnTo>
                <a:close/>
                <a:moveTo>
                  <a:pt x="2006529" y="182564"/>
                </a:moveTo>
                <a:lnTo>
                  <a:pt x="1991518" y="197575"/>
                </a:lnTo>
                <a:lnTo>
                  <a:pt x="2006529" y="212586"/>
                </a:lnTo>
                <a:lnTo>
                  <a:pt x="2021540" y="197575"/>
                </a:lnTo>
                <a:close/>
                <a:moveTo>
                  <a:pt x="1768618" y="182564"/>
                </a:moveTo>
                <a:lnTo>
                  <a:pt x="1753607" y="197575"/>
                </a:lnTo>
                <a:lnTo>
                  <a:pt x="1768618" y="212586"/>
                </a:lnTo>
                <a:lnTo>
                  <a:pt x="1783630" y="197575"/>
                </a:lnTo>
                <a:close/>
                <a:moveTo>
                  <a:pt x="1292798" y="182564"/>
                </a:moveTo>
                <a:lnTo>
                  <a:pt x="1277787" y="197575"/>
                </a:lnTo>
                <a:lnTo>
                  <a:pt x="1292799" y="212586"/>
                </a:lnTo>
                <a:lnTo>
                  <a:pt x="1307809" y="197575"/>
                </a:lnTo>
                <a:close/>
                <a:moveTo>
                  <a:pt x="460112" y="182564"/>
                </a:moveTo>
                <a:lnTo>
                  <a:pt x="445101" y="197574"/>
                </a:lnTo>
                <a:lnTo>
                  <a:pt x="460112" y="212585"/>
                </a:lnTo>
                <a:lnTo>
                  <a:pt x="475123" y="197574"/>
                </a:lnTo>
                <a:close/>
                <a:moveTo>
                  <a:pt x="9370048" y="182563"/>
                </a:moveTo>
                <a:lnTo>
                  <a:pt x="9355037" y="197574"/>
                </a:lnTo>
                <a:lnTo>
                  <a:pt x="9370048" y="212585"/>
                </a:lnTo>
                <a:lnTo>
                  <a:pt x="9385059" y="197574"/>
                </a:lnTo>
                <a:close/>
                <a:moveTo>
                  <a:pt x="9251093" y="182563"/>
                </a:moveTo>
                <a:lnTo>
                  <a:pt x="9236081" y="197574"/>
                </a:lnTo>
                <a:lnTo>
                  <a:pt x="9251093" y="212585"/>
                </a:lnTo>
                <a:lnTo>
                  <a:pt x="9266104" y="197574"/>
                </a:lnTo>
                <a:close/>
                <a:moveTo>
                  <a:pt x="9132137" y="182563"/>
                </a:moveTo>
                <a:lnTo>
                  <a:pt x="9117126" y="197574"/>
                </a:lnTo>
                <a:lnTo>
                  <a:pt x="9132137" y="212585"/>
                </a:lnTo>
                <a:lnTo>
                  <a:pt x="9147149" y="197574"/>
                </a:lnTo>
                <a:close/>
                <a:moveTo>
                  <a:pt x="9013182" y="182563"/>
                </a:moveTo>
                <a:lnTo>
                  <a:pt x="8998171" y="197574"/>
                </a:lnTo>
                <a:lnTo>
                  <a:pt x="9013182" y="212585"/>
                </a:lnTo>
                <a:lnTo>
                  <a:pt x="9028193" y="197574"/>
                </a:lnTo>
                <a:close/>
                <a:moveTo>
                  <a:pt x="8894227" y="182563"/>
                </a:moveTo>
                <a:lnTo>
                  <a:pt x="8879216" y="197574"/>
                </a:lnTo>
                <a:lnTo>
                  <a:pt x="8894227" y="212585"/>
                </a:lnTo>
                <a:lnTo>
                  <a:pt x="8909238" y="197574"/>
                </a:lnTo>
                <a:close/>
                <a:moveTo>
                  <a:pt x="8775272" y="182563"/>
                </a:moveTo>
                <a:lnTo>
                  <a:pt x="8760261" y="197574"/>
                </a:lnTo>
                <a:lnTo>
                  <a:pt x="8775272" y="212585"/>
                </a:lnTo>
                <a:lnTo>
                  <a:pt x="8790283" y="197574"/>
                </a:lnTo>
                <a:close/>
                <a:moveTo>
                  <a:pt x="8656317" y="182563"/>
                </a:moveTo>
                <a:lnTo>
                  <a:pt x="8641305" y="197574"/>
                </a:lnTo>
                <a:lnTo>
                  <a:pt x="8656317" y="212585"/>
                </a:lnTo>
                <a:lnTo>
                  <a:pt x="8671328" y="197574"/>
                </a:lnTo>
                <a:close/>
                <a:moveTo>
                  <a:pt x="8537361" y="182563"/>
                </a:moveTo>
                <a:lnTo>
                  <a:pt x="8522350" y="197574"/>
                </a:lnTo>
                <a:lnTo>
                  <a:pt x="8537361" y="212585"/>
                </a:lnTo>
                <a:lnTo>
                  <a:pt x="8552373" y="197574"/>
                </a:lnTo>
                <a:close/>
                <a:moveTo>
                  <a:pt x="8418406" y="182563"/>
                </a:moveTo>
                <a:lnTo>
                  <a:pt x="8403395" y="197574"/>
                </a:lnTo>
                <a:lnTo>
                  <a:pt x="8418406" y="212585"/>
                </a:lnTo>
                <a:lnTo>
                  <a:pt x="8433417" y="197574"/>
                </a:lnTo>
                <a:close/>
                <a:moveTo>
                  <a:pt x="8299451" y="182563"/>
                </a:moveTo>
                <a:lnTo>
                  <a:pt x="8284440" y="197574"/>
                </a:lnTo>
                <a:lnTo>
                  <a:pt x="8299451" y="212585"/>
                </a:lnTo>
                <a:lnTo>
                  <a:pt x="8314462" y="197574"/>
                </a:lnTo>
                <a:close/>
                <a:moveTo>
                  <a:pt x="8180496" y="182563"/>
                </a:moveTo>
                <a:lnTo>
                  <a:pt x="8165485" y="197574"/>
                </a:lnTo>
                <a:lnTo>
                  <a:pt x="8180496" y="212585"/>
                </a:lnTo>
                <a:lnTo>
                  <a:pt x="8195507" y="197574"/>
                </a:lnTo>
                <a:close/>
                <a:moveTo>
                  <a:pt x="8061541" y="182563"/>
                </a:moveTo>
                <a:lnTo>
                  <a:pt x="8046529" y="197574"/>
                </a:lnTo>
                <a:lnTo>
                  <a:pt x="8061541" y="212585"/>
                </a:lnTo>
                <a:lnTo>
                  <a:pt x="8076552" y="197574"/>
                </a:lnTo>
                <a:close/>
                <a:moveTo>
                  <a:pt x="7942585" y="182563"/>
                </a:moveTo>
                <a:lnTo>
                  <a:pt x="7927574" y="197574"/>
                </a:lnTo>
                <a:lnTo>
                  <a:pt x="7942585" y="212585"/>
                </a:lnTo>
                <a:lnTo>
                  <a:pt x="7957597" y="197574"/>
                </a:lnTo>
                <a:close/>
                <a:moveTo>
                  <a:pt x="7823630" y="182563"/>
                </a:moveTo>
                <a:lnTo>
                  <a:pt x="7808619" y="197574"/>
                </a:lnTo>
                <a:lnTo>
                  <a:pt x="7823630" y="212585"/>
                </a:lnTo>
                <a:lnTo>
                  <a:pt x="7838641" y="197574"/>
                </a:lnTo>
                <a:close/>
                <a:moveTo>
                  <a:pt x="7704675" y="182563"/>
                </a:moveTo>
                <a:lnTo>
                  <a:pt x="7689664" y="197574"/>
                </a:lnTo>
                <a:lnTo>
                  <a:pt x="7704675" y="212585"/>
                </a:lnTo>
                <a:lnTo>
                  <a:pt x="7719686" y="197574"/>
                </a:lnTo>
                <a:close/>
                <a:moveTo>
                  <a:pt x="7585720" y="182563"/>
                </a:moveTo>
                <a:lnTo>
                  <a:pt x="7570709" y="197574"/>
                </a:lnTo>
                <a:lnTo>
                  <a:pt x="7585720" y="212585"/>
                </a:lnTo>
                <a:lnTo>
                  <a:pt x="7600731" y="197574"/>
                </a:lnTo>
                <a:close/>
                <a:moveTo>
                  <a:pt x="7466765" y="182563"/>
                </a:moveTo>
                <a:lnTo>
                  <a:pt x="7451753" y="197574"/>
                </a:lnTo>
                <a:lnTo>
                  <a:pt x="7466765" y="212585"/>
                </a:lnTo>
                <a:lnTo>
                  <a:pt x="7481776" y="197574"/>
                </a:lnTo>
                <a:close/>
                <a:moveTo>
                  <a:pt x="7347809" y="182563"/>
                </a:moveTo>
                <a:lnTo>
                  <a:pt x="7332798" y="197574"/>
                </a:lnTo>
                <a:lnTo>
                  <a:pt x="7347809" y="212585"/>
                </a:lnTo>
                <a:lnTo>
                  <a:pt x="7362821" y="197574"/>
                </a:lnTo>
                <a:close/>
                <a:moveTo>
                  <a:pt x="7228854" y="182563"/>
                </a:moveTo>
                <a:lnTo>
                  <a:pt x="7213843" y="197574"/>
                </a:lnTo>
                <a:lnTo>
                  <a:pt x="7228854" y="212585"/>
                </a:lnTo>
                <a:lnTo>
                  <a:pt x="7243865" y="197574"/>
                </a:lnTo>
                <a:close/>
                <a:moveTo>
                  <a:pt x="7109899" y="182563"/>
                </a:moveTo>
                <a:lnTo>
                  <a:pt x="7094888" y="197574"/>
                </a:lnTo>
                <a:lnTo>
                  <a:pt x="7109899" y="212585"/>
                </a:lnTo>
                <a:lnTo>
                  <a:pt x="7124910" y="197574"/>
                </a:lnTo>
                <a:close/>
                <a:moveTo>
                  <a:pt x="6990944" y="182563"/>
                </a:moveTo>
                <a:lnTo>
                  <a:pt x="6975933" y="197574"/>
                </a:lnTo>
                <a:lnTo>
                  <a:pt x="6990944" y="212585"/>
                </a:lnTo>
                <a:lnTo>
                  <a:pt x="7005955" y="197574"/>
                </a:lnTo>
                <a:close/>
                <a:moveTo>
                  <a:pt x="5801395" y="182563"/>
                </a:moveTo>
                <a:lnTo>
                  <a:pt x="5786384" y="197574"/>
                </a:lnTo>
                <a:lnTo>
                  <a:pt x="5801395" y="212585"/>
                </a:lnTo>
                <a:lnTo>
                  <a:pt x="5816406" y="197574"/>
                </a:lnTo>
                <a:close/>
                <a:moveTo>
                  <a:pt x="5682439" y="182563"/>
                </a:moveTo>
                <a:lnTo>
                  <a:pt x="5667428" y="197574"/>
                </a:lnTo>
                <a:lnTo>
                  <a:pt x="5682439" y="212585"/>
                </a:lnTo>
                <a:lnTo>
                  <a:pt x="5697450" y="197574"/>
                </a:lnTo>
                <a:close/>
                <a:moveTo>
                  <a:pt x="5563484" y="182563"/>
                </a:moveTo>
                <a:lnTo>
                  <a:pt x="5548473" y="197574"/>
                </a:lnTo>
                <a:lnTo>
                  <a:pt x="5563484" y="212585"/>
                </a:lnTo>
                <a:lnTo>
                  <a:pt x="5578495" y="197574"/>
                </a:lnTo>
                <a:close/>
                <a:moveTo>
                  <a:pt x="5444529" y="182563"/>
                </a:moveTo>
                <a:lnTo>
                  <a:pt x="5429517" y="197574"/>
                </a:lnTo>
                <a:lnTo>
                  <a:pt x="5444529" y="212585"/>
                </a:lnTo>
                <a:lnTo>
                  <a:pt x="5459539" y="197574"/>
                </a:lnTo>
                <a:close/>
                <a:moveTo>
                  <a:pt x="5325573" y="182563"/>
                </a:moveTo>
                <a:lnTo>
                  <a:pt x="5310562" y="197574"/>
                </a:lnTo>
                <a:lnTo>
                  <a:pt x="5325573" y="212585"/>
                </a:lnTo>
                <a:lnTo>
                  <a:pt x="5340585" y="197574"/>
                </a:lnTo>
                <a:close/>
                <a:moveTo>
                  <a:pt x="5087663" y="182563"/>
                </a:moveTo>
                <a:lnTo>
                  <a:pt x="5072652" y="197574"/>
                </a:lnTo>
                <a:lnTo>
                  <a:pt x="5087663" y="212585"/>
                </a:lnTo>
                <a:lnTo>
                  <a:pt x="5102674" y="197574"/>
                </a:lnTo>
                <a:close/>
                <a:moveTo>
                  <a:pt x="4968708" y="182563"/>
                </a:moveTo>
                <a:lnTo>
                  <a:pt x="4953697" y="197574"/>
                </a:lnTo>
                <a:lnTo>
                  <a:pt x="4968708" y="212585"/>
                </a:lnTo>
                <a:lnTo>
                  <a:pt x="4983719" y="197574"/>
                </a:lnTo>
                <a:close/>
                <a:moveTo>
                  <a:pt x="4623542" y="182563"/>
                </a:moveTo>
                <a:lnTo>
                  <a:pt x="4608530" y="197574"/>
                </a:lnTo>
                <a:lnTo>
                  <a:pt x="4623542" y="212585"/>
                </a:lnTo>
                <a:lnTo>
                  <a:pt x="4638553" y="197574"/>
                </a:lnTo>
                <a:close/>
                <a:moveTo>
                  <a:pt x="4504586" y="182563"/>
                </a:moveTo>
                <a:lnTo>
                  <a:pt x="4489575" y="197574"/>
                </a:lnTo>
                <a:lnTo>
                  <a:pt x="4504586" y="212585"/>
                </a:lnTo>
                <a:lnTo>
                  <a:pt x="4519598" y="197574"/>
                </a:lnTo>
                <a:close/>
                <a:moveTo>
                  <a:pt x="4385631" y="182563"/>
                </a:moveTo>
                <a:lnTo>
                  <a:pt x="4370620" y="197574"/>
                </a:lnTo>
                <a:lnTo>
                  <a:pt x="4385631" y="212585"/>
                </a:lnTo>
                <a:lnTo>
                  <a:pt x="4400642" y="197574"/>
                </a:lnTo>
                <a:close/>
                <a:moveTo>
                  <a:pt x="4266676" y="182563"/>
                </a:moveTo>
                <a:lnTo>
                  <a:pt x="4251665" y="197574"/>
                </a:lnTo>
                <a:lnTo>
                  <a:pt x="4266676" y="212585"/>
                </a:lnTo>
                <a:lnTo>
                  <a:pt x="4281687" y="197574"/>
                </a:lnTo>
                <a:close/>
                <a:moveTo>
                  <a:pt x="4147721" y="182563"/>
                </a:moveTo>
                <a:lnTo>
                  <a:pt x="4132710" y="197574"/>
                </a:lnTo>
                <a:lnTo>
                  <a:pt x="4147721" y="212585"/>
                </a:lnTo>
                <a:lnTo>
                  <a:pt x="4162732" y="197574"/>
                </a:lnTo>
                <a:close/>
                <a:moveTo>
                  <a:pt x="4028766" y="182563"/>
                </a:moveTo>
                <a:lnTo>
                  <a:pt x="4013754" y="197574"/>
                </a:lnTo>
                <a:lnTo>
                  <a:pt x="4028766" y="212585"/>
                </a:lnTo>
                <a:lnTo>
                  <a:pt x="4043777" y="197574"/>
                </a:lnTo>
                <a:close/>
                <a:moveTo>
                  <a:pt x="3909810" y="182563"/>
                </a:moveTo>
                <a:lnTo>
                  <a:pt x="3894799" y="197574"/>
                </a:lnTo>
                <a:lnTo>
                  <a:pt x="3909810" y="212585"/>
                </a:lnTo>
                <a:lnTo>
                  <a:pt x="3924822" y="197574"/>
                </a:lnTo>
                <a:close/>
                <a:moveTo>
                  <a:pt x="3790855" y="182563"/>
                </a:moveTo>
                <a:lnTo>
                  <a:pt x="3775844" y="197574"/>
                </a:lnTo>
                <a:lnTo>
                  <a:pt x="3790855" y="212585"/>
                </a:lnTo>
                <a:lnTo>
                  <a:pt x="3805866" y="197574"/>
                </a:lnTo>
                <a:close/>
                <a:moveTo>
                  <a:pt x="3671900" y="182563"/>
                </a:moveTo>
                <a:lnTo>
                  <a:pt x="3656889" y="197574"/>
                </a:lnTo>
                <a:lnTo>
                  <a:pt x="3671900" y="212585"/>
                </a:lnTo>
                <a:lnTo>
                  <a:pt x="3686911" y="197574"/>
                </a:lnTo>
                <a:close/>
                <a:moveTo>
                  <a:pt x="3552945" y="182563"/>
                </a:moveTo>
                <a:lnTo>
                  <a:pt x="3537934" y="197574"/>
                </a:lnTo>
                <a:lnTo>
                  <a:pt x="3552945" y="212585"/>
                </a:lnTo>
                <a:lnTo>
                  <a:pt x="3567956" y="197574"/>
                </a:lnTo>
                <a:close/>
                <a:moveTo>
                  <a:pt x="3433990" y="182563"/>
                </a:moveTo>
                <a:lnTo>
                  <a:pt x="3418979" y="197574"/>
                </a:lnTo>
                <a:lnTo>
                  <a:pt x="3433990" y="212585"/>
                </a:lnTo>
                <a:lnTo>
                  <a:pt x="3449001" y="197574"/>
                </a:lnTo>
                <a:close/>
                <a:moveTo>
                  <a:pt x="3315035" y="182563"/>
                </a:moveTo>
                <a:lnTo>
                  <a:pt x="3300023" y="197574"/>
                </a:lnTo>
                <a:lnTo>
                  <a:pt x="3315035" y="212585"/>
                </a:lnTo>
                <a:lnTo>
                  <a:pt x="3330046" y="197574"/>
                </a:lnTo>
                <a:close/>
                <a:moveTo>
                  <a:pt x="3196079" y="182563"/>
                </a:moveTo>
                <a:lnTo>
                  <a:pt x="3181068" y="197574"/>
                </a:lnTo>
                <a:lnTo>
                  <a:pt x="3196079" y="212585"/>
                </a:lnTo>
                <a:lnTo>
                  <a:pt x="3211091" y="197574"/>
                </a:lnTo>
                <a:close/>
                <a:moveTo>
                  <a:pt x="3077124" y="182563"/>
                </a:moveTo>
                <a:lnTo>
                  <a:pt x="3062113" y="197574"/>
                </a:lnTo>
                <a:lnTo>
                  <a:pt x="3077124" y="212585"/>
                </a:lnTo>
                <a:lnTo>
                  <a:pt x="3092135" y="197574"/>
                </a:lnTo>
                <a:close/>
                <a:moveTo>
                  <a:pt x="2958169" y="182563"/>
                </a:moveTo>
                <a:lnTo>
                  <a:pt x="2943158" y="197574"/>
                </a:lnTo>
                <a:lnTo>
                  <a:pt x="2958169" y="212585"/>
                </a:lnTo>
                <a:lnTo>
                  <a:pt x="2973180" y="197574"/>
                </a:lnTo>
                <a:close/>
                <a:moveTo>
                  <a:pt x="2839214" y="182563"/>
                </a:moveTo>
                <a:lnTo>
                  <a:pt x="2824202" y="197574"/>
                </a:lnTo>
                <a:lnTo>
                  <a:pt x="2839214" y="212585"/>
                </a:lnTo>
                <a:lnTo>
                  <a:pt x="2854225" y="197574"/>
                </a:lnTo>
                <a:close/>
                <a:moveTo>
                  <a:pt x="2720258" y="182563"/>
                </a:moveTo>
                <a:lnTo>
                  <a:pt x="2705247" y="197574"/>
                </a:lnTo>
                <a:lnTo>
                  <a:pt x="2720258" y="212585"/>
                </a:lnTo>
                <a:lnTo>
                  <a:pt x="2735270" y="197574"/>
                </a:lnTo>
                <a:close/>
                <a:moveTo>
                  <a:pt x="2601303" y="182563"/>
                </a:moveTo>
                <a:lnTo>
                  <a:pt x="2586292" y="197574"/>
                </a:lnTo>
                <a:lnTo>
                  <a:pt x="2601303" y="212585"/>
                </a:lnTo>
                <a:lnTo>
                  <a:pt x="2616314" y="197574"/>
                </a:lnTo>
                <a:close/>
                <a:moveTo>
                  <a:pt x="2482348" y="182563"/>
                </a:moveTo>
                <a:lnTo>
                  <a:pt x="2467337" y="197574"/>
                </a:lnTo>
                <a:lnTo>
                  <a:pt x="2482348" y="212585"/>
                </a:lnTo>
                <a:lnTo>
                  <a:pt x="2497359" y="197574"/>
                </a:lnTo>
                <a:close/>
                <a:moveTo>
                  <a:pt x="2363393" y="182563"/>
                </a:moveTo>
                <a:lnTo>
                  <a:pt x="2348382" y="197574"/>
                </a:lnTo>
                <a:lnTo>
                  <a:pt x="2363393" y="212585"/>
                </a:lnTo>
                <a:lnTo>
                  <a:pt x="2378404" y="197574"/>
                </a:lnTo>
                <a:close/>
                <a:moveTo>
                  <a:pt x="2244438" y="182563"/>
                </a:moveTo>
                <a:lnTo>
                  <a:pt x="2229427" y="197574"/>
                </a:lnTo>
                <a:lnTo>
                  <a:pt x="2244438" y="212585"/>
                </a:lnTo>
                <a:lnTo>
                  <a:pt x="2259449" y="197574"/>
                </a:lnTo>
                <a:close/>
                <a:moveTo>
                  <a:pt x="1054889" y="182563"/>
                </a:moveTo>
                <a:lnTo>
                  <a:pt x="1039877" y="197574"/>
                </a:lnTo>
                <a:lnTo>
                  <a:pt x="1054889" y="212585"/>
                </a:lnTo>
                <a:lnTo>
                  <a:pt x="1069900" y="197574"/>
                </a:lnTo>
                <a:close/>
                <a:moveTo>
                  <a:pt x="935933" y="182563"/>
                </a:moveTo>
                <a:lnTo>
                  <a:pt x="920922" y="197574"/>
                </a:lnTo>
                <a:lnTo>
                  <a:pt x="935933" y="212585"/>
                </a:lnTo>
                <a:lnTo>
                  <a:pt x="950944" y="197574"/>
                </a:lnTo>
                <a:close/>
                <a:moveTo>
                  <a:pt x="816978" y="182563"/>
                </a:moveTo>
                <a:lnTo>
                  <a:pt x="801966" y="197574"/>
                </a:lnTo>
                <a:lnTo>
                  <a:pt x="816978" y="212585"/>
                </a:lnTo>
                <a:lnTo>
                  <a:pt x="831989" y="197574"/>
                </a:lnTo>
                <a:close/>
                <a:moveTo>
                  <a:pt x="698023" y="182563"/>
                </a:moveTo>
                <a:lnTo>
                  <a:pt x="683011" y="197574"/>
                </a:lnTo>
                <a:lnTo>
                  <a:pt x="698023" y="212585"/>
                </a:lnTo>
                <a:lnTo>
                  <a:pt x="713033" y="197574"/>
                </a:lnTo>
                <a:close/>
                <a:moveTo>
                  <a:pt x="579067" y="182563"/>
                </a:moveTo>
                <a:lnTo>
                  <a:pt x="564056" y="197574"/>
                </a:lnTo>
                <a:lnTo>
                  <a:pt x="579067" y="212585"/>
                </a:lnTo>
                <a:lnTo>
                  <a:pt x="594079" y="197574"/>
                </a:lnTo>
                <a:close/>
                <a:moveTo>
                  <a:pt x="341157" y="182563"/>
                </a:moveTo>
                <a:lnTo>
                  <a:pt x="326146" y="197574"/>
                </a:lnTo>
                <a:lnTo>
                  <a:pt x="341157" y="212585"/>
                </a:lnTo>
                <a:lnTo>
                  <a:pt x="356168" y="197574"/>
                </a:lnTo>
                <a:close/>
                <a:moveTo>
                  <a:pt x="222202" y="182563"/>
                </a:moveTo>
                <a:lnTo>
                  <a:pt x="207191" y="197574"/>
                </a:lnTo>
                <a:lnTo>
                  <a:pt x="222202" y="212585"/>
                </a:lnTo>
                <a:lnTo>
                  <a:pt x="237213" y="197574"/>
                </a:lnTo>
                <a:close/>
                <a:moveTo>
                  <a:pt x="6871990" y="182562"/>
                </a:moveTo>
                <a:lnTo>
                  <a:pt x="6856977" y="197574"/>
                </a:lnTo>
                <a:lnTo>
                  <a:pt x="6871989" y="212585"/>
                </a:lnTo>
                <a:lnTo>
                  <a:pt x="6887000" y="197574"/>
                </a:lnTo>
                <a:close/>
                <a:moveTo>
                  <a:pt x="6634080" y="182562"/>
                </a:moveTo>
                <a:lnTo>
                  <a:pt x="6619069" y="197574"/>
                </a:lnTo>
                <a:lnTo>
                  <a:pt x="6634080" y="212585"/>
                </a:lnTo>
                <a:lnTo>
                  <a:pt x="6649091" y="197574"/>
                </a:lnTo>
                <a:close/>
                <a:moveTo>
                  <a:pt x="6396170" y="182562"/>
                </a:moveTo>
                <a:lnTo>
                  <a:pt x="6381158" y="197574"/>
                </a:lnTo>
                <a:lnTo>
                  <a:pt x="6396170" y="212585"/>
                </a:lnTo>
                <a:lnTo>
                  <a:pt x="6411181" y="197574"/>
                </a:lnTo>
                <a:close/>
                <a:moveTo>
                  <a:pt x="6158259" y="182562"/>
                </a:moveTo>
                <a:lnTo>
                  <a:pt x="6143248" y="197574"/>
                </a:lnTo>
                <a:lnTo>
                  <a:pt x="6158259" y="212585"/>
                </a:lnTo>
                <a:lnTo>
                  <a:pt x="6173271" y="197574"/>
                </a:lnTo>
                <a:close/>
                <a:moveTo>
                  <a:pt x="5920349" y="182562"/>
                </a:moveTo>
                <a:lnTo>
                  <a:pt x="5905338" y="197574"/>
                </a:lnTo>
                <a:lnTo>
                  <a:pt x="5920349" y="212585"/>
                </a:lnTo>
                <a:lnTo>
                  <a:pt x="5935360" y="197574"/>
                </a:lnTo>
                <a:close/>
                <a:moveTo>
                  <a:pt x="2125484" y="182562"/>
                </a:moveTo>
                <a:lnTo>
                  <a:pt x="2110471" y="197574"/>
                </a:lnTo>
                <a:lnTo>
                  <a:pt x="2125483" y="212585"/>
                </a:lnTo>
                <a:lnTo>
                  <a:pt x="2140494" y="197574"/>
                </a:lnTo>
                <a:close/>
                <a:moveTo>
                  <a:pt x="1887574" y="182562"/>
                </a:moveTo>
                <a:lnTo>
                  <a:pt x="1872562" y="197574"/>
                </a:lnTo>
                <a:lnTo>
                  <a:pt x="1887574" y="212585"/>
                </a:lnTo>
                <a:lnTo>
                  <a:pt x="1902585" y="197574"/>
                </a:lnTo>
                <a:close/>
                <a:moveTo>
                  <a:pt x="1649664" y="182562"/>
                </a:moveTo>
                <a:lnTo>
                  <a:pt x="1634652" y="197574"/>
                </a:lnTo>
                <a:lnTo>
                  <a:pt x="1649664" y="212585"/>
                </a:lnTo>
                <a:lnTo>
                  <a:pt x="1664675" y="197574"/>
                </a:lnTo>
                <a:close/>
                <a:moveTo>
                  <a:pt x="1411753" y="182562"/>
                </a:moveTo>
                <a:lnTo>
                  <a:pt x="1396742" y="197574"/>
                </a:lnTo>
                <a:lnTo>
                  <a:pt x="1411753" y="212585"/>
                </a:lnTo>
                <a:lnTo>
                  <a:pt x="1426764" y="197574"/>
                </a:lnTo>
                <a:close/>
                <a:moveTo>
                  <a:pt x="1173843" y="182562"/>
                </a:moveTo>
                <a:lnTo>
                  <a:pt x="1158832" y="197574"/>
                </a:lnTo>
                <a:lnTo>
                  <a:pt x="1173843" y="212585"/>
                </a:lnTo>
                <a:lnTo>
                  <a:pt x="1188854" y="197574"/>
                </a:lnTo>
                <a:close/>
                <a:moveTo>
                  <a:pt x="9489001" y="182560"/>
                </a:moveTo>
                <a:lnTo>
                  <a:pt x="9473989" y="197572"/>
                </a:lnTo>
                <a:lnTo>
                  <a:pt x="9489001" y="212583"/>
                </a:lnTo>
                <a:lnTo>
                  <a:pt x="9504011" y="197572"/>
                </a:lnTo>
                <a:close/>
                <a:moveTo>
                  <a:pt x="4742494" y="182560"/>
                </a:moveTo>
                <a:lnTo>
                  <a:pt x="4727483" y="197572"/>
                </a:lnTo>
                <a:lnTo>
                  <a:pt x="4742494" y="212583"/>
                </a:lnTo>
                <a:lnTo>
                  <a:pt x="4757506" y="197572"/>
                </a:lnTo>
                <a:close/>
                <a:moveTo>
                  <a:pt x="4855600" y="176716"/>
                </a:moveTo>
                <a:lnTo>
                  <a:pt x="4840588" y="191727"/>
                </a:lnTo>
                <a:lnTo>
                  <a:pt x="4855600" y="206739"/>
                </a:lnTo>
                <a:lnTo>
                  <a:pt x="4870611" y="191727"/>
                </a:lnTo>
                <a:close/>
                <a:moveTo>
                  <a:pt x="6812513" y="172341"/>
                </a:moveTo>
                <a:lnTo>
                  <a:pt x="6787279" y="197575"/>
                </a:lnTo>
                <a:lnTo>
                  <a:pt x="6812512" y="222808"/>
                </a:lnTo>
                <a:lnTo>
                  <a:pt x="6837746" y="197574"/>
                </a:lnTo>
                <a:close/>
                <a:moveTo>
                  <a:pt x="2066007" y="172341"/>
                </a:moveTo>
                <a:lnTo>
                  <a:pt x="2040773" y="197575"/>
                </a:lnTo>
                <a:lnTo>
                  <a:pt x="2066006" y="222808"/>
                </a:lnTo>
                <a:lnTo>
                  <a:pt x="2091240" y="197574"/>
                </a:lnTo>
                <a:close/>
                <a:moveTo>
                  <a:pt x="9429525" y="172340"/>
                </a:moveTo>
                <a:lnTo>
                  <a:pt x="9404291" y="197574"/>
                </a:lnTo>
                <a:lnTo>
                  <a:pt x="9429523" y="222806"/>
                </a:lnTo>
                <a:lnTo>
                  <a:pt x="9454757" y="197572"/>
                </a:lnTo>
                <a:close/>
                <a:moveTo>
                  <a:pt x="9310571" y="172340"/>
                </a:moveTo>
                <a:lnTo>
                  <a:pt x="9285337" y="197574"/>
                </a:lnTo>
                <a:lnTo>
                  <a:pt x="9310571" y="222808"/>
                </a:lnTo>
                <a:lnTo>
                  <a:pt x="9335804" y="197574"/>
                </a:lnTo>
                <a:close/>
                <a:moveTo>
                  <a:pt x="9191615" y="172340"/>
                </a:moveTo>
                <a:lnTo>
                  <a:pt x="9166381" y="197574"/>
                </a:lnTo>
                <a:lnTo>
                  <a:pt x="9191615" y="222808"/>
                </a:lnTo>
                <a:lnTo>
                  <a:pt x="9216849" y="197574"/>
                </a:lnTo>
                <a:close/>
                <a:moveTo>
                  <a:pt x="9072660" y="172340"/>
                </a:moveTo>
                <a:lnTo>
                  <a:pt x="9047426" y="197574"/>
                </a:lnTo>
                <a:lnTo>
                  <a:pt x="9072660" y="222808"/>
                </a:lnTo>
                <a:lnTo>
                  <a:pt x="9097894" y="197574"/>
                </a:lnTo>
                <a:close/>
                <a:moveTo>
                  <a:pt x="8953705" y="172340"/>
                </a:moveTo>
                <a:lnTo>
                  <a:pt x="8928471" y="197574"/>
                </a:lnTo>
                <a:lnTo>
                  <a:pt x="8953705" y="222808"/>
                </a:lnTo>
                <a:lnTo>
                  <a:pt x="8978939" y="197574"/>
                </a:lnTo>
                <a:close/>
                <a:moveTo>
                  <a:pt x="8834749" y="172340"/>
                </a:moveTo>
                <a:lnTo>
                  <a:pt x="8809515" y="197574"/>
                </a:lnTo>
                <a:lnTo>
                  <a:pt x="8834749" y="222808"/>
                </a:lnTo>
                <a:lnTo>
                  <a:pt x="8859983" y="197574"/>
                </a:lnTo>
                <a:close/>
                <a:moveTo>
                  <a:pt x="8715794" y="172340"/>
                </a:moveTo>
                <a:lnTo>
                  <a:pt x="8690560" y="197574"/>
                </a:lnTo>
                <a:lnTo>
                  <a:pt x="8715794" y="222808"/>
                </a:lnTo>
                <a:lnTo>
                  <a:pt x="8741028" y="197574"/>
                </a:lnTo>
                <a:close/>
                <a:moveTo>
                  <a:pt x="8596839" y="172340"/>
                </a:moveTo>
                <a:lnTo>
                  <a:pt x="8571605" y="197574"/>
                </a:lnTo>
                <a:lnTo>
                  <a:pt x="8596839" y="222808"/>
                </a:lnTo>
                <a:lnTo>
                  <a:pt x="8622073" y="197574"/>
                </a:lnTo>
                <a:close/>
                <a:moveTo>
                  <a:pt x="8477884" y="172340"/>
                </a:moveTo>
                <a:lnTo>
                  <a:pt x="8452650" y="197574"/>
                </a:lnTo>
                <a:lnTo>
                  <a:pt x="8477884" y="222808"/>
                </a:lnTo>
                <a:lnTo>
                  <a:pt x="8503118" y="197574"/>
                </a:lnTo>
                <a:close/>
                <a:moveTo>
                  <a:pt x="8358929" y="172340"/>
                </a:moveTo>
                <a:lnTo>
                  <a:pt x="8333695" y="197574"/>
                </a:lnTo>
                <a:lnTo>
                  <a:pt x="8358929" y="222808"/>
                </a:lnTo>
                <a:lnTo>
                  <a:pt x="8384163" y="197574"/>
                </a:lnTo>
                <a:close/>
                <a:moveTo>
                  <a:pt x="8239973" y="172340"/>
                </a:moveTo>
                <a:lnTo>
                  <a:pt x="8214739" y="197574"/>
                </a:lnTo>
                <a:lnTo>
                  <a:pt x="8239973" y="222808"/>
                </a:lnTo>
                <a:lnTo>
                  <a:pt x="8265207" y="197574"/>
                </a:lnTo>
                <a:close/>
                <a:moveTo>
                  <a:pt x="8121018" y="172340"/>
                </a:moveTo>
                <a:lnTo>
                  <a:pt x="8095784" y="197574"/>
                </a:lnTo>
                <a:lnTo>
                  <a:pt x="8121018" y="222808"/>
                </a:lnTo>
                <a:lnTo>
                  <a:pt x="8146252" y="197574"/>
                </a:lnTo>
                <a:close/>
                <a:moveTo>
                  <a:pt x="8002063" y="172340"/>
                </a:moveTo>
                <a:lnTo>
                  <a:pt x="7976829" y="197574"/>
                </a:lnTo>
                <a:lnTo>
                  <a:pt x="8002063" y="222808"/>
                </a:lnTo>
                <a:lnTo>
                  <a:pt x="8027297" y="197574"/>
                </a:lnTo>
                <a:close/>
                <a:moveTo>
                  <a:pt x="7883108" y="172340"/>
                </a:moveTo>
                <a:lnTo>
                  <a:pt x="7857874" y="197574"/>
                </a:lnTo>
                <a:lnTo>
                  <a:pt x="7883108" y="222808"/>
                </a:lnTo>
                <a:lnTo>
                  <a:pt x="7908342" y="197574"/>
                </a:lnTo>
                <a:close/>
                <a:moveTo>
                  <a:pt x="7764153" y="172340"/>
                </a:moveTo>
                <a:lnTo>
                  <a:pt x="7738919" y="197574"/>
                </a:lnTo>
                <a:lnTo>
                  <a:pt x="7764153" y="222808"/>
                </a:lnTo>
                <a:lnTo>
                  <a:pt x="7789387" y="197574"/>
                </a:lnTo>
                <a:close/>
                <a:moveTo>
                  <a:pt x="7645197" y="172340"/>
                </a:moveTo>
                <a:lnTo>
                  <a:pt x="7619963" y="197574"/>
                </a:lnTo>
                <a:lnTo>
                  <a:pt x="7645197" y="222808"/>
                </a:lnTo>
                <a:lnTo>
                  <a:pt x="7670431" y="197574"/>
                </a:lnTo>
                <a:close/>
                <a:moveTo>
                  <a:pt x="7526242" y="172340"/>
                </a:moveTo>
                <a:lnTo>
                  <a:pt x="7501008" y="197574"/>
                </a:lnTo>
                <a:lnTo>
                  <a:pt x="7526242" y="222808"/>
                </a:lnTo>
                <a:lnTo>
                  <a:pt x="7551476" y="197574"/>
                </a:lnTo>
                <a:close/>
                <a:moveTo>
                  <a:pt x="7407287" y="172340"/>
                </a:moveTo>
                <a:lnTo>
                  <a:pt x="7382053" y="197574"/>
                </a:lnTo>
                <a:lnTo>
                  <a:pt x="7407287" y="222808"/>
                </a:lnTo>
                <a:lnTo>
                  <a:pt x="7432521" y="197574"/>
                </a:lnTo>
                <a:close/>
                <a:moveTo>
                  <a:pt x="7288332" y="172340"/>
                </a:moveTo>
                <a:lnTo>
                  <a:pt x="7263098" y="197574"/>
                </a:lnTo>
                <a:lnTo>
                  <a:pt x="7288332" y="222808"/>
                </a:lnTo>
                <a:lnTo>
                  <a:pt x="7313566" y="197574"/>
                </a:lnTo>
                <a:close/>
                <a:moveTo>
                  <a:pt x="7169377" y="172340"/>
                </a:moveTo>
                <a:lnTo>
                  <a:pt x="7144143" y="197574"/>
                </a:lnTo>
                <a:lnTo>
                  <a:pt x="7169377" y="222808"/>
                </a:lnTo>
                <a:lnTo>
                  <a:pt x="7194611" y="197574"/>
                </a:lnTo>
                <a:close/>
                <a:moveTo>
                  <a:pt x="7050421" y="172340"/>
                </a:moveTo>
                <a:lnTo>
                  <a:pt x="7025187" y="197574"/>
                </a:lnTo>
                <a:lnTo>
                  <a:pt x="7050421" y="222808"/>
                </a:lnTo>
                <a:lnTo>
                  <a:pt x="7075655" y="197574"/>
                </a:lnTo>
                <a:close/>
                <a:moveTo>
                  <a:pt x="6931466" y="172340"/>
                </a:moveTo>
                <a:lnTo>
                  <a:pt x="6906232" y="197574"/>
                </a:lnTo>
                <a:lnTo>
                  <a:pt x="6931466" y="222808"/>
                </a:lnTo>
                <a:lnTo>
                  <a:pt x="6956700" y="197574"/>
                </a:lnTo>
                <a:close/>
                <a:moveTo>
                  <a:pt x="6693557" y="172340"/>
                </a:moveTo>
                <a:lnTo>
                  <a:pt x="6668323" y="197574"/>
                </a:lnTo>
                <a:lnTo>
                  <a:pt x="6693558" y="222808"/>
                </a:lnTo>
                <a:lnTo>
                  <a:pt x="6718791" y="197575"/>
                </a:lnTo>
                <a:close/>
                <a:moveTo>
                  <a:pt x="6574603" y="172340"/>
                </a:moveTo>
                <a:lnTo>
                  <a:pt x="6549368" y="197575"/>
                </a:lnTo>
                <a:lnTo>
                  <a:pt x="6574602" y="222808"/>
                </a:lnTo>
                <a:lnTo>
                  <a:pt x="6599836" y="197574"/>
                </a:lnTo>
                <a:close/>
                <a:moveTo>
                  <a:pt x="6455646" y="172340"/>
                </a:moveTo>
                <a:lnTo>
                  <a:pt x="6430413" y="197574"/>
                </a:lnTo>
                <a:lnTo>
                  <a:pt x="6455648" y="222808"/>
                </a:lnTo>
                <a:lnTo>
                  <a:pt x="6480881" y="197575"/>
                </a:lnTo>
                <a:close/>
                <a:moveTo>
                  <a:pt x="6336693" y="172340"/>
                </a:moveTo>
                <a:lnTo>
                  <a:pt x="6311458" y="197575"/>
                </a:lnTo>
                <a:lnTo>
                  <a:pt x="6336692" y="222808"/>
                </a:lnTo>
                <a:lnTo>
                  <a:pt x="6361926" y="197574"/>
                </a:lnTo>
                <a:close/>
                <a:moveTo>
                  <a:pt x="6217736" y="172340"/>
                </a:moveTo>
                <a:lnTo>
                  <a:pt x="6192503" y="197574"/>
                </a:lnTo>
                <a:lnTo>
                  <a:pt x="6217737" y="222808"/>
                </a:lnTo>
                <a:lnTo>
                  <a:pt x="6242970" y="197575"/>
                </a:lnTo>
                <a:close/>
                <a:moveTo>
                  <a:pt x="6098782" y="172340"/>
                </a:moveTo>
                <a:lnTo>
                  <a:pt x="6073548" y="197575"/>
                </a:lnTo>
                <a:lnTo>
                  <a:pt x="6098781" y="222808"/>
                </a:lnTo>
                <a:lnTo>
                  <a:pt x="6124016" y="197574"/>
                </a:lnTo>
                <a:close/>
                <a:moveTo>
                  <a:pt x="5979826" y="172340"/>
                </a:moveTo>
                <a:lnTo>
                  <a:pt x="5954593" y="197574"/>
                </a:lnTo>
                <a:lnTo>
                  <a:pt x="5979828" y="222808"/>
                </a:lnTo>
                <a:lnTo>
                  <a:pt x="6005061" y="197575"/>
                </a:lnTo>
                <a:close/>
                <a:moveTo>
                  <a:pt x="5860872" y="172340"/>
                </a:moveTo>
                <a:lnTo>
                  <a:pt x="5835638" y="197574"/>
                </a:lnTo>
                <a:lnTo>
                  <a:pt x="5860871" y="222808"/>
                </a:lnTo>
                <a:lnTo>
                  <a:pt x="5886105" y="197574"/>
                </a:lnTo>
                <a:close/>
                <a:moveTo>
                  <a:pt x="5741917" y="172340"/>
                </a:moveTo>
                <a:lnTo>
                  <a:pt x="5716683" y="197574"/>
                </a:lnTo>
                <a:lnTo>
                  <a:pt x="5741917" y="222808"/>
                </a:lnTo>
                <a:lnTo>
                  <a:pt x="5767151" y="197574"/>
                </a:lnTo>
                <a:close/>
                <a:moveTo>
                  <a:pt x="5622962" y="172340"/>
                </a:moveTo>
                <a:lnTo>
                  <a:pt x="5597728" y="197574"/>
                </a:lnTo>
                <a:lnTo>
                  <a:pt x="5622962" y="222808"/>
                </a:lnTo>
                <a:lnTo>
                  <a:pt x="5648195" y="197574"/>
                </a:lnTo>
                <a:close/>
                <a:moveTo>
                  <a:pt x="5504006" y="172340"/>
                </a:moveTo>
                <a:lnTo>
                  <a:pt x="5478772" y="197574"/>
                </a:lnTo>
                <a:lnTo>
                  <a:pt x="5504006" y="222808"/>
                </a:lnTo>
                <a:lnTo>
                  <a:pt x="5529240" y="197574"/>
                </a:lnTo>
                <a:close/>
                <a:moveTo>
                  <a:pt x="5385051" y="172340"/>
                </a:moveTo>
                <a:lnTo>
                  <a:pt x="5359817" y="197574"/>
                </a:lnTo>
                <a:lnTo>
                  <a:pt x="5385051" y="222808"/>
                </a:lnTo>
                <a:lnTo>
                  <a:pt x="5410285" y="197574"/>
                </a:lnTo>
                <a:close/>
                <a:moveTo>
                  <a:pt x="5266096" y="172340"/>
                </a:moveTo>
                <a:lnTo>
                  <a:pt x="5240862" y="197574"/>
                </a:lnTo>
                <a:lnTo>
                  <a:pt x="5266096" y="222808"/>
                </a:lnTo>
                <a:lnTo>
                  <a:pt x="5291330" y="197574"/>
                </a:lnTo>
                <a:close/>
                <a:moveTo>
                  <a:pt x="5147140" y="172340"/>
                </a:moveTo>
                <a:lnTo>
                  <a:pt x="5121907" y="197574"/>
                </a:lnTo>
                <a:lnTo>
                  <a:pt x="5147140" y="222808"/>
                </a:lnTo>
                <a:lnTo>
                  <a:pt x="5172374" y="197574"/>
                </a:lnTo>
                <a:close/>
                <a:moveTo>
                  <a:pt x="5028185" y="172340"/>
                </a:moveTo>
                <a:lnTo>
                  <a:pt x="5002951" y="197574"/>
                </a:lnTo>
                <a:lnTo>
                  <a:pt x="5028185" y="222808"/>
                </a:lnTo>
                <a:lnTo>
                  <a:pt x="5053419" y="197574"/>
                </a:lnTo>
                <a:close/>
                <a:moveTo>
                  <a:pt x="4909230" y="172340"/>
                </a:moveTo>
                <a:lnTo>
                  <a:pt x="4889843" y="191727"/>
                </a:lnTo>
                <a:lnTo>
                  <a:pt x="4915077" y="216961"/>
                </a:lnTo>
                <a:lnTo>
                  <a:pt x="4934464" y="197574"/>
                </a:lnTo>
                <a:close/>
                <a:moveTo>
                  <a:pt x="4801969" y="172340"/>
                </a:moveTo>
                <a:lnTo>
                  <a:pt x="4776738" y="197572"/>
                </a:lnTo>
                <a:lnTo>
                  <a:pt x="4796125" y="216958"/>
                </a:lnTo>
                <a:lnTo>
                  <a:pt x="4821356" y="191727"/>
                </a:lnTo>
                <a:close/>
                <a:moveTo>
                  <a:pt x="4683019" y="172340"/>
                </a:moveTo>
                <a:lnTo>
                  <a:pt x="4657785" y="197574"/>
                </a:lnTo>
                <a:lnTo>
                  <a:pt x="4683017" y="222806"/>
                </a:lnTo>
                <a:lnTo>
                  <a:pt x="4708251" y="197572"/>
                </a:lnTo>
                <a:close/>
                <a:moveTo>
                  <a:pt x="4564064" y="172340"/>
                </a:moveTo>
                <a:lnTo>
                  <a:pt x="4538830" y="197574"/>
                </a:lnTo>
                <a:lnTo>
                  <a:pt x="4564064" y="222808"/>
                </a:lnTo>
                <a:lnTo>
                  <a:pt x="4589298" y="197574"/>
                </a:lnTo>
                <a:close/>
                <a:moveTo>
                  <a:pt x="4445109" y="172340"/>
                </a:moveTo>
                <a:lnTo>
                  <a:pt x="4419875" y="197574"/>
                </a:lnTo>
                <a:lnTo>
                  <a:pt x="4445109" y="222808"/>
                </a:lnTo>
                <a:lnTo>
                  <a:pt x="4470343" y="197574"/>
                </a:lnTo>
                <a:close/>
                <a:moveTo>
                  <a:pt x="4326154" y="172340"/>
                </a:moveTo>
                <a:lnTo>
                  <a:pt x="4300920" y="197574"/>
                </a:lnTo>
                <a:lnTo>
                  <a:pt x="4326154" y="222808"/>
                </a:lnTo>
                <a:lnTo>
                  <a:pt x="4351388" y="197574"/>
                </a:lnTo>
                <a:close/>
                <a:moveTo>
                  <a:pt x="4207198" y="172340"/>
                </a:moveTo>
                <a:lnTo>
                  <a:pt x="4181965" y="197574"/>
                </a:lnTo>
                <a:lnTo>
                  <a:pt x="4207198" y="222808"/>
                </a:lnTo>
                <a:lnTo>
                  <a:pt x="4232432" y="197574"/>
                </a:lnTo>
                <a:close/>
                <a:moveTo>
                  <a:pt x="4088243" y="172340"/>
                </a:moveTo>
                <a:lnTo>
                  <a:pt x="4063009" y="197574"/>
                </a:lnTo>
                <a:lnTo>
                  <a:pt x="4088243" y="222808"/>
                </a:lnTo>
                <a:lnTo>
                  <a:pt x="4113477" y="197574"/>
                </a:lnTo>
                <a:close/>
                <a:moveTo>
                  <a:pt x="3969288" y="172340"/>
                </a:moveTo>
                <a:lnTo>
                  <a:pt x="3944054" y="197574"/>
                </a:lnTo>
                <a:lnTo>
                  <a:pt x="3969288" y="222808"/>
                </a:lnTo>
                <a:lnTo>
                  <a:pt x="3994522" y="197574"/>
                </a:lnTo>
                <a:close/>
                <a:moveTo>
                  <a:pt x="3850333" y="172340"/>
                </a:moveTo>
                <a:lnTo>
                  <a:pt x="3825099" y="197574"/>
                </a:lnTo>
                <a:lnTo>
                  <a:pt x="3850333" y="222808"/>
                </a:lnTo>
                <a:lnTo>
                  <a:pt x="3875567" y="197574"/>
                </a:lnTo>
                <a:close/>
                <a:moveTo>
                  <a:pt x="3731378" y="172340"/>
                </a:moveTo>
                <a:lnTo>
                  <a:pt x="3706144" y="197574"/>
                </a:lnTo>
                <a:lnTo>
                  <a:pt x="3731378" y="222808"/>
                </a:lnTo>
                <a:lnTo>
                  <a:pt x="3756612" y="197574"/>
                </a:lnTo>
                <a:close/>
                <a:moveTo>
                  <a:pt x="3612423" y="172340"/>
                </a:moveTo>
                <a:lnTo>
                  <a:pt x="3587189" y="197574"/>
                </a:lnTo>
                <a:lnTo>
                  <a:pt x="3612423" y="222808"/>
                </a:lnTo>
                <a:lnTo>
                  <a:pt x="3637657" y="197574"/>
                </a:lnTo>
                <a:close/>
                <a:moveTo>
                  <a:pt x="3493467" y="172340"/>
                </a:moveTo>
                <a:lnTo>
                  <a:pt x="3468233" y="197574"/>
                </a:lnTo>
                <a:lnTo>
                  <a:pt x="3493467" y="222808"/>
                </a:lnTo>
                <a:lnTo>
                  <a:pt x="3518701" y="197574"/>
                </a:lnTo>
                <a:close/>
                <a:moveTo>
                  <a:pt x="3374512" y="172340"/>
                </a:moveTo>
                <a:lnTo>
                  <a:pt x="3349278" y="197574"/>
                </a:lnTo>
                <a:lnTo>
                  <a:pt x="3374512" y="222808"/>
                </a:lnTo>
                <a:lnTo>
                  <a:pt x="3399746" y="197574"/>
                </a:lnTo>
                <a:close/>
                <a:moveTo>
                  <a:pt x="3255557" y="172340"/>
                </a:moveTo>
                <a:lnTo>
                  <a:pt x="3230323" y="197574"/>
                </a:lnTo>
                <a:lnTo>
                  <a:pt x="3255557" y="222808"/>
                </a:lnTo>
                <a:lnTo>
                  <a:pt x="3280791" y="197574"/>
                </a:lnTo>
                <a:close/>
                <a:moveTo>
                  <a:pt x="3136602" y="172340"/>
                </a:moveTo>
                <a:lnTo>
                  <a:pt x="3111368" y="197574"/>
                </a:lnTo>
                <a:lnTo>
                  <a:pt x="3136602" y="222808"/>
                </a:lnTo>
                <a:lnTo>
                  <a:pt x="3161836" y="197574"/>
                </a:lnTo>
                <a:close/>
                <a:moveTo>
                  <a:pt x="3017647" y="172340"/>
                </a:moveTo>
                <a:lnTo>
                  <a:pt x="2992413" y="197574"/>
                </a:lnTo>
                <a:lnTo>
                  <a:pt x="3017647" y="222808"/>
                </a:lnTo>
                <a:lnTo>
                  <a:pt x="3042880" y="197574"/>
                </a:lnTo>
                <a:close/>
                <a:moveTo>
                  <a:pt x="2898691" y="172340"/>
                </a:moveTo>
                <a:lnTo>
                  <a:pt x="2873457" y="197574"/>
                </a:lnTo>
                <a:lnTo>
                  <a:pt x="2898691" y="222808"/>
                </a:lnTo>
                <a:lnTo>
                  <a:pt x="2923925" y="197574"/>
                </a:lnTo>
                <a:close/>
                <a:moveTo>
                  <a:pt x="2779736" y="172340"/>
                </a:moveTo>
                <a:lnTo>
                  <a:pt x="2754502" y="197574"/>
                </a:lnTo>
                <a:lnTo>
                  <a:pt x="2779736" y="222808"/>
                </a:lnTo>
                <a:lnTo>
                  <a:pt x="2804970" y="197574"/>
                </a:lnTo>
                <a:close/>
                <a:moveTo>
                  <a:pt x="2660781" y="172340"/>
                </a:moveTo>
                <a:lnTo>
                  <a:pt x="2635547" y="197574"/>
                </a:lnTo>
                <a:lnTo>
                  <a:pt x="2660781" y="222808"/>
                </a:lnTo>
                <a:lnTo>
                  <a:pt x="2686015" y="197574"/>
                </a:lnTo>
                <a:close/>
                <a:moveTo>
                  <a:pt x="2541826" y="172340"/>
                </a:moveTo>
                <a:lnTo>
                  <a:pt x="2516592" y="197574"/>
                </a:lnTo>
                <a:lnTo>
                  <a:pt x="2541826" y="222808"/>
                </a:lnTo>
                <a:lnTo>
                  <a:pt x="2567060" y="197574"/>
                </a:lnTo>
                <a:close/>
                <a:moveTo>
                  <a:pt x="2422871" y="172340"/>
                </a:moveTo>
                <a:lnTo>
                  <a:pt x="2397637" y="197574"/>
                </a:lnTo>
                <a:lnTo>
                  <a:pt x="2422871" y="222808"/>
                </a:lnTo>
                <a:lnTo>
                  <a:pt x="2448105" y="197574"/>
                </a:lnTo>
                <a:close/>
                <a:moveTo>
                  <a:pt x="2303915" y="172340"/>
                </a:moveTo>
                <a:lnTo>
                  <a:pt x="2278681" y="197574"/>
                </a:lnTo>
                <a:lnTo>
                  <a:pt x="2303915" y="222808"/>
                </a:lnTo>
                <a:lnTo>
                  <a:pt x="2329149" y="197574"/>
                </a:lnTo>
                <a:close/>
                <a:moveTo>
                  <a:pt x="2184960" y="172340"/>
                </a:moveTo>
                <a:lnTo>
                  <a:pt x="2159726" y="197574"/>
                </a:lnTo>
                <a:lnTo>
                  <a:pt x="2184960" y="222808"/>
                </a:lnTo>
                <a:lnTo>
                  <a:pt x="2210194" y="197574"/>
                </a:lnTo>
                <a:close/>
                <a:moveTo>
                  <a:pt x="1947050" y="172340"/>
                </a:moveTo>
                <a:lnTo>
                  <a:pt x="1921817" y="197574"/>
                </a:lnTo>
                <a:lnTo>
                  <a:pt x="1947052" y="222808"/>
                </a:lnTo>
                <a:lnTo>
                  <a:pt x="1972285" y="197575"/>
                </a:lnTo>
                <a:close/>
                <a:moveTo>
                  <a:pt x="1828097" y="172340"/>
                </a:moveTo>
                <a:lnTo>
                  <a:pt x="1802862" y="197575"/>
                </a:lnTo>
                <a:lnTo>
                  <a:pt x="1828096" y="222808"/>
                </a:lnTo>
                <a:lnTo>
                  <a:pt x="1853330" y="197574"/>
                </a:lnTo>
                <a:close/>
                <a:moveTo>
                  <a:pt x="1709140" y="172340"/>
                </a:moveTo>
                <a:lnTo>
                  <a:pt x="1683907" y="197574"/>
                </a:lnTo>
                <a:lnTo>
                  <a:pt x="1709142" y="222808"/>
                </a:lnTo>
                <a:lnTo>
                  <a:pt x="1734375" y="197575"/>
                </a:lnTo>
                <a:close/>
                <a:moveTo>
                  <a:pt x="1590187" y="172340"/>
                </a:moveTo>
                <a:lnTo>
                  <a:pt x="1564952" y="197575"/>
                </a:lnTo>
                <a:lnTo>
                  <a:pt x="1590186" y="222808"/>
                </a:lnTo>
                <a:lnTo>
                  <a:pt x="1615420" y="197574"/>
                </a:lnTo>
                <a:close/>
                <a:moveTo>
                  <a:pt x="1471230" y="172340"/>
                </a:moveTo>
                <a:lnTo>
                  <a:pt x="1445996" y="197574"/>
                </a:lnTo>
                <a:lnTo>
                  <a:pt x="1471231" y="222808"/>
                </a:lnTo>
                <a:lnTo>
                  <a:pt x="1496464" y="197575"/>
                </a:lnTo>
                <a:close/>
                <a:moveTo>
                  <a:pt x="1352276" y="172340"/>
                </a:moveTo>
                <a:lnTo>
                  <a:pt x="1327042" y="197575"/>
                </a:lnTo>
                <a:lnTo>
                  <a:pt x="1352275" y="222808"/>
                </a:lnTo>
                <a:lnTo>
                  <a:pt x="1377510" y="197574"/>
                </a:lnTo>
                <a:close/>
                <a:moveTo>
                  <a:pt x="1233320" y="172340"/>
                </a:moveTo>
                <a:lnTo>
                  <a:pt x="1208087" y="197574"/>
                </a:lnTo>
                <a:lnTo>
                  <a:pt x="1233321" y="222808"/>
                </a:lnTo>
                <a:lnTo>
                  <a:pt x="1258554" y="197575"/>
                </a:lnTo>
                <a:close/>
                <a:moveTo>
                  <a:pt x="1114366" y="172340"/>
                </a:moveTo>
                <a:lnTo>
                  <a:pt x="1089132" y="197574"/>
                </a:lnTo>
                <a:lnTo>
                  <a:pt x="1114365" y="222808"/>
                </a:lnTo>
                <a:lnTo>
                  <a:pt x="1139599" y="197574"/>
                </a:lnTo>
                <a:close/>
                <a:moveTo>
                  <a:pt x="995411" y="172340"/>
                </a:moveTo>
                <a:lnTo>
                  <a:pt x="970177" y="197574"/>
                </a:lnTo>
                <a:lnTo>
                  <a:pt x="995411" y="222808"/>
                </a:lnTo>
                <a:lnTo>
                  <a:pt x="1020645" y="197574"/>
                </a:lnTo>
                <a:close/>
                <a:moveTo>
                  <a:pt x="876455" y="172340"/>
                </a:moveTo>
                <a:lnTo>
                  <a:pt x="851221" y="197574"/>
                </a:lnTo>
                <a:lnTo>
                  <a:pt x="876455" y="222808"/>
                </a:lnTo>
                <a:lnTo>
                  <a:pt x="901689" y="197574"/>
                </a:lnTo>
                <a:close/>
                <a:moveTo>
                  <a:pt x="757500" y="172340"/>
                </a:moveTo>
                <a:lnTo>
                  <a:pt x="732266" y="197574"/>
                </a:lnTo>
                <a:lnTo>
                  <a:pt x="757500" y="222808"/>
                </a:lnTo>
                <a:lnTo>
                  <a:pt x="782734" y="197574"/>
                </a:lnTo>
                <a:close/>
                <a:moveTo>
                  <a:pt x="638545" y="172340"/>
                </a:moveTo>
                <a:lnTo>
                  <a:pt x="613311" y="197574"/>
                </a:lnTo>
                <a:lnTo>
                  <a:pt x="638545" y="222808"/>
                </a:lnTo>
                <a:lnTo>
                  <a:pt x="663778" y="197574"/>
                </a:lnTo>
                <a:close/>
                <a:moveTo>
                  <a:pt x="519590" y="172340"/>
                </a:moveTo>
                <a:lnTo>
                  <a:pt x="494356" y="197574"/>
                </a:lnTo>
                <a:lnTo>
                  <a:pt x="519590" y="222808"/>
                </a:lnTo>
                <a:lnTo>
                  <a:pt x="544824" y="197574"/>
                </a:lnTo>
                <a:close/>
                <a:moveTo>
                  <a:pt x="400634" y="172340"/>
                </a:moveTo>
                <a:lnTo>
                  <a:pt x="375401" y="197574"/>
                </a:lnTo>
                <a:lnTo>
                  <a:pt x="400634" y="222808"/>
                </a:lnTo>
                <a:lnTo>
                  <a:pt x="425868" y="197574"/>
                </a:lnTo>
                <a:close/>
                <a:moveTo>
                  <a:pt x="281679" y="172340"/>
                </a:moveTo>
                <a:lnTo>
                  <a:pt x="256445" y="197574"/>
                </a:lnTo>
                <a:lnTo>
                  <a:pt x="281679" y="222808"/>
                </a:lnTo>
                <a:lnTo>
                  <a:pt x="306913" y="197574"/>
                </a:lnTo>
                <a:close/>
                <a:moveTo>
                  <a:pt x="9523847" y="147713"/>
                </a:moveTo>
                <a:lnTo>
                  <a:pt x="9498616" y="172944"/>
                </a:lnTo>
                <a:lnTo>
                  <a:pt x="9513627" y="187955"/>
                </a:lnTo>
                <a:lnTo>
                  <a:pt x="9538859" y="162724"/>
                </a:lnTo>
                <a:close/>
                <a:moveTo>
                  <a:pt x="9454153" y="147713"/>
                </a:moveTo>
                <a:lnTo>
                  <a:pt x="9439141" y="162724"/>
                </a:lnTo>
                <a:lnTo>
                  <a:pt x="9464373" y="187955"/>
                </a:lnTo>
                <a:lnTo>
                  <a:pt x="9479385" y="172944"/>
                </a:lnTo>
                <a:close/>
                <a:moveTo>
                  <a:pt x="9404898" y="147713"/>
                </a:moveTo>
                <a:lnTo>
                  <a:pt x="9379664" y="172947"/>
                </a:lnTo>
                <a:lnTo>
                  <a:pt x="9394675" y="187958"/>
                </a:lnTo>
                <a:lnTo>
                  <a:pt x="9419909" y="162724"/>
                </a:lnTo>
                <a:close/>
                <a:moveTo>
                  <a:pt x="9335197" y="147713"/>
                </a:moveTo>
                <a:lnTo>
                  <a:pt x="9320187" y="162724"/>
                </a:lnTo>
                <a:lnTo>
                  <a:pt x="9345421" y="187958"/>
                </a:lnTo>
                <a:lnTo>
                  <a:pt x="9360431" y="172947"/>
                </a:lnTo>
                <a:close/>
                <a:moveTo>
                  <a:pt x="9285943" y="147713"/>
                </a:moveTo>
                <a:lnTo>
                  <a:pt x="9260709" y="172947"/>
                </a:lnTo>
                <a:lnTo>
                  <a:pt x="9275720" y="187958"/>
                </a:lnTo>
                <a:lnTo>
                  <a:pt x="9300954" y="162724"/>
                </a:lnTo>
                <a:close/>
                <a:moveTo>
                  <a:pt x="9216243" y="147713"/>
                </a:moveTo>
                <a:lnTo>
                  <a:pt x="9201231" y="162724"/>
                </a:lnTo>
                <a:lnTo>
                  <a:pt x="9226465" y="187958"/>
                </a:lnTo>
                <a:lnTo>
                  <a:pt x="9241477" y="172947"/>
                </a:lnTo>
                <a:close/>
                <a:moveTo>
                  <a:pt x="9166987" y="147713"/>
                </a:moveTo>
                <a:lnTo>
                  <a:pt x="9141753" y="172947"/>
                </a:lnTo>
                <a:lnTo>
                  <a:pt x="9156765" y="187958"/>
                </a:lnTo>
                <a:lnTo>
                  <a:pt x="9181999" y="162724"/>
                </a:lnTo>
                <a:close/>
                <a:moveTo>
                  <a:pt x="9097287" y="147713"/>
                </a:moveTo>
                <a:lnTo>
                  <a:pt x="9082276" y="162724"/>
                </a:lnTo>
                <a:lnTo>
                  <a:pt x="9107510" y="187958"/>
                </a:lnTo>
                <a:lnTo>
                  <a:pt x="9122521" y="172947"/>
                </a:lnTo>
                <a:close/>
                <a:moveTo>
                  <a:pt x="9048033" y="147713"/>
                </a:moveTo>
                <a:lnTo>
                  <a:pt x="9022799" y="172947"/>
                </a:lnTo>
                <a:lnTo>
                  <a:pt x="9037809" y="187958"/>
                </a:lnTo>
                <a:lnTo>
                  <a:pt x="9063043" y="162724"/>
                </a:lnTo>
                <a:close/>
                <a:moveTo>
                  <a:pt x="8978332" y="147713"/>
                </a:moveTo>
                <a:lnTo>
                  <a:pt x="8963321" y="162724"/>
                </a:lnTo>
                <a:lnTo>
                  <a:pt x="8988555" y="187958"/>
                </a:lnTo>
                <a:lnTo>
                  <a:pt x="9003566" y="172947"/>
                </a:lnTo>
                <a:close/>
                <a:moveTo>
                  <a:pt x="8929077" y="147713"/>
                </a:moveTo>
                <a:lnTo>
                  <a:pt x="8903843" y="172947"/>
                </a:lnTo>
                <a:lnTo>
                  <a:pt x="8918855" y="187958"/>
                </a:lnTo>
                <a:lnTo>
                  <a:pt x="8944089" y="162724"/>
                </a:lnTo>
                <a:close/>
                <a:moveTo>
                  <a:pt x="8859377" y="147713"/>
                </a:moveTo>
                <a:lnTo>
                  <a:pt x="8844365" y="162724"/>
                </a:lnTo>
                <a:lnTo>
                  <a:pt x="8869599" y="187958"/>
                </a:lnTo>
                <a:lnTo>
                  <a:pt x="8884611" y="172947"/>
                </a:lnTo>
                <a:close/>
                <a:moveTo>
                  <a:pt x="8810122" y="147713"/>
                </a:moveTo>
                <a:lnTo>
                  <a:pt x="8784888" y="172947"/>
                </a:lnTo>
                <a:lnTo>
                  <a:pt x="8799899" y="187958"/>
                </a:lnTo>
                <a:lnTo>
                  <a:pt x="8825133" y="162724"/>
                </a:lnTo>
                <a:close/>
                <a:moveTo>
                  <a:pt x="8740421" y="147713"/>
                </a:moveTo>
                <a:lnTo>
                  <a:pt x="8725411" y="162724"/>
                </a:lnTo>
                <a:lnTo>
                  <a:pt x="8750645" y="187958"/>
                </a:lnTo>
                <a:lnTo>
                  <a:pt x="8765655" y="172947"/>
                </a:lnTo>
                <a:close/>
                <a:moveTo>
                  <a:pt x="8691167" y="147713"/>
                </a:moveTo>
                <a:lnTo>
                  <a:pt x="8665933" y="172947"/>
                </a:lnTo>
                <a:lnTo>
                  <a:pt x="8680944" y="187958"/>
                </a:lnTo>
                <a:lnTo>
                  <a:pt x="8706178" y="162724"/>
                </a:lnTo>
                <a:close/>
                <a:moveTo>
                  <a:pt x="8621467" y="147713"/>
                </a:moveTo>
                <a:lnTo>
                  <a:pt x="8606455" y="162724"/>
                </a:lnTo>
                <a:lnTo>
                  <a:pt x="8631689" y="187958"/>
                </a:lnTo>
                <a:lnTo>
                  <a:pt x="8646701" y="172947"/>
                </a:lnTo>
                <a:close/>
                <a:moveTo>
                  <a:pt x="8572211" y="147713"/>
                </a:moveTo>
                <a:lnTo>
                  <a:pt x="8546977" y="172947"/>
                </a:lnTo>
                <a:lnTo>
                  <a:pt x="8561989" y="187958"/>
                </a:lnTo>
                <a:lnTo>
                  <a:pt x="8587223" y="162724"/>
                </a:lnTo>
                <a:close/>
                <a:moveTo>
                  <a:pt x="8502511" y="147713"/>
                </a:moveTo>
                <a:lnTo>
                  <a:pt x="8487500" y="162724"/>
                </a:lnTo>
                <a:lnTo>
                  <a:pt x="8512734" y="187958"/>
                </a:lnTo>
                <a:lnTo>
                  <a:pt x="8527745" y="172947"/>
                </a:lnTo>
                <a:close/>
                <a:moveTo>
                  <a:pt x="8453256" y="147713"/>
                </a:moveTo>
                <a:lnTo>
                  <a:pt x="8428022" y="172947"/>
                </a:lnTo>
                <a:lnTo>
                  <a:pt x="8443033" y="187958"/>
                </a:lnTo>
                <a:lnTo>
                  <a:pt x="8468267" y="162724"/>
                </a:lnTo>
                <a:close/>
                <a:moveTo>
                  <a:pt x="8383556" y="147713"/>
                </a:moveTo>
                <a:lnTo>
                  <a:pt x="8368545" y="162724"/>
                </a:lnTo>
                <a:lnTo>
                  <a:pt x="8393779" y="187958"/>
                </a:lnTo>
                <a:lnTo>
                  <a:pt x="8408790" y="172947"/>
                </a:lnTo>
                <a:close/>
                <a:moveTo>
                  <a:pt x="8334301" y="147713"/>
                </a:moveTo>
                <a:lnTo>
                  <a:pt x="8309067" y="172947"/>
                </a:lnTo>
                <a:lnTo>
                  <a:pt x="8324078" y="187958"/>
                </a:lnTo>
                <a:lnTo>
                  <a:pt x="8349312" y="162724"/>
                </a:lnTo>
                <a:close/>
                <a:moveTo>
                  <a:pt x="8264601" y="147713"/>
                </a:moveTo>
                <a:lnTo>
                  <a:pt x="8249589" y="162724"/>
                </a:lnTo>
                <a:lnTo>
                  <a:pt x="8274823" y="187958"/>
                </a:lnTo>
                <a:lnTo>
                  <a:pt x="8289835" y="172947"/>
                </a:lnTo>
                <a:close/>
                <a:moveTo>
                  <a:pt x="8215346" y="147713"/>
                </a:moveTo>
                <a:lnTo>
                  <a:pt x="8190112" y="172947"/>
                </a:lnTo>
                <a:lnTo>
                  <a:pt x="8205123" y="187958"/>
                </a:lnTo>
                <a:lnTo>
                  <a:pt x="8230357" y="162724"/>
                </a:lnTo>
                <a:close/>
                <a:moveTo>
                  <a:pt x="8145646" y="147713"/>
                </a:moveTo>
                <a:lnTo>
                  <a:pt x="8130634" y="162724"/>
                </a:lnTo>
                <a:lnTo>
                  <a:pt x="8155868" y="187958"/>
                </a:lnTo>
                <a:lnTo>
                  <a:pt x="8170880" y="172947"/>
                </a:lnTo>
                <a:close/>
                <a:moveTo>
                  <a:pt x="8096391" y="147713"/>
                </a:moveTo>
                <a:lnTo>
                  <a:pt x="8071157" y="172947"/>
                </a:lnTo>
                <a:lnTo>
                  <a:pt x="8086168" y="187958"/>
                </a:lnTo>
                <a:lnTo>
                  <a:pt x="8111402" y="162724"/>
                </a:lnTo>
                <a:close/>
                <a:moveTo>
                  <a:pt x="8026690" y="147713"/>
                </a:moveTo>
                <a:lnTo>
                  <a:pt x="8011679" y="162724"/>
                </a:lnTo>
                <a:lnTo>
                  <a:pt x="8036913" y="187958"/>
                </a:lnTo>
                <a:lnTo>
                  <a:pt x="8051924" y="172947"/>
                </a:lnTo>
                <a:close/>
                <a:moveTo>
                  <a:pt x="7977436" y="147713"/>
                </a:moveTo>
                <a:lnTo>
                  <a:pt x="7952202" y="172947"/>
                </a:lnTo>
                <a:lnTo>
                  <a:pt x="7967213" y="187958"/>
                </a:lnTo>
                <a:lnTo>
                  <a:pt x="7992447" y="162724"/>
                </a:lnTo>
                <a:close/>
                <a:moveTo>
                  <a:pt x="7907735" y="147713"/>
                </a:moveTo>
                <a:lnTo>
                  <a:pt x="7892724" y="162724"/>
                </a:lnTo>
                <a:lnTo>
                  <a:pt x="7917958" y="187958"/>
                </a:lnTo>
                <a:lnTo>
                  <a:pt x="7932969" y="172947"/>
                </a:lnTo>
                <a:close/>
                <a:moveTo>
                  <a:pt x="7858480" y="147713"/>
                </a:moveTo>
                <a:lnTo>
                  <a:pt x="7833246" y="172947"/>
                </a:lnTo>
                <a:lnTo>
                  <a:pt x="7848258" y="187958"/>
                </a:lnTo>
                <a:lnTo>
                  <a:pt x="7873492" y="162724"/>
                </a:lnTo>
                <a:close/>
                <a:moveTo>
                  <a:pt x="7788780" y="147713"/>
                </a:moveTo>
                <a:lnTo>
                  <a:pt x="7773769" y="162724"/>
                </a:lnTo>
                <a:lnTo>
                  <a:pt x="7799003" y="187958"/>
                </a:lnTo>
                <a:lnTo>
                  <a:pt x="7814014" y="172947"/>
                </a:lnTo>
                <a:close/>
                <a:moveTo>
                  <a:pt x="7739525" y="147713"/>
                </a:moveTo>
                <a:lnTo>
                  <a:pt x="7714291" y="172947"/>
                </a:lnTo>
                <a:lnTo>
                  <a:pt x="7729302" y="187958"/>
                </a:lnTo>
                <a:lnTo>
                  <a:pt x="7754536" y="162724"/>
                </a:lnTo>
                <a:close/>
                <a:moveTo>
                  <a:pt x="7669825" y="147713"/>
                </a:moveTo>
                <a:lnTo>
                  <a:pt x="7654814" y="162724"/>
                </a:lnTo>
                <a:lnTo>
                  <a:pt x="7680048" y="187958"/>
                </a:lnTo>
                <a:lnTo>
                  <a:pt x="7695059" y="172947"/>
                </a:lnTo>
                <a:close/>
                <a:moveTo>
                  <a:pt x="7620570" y="147713"/>
                </a:moveTo>
                <a:lnTo>
                  <a:pt x="7595336" y="172947"/>
                </a:lnTo>
                <a:lnTo>
                  <a:pt x="7610347" y="187958"/>
                </a:lnTo>
                <a:lnTo>
                  <a:pt x="7635581" y="162724"/>
                </a:lnTo>
                <a:close/>
                <a:moveTo>
                  <a:pt x="7550870" y="147713"/>
                </a:moveTo>
                <a:lnTo>
                  <a:pt x="7535858" y="162724"/>
                </a:lnTo>
                <a:lnTo>
                  <a:pt x="7561092" y="187958"/>
                </a:lnTo>
                <a:lnTo>
                  <a:pt x="7576104" y="172947"/>
                </a:lnTo>
                <a:close/>
                <a:moveTo>
                  <a:pt x="7501615" y="147713"/>
                </a:moveTo>
                <a:lnTo>
                  <a:pt x="7476381" y="172947"/>
                </a:lnTo>
                <a:lnTo>
                  <a:pt x="7491392" y="187958"/>
                </a:lnTo>
                <a:lnTo>
                  <a:pt x="7516626" y="162724"/>
                </a:lnTo>
                <a:close/>
                <a:moveTo>
                  <a:pt x="7431914" y="147713"/>
                </a:moveTo>
                <a:lnTo>
                  <a:pt x="7416903" y="162724"/>
                </a:lnTo>
                <a:lnTo>
                  <a:pt x="7442137" y="187958"/>
                </a:lnTo>
                <a:lnTo>
                  <a:pt x="7457148" y="172947"/>
                </a:lnTo>
                <a:close/>
                <a:moveTo>
                  <a:pt x="7382660" y="147713"/>
                </a:moveTo>
                <a:lnTo>
                  <a:pt x="7357426" y="172947"/>
                </a:lnTo>
                <a:lnTo>
                  <a:pt x="7372437" y="187958"/>
                </a:lnTo>
                <a:lnTo>
                  <a:pt x="7397671" y="162724"/>
                </a:lnTo>
                <a:close/>
                <a:moveTo>
                  <a:pt x="7312959" y="147713"/>
                </a:moveTo>
                <a:lnTo>
                  <a:pt x="7297948" y="162724"/>
                </a:lnTo>
                <a:lnTo>
                  <a:pt x="7323182" y="187958"/>
                </a:lnTo>
                <a:lnTo>
                  <a:pt x="7338193" y="172947"/>
                </a:lnTo>
                <a:close/>
                <a:moveTo>
                  <a:pt x="7263704" y="147713"/>
                </a:moveTo>
                <a:lnTo>
                  <a:pt x="7238470" y="172947"/>
                </a:lnTo>
                <a:lnTo>
                  <a:pt x="7253482" y="187958"/>
                </a:lnTo>
                <a:lnTo>
                  <a:pt x="7278716" y="162724"/>
                </a:lnTo>
                <a:close/>
                <a:moveTo>
                  <a:pt x="7194004" y="147713"/>
                </a:moveTo>
                <a:lnTo>
                  <a:pt x="7178993" y="162724"/>
                </a:lnTo>
                <a:lnTo>
                  <a:pt x="7204227" y="187958"/>
                </a:lnTo>
                <a:lnTo>
                  <a:pt x="7219238" y="172947"/>
                </a:lnTo>
                <a:close/>
                <a:moveTo>
                  <a:pt x="7144749" y="147713"/>
                </a:moveTo>
                <a:lnTo>
                  <a:pt x="7119515" y="172947"/>
                </a:lnTo>
                <a:lnTo>
                  <a:pt x="7134526" y="187958"/>
                </a:lnTo>
                <a:lnTo>
                  <a:pt x="7159760" y="162724"/>
                </a:lnTo>
                <a:close/>
                <a:moveTo>
                  <a:pt x="7075049" y="147713"/>
                </a:moveTo>
                <a:lnTo>
                  <a:pt x="7060038" y="162724"/>
                </a:lnTo>
                <a:lnTo>
                  <a:pt x="7085272" y="187958"/>
                </a:lnTo>
                <a:lnTo>
                  <a:pt x="7100283" y="172947"/>
                </a:lnTo>
                <a:close/>
                <a:moveTo>
                  <a:pt x="7025794" y="147713"/>
                </a:moveTo>
                <a:lnTo>
                  <a:pt x="7000560" y="172947"/>
                </a:lnTo>
                <a:lnTo>
                  <a:pt x="7015571" y="187958"/>
                </a:lnTo>
                <a:lnTo>
                  <a:pt x="7040805" y="162724"/>
                </a:lnTo>
                <a:close/>
                <a:moveTo>
                  <a:pt x="6956094" y="147713"/>
                </a:moveTo>
                <a:lnTo>
                  <a:pt x="6941082" y="162724"/>
                </a:lnTo>
                <a:lnTo>
                  <a:pt x="6966316" y="187958"/>
                </a:lnTo>
                <a:lnTo>
                  <a:pt x="6981328" y="172947"/>
                </a:lnTo>
                <a:close/>
                <a:moveTo>
                  <a:pt x="6906839" y="147713"/>
                </a:moveTo>
                <a:lnTo>
                  <a:pt x="6881605" y="172947"/>
                </a:lnTo>
                <a:lnTo>
                  <a:pt x="6896616" y="187958"/>
                </a:lnTo>
                <a:lnTo>
                  <a:pt x="6921850" y="162724"/>
                </a:lnTo>
                <a:close/>
                <a:moveTo>
                  <a:pt x="6837140" y="147713"/>
                </a:moveTo>
                <a:lnTo>
                  <a:pt x="6822128" y="162725"/>
                </a:lnTo>
                <a:lnTo>
                  <a:pt x="6847361" y="187958"/>
                </a:lnTo>
                <a:lnTo>
                  <a:pt x="6862373" y="172946"/>
                </a:lnTo>
                <a:close/>
                <a:moveTo>
                  <a:pt x="6787886" y="147713"/>
                </a:moveTo>
                <a:lnTo>
                  <a:pt x="6762651" y="172947"/>
                </a:lnTo>
                <a:lnTo>
                  <a:pt x="6777662" y="187959"/>
                </a:lnTo>
                <a:lnTo>
                  <a:pt x="6802897" y="162724"/>
                </a:lnTo>
                <a:close/>
                <a:moveTo>
                  <a:pt x="6718184" y="147713"/>
                </a:moveTo>
                <a:lnTo>
                  <a:pt x="6703173" y="162724"/>
                </a:lnTo>
                <a:lnTo>
                  <a:pt x="6728408" y="187959"/>
                </a:lnTo>
                <a:lnTo>
                  <a:pt x="6743419" y="172947"/>
                </a:lnTo>
                <a:close/>
                <a:moveTo>
                  <a:pt x="6668929" y="147713"/>
                </a:moveTo>
                <a:lnTo>
                  <a:pt x="6643696" y="172946"/>
                </a:lnTo>
                <a:lnTo>
                  <a:pt x="6658707" y="187957"/>
                </a:lnTo>
                <a:lnTo>
                  <a:pt x="6683941" y="162724"/>
                </a:lnTo>
                <a:close/>
                <a:moveTo>
                  <a:pt x="6599230" y="147713"/>
                </a:moveTo>
                <a:lnTo>
                  <a:pt x="6584219" y="162724"/>
                </a:lnTo>
                <a:lnTo>
                  <a:pt x="6609452" y="187957"/>
                </a:lnTo>
                <a:lnTo>
                  <a:pt x="6624464" y="172946"/>
                </a:lnTo>
                <a:close/>
                <a:moveTo>
                  <a:pt x="6549975" y="147713"/>
                </a:moveTo>
                <a:lnTo>
                  <a:pt x="6524741" y="172947"/>
                </a:lnTo>
                <a:lnTo>
                  <a:pt x="6539752" y="187959"/>
                </a:lnTo>
                <a:lnTo>
                  <a:pt x="6564986" y="162724"/>
                </a:lnTo>
                <a:close/>
                <a:moveTo>
                  <a:pt x="6480274" y="147713"/>
                </a:moveTo>
                <a:lnTo>
                  <a:pt x="6465263" y="162724"/>
                </a:lnTo>
                <a:lnTo>
                  <a:pt x="6490497" y="187959"/>
                </a:lnTo>
                <a:lnTo>
                  <a:pt x="6505508" y="172947"/>
                </a:lnTo>
                <a:close/>
                <a:moveTo>
                  <a:pt x="6431019" y="147713"/>
                </a:moveTo>
                <a:lnTo>
                  <a:pt x="6405786" y="172946"/>
                </a:lnTo>
                <a:lnTo>
                  <a:pt x="6420797" y="187957"/>
                </a:lnTo>
                <a:lnTo>
                  <a:pt x="6446030" y="162724"/>
                </a:lnTo>
                <a:close/>
                <a:moveTo>
                  <a:pt x="6361320" y="147713"/>
                </a:moveTo>
                <a:lnTo>
                  <a:pt x="6346309" y="162724"/>
                </a:lnTo>
                <a:lnTo>
                  <a:pt x="6371542" y="187957"/>
                </a:lnTo>
                <a:lnTo>
                  <a:pt x="6386554" y="172946"/>
                </a:lnTo>
                <a:close/>
                <a:moveTo>
                  <a:pt x="6312065" y="147713"/>
                </a:moveTo>
                <a:lnTo>
                  <a:pt x="6286831" y="172948"/>
                </a:lnTo>
                <a:lnTo>
                  <a:pt x="6301842" y="187959"/>
                </a:lnTo>
                <a:lnTo>
                  <a:pt x="6327077" y="162724"/>
                </a:lnTo>
                <a:close/>
                <a:moveTo>
                  <a:pt x="6242363" y="147713"/>
                </a:moveTo>
                <a:lnTo>
                  <a:pt x="6227352" y="162724"/>
                </a:lnTo>
                <a:lnTo>
                  <a:pt x="6252587" y="187959"/>
                </a:lnTo>
                <a:lnTo>
                  <a:pt x="6267598" y="172947"/>
                </a:lnTo>
                <a:close/>
                <a:moveTo>
                  <a:pt x="6193109" y="147713"/>
                </a:moveTo>
                <a:lnTo>
                  <a:pt x="6167875" y="172946"/>
                </a:lnTo>
                <a:lnTo>
                  <a:pt x="6182886" y="187957"/>
                </a:lnTo>
                <a:lnTo>
                  <a:pt x="6208120" y="162724"/>
                </a:lnTo>
                <a:close/>
                <a:moveTo>
                  <a:pt x="6123410" y="147713"/>
                </a:moveTo>
                <a:lnTo>
                  <a:pt x="6108399" y="162724"/>
                </a:lnTo>
                <a:lnTo>
                  <a:pt x="6133631" y="187957"/>
                </a:lnTo>
                <a:lnTo>
                  <a:pt x="6148643" y="172946"/>
                </a:lnTo>
                <a:close/>
                <a:moveTo>
                  <a:pt x="6074155" y="147713"/>
                </a:moveTo>
                <a:lnTo>
                  <a:pt x="6048920" y="172947"/>
                </a:lnTo>
                <a:lnTo>
                  <a:pt x="6063932" y="187959"/>
                </a:lnTo>
                <a:lnTo>
                  <a:pt x="6089166" y="162724"/>
                </a:lnTo>
                <a:close/>
                <a:moveTo>
                  <a:pt x="6004453" y="147713"/>
                </a:moveTo>
                <a:lnTo>
                  <a:pt x="5989442" y="162724"/>
                </a:lnTo>
                <a:lnTo>
                  <a:pt x="6014677" y="187959"/>
                </a:lnTo>
                <a:lnTo>
                  <a:pt x="6029688" y="172947"/>
                </a:lnTo>
                <a:close/>
                <a:moveTo>
                  <a:pt x="5955199" y="147713"/>
                </a:moveTo>
                <a:lnTo>
                  <a:pt x="5929965" y="172946"/>
                </a:lnTo>
                <a:lnTo>
                  <a:pt x="5944976" y="187957"/>
                </a:lnTo>
                <a:lnTo>
                  <a:pt x="5970210" y="162724"/>
                </a:lnTo>
                <a:close/>
                <a:moveTo>
                  <a:pt x="5885500" y="147713"/>
                </a:moveTo>
                <a:lnTo>
                  <a:pt x="5870489" y="162725"/>
                </a:lnTo>
                <a:lnTo>
                  <a:pt x="5895722" y="187957"/>
                </a:lnTo>
                <a:lnTo>
                  <a:pt x="5910733" y="172946"/>
                </a:lnTo>
                <a:close/>
                <a:moveTo>
                  <a:pt x="5836245" y="147713"/>
                </a:moveTo>
                <a:lnTo>
                  <a:pt x="5811011" y="172947"/>
                </a:lnTo>
                <a:lnTo>
                  <a:pt x="5826022" y="187958"/>
                </a:lnTo>
                <a:lnTo>
                  <a:pt x="5851256" y="162724"/>
                </a:lnTo>
                <a:close/>
                <a:moveTo>
                  <a:pt x="5766544" y="147713"/>
                </a:moveTo>
                <a:lnTo>
                  <a:pt x="5751533" y="162724"/>
                </a:lnTo>
                <a:lnTo>
                  <a:pt x="5776767" y="187958"/>
                </a:lnTo>
                <a:lnTo>
                  <a:pt x="5791779" y="172947"/>
                </a:lnTo>
                <a:close/>
                <a:moveTo>
                  <a:pt x="5717289" y="147713"/>
                </a:moveTo>
                <a:lnTo>
                  <a:pt x="5692055" y="172947"/>
                </a:lnTo>
                <a:lnTo>
                  <a:pt x="5707067" y="187958"/>
                </a:lnTo>
                <a:lnTo>
                  <a:pt x="5732301" y="162724"/>
                </a:lnTo>
                <a:close/>
                <a:moveTo>
                  <a:pt x="5647589" y="147713"/>
                </a:moveTo>
                <a:lnTo>
                  <a:pt x="5632578" y="162724"/>
                </a:lnTo>
                <a:lnTo>
                  <a:pt x="5657812" y="187958"/>
                </a:lnTo>
                <a:lnTo>
                  <a:pt x="5672823" y="172947"/>
                </a:lnTo>
                <a:close/>
                <a:moveTo>
                  <a:pt x="5598334" y="147713"/>
                </a:moveTo>
                <a:lnTo>
                  <a:pt x="5573100" y="172947"/>
                </a:lnTo>
                <a:lnTo>
                  <a:pt x="5588111" y="187958"/>
                </a:lnTo>
                <a:lnTo>
                  <a:pt x="5613345" y="162724"/>
                </a:lnTo>
                <a:close/>
                <a:moveTo>
                  <a:pt x="5528633" y="147713"/>
                </a:moveTo>
                <a:lnTo>
                  <a:pt x="5513622" y="162724"/>
                </a:lnTo>
                <a:lnTo>
                  <a:pt x="5538856" y="187958"/>
                </a:lnTo>
                <a:lnTo>
                  <a:pt x="5553868" y="172947"/>
                </a:lnTo>
                <a:close/>
                <a:moveTo>
                  <a:pt x="5479378" y="147713"/>
                </a:moveTo>
                <a:lnTo>
                  <a:pt x="5454145" y="172947"/>
                </a:lnTo>
                <a:lnTo>
                  <a:pt x="5469156" y="187958"/>
                </a:lnTo>
                <a:lnTo>
                  <a:pt x="5494390" y="162724"/>
                </a:lnTo>
                <a:close/>
                <a:moveTo>
                  <a:pt x="5409678" y="147713"/>
                </a:moveTo>
                <a:lnTo>
                  <a:pt x="5394667" y="162724"/>
                </a:lnTo>
                <a:lnTo>
                  <a:pt x="5419901" y="187958"/>
                </a:lnTo>
                <a:lnTo>
                  <a:pt x="5434912" y="172947"/>
                </a:lnTo>
                <a:close/>
                <a:moveTo>
                  <a:pt x="5360424" y="147713"/>
                </a:moveTo>
                <a:lnTo>
                  <a:pt x="5335190" y="172947"/>
                </a:lnTo>
                <a:lnTo>
                  <a:pt x="5350201" y="187958"/>
                </a:lnTo>
                <a:lnTo>
                  <a:pt x="5375435" y="162724"/>
                </a:lnTo>
                <a:close/>
                <a:moveTo>
                  <a:pt x="5290723" y="147713"/>
                </a:moveTo>
                <a:lnTo>
                  <a:pt x="5275712" y="162724"/>
                </a:lnTo>
                <a:lnTo>
                  <a:pt x="5300946" y="187958"/>
                </a:lnTo>
                <a:lnTo>
                  <a:pt x="5315957" y="172947"/>
                </a:lnTo>
                <a:close/>
                <a:moveTo>
                  <a:pt x="5241468" y="147713"/>
                </a:moveTo>
                <a:lnTo>
                  <a:pt x="5216234" y="172947"/>
                </a:lnTo>
                <a:lnTo>
                  <a:pt x="5231246" y="187958"/>
                </a:lnTo>
                <a:lnTo>
                  <a:pt x="5256480" y="162724"/>
                </a:lnTo>
                <a:close/>
                <a:moveTo>
                  <a:pt x="5171768" y="147713"/>
                </a:moveTo>
                <a:lnTo>
                  <a:pt x="5156757" y="162724"/>
                </a:lnTo>
                <a:lnTo>
                  <a:pt x="5181991" y="187958"/>
                </a:lnTo>
                <a:lnTo>
                  <a:pt x="5197002" y="172947"/>
                </a:lnTo>
                <a:close/>
                <a:moveTo>
                  <a:pt x="5122513" y="147713"/>
                </a:moveTo>
                <a:lnTo>
                  <a:pt x="5097279" y="172947"/>
                </a:lnTo>
                <a:lnTo>
                  <a:pt x="5112290" y="187958"/>
                </a:lnTo>
                <a:lnTo>
                  <a:pt x="5137524" y="162724"/>
                </a:lnTo>
                <a:close/>
                <a:moveTo>
                  <a:pt x="5052813" y="147713"/>
                </a:moveTo>
                <a:lnTo>
                  <a:pt x="5037802" y="162724"/>
                </a:lnTo>
                <a:lnTo>
                  <a:pt x="5063035" y="187958"/>
                </a:lnTo>
                <a:lnTo>
                  <a:pt x="5078047" y="172947"/>
                </a:lnTo>
                <a:close/>
                <a:moveTo>
                  <a:pt x="5003558" y="147713"/>
                </a:moveTo>
                <a:lnTo>
                  <a:pt x="4978324" y="172947"/>
                </a:lnTo>
                <a:lnTo>
                  <a:pt x="4993335" y="187958"/>
                </a:lnTo>
                <a:lnTo>
                  <a:pt x="5018569" y="162724"/>
                </a:lnTo>
                <a:close/>
                <a:moveTo>
                  <a:pt x="4933858" y="147713"/>
                </a:moveTo>
                <a:lnTo>
                  <a:pt x="4918846" y="162724"/>
                </a:lnTo>
                <a:lnTo>
                  <a:pt x="4944080" y="187958"/>
                </a:lnTo>
                <a:lnTo>
                  <a:pt x="4959092" y="172947"/>
                </a:lnTo>
                <a:close/>
                <a:moveTo>
                  <a:pt x="4884603" y="147713"/>
                </a:moveTo>
                <a:lnTo>
                  <a:pt x="4865216" y="167100"/>
                </a:lnTo>
                <a:lnTo>
                  <a:pt x="4880227" y="182111"/>
                </a:lnTo>
                <a:lnTo>
                  <a:pt x="4899614" y="162724"/>
                </a:lnTo>
                <a:close/>
                <a:moveTo>
                  <a:pt x="4826597" y="147713"/>
                </a:moveTo>
                <a:lnTo>
                  <a:pt x="4811585" y="162724"/>
                </a:lnTo>
                <a:lnTo>
                  <a:pt x="4830972" y="182111"/>
                </a:lnTo>
                <a:lnTo>
                  <a:pt x="4845984" y="167100"/>
                </a:lnTo>
                <a:close/>
                <a:moveTo>
                  <a:pt x="4777342" y="147713"/>
                </a:moveTo>
                <a:lnTo>
                  <a:pt x="4752110" y="172944"/>
                </a:lnTo>
                <a:lnTo>
                  <a:pt x="4767122" y="187955"/>
                </a:lnTo>
                <a:lnTo>
                  <a:pt x="4792353" y="162724"/>
                </a:lnTo>
                <a:close/>
                <a:moveTo>
                  <a:pt x="4707647" y="147713"/>
                </a:moveTo>
                <a:lnTo>
                  <a:pt x="4692635" y="162724"/>
                </a:lnTo>
                <a:lnTo>
                  <a:pt x="4717866" y="187955"/>
                </a:lnTo>
                <a:lnTo>
                  <a:pt x="4732878" y="172944"/>
                </a:lnTo>
                <a:close/>
                <a:moveTo>
                  <a:pt x="4658392" y="147713"/>
                </a:moveTo>
                <a:lnTo>
                  <a:pt x="4633158" y="172947"/>
                </a:lnTo>
                <a:lnTo>
                  <a:pt x="4648169" y="187958"/>
                </a:lnTo>
                <a:lnTo>
                  <a:pt x="4673403" y="162724"/>
                </a:lnTo>
                <a:close/>
                <a:moveTo>
                  <a:pt x="4588691" y="147713"/>
                </a:moveTo>
                <a:lnTo>
                  <a:pt x="4573680" y="162724"/>
                </a:lnTo>
                <a:lnTo>
                  <a:pt x="4598914" y="187958"/>
                </a:lnTo>
                <a:lnTo>
                  <a:pt x="4613925" y="172947"/>
                </a:lnTo>
                <a:close/>
                <a:moveTo>
                  <a:pt x="4539437" y="147713"/>
                </a:moveTo>
                <a:lnTo>
                  <a:pt x="4514203" y="172947"/>
                </a:lnTo>
                <a:lnTo>
                  <a:pt x="4529214" y="187958"/>
                </a:lnTo>
                <a:lnTo>
                  <a:pt x="4554448" y="162724"/>
                </a:lnTo>
                <a:close/>
                <a:moveTo>
                  <a:pt x="4469736" y="147713"/>
                </a:moveTo>
                <a:lnTo>
                  <a:pt x="4454725" y="162724"/>
                </a:lnTo>
                <a:lnTo>
                  <a:pt x="4479959" y="187958"/>
                </a:lnTo>
                <a:lnTo>
                  <a:pt x="4494970" y="172947"/>
                </a:lnTo>
                <a:close/>
                <a:moveTo>
                  <a:pt x="4420481" y="147713"/>
                </a:moveTo>
                <a:lnTo>
                  <a:pt x="4395247" y="172947"/>
                </a:lnTo>
                <a:lnTo>
                  <a:pt x="4410259" y="187958"/>
                </a:lnTo>
                <a:lnTo>
                  <a:pt x="4435493" y="162724"/>
                </a:lnTo>
                <a:close/>
                <a:moveTo>
                  <a:pt x="4350781" y="147713"/>
                </a:moveTo>
                <a:lnTo>
                  <a:pt x="4335770" y="162724"/>
                </a:lnTo>
                <a:lnTo>
                  <a:pt x="4361004" y="187958"/>
                </a:lnTo>
                <a:lnTo>
                  <a:pt x="4376015" y="172947"/>
                </a:lnTo>
                <a:close/>
                <a:moveTo>
                  <a:pt x="4301526" y="147713"/>
                </a:moveTo>
                <a:lnTo>
                  <a:pt x="4276292" y="172947"/>
                </a:lnTo>
                <a:lnTo>
                  <a:pt x="4291303" y="187958"/>
                </a:lnTo>
                <a:lnTo>
                  <a:pt x="4316537" y="162724"/>
                </a:lnTo>
                <a:close/>
                <a:moveTo>
                  <a:pt x="4231826" y="147713"/>
                </a:moveTo>
                <a:lnTo>
                  <a:pt x="4216815" y="162724"/>
                </a:lnTo>
                <a:lnTo>
                  <a:pt x="4242049" y="187958"/>
                </a:lnTo>
                <a:lnTo>
                  <a:pt x="4257060" y="172947"/>
                </a:lnTo>
                <a:close/>
                <a:moveTo>
                  <a:pt x="4182571" y="147713"/>
                </a:moveTo>
                <a:lnTo>
                  <a:pt x="4157337" y="172947"/>
                </a:lnTo>
                <a:lnTo>
                  <a:pt x="4172348" y="187958"/>
                </a:lnTo>
                <a:lnTo>
                  <a:pt x="4197582" y="162724"/>
                </a:lnTo>
                <a:close/>
                <a:moveTo>
                  <a:pt x="4112871" y="147713"/>
                </a:moveTo>
                <a:lnTo>
                  <a:pt x="4097859" y="162724"/>
                </a:lnTo>
                <a:lnTo>
                  <a:pt x="4123093" y="187958"/>
                </a:lnTo>
                <a:lnTo>
                  <a:pt x="4138105" y="172947"/>
                </a:lnTo>
                <a:close/>
                <a:moveTo>
                  <a:pt x="4063616" y="147713"/>
                </a:moveTo>
                <a:lnTo>
                  <a:pt x="4038382" y="172947"/>
                </a:lnTo>
                <a:lnTo>
                  <a:pt x="4053393" y="187958"/>
                </a:lnTo>
                <a:lnTo>
                  <a:pt x="4078627" y="162724"/>
                </a:lnTo>
                <a:close/>
                <a:moveTo>
                  <a:pt x="3993916" y="147713"/>
                </a:moveTo>
                <a:lnTo>
                  <a:pt x="3978905" y="162724"/>
                </a:lnTo>
                <a:lnTo>
                  <a:pt x="4004138" y="187958"/>
                </a:lnTo>
                <a:lnTo>
                  <a:pt x="4019149" y="172947"/>
                </a:lnTo>
                <a:close/>
                <a:moveTo>
                  <a:pt x="3944661" y="147713"/>
                </a:moveTo>
                <a:lnTo>
                  <a:pt x="3919427" y="172947"/>
                </a:lnTo>
                <a:lnTo>
                  <a:pt x="3934438" y="187958"/>
                </a:lnTo>
                <a:lnTo>
                  <a:pt x="3959672" y="162724"/>
                </a:lnTo>
                <a:close/>
                <a:moveTo>
                  <a:pt x="3874961" y="147713"/>
                </a:moveTo>
                <a:lnTo>
                  <a:pt x="3859949" y="162724"/>
                </a:lnTo>
                <a:lnTo>
                  <a:pt x="3885183" y="187958"/>
                </a:lnTo>
                <a:lnTo>
                  <a:pt x="3900194" y="172947"/>
                </a:lnTo>
                <a:close/>
                <a:moveTo>
                  <a:pt x="3825706" y="147713"/>
                </a:moveTo>
                <a:lnTo>
                  <a:pt x="3800471" y="172947"/>
                </a:lnTo>
                <a:lnTo>
                  <a:pt x="3815483" y="187958"/>
                </a:lnTo>
                <a:lnTo>
                  <a:pt x="3840717" y="162724"/>
                </a:lnTo>
                <a:close/>
                <a:moveTo>
                  <a:pt x="3756005" y="147713"/>
                </a:moveTo>
                <a:lnTo>
                  <a:pt x="3740994" y="162724"/>
                </a:lnTo>
                <a:lnTo>
                  <a:pt x="3766228" y="187958"/>
                </a:lnTo>
                <a:lnTo>
                  <a:pt x="3781239" y="172947"/>
                </a:lnTo>
                <a:close/>
                <a:moveTo>
                  <a:pt x="3706750" y="147713"/>
                </a:moveTo>
                <a:lnTo>
                  <a:pt x="3681516" y="172947"/>
                </a:lnTo>
                <a:lnTo>
                  <a:pt x="3696527" y="187958"/>
                </a:lnTo>
                <a:lnTo>
                  <a:pt x="3721762" y="162724"/>
                </a:lnTo>
                <a:close/>
                <a:moveTo>
                  <a:pt x="3637050" y="147713"/>
                </a:moveTo>
                <a:lnTo>
                  <a:pt x="3622039" y="162724"/>
                </a:lnTo>
                <a:lnTo>
                  <a:pt x="3647273" y="187958"/>
                </a:lnTo>
                <a:lnTo>
                  <a:pt x="3662284" y="172947"/>
                </a:lnTo>
                <a:close/>
                <a:moveTo>
                  <a:pt x="3587795" y="147713"/>
                </a:moveTo>
                <a:lnTo>
                  <a:pt x="3562561" y="172947"/>
                </a:lnTo>
                <a:lnTo>
                  <a:pt x="3577572" y="187958"/>
                </a:lnTo>
                <a:lnTo>
                  <a:pt x="3602806" y="162724"/>
                </a:lnTo>
                <a:close/>
                <a:moveTo>
                  <a:pt x="3518095" y="147713"/>
                </a:moveTo>
                <a:lnTo>
                  <a:pt x="3503083" y="162724"/>
                </a:lnTo>
                <a:lnTo>
                  <a:pt x="3528318" y="187958"/>
                </a:lnTo>
                <a:lnTo>
                  <a:pt x="3543329" y="172947"/>
                </a:lnTo>
                <a:close/>
                <a:moveTo>
                  <a:pt x="3468840" y="147713"/>
                </a:moveTo>
                <a:lnTo>
                  <a:pt x="3443606" y="172947"/>
                </a:lnTo>
                <a:lnTo>
                  <a:pt x="3458617" y="187958"/>
                </a:lnTo>
                <a:lnTo>
                  <a:pt x="3483851" y="162724"/>
                </a:lnTo>
                <a:close/>
                <a:moveTo>
                  <a:pt x="3399139" y="147713"/>
                </a:moveTo>
                <a:lnTo>
                  <a:pt x="3384128" y="162724"/>
                </a:lnTo>
                <a:lnTo>
                  <a:pt x="3409362" y="187958"/>
                </a:lnTo>
                <a:lnTo>
                  <a:pt x="3424374" y="172947"/>
                </a:lnTo>
                <a:close/>
                <a:moveTo>
                  <a:pt x="3349885" y="147713"/>
                </a:moveTo>
                <a:lnTo>
                  <a:pt x="3324651" y="172947"/>
                </a:lnTo>
                <a:lnTo>
                  <a:pt x="3339662" y="187958"/>
                </a:lnTo>
                <a:lnTo>
                  <a:pt x="3364896" y="162724"/>
                </a:lnTo>
                <a:close/>
                <a:moveTo>
                  <a:pt x="3280184" y="147713"/>
                </a:moveTo>
                <a:lnTo>
                  <a:pt x="3265173" y="162724"/>
                </a:lnTo>
                <a:lnTo>
                  <a:pt x="3290407" y="187958"/>
                </a:lnTo>
                <a:lnTo>
                  <a:pt x="3305418" y="172947"/>
                </a:lnTo>
                <a:close/>
                <a:moveTo>
                  <a:pt x="3230930" y="147713"/>
                </a:moveTo>
                <a:lnTo>
                  <a:pt x="3205696" y="172947"/>
                </a:lnTo>
                <a:lnTo>
                  <a:pt x="3220707" y="187958"/>
                </a:lnTo>
                <a:lnTo>
                  <a:pt x="3245941" y="162724"/>
                </a:lnTo>
                <a:close/>
                <a:moveTo>
                  <a:pt x="3161229" y="147713"/>
                </a:moveTo>
                <a:lnTo>
                  <a:pt x="3146218" y="162724"/>
                </a:lnTo>
                <a:lnTo>
                  <a:pt x="3171452" y="187958"/>
                </a:lnTo>
                <a:lnTo>
                  <a:pt x="3186463" y="172947"/>
                </a:lnTo>
                <a:close/>
                <a:moveTo>
                  <a:pt x="3111974" y="147713"/>
                </a:moveTo>
                <a:lnTo>
                  <a:pt x="3086740" y="172947"/>
                </a:lnTo>
                <a:lnTo>
                  <a:pt x="3101752" y="187958"/>
                </a:lnTo>
                <a:lnTo>
                  <a:pt x="3126986" y="162724"/>
                </a:lnTo>
                <a:close/>
                <a:moveTo>
                  <a:pt x="3042274" y="147713"/>
                </a:moveTo>
                <a:lnTo>
                  <a:pt x="3027263" y="162724"/>
                </a:lnTo>
                <a:lnTo>
                  <a:pt x="3052497" y="187958"/>
                </a:lnTo>
                <a:lnTo>
                  <a:pt x="3067508" y="172947"/>
                </a:lnTo>
                <a:close/>
                <a:moveTo>
                  <a:pt x="2993019" y="147713"/>
                </a:moveTo>
                <a:lnTo>
                  <a:pt x="2967785" y="172947"/>
                </a:lnTo>
                <a:lnTo>
                  <a:pt x="2982796" y="187958"/>
                </a:lnTo>
                <a:lnTo>
                  <a:pt x="3008030" y="162724"/>
                </a:lnTo>
                <a:close/>
                <a:moveTo>
                  <a:pt x="2923319" y="147713"/>
                </a:moveTo>
                <a:lnTo>
                  <a:pt x="2908308" y="162724"/>
                </a:lnTo>
                <a:lnTo>
                  <a:pt x="2933541" y="187958"/>
                </a:lnTo>
                <a:lnTo>
                  <a:pt x="2948553" y="172947"/>
                </a:lnTo>
                <a:close/>
                <a:moveTo>
                  <a:pt x="2874064" y="147713"/>
                </a:moveTo>
                <a:lnTo>
                  <a:pt x="2848830" y="172947"/>
                </a:lnTo>
                <a:lnTo>
                  <a:pt x="2863841" y="187958"/>
                </a:lnTo>
                <a:lnTo>
                  <a:pt x="2889075" y="162724"/>
                </a:lnTo>
                <a:close/>
                <a:moveTo>
                  <a:pt x="2804364" y="147713"/>
                </a:moveTo>
                <a:lnTo>
                  <a:pt x="2789352" y="162724"/>
                </a:lnTo>
                <a:lnTo>
                  <a:pt x="2814586" y="187958"/>
                </a:lnTo>
                <a:lnTo>
                  <a:pt x="2829597" y="172947"/>
                </a:lnTo>
                <a:close/>
                <a:moveTo>
                  <a:pt x="2755109" y="147713"/>
                </a:moveTo>
                <a:lnTo>
                  <a:pt x="2729875" y="172947"/>
                </a:lnTo>
                <a:lnTo>
                  <a:pt x="2744886" y="187958"/>
                </a:lnTo>
                <a:lnTo>
                  <a:pt x="2770120" y="162724"/>
                </a:lnTo>
                <a:close/>
                <a:moveTo>
                  <a:pt x="2685408" y="147713"/>
                </a:moveTo>
                <a:lnTo>
                  <a:pt x="2670397" y="162724"/>
                </a:lnTo>
                <a:lnTo>
                  <a:pt x="2695631" y="187958"/>
                </a:lnTo>
                <a:lnTo>
                  <a:pt x="2710642" y="172947"/>
                </a:lnTo>
                <a:close/>
                <a:moveTo>
                  <a:pt x="2636154" y="147713"/>
                </a:moveTo>
                <a:lnTo>
                  <a:pt x="2610919" y="172947"/>
                </a:lnTo>
                <a:lnTo>
                  <a:pt x="2625931" y="187958"/>
                </a:lnTo>
                <a:lnTo>
                  <a:pt x="2651165" y="162724"/>
                </a:lnTo>
                <a:close/>
                <a:moveTo>
                  <a:pt x="2566453" y="147713"/>
                </a:moveTo>
                <a:lnTo>
                  <a:pt x="2551442" y="162724"/>
                </a:lnTo>
                <a:lnTo>
                  <a:pt x="2576676" y="187958"/>
                </a:lnTo>
                <a:lnTo>
                  <a:pt x="2591687" y="172947"/>
                </a:lnTo>
                <a:close/>
                <a:moveTo>
                  <a:pt x="2517198" y="147713"/>
                </a:moveTo>
                <a:lnTo>
                  <a:pt x="2491964" y="172947"/>
                </a:lnTo>
                <a:lnTo>
                  <a:pt x="2506975" y="187958"/>
                </a:lnTo>
                <a:lnTo>
                  <a:pt x="2532210" y="162724"/>
                </a:lnTo>
                <a:close/>
                <a:moveTo>
                  <a:pt x="2447498" y="147713"/>
                </a:moveTo>
                <a:lnTo>
                  <a:pt x="2432487" y="162724"/>
                </a:lnTo>
                <a:lnTo>
                  <a:pt x="2457721" y="187958"/>
                </a:lnTo>
                <a:lnTo>
                  <a:pt x="2472732" y="172947"/>
                </a:lnTo>
                <a:close/>
                <a:moveTo>
                  <a:pt x="2398243" y="147713"/>
                </a:moveTo>
                <a:lnTo>
                  <a:pt x="2373009" y="172947"/>
                </a:lnTo>
                <a:lnTo>
                  <a:pt x="2388020" y="187958"/>
                </a:lnTo>
                <a:lnTo>
                  <a:pt x="2413254" y="162724"/>
                </a:lnTo>
                <a:close/>
                <a:moveTo>
                  <a:pt x="2328543" y="147713"/>
                </a:moveTo>
                <a:lnTo>
                  <a:pt x="2313531" y="162724"/>
                </a:lnTo>
                <a:lnTo>
                  <a:pt x="2338766" y="187958"/>
                </a:lnTo>
                <a:lnTo>
                  <a:pt x="2353777" y="172947"/>
                </a:lnTo>
                <a:close/>
                <a:moveTo>
                  <a:pt x="2279288" y="147713"/>
                </a:moveTo>
                <a:lnTo>
                  <a:pt x="2254054" y="172947"/>
                </a:lnTo>
                <a:lnTo>
                  <a:pt x="2269065" y="187958"/>
                </a:lnTo>
                <a:lnTo>
                  <a:pt x="2294299" y="162724"/>
                </a:lnTo>
                <a:close/>
                <a:moveTo>
                  <a:pt x="2209587" y="147713"/>
                </a:moveTo>
                <a:lnTo>
                  <a:pt x="2194576" y="162724"/>
                </a:lnTo>
                <a:lnTo>
                  <a:pt x="2219810" y="187958"/>
                </a:lnTo>
                <a:lnTo>
                  <a:pt x="2234822" y="172947"/>
                </a:lnTo>
                <a:close/>
                <a:moveTo>
                  <a:pt x="2160332" y="147713"/>
                </a:moveTo>
                <a:lnTo>
                  <a:pt x="2135099" y="172947"/>
                </a:lnTo>
                <a:lnTo>
                  <a:pt x="2150110" y="187958"/>
                </a:lnTo>
                <a:lnTo>
                  <a:pt x="2175344" y="162724"/>
                </a:lnTo>
                <a:close/>
                <a:moveTo>
                  <a:pt x="2090634" y="147713"/>
                </a:moveTo>
                <a:lnTo>
                  <a:pt x="2075622" y="162725"/>
                </a:lnTo>
                <a:lnTo>
                  <a:pt x="2100855" y="187958"/>
                </a:lnTo>
                <a:lnTo>
                  <a:pt x="2115867" y="172946"/>
                </a:lnTo>
                <a:close/>
                <a:moveTo>
                  <a:pt x="2041379" y="147713"/>
                </a:moveTo>
                <a:lnTo>
                  <a:pt x="2016145" y="172947"/>
                </a:lnTo>
                <a:lnTo>
                  <a:pt x="2031156" y="187959"/>
                </a:lnTo>
                <a:lnTo>
                  <a:pt x="2056390" y="162724"/>
                </a:lnTo>
                <a:close/>
                <a:moveTo>
                  <a:pt x="1971678" y="147713"/>
                </a:moveTo>
                <a:lnTo>
                  <a:pt x="1956667" y="162724"/>
                </a:lnTo>
                <a:lnTo>
                  <a:pt x="1981902" y="187959"/>
                </a:lnTo>
                <a:lnTo>
                  <a:pt x="1996913" y="172947"/>
                </a:lnTo>
                <a:close/>
                <a:moveTo>
                  <a:pt x="1922423" y="147713"/>
                </a:moveTo>
                <a:lnTo>
                  <a:pt x="1897190" y="172946"/>
                </a:lnTo>
                <a:lnTo>
                  <a:pt x="1912201" y="187957"/>
                </a:lnTo>
                <a:lnTo>
                  <a:pt x="1937434" y="162724"/>
                </a:lnTo>
                <a:close/>
                <a:moveTo>
                  <a:pt x="1852724" y="147713"/>
                </a:moveTo>
                <a:lnTo>
                  <a:pt x="1837713" y="162724"/>
                </a:lnTo>
                <a:lnTo>
                  <a:pt x="1862946" y="187957"/>
                </a:lnTo>
                <a:lnTo>
                  <a:pt x="1877957" y="172946"/>
                </a:lnTo>
                <a:close/>
                <a:moveTo>
                  <a:pt x="1803469" y="147713"/>
                </a:moveTo>
                <a:lnTo>
                  <a:pt x="1778235" y="172947"/>
                </a:lnTo>
                <a:lnTo>
                  <a:pt x="1793246" y="187959"/>
                </a:lnTo>
                <a:lnTo>
                  <a:pt x="1818480" y="162724"/>
                </a:lnTo>
                <a:close/>
                <a:moveTo>
                  <a:pt x="1733768" y="147713"/>
                </a:moveTo>
                <a:lnTo>
                  <a:pt x="1718756" y="162724"/>
                </a:lnTo>
                <a:lnTo>
                  <a:pt x="1743991" y="187959"/>
                </a:lnTo>
                <a:lnTo>
                  <a:pt x="1759002" y="172947"/>
                </a:lnTo>
                <a:close/>
                <a:moveTo>
                  <a:pt x="1684513" y="147713"/>
                </a:moveTo>
                <a:lnTo>
                  <a:pt x="1659279" y="172946"/>
                </a:lnTo>
                <a:lnTo>
                  <a:pt x="1674291" y="187957"/>
                </a:lnTo>
                <a:lnTo>
                  <a:pt x="1699524" y="162724"/>
                </a:lnTo>
                <a:close/>
                <a:moveTo>
                  <a:pt x="1614814" y="147713"/>
                </a:moveTo>
                <a:lnTo>
                  <a:pt x="1599803" y="162724"/>
                </a:lnTo>
                <a:lnTo>
                  <a:pt x="1625036" y="187957"/>
                </a:lnTo>
                <a:lnTo>
                  <a:pt x="1640048" y="172946"/>
                </a:lnTo>
                <a:close/>
                <a:moveTo>
                  <a:pt x="1565559" y="147713"/>
                </a:moveTo>
                <a:lnTo>
                  <a:pt x="1540325" y="172948"/>
                </a:lnTo>
                <a:lnTo>
                  <a:pt x="1555335" y="187959"/>
                </a:lnTo>
                <a:lnTo>
                  <a:pt x="1580570" y="162724"/>
                </a:lnTo>
                <a:close/>
                <a:moveTo>
                  <a:pt x="1495857" y="147713"/>
                </a:moveTo>
                <a:lnTo>
                  <a:pt x="1480846" y="162724"/>
                </a:lnTo>
                <a:lnTo>
                  <a:pt x="1506081" y="187959"/>
                </a:lnTo>
                <a:lnTo>
                  <a:pt x="1521092" y="172947"/>
                </a:lnTo>
                <a:close/>
                <a:moveTo>
                  <a:pt x="1446602" y="147713"/>
                </a:moveTo>
                <a:lnTo>
                  <a:pt x="1421369" y="172946"/>
                </a:lnTo>
                <a:lnTo>
                  <a:pt x="1436380" y="187957"/>
                </a:lnTo>
                <a:lnTo>
                  <a:pt x="1461614" y="162724"/>
                </a:lnTo>
                <a:close/>
                <a:moveTo>
                  <a:pt x="1376904" y="147713"/>
                </a:moveTo>
                <a:lnTo>
                  <a:pt x="1361892" y="162724"/>
                </a:lnTo>
                <a:lnTo>
                  <a:pt x="1387125" y="187957"/>
                </a:lnTo>
                <a:lnTo>
                  <a:pt x="1402137" y="172946"/>
                </a:lnTo>
                <a:close/>
                <a:moveTo>
                  <a:pt x="1327649" y="147713"/>
                </a:moveTo>
                <a:lnTo>
                  <a:pt x="1302414" y="172947"/>
                </a:lnTo>
                <a:lnTo>
                  <a:pt x="1317425" y="187959"/>
                </a:lnTo>
                <a:lnTo>
                  <a:pt x="1342660" y="162724"/>
                </a:lnTo>
                <a:close/>
                <a:moveTo>
                  <a:pt x="1257947" y="147713"/>
                </a:moveTo>
                <a:lnTo>
                  <a:pt x="1242936" y="162724"/>
                </a:lnTo>
                <a:lnTo>
                  <a:pt x="1268171" y="187959"/>
                </a:lnTo>
                <a:lnTo>
                  <a:pt x="1283182" y="172947"/>
                </a:lnTo>
                <a:close/>
                <a:moveTo>
                  <a:pt x="1208693" y="147713"/>
                </a:moveTo>
                <a:lnTo>
                  <a:pt x="1183459" y="172946"/>
                </a:lnTo>
                <a:lnTo>
                  <a:pt x="1198470" y="187957"/>
                </a:lnTo>
                <a:lnTo>
                  <a:pt x="1223704" y="162724"/>
                </a:lnTo>
                <a:close/>
                <a:moveTo>
                  <a:pt x="1138994" y="147713"/>
                </a:moveTo>
                <a:lnTo>
                  <a:pt x="1123982" y="162725"/>
                </a:lnTo>
                <a:lnTo>
                  <a:pt x="1149215" y="187957"/>
                </a:lnTo>
                <a:lnTo>
                  <a:pt x="1164227" y="172946"/>
                </a:lnTo>
                <a:close/>
                <a:moveTo>
                  <a:pt x="1089739" y="147713"/>
                </a:moveTo>
                <a:lnTo>
                  <a:pt x="1064505" y="172947"/>
                </a:lnTo>
                <a:lnTo>
                  <a:pt x="1079516" y="187958"/>
                </a:lnTo>
                <a:lnTo>
                  <a:pt x="1104750" y="162724"/>
                </a:lnTo>
                <a:close/>
                <a:moveTo>
                  <a:pt x="1020038" y="147713"/>
                </a:moveTo>
                <a:lnTo>
                  <a:pt x="1005027" y="162724"/>
                </a:lnTo>
                <a:lnTo>
                  <a:pt x="1030261" y="187958"/>
                </a:lnTo>
                <a:lnTo>
                  <a:pt x="1045273" y="172947"/>
                </a:lnTo>
                <a:close/>
                <a:moveTo>
                  <a:pt x="970783" y="147713"/>
                </a:moveTo>
                <a:lnTo>
                  <a:pt x="945549" y="172947"/>
                </a:lnTo>
                <a:lnTo>
                  <a:pt x="960560" y="187958"/>
                </a:lnTo>
                <a:lnTo>
                  <a:pt x="985794" y="162724"/>
                </a:lnTo>
                <a:close/>
                <a:moveTo>
                  <a:pt x="901083" y="147713"/>
                </a:moveTo>
                <a:lnTo>
                  <a:pt x="886072" y="162724"/>
                </a:lnTo>
                <a:lnTo>
                  <a:pt x="911306" y="187958"/>
                </a:lnTo>
                <a:lnTo>
                  <a:pt x="926317" y="172947"/>
                </a:lnTo>
                <a:close/>
                <a:moveTo>
                  <a:pt x="851828" y="147713"/>
                </a:moveTo>
                <a:lnTo>
                  <a:pt x="826594" y="172947"/>
                </a:lnTo>
                <a:lnTo>
                  <a:pt x="841605" y="187958"/>
                </a:lnTo>
                <a:lnTo>
                  <a:pt x="866839" y="162724"/>
                </a:lnTo>
                <a:close/>
                <a:moveTo>
                  <a:pt x="782127" y="147713"/>
                </a:moveTo>
                <a:lnTo>
                  <a:pt x="767116" y="162724"/>
                </a:lnTo>
                <a:lnTo>
                  <a:pt x="792350" y="187958"/>
                </a:lnTo>
                <a:lnTo>
                  <a:pt x="807362" y="172947"/>
                </a:lnTo>
                <a:close/>
                <a:moveTo>
                  <a:pt x="732872" y="147713"/>
                </a:moveTo>
                <a:lnTo>
                  <a:pt x="707639" y="172947"/>
                </a:lnTo>
                <a:lnTo>
                  <a:pt x="722649" y="187958"/>
                </a:lnTo>
                <a:lnTo>
                  <a:pt x="747884" y="162724"/>
                </a:lnTo>
                <a:close/>
                <a:moveTo>
                  <a:pt x="663172" y="147713"/>
                </a:moveTo>
                <a:lnTo>
                  <a:pt x="648161" y="162724"/>
                </a:lnTo>
                <a:lnTo>
                  <a:pt x="673395" y="187958"/>
                </a:lnTo>
                <a:lnTo>
                  <a:pt x="688406" y="172947"/>
                </a:lnTo>
                <a:close/>
                <a:moveTo>
                  <a:pt x="613918" y="147713"/>
                </a:moveTo>
                <a:lnTo>
                  <a:pt x="588684" y="172947"/>
                </a:lnTo>
                <a:lnTo>
                  <a:pt x="603695" y="187958"/>
                </a:lnTo>
                <a:lnTo>
                  <a:pt x="628929" y="162724"/>
                </a:lnTo>
                <a:close/>
                <a:moveTo>
                  <a:pt x="544217" y="147713"/>
                </a:moveTo>
                <a:lnTo>
                  <a:pt x="529206" y="162724"/>
                </a:lnTo>
                <a:lnTo>
                  <a:pt x="554440" y="187958"/>
                </a:lnTo>
                <a:lnTo>
                  <a:pt x="569451" y="172947"/>
                </a:lnTo>
                <a:close/>
                <a:moveTo>
                  <a:pt x="494962" y="147713"/>
                </a:moveTo>
                <a:lnTo>
                  <a:pt x="469728" y="172947"/>
                </a:lnTo>
                <a:lnTo>
                  <a:pt x="484740" y="187958"/>
                </a:lnTo>
                <a:lnTo>
                  <a:pt x="509974" y="162724"/>
                </a:lnTo>
                <a:close/>
                <a:moveTo>
                  <a:pt x="425262" y="147713"/>
                </a:moveTo>
                <a:lnTo>
                  <a:pt x="410251" y="162724"/>
                </a:lnTo>
                <a:lnTo>
                  <a:pt x="435485" y="187958"/>
                </a:lnTo>
                <a:lnTo>
                  <a:pt x="450496" y="172947"/>
                </a:lnTo>
                <a:close/>
                <a:moveTo>
                  <a:pt x="376007" y="147713"/>
                </a:moveTo>
                <a:lnTo>
                  <a:pt x="350773" y="172947"/>
                </a:lnTo>
                <a:lnTo>
                  <a:pt x="365784" y="187958"/>
                </a:lnTo>
                <a:lnTo>
                  <a:pt x="391018" y="162724"/>
                </a:lnTo>
                <a:close/>
                <a:moveTo>
                  <a:pt x="306307" y="147713"/>
                </a:moveTo>
                <a:lnTo>
                  <a:pt x="291296" y="162724"/>
                </a:lnTo>
                <a:lnTo>
                  <a:pt x="316529" y="187958"/>
                </a:lnTo>
                <a:lnTo>
                  <a:pt x="331541" y="172947"/>
                </a:lnTo>
                <a:close/>
                <a:moveTo>
                  <a:pt x="257052" y="147713"/>
                </a:moveTo>
                <a:lnTo>
                  <a:pt x="231818" y="172947"/>
                </a:lnTo>
                <a:lnTo>
                  <a:pt x="246829" y="187958"/>
                </a:lnTo>
                <a:lnTo>
                  <a:pt x="272063" y="162724"/>
                </a:lnTo>
                <a:close/>
                <a:moveTo>
                  <a:pt x="187352" y="147713"/>
                </a:moveTo>
                <a:lnTo>
                  <a:pt x="172340" y="162724"/>
                </a:lnTo>
                <a:lnTo>
                  <a:pt x="197574" y="187958"/>
                </a:lnTo>
                <a:lnTo>
                  <a:pt x="212586" y="172947"/>
                </a:lnTo>
                <a:close/>
                <a:moveTo>
                  <a:pt x="6574603" y="123086"/>
                </a:moveTo>
                <a:lnTo>
                  <a:pt x="6559592" y="138097"/>
                </a:lnTo>
                <a:lnTo>
                  <a:pt x="6574603" y="153108"/>
                </a:lnTo>
                <a:lnTo>
                  <a:pt x="6589614" y="138097"/>
                </a:lnTo>
                <a:close/>
                <a:moveTo>
                  <a:pt x="6336693" y="123086"/>
                </a:moveTo>
                <a:lnTo>
                  <a:pt x="6321682" y="138097"/>
                </a:lnTo>
                <a:lnTo>
                  <a:pt x="6336693" y="153108"/>
                </a:lnTo>
                <a:lnTo>
                  <a:pt x="6351703" y="138097"/>
                </a:lnTo>
                <a:close/>
                <a:moveTo>
                  <a:pt x="5741917" y="123086"/>
                </a:moveTo>
                <a:lnTo>
                  <a:pt x="5726906" y="138097"/>
                </a:lnTo>
                <a:lnTo>
                  <a:pt x="5741917" y="153108"/>
                </a:lnTo>
                <a:lnTo>
                  <a:pt x="5756928" y="138097"/>
                </a:lnTo>
                <a:close/>
                <a:moveTo>
                  <a:pt x="5147141" y="123086"/>
                </a:moveTo>
                <a:lnTo>
                  <a:pt x="5132129" y="138097"/>
                </a:lnTo>
                <a:lnTo>
                  <a:pt x="5147141" y="153108"/>
                </a:lnTo>
                <a:lnTo>
                  <a:pt x="5162151" y="138097"/>
                </a:lnTo>
                <a:close/>
                <a:moveTo>
                  <a:pt x="1828097" y="123086"/>
                </a:moveTo>
                <a:lnTo>
                  <a:pt x="1813086" y="138097"/>
                </a:lnTo>
                <a:lnTo>
                  <a:pt x="1828097" y="153108"/>
                </a:lnTo>
                <a:lnTo>
                  <a:pt x="1843108" y="138097"/>
                </a:lnTo>
                <a:close/>
                <a:moveTo>
                  <a:pt x="1590187" y="123086"/>
                </a:moveTo>
                <a:lnTo>
                  <a:pt x="1575175" y="138097"/>
                </a:lnTo>
                <a:lnTo>
                  <a:pt x="1590187" y="153108"/>
                </a:lnTo>
                <a:lnTo>
                  <a:pt x="1605197" y="138097"/>
                </a:lnTo>
                <a:close/>
                <a:moveTo>
                  <a:pt x="995411" y="123086"/>
                </a:moveTo>
                <a:lnTo>
                  <a:pt x="980400" y="138097"/>
                </a:lnTo>
                <a:lnTo>
                  <a:pt x="995411" y="153108"/>
                </a:lnTo>
                <a:lnTo>
                  <a:pt x="1010422" y="138097"/>
                </a:lnTo>
                <a:close/>
                <a:moveTo>
                  <a:pt x="400635" y="123086"/>
                </a:moveTo>
                <a:lnTo>
                  <a:pt x="385623" y="138097"/>
                </a:lnTo>
                <a:lnTo>
                  <a:pt x="400635" y="153108"/>
                </a:lnTo>
                <a:lnTo>
                  <a:pt x="415645" y="138097"/>
                </a:lnTo>
                <a:close/>
                <a:moveTo>
                  <a:pt x="9548475" y="123085"/>
                </a:moveTo>
                <a:lnTo>
                  <a:pt x="9533464" y="138097"/>
                </a:lnTo>
                <a:lnTo>
                  <a:pt x="9548475" y="153108"/>
                </a:lnTo>
                <a:lnTo>
                  <a:pt x="9563486" y="138097"/>
                </a:lnTo>
                <a:close/>
                <a:moveTo>
                  <a:pt x="9429525" y="123085"/>
                </a:moveTo>
                <a:lnTo>
                  <a:pt x="9414514" y="138097"/>
                </a:lnTo>
                <a:lnTo>
                  <a:pt x="9429525" y="153108"/>
                </a:lnTo>
                <a:lnTo>
                  <a:pt x="9444537" y="138097"/>
                </a:lnTo>
                <a:close/>
                <a:moveTo>
                  <a:pt x="9310571" y="123085"/>
                </a:moveTo>
                <a:lnTo>
                  <a:pt x="9295559" y="138097"/>
                </a:lnTo>
                <a:lnTo>
                  <a:pt x="9310571" y="153108"/>
                </a:lnTo>
                <a:lnTo>
                  <a:pt x="9325581" y="138097"/>
                </a:lnTo>
                <a:close/>
                <a:moveTo>
                  <a:pt x="9191615" y="123085"/>
                </a:moveTo>
                <a:lnTo>
                  <a:pt x="9176604" y="138097"/>
                </a:lnTo>
                <a:lnTo>
                  <a:pt x="9191615" y="153108"/>
                </a:lnTo>
                <a:lnTo>
                  <a:pt x="9206627" y="138097"/>
                </a:lnTo>
                <a:close/>
                <a:moveTo>
                  <a:pt x="9072660" y="123085"/>
                </a:moveTo>
                <a:lnTo>
                  <a:pt x="9057649" y="138097"/>
                </a:lnTo>
                <a:lnTo>
                  <a:pt x="9072660" y="153108"/>
                </a:lnTo>
                <a:lnTo>
                  <a:pt x="9087671" y="138097"/>
                </a:lnTo>
                <a:close/>
                <a:moveTo>
                  <a:pt x="8953705" y="123085"/>
                </a:moveTo>
                <a:lnTo>
                  <a:pt x="8938693" y="138097"/>
                </a:lnTo>
                <a:lnTo>
                  <a:pt x="8953705" y="153108"/>
                </a:lnTo>
                <a:lnTo>
                  <a:pt x="8968716" y="138097"/>
                </a:lnTo>
                <a:close/>
                <a:moveTo>
                  <a:pt x="8834749" y="123085"/>
                </a:moveTo>
                <a:lnTo>
                  <a:pt x="8819738" y="138097"/>
                </a:lnTo>
                <a:lnTo>
                  <a:pt x="8834749" y="153108"/>
                </a:lnTo>
                <a:lnTo>
                  <a:pt x="8849761" y="138097"/>
                </a:lnTo>
                <a:close/>
                <a:moveTo>
                  <a:pt x="8715794" y="123085"/>
                </a:moveTo>
                <a:lnTo>
                  <a:pt x="8700783" y="138097"/>
                </a:lnTo>
                <a:lnTo>
                  <a:pt x="8715794" y="153108"/>
                </a:lnTo>
                <a:lnTo>
                  <a:pt x="8730805" y="138097"/>
                </a:lnTo>
                <a:close/>
                <a:moveTo>
                  <a:pt x="8596839" y="123085"/>
                </a:moveTo>
                <a:lnTo>
                  <a:pt x="8581828" y="138097"/>
                </a:lnTo>
                <a:lnTo>
                  <a:pt x="8596839" y="153108"/>
                </a:lnTo>
                <a:lnTo>
                  <a:pt x="8611850" y="138097"/>
                </a:lnTo>
                <a:close/>
                <a:moveTo>
                  <a:pt x="8477884" y="123085"/>
                </a:moveTo>
                <a:lnTo>
                  <a:pt x="8462873" y="138097"/>
                </a:lnTo>
                <a:lnTo>
                  <a:pt x="8477884" y="153108"/>
                </a:lnTo>
                <a:lnTo>
                  <a:pt x="8492895" y="138097"/>
                </a:lnTo>
                <a:close/>
                <a:moveTo>
                  <a:pt x="8358929" y="123085"/>
                </a:moveTo>
                <a:lnTo>
                  <a:pt x="8343917" y="138097"/>
                </a:lnTo>
                <a:lnTo>
                  <a:pt x="8358929" y="153108"/>
                </a:lnTo>
                <a:lnTo>
                  <a:pt x="8373940" y="138097"/>
                </a:lnTo>
                <a:close/>
                <a:moveTo>
                  <a:pt x="8239973" y="123085"/>
                </a:moveTo>
                <a:lnTo>
                  <a:pt x="8224962" y="138097"/>
                </a:lnTo>
                <a:lnTo>
                  <a:pt x="8239973" y="153108"/>
                </a:lnTo>
                <a:lnTo>
                  <a:pt x="8254985" y="138097"/>
                </a:lnTo>
                <a:close/>
                <a:moveTo>
                  <a:pt x="8121018" y="123085"/>
                </a:moveTo>
                <a:lnTo>
                  <a:pt x="8106007" y="138097"/>
                </a:lnTo>
                <a:lnTo>
                  <a:pt x="8121018" y="153108"/>
                </a:lnTo>
                <a:lnTo>
                  <a:pt x="8136029" y="138097"/>
                </a:lnTo>
                <a:close/>
                <a:moveTo>
                  <a:pt x="8002063" y="123085"/>
                </a:moveTo>
                <a:lnTo>
                  <a:pt x="7987052" y="138097"/>
                </a:lnTo>
                <a:lnTo>
                  <a:pt x="8002063" y="153108"/>
                </a:lnTo>
                <a:lnTo>
                  <a:pt x="8017074" y="138097"/>
                </a:lnTo>
                <a:close/>
                <a:moveTo>
                  <a:pt x="7883108" y="123085"/>
                </a:moveTo>
                <a:lnTo>
                  <a:pt x="7868097" y="138097"/>
                </a:lnTo>
                <a:lnTo>
                  <a:pt x="7883108" y="153108"/>
                </a:lnTo>
                <a:lnTo>
                  <a:pt x="7898119" y="138097"/>
                </a:lnTo>
                <a:close/>
                <a:moveTo>
                  <a:pt x="7764153" y="123085"/>
                </a:moveTo>
                <a:lnTo>
                  <a:pt x="7749141" y="138097"/>
                </a:lnTo>
                <a:lnTo>
                  <a:pt x="7764153" y="153108"/>
                </a:lnTo>
                <a:lnTo>
                  <a:pt x="7779164" y="138097"/>
                </a:lnTo>
                <a:close/>
                <a:moveTo>
                  <a:pt x="7645197" y="123085"/>
                </a:moveTo>
                <a:lnTo>
                  <a:pt x="7630186" y="138097"/>
                </a:lnTo>
                <a:lnTo>
                  <a:pt x="7645197" y="153108"/>
                </a:lnTo>
                <a:lnTo>
                  <a:pt x="7660209" y="138097"/>
                </a:lnTo>
                <a:close/>
                <a:moveTo>
                  <a:pt x="7526242" y="123085"/>
                </a:moveTo>
                <a:lnTo>
                  <a:pt x="7511231" y="138097"/>
                </a:lnTo>
                <a:lnTo>
                  <a:pt x="7526242" y="153108"/>
                </a:lnTo>
                <a:lnTo>
                  <a:pt x="7541253" y="138097"/>
                </a:lnTo>
                <a:close/>
                <a:moveTo>
                  <a:pt x="7407287" y="123085"/>
                </a:moveTo>
                <a:lnTo>
                  <a:pt x="7392276" y="138097"/>
                </a:lnTo>
                <a:lnTo>
                  <a:pt x="7407287" y="153108"/>
                </a:lnTo>
                <a:lnTo>
                  <a:pt x="7422298" y="138097"/>
                </a:lnTo>
                <a:close/>
                <a:moveTo>
                  <a:pt x="7288332" y="123085"/>
                </a:moveTo>
                <a:lnTo>
                  <a:pt x="7273321" y="138097"/>
                </a:lnTo>
                <a:lnTo>
                  <a:pt x="7288332" y="153108"/>
                </a:lnTo>
                <a:lnTo>
                  <a:pt x="7303343" y="138097"/>
                </a:lnTo>
                <a:close/>
                <a:moveTo>
                  <a:pt x="7169377" y="123085"/>
                </a:moveTo>
                <a:lnTo>
                  <a:pt x="7154365" y="138097"/>
                </a:lnTo>
                <a:lnTo>
                  <a:pt x="7169377" y="153108"/>
                </a:lnTo>
                <a:lnTo>
                  <a:pt x="7184388" y="138097"/>
                </a:lnTo>
                <a:close/>
                <a:moveTo>
                  <a:pt x="7050421" y="123085"/>
                </a:moveTo>
                <a:lnTo>
                  <a:pt x="7035410" y="138097"/>
                </a:lnTo>
                <a:lnTo>
                  <a:pt x="7050421" y="153108"/>
                </a:lnTo>
                <a:lnTo>
                  <a:pt x="7065433" y="138097"/>
                </a:lnTo>
                <a:close/>
                <a:moveTo>
                  <a:pt x="6931466" y="123085"/>
                </a:moveTo>
                <a:lnTo>
                  <a:pt x="6916455" y="138097"/>
                </a:lnTo>
                <a:lnTo>
                  <a:pt x="6931466" y="153108"/>
                </a:lnTo>
                <a:lnTo>
                  <a:pt x="6946477" y="138097"/>
                </a:lnTo>
                <a:close/>
                <a:moveTo>
                  <a:pt x="6693557" y="123085"/>
                </a:moveTo>
                <a:lnTo>
                  <a:pt x="6678546" y="138097"/>
                </a:lnTo>
                <a:lnTo>
                  <a:pt x="6693557" y="153108"/>
                </a:lnTo>
                <a:lnTo>
                  <a:pt x="6708568" y="138097"/>
                </a:lnTo>
                <a:close/>
                <a:moveTo>
                  <a:pt x="6455646" y="123085"/>
                </a:moveTo>
                <a:lnTo>
                  <a:pt x="6440635" y="138097"/>
                </a:lnTo>
                <a:lnTo>
                  <a:pt x="6455646" y="153108"/>
                </a:lnTo>
                <a:lnTo>
                  <a:pt x="6470658" y="138097"/>
                </a:lnTo>
                <a:close/>
                <a:moveTo>
                  <a:pt x="6217736" y="123085"/>
                </a:moveTo>
                <a:lnTo>
                  <a:pt x="6202725" y="138097"/>
                </a:lnTo>
                <a:lnTo>
                  <a:pt x="6217736" y="153108"/>
                </a:lnTo>
                <a:lnTo>
                  <a:pt x="6232747" y="138097"/>
                </a:lnTo>
                <a:close/>
                <a:moveTo>
                  <a:pt x="6098782" y="123085"/>
                </a:moveTo>
                <a:lnTo>
                  <a:pt x="6083771" y="138097"/>
                </a:lnTo>
                <a:lnTo>
                  <a:pt x="6098782" y="153108"/>
                </a:lnTo>
                <a:lnTo>
                  <a:pt x="6113794" y="138097"/>
                </a:lnTo>
                <a:close/>
                <a:moveTo>
                  <a:pt x="5979826" y="123085"/>
                </a:moveTo>
                <a:lnTo>
                  <a:pt x="5964815" y="138097"/>
                </a:lnTo>
                <a:lnTo>
                  <a:pt x="5979826" y="153108"/>
                </a:lnTo>
                <a:lnTo>
                  <a:pt x="5994837" y="138097"/>
                </a:lnTo>
                <a:close/>
                <a:moveTo>
                  <a:pt x="5860872" y="123085"/>
                </a:moveTo>
                <a:lnTo>
                  <a:pt x="5845861" y="138097"/>
                </a:lnTo>
                <a:lnTo>
                  <a:pt x="5860872" y="153108"/>
                </a:lnTo>
                <a:lnTo>
                  <a:pt x="5875883" y="138097"/>
                </a:lnTo>
                <a:close/>
                <a:moveTo>
                  <a:pt x="5622962" y="123085"/>
                </a:moveTo>
                <a:lnTo>
                  <a:pt x="5607950" y="138097"/>
                </a:lnTo>
                <a:lnTo>
                  <a:pt x="5622962" y="153108"/>
                </a:lnTo>
                <a:lnTo>
                  <a:pt x="5637973" y="138097"/>
                </a:lnTo>
                <a:close/>
                <a:moveTo>
                  <a:pt x="5504006" y="123085"/>
                </a:moveTo>
                <a:lnTo>
                  <a:pt x="5488995" y="138097"/>
                </a:lnTo>
                <a:lnTo>
                  <a:pt x="5504006" y="153108"/>
                </a:lnTo>
                <a:lnTo>
                  <a:pt x="5519018" y="138097"/>
                </a:lnTo>
                <a:close/>
                <a:moveTo>
                  <a:pt x="5385051" y="123085"/>
                </a:moveTo>
                <a:lnTo>
                  <a:pt x="5370040" y="138097"/>
                </a:lnTo>
                <a:lnTo>
                  <a:pt x="5385051" y="153108"/>
                </a:lnTo>
                <a:lnTo>
                  <a:pt x="5400062" y="138097"/>
                </a:lnTo>
                <a:close/>
                <a:moveTo>
                  <a:pt x="5266096" y="123085"/>
                </a:moveTo>
                <a:lnTo>
                  <a:pt x="5251084" y="138097"/>
                </a:lnTo>
                <a:lnTo>
                  <a:pt x="5266096" y="153108"/>
                </a:lnTo>
                <a:lnTo>
                  <a:pt x="5281107" y="138097"/>
                </a:lnTo>
                <a:close/>
                <a:moveTo>
                  <a:pt x="5028185" y="123085"/>
                </a:moveTo>
                <a:lnTo>
                  <a:pt x="5013174" y="138097"/>
                </a:lnTo>
                <a:lnTo>
                  <a:pt x="5028185" y="153108"/>
                </a:lnTo>
                <a:lnTo>
                  <a:pt x="5043197" y="138097"/>
                </a:lnTo>
                <a:close/>
                <a:moveTo>
                  <a:pt x="4909230" y="123085"/>
                </a:moveTo>
                <a:lnTo>
                  <a:pt x="4894219" y="138097"/>
                </a:lnTo>
                <a:lnTo>
                  <a:pt x="4909230" y="153108"/>
                </a:lnTo>
                <a:lnTo>
                  <a:pt x="4924241" y="138097"/>
                </a:lnTo>
                <a:close/>
                <a:moveTo>
                  <a:pt x="4801969" y="123085"/>
                </a:moveTo>
                <a:lnTo>
                  <a:pt x="4786958" y="138097"/>
                </a:lnTo>
                <a:lnTo>
                  <a:pt x="4801969" y="153108"/>
                </a:lnTo>
                <a:lnTo>
                  <a:pt x="4816980" y="138097"/>
                </a:lnTo>
                <a:close/>
                <a:moveTo>
                  <a:pt x="4683019" y="123085"/>
                </a:moveTo>
                <a:lnTo>
                  <a:pt x="4668008" y="138097"/>
                </a:lnTo>
                <a:lnTo>
                  <a:pt x="4683019" y="153108"/>
                </a:lnTo>
                <a:lnTo>
                  <a:pt x="4698030" y="138097"/>
                </a:lnTo>
                <a:close/>
                <a:moveTo>
                  <a:pt x="4564064" y="123085"/>
                </a:moveTo>
                <a:lnTo>
                  <a:pt x="4549053" y="138097"/>
                </a:lnTo>
                <a:lnTo>
                  <a:pt x="4564064" y="153108"/>
                </a:lnTo>
                <a:lnTo>
                  <a:pt x="4579075" y="138097"/>
                </a:lnTo>
                <a:close/>
                <a:moveTo>
                  <a:pt x="4445109" y="123085"/>
                </a:moveTo>
                <a:lnTo>
                  <a:pt x="4430098" y="138097"/>
                </a:lnTo>
                <a:lnTo>
                  <a:pt x="4445109" y="153108"/>
                </a:lnTo>
                <a:lnTo>
                  <a:pt x="4460120" y="138097"/>
                </a:lnTo>
                <a:close/>
                <a:moveTo>
                  <a:pt x="4326154" y="123085"/>
                </a:moveTo>
                <a:lnTo>
                  <a:pt x="4311142" y="138097"/>
                </a:lnTo>
                <a:lnTo>
                  <a:pt x="4326154" y="153108"/>
                </a:lnTo>
                <a:lnTo>
                  <a:pt x="4341165" y="138097"/>
                </a:lnTo>
                <a:close/>
                <a:moveTo>
                  <a:pt x="4207198" y="123085"/>
                </a:moveTo>
                <a:lnTo>
                  <a:pt x="4192187" y="138097"/>
                </a:lnTo>
                <a:lnTo>
                  <a:pt x="4207198" y="153108"/>
                </a:lnTo>
                <a:lnTo>
                  <a:pt x="4222210" y="138097"/>
                </a:lnTo>
                <a:close/>
                <a:moveTo>
                  <a:pt x="4088243" y="123085"/>
                </a:moveTo>
                <a:lnTo>
                  <a:pt x="4073232" y="138097"/>
                </a:lnTo>
                <a:lnTo>
                  <a:pt x="4088243" y="153108"/>
                </a:lnTo>
                <a:lnTo>
                  <a:pt x="4103254" y="138097"/>
                </a:lnTo>
                <a:close/>
                <a:moveTo>
                  <a:pt x="3969288" y="123085"/>
                </a:moveTo>
                <a:lnTo>
                  <a:pt x="3954277" y="138097"/>
                </a:lnTo>
                <a:lnTo>
                  <a:pt x="3969288" y="153108"/>
                </a:lnTo>
                <a:lnTo>
                  <a:pt x="3984300" y="138097"/>
                </a:lnTo>
                <a:close/>
                <a:moveTo>
                  <a:pt x="3850333" y="123085"/>
                </a:moveTo>
                <a:lnTo>
                  <a:pt x="3835322" y="138097"/>
                </a:lnTo>
                <a:lnTo>
                  <a:pt x="3850333" y="153108"/>
                </a:lnTo>
                <a:lnTo>
                  <a:pt x="3865344" y="138097"/>
                </a:lnTo>
                <a:close/>
                <a:moveTo>
                  <a:pt x="3731378" y="123085"/>
                </a:moveTo>
                <a:lnTo>
                  <a:pt x="3716367" y="138097"/>
                </a:lnTo>
                <a:lnTo>
                  <a:pt x="3731378" y="153108"/>
                </a:lnTo>
                <a:lnTo>
                  <a:pt x="3746389" y="138097"/>
                </a:lnTo>
                <a:close/>
                <a:moveTo>
                  <a:pt x="3612423" y="123085"/>
                </a:moveTo>
                <a:lnTo>
                  <a:pt x="3597411" y="138097"/>
                </a:lnTo>
                <a:lnTo>
                  <a:pt x="3612423" y="153108"/>
                </a:lnTo>
                <a:lnTo>
                  <a:pt x="3627434" y="138097"/>
                </a:lnTo>
                <a:close/>
                <a:moveTo>
                  <a:pt x="3493467" y="123085"/>
                </a:moveTo>
                <a:lnTo>
                  <a:pt x="3478456" y="138097"/>
                </a:lnTo>
                <a:lnTo>
                  <a:pt x="3493467" y="153108"/>
                </a:lnTo>
                <a:lnTo>
                  <a:pt x="3508479" y="138097"/>
                </a:lnTo>
                <a:close/>
                <a:moveTo>
                  <a:pt x="3374512" y="123085"/>
                </a:moveTo>
                <a:lnTo>
                  <a:pt x="3359501" y="138097"/>
                </a:lnTo>
                <a:lnTo>
                  <a:pt x="3374512" y="153108"/>
                </a:lnTo>
                <a:lnTo>
                  <a:pt x="3389523" y="138097"/>
                </a:lnTo>
                <a:close/>
                <a:moveTo>
                  <a:pt x="3255557" y="123085"/>
                </a:moveTo>
                <a:lnTo>
                  <a:pt x="3240546" y="138097"/>
                </a:lnTo>
                <a:lnTo>
                  <a:pt x="3255557" y="153108"/>
                </a:lnTo>
                <a:lnTo>
                  <a:pt x="3270568" y="138097"/>
                </a:lnTo>
                <a:close/>
                <a:moveTo>
                  <a:pt x="3136602" y="123085"/>
                </a:moveTo>
                <a:lnTo>
                  <a:pt x="3121591" y="138097"/>
                </a:lnTo>
                <a:lnTo>
                  <a:pt x="3136602" y="153108"/>
                </a:lnTo>
                <a:lnTo>
                  <a:pt x="3151613" y="138097"/>
                </a:lnTo>
                <a:close/>
                <a:moveTo>
                  <a:pt x="3017647" y="123085"/>
                </a:moveTo>
                <a:lnTo>
                  <a:pt x="3002635" y="138097"/>
                </a:lnTo>
                <a:lnTo>
                  <a:pt x="3017647" y="153108"/>
                </a:lnTo>
                <a:lnTo>
                  <a:pt x="3032658" y="138097"/>
                </a:lnTo>
                <a:close/>
                <a:moveTo>
                  <a:pt x="2898691" y="123085"/>
                </a:moveTo>
                <a:lnTo>
                  <a:pt x="2883680" y="138097"/>
                </a:lnTo>
                <a:lnTo>
                  <a:pt x="2898691" y="153108"/>
                </a:lnTo>
                <a:lnTo>
                  <a:pt x="2913703" y="138097"/>
                </a:lnTo>
                <a:close/>
                <a:moveTo>
                  <a:pt x="2779736" y="123085"/>
                </a:moveTo>
                <a:lnTo>
                  <a:pt x="2764725" y="138097"/>
                </a:lnTo>
                <a:lnTo>
                  <a:pt x="2779736" y="153108"/>
                </a:lnTo>
                <a:lnTo>
                  <a:pt x="2794747" y="138097"/>
                </a:lnTo>
                <a:close/>
                <a:moveTo>
                  <a:pt x="2660781" y="123085"/>
                </a:moveTo>
                <a:lnTo>
                  <a:pt x="2645770" y="138097"/>
                </a:lnTo>
                <a:lnTo>
                  <a:pt x="2660781" y="153108"/>
                </a:lnTo>
                <a:lnTo>
                  <a:pt x="2675792" y="138097"/>
                </a:lnTo>
                <a:close/>
                <a:moveTo>
                  <a:pt x="2541826" y="123085"/>
                </a:moveTo>
                <a:lnTo>
                  <a:pt x="2526815" y="138097"/>
                </a:lnTo>
                <a:lnTo>
                  <a:pt x="2541826" y="153108"/>
                </a:lnTo>
                <a:lnTo>
                  <a:pt x="2556837" y="138097"/>
                </a:lnTo>
                <a:close/>
                <a:moveTo>
                  <a:pt x="2422871" y="123085"/>
                </a:moveTo>
                <a:lnTo>
                  <a:pt x="2407859" y="138097"/>
                </a:lnTo>
                <a:lnTo>
                  <a:pt x="2422871" y="153108"/>
                </a:lnTo>
                <a:lnTo>
                  <a:pt x="2437882" y="138097"/>
                </a:lnTo>
                <a:close/>
                <a:moveTo>
                  <a:pt x="2303915" y="123085"/>
                </a:moveTo>
                <a:lnTo>
                  <a:pt x="2288904" y="138097"/>
                </a:lnTo>
                <a:lnTo>
                  <a:pt x="2303915" y="153108"/>
                </a:lnTo>
                <a:lnTo>
                  <a:pt x="2318926" y="138097"/>
                </a:lnTo>
                <a:close/>
                <a:moveTo>
                  <a:pt x="2184960" y="123085"/>
                </a:moveTo>
                <a:lnTo>
                  <a:pt x="2169949" y="138097"/>
                </a:lnTo>
                <a:lnTo>
                  <a:pt x="2184960" y="153108"/>
                </a:lnTo>
                <a:lnTo>
                  <a:pt x="2199971" y="138097"/>
                </a:lnTo>
                <a:close/>
                <a:moveTo>
                  <a:pt x="1947050" y="123085"/>
                </a:moveTo>
                <a:lnTo>
                  <a:pt x="1932040" y="138097"/>
                </a:lnTo>
                <a:lnTo>
                  <a:pt x="1947050" y="153108"/>
                </a:lnTo>
                <a:lnTo>
                  <a:pt x="1962062" y="138097"/>
                </a:lnTo>
                <a:close/>
                <a:moveTo>
                  <a:pt x="1709140" y="123085"/>
                </a:moveTo>
                <a:lnTo>
                  <a:pt x="1694129" y="138097"/>
                </a:lnTo>
                <a:lnTo>
                  <a:pt x="1709140" y="153108"/>
                </a:lnTo>
                <a:lnTo>
                  <a:pt x="1724151" y="138097"/>
                </a:lnTo>
                <a:close/>
                <a:moveTo>
                  <a:pt x="1471230" y="123085"/>
                </a:moveTo>
                <a:lnTo>
                  <a:pt x="1456219" y="138097"/>
                </a:lnTo>
                <a:lnTo>
                  <a:pt x="1471230" y="153108"/>
                </a:lnTo>
                <a:lnTo>
                  <a:pt x="1486241" y="138097"/>
                </a:lnTo>
                <a:close/>
                <a:moveTo>
                  <a:pt x="1352276" y="123085"/>
                </a:moveTo>
                <a:lnTo>
                  <a:pt x="1337265" y="138097"/>
                </a:lnTo>
                <a:lnTo>
                  <a:pt x="1352276" y="153108"/>
                </a:lnTo>
                <a:lnTo>
                  <a:pt x="1367287" y="138097"/>
                </a:lnTo>
                <a:close/>
                <a:moveTo>
                  <a:pt x="1233320" y="123085"/>
                </a:moveTo>
                <a:lnTo>
                  <a:pt x="1218309" y="138097"/>
                </a:lnTo>
                <a:lnTo>
                  <a:pt x="1233320" y="153108"/>
                </a:lnTo>
                <a:lnTo>
                  <a:pt x="1248331" y="138097"/>
                </a:lnTo>
                <a:close/>
                <a:moveTo>
                  <a:pt x="1114366" y="123085"/>
                </a:moveTo>
                <a:lnTo>
                  <a:pt x="1099355" y="138097"/>
                </a:lnTo>
                <a:lnTo>
                  <a:pt x="1114366" y="153108"/>
                </a:lnTo>
                <a:lnTo>
                  <a:pt x="1129377" y="138097"/>
                </a:lnTo>
                <a:close/>
                <a:moveTo>
                  <a:pt x="876455" y="123085"/>
                </a:moveTo>
                <a:lnTo>
                  <a:pt x="861444" y="138097"/>
                </a:lnTo>
                <a:lnTo>
                  <a:pt x="876455" y="153108"/>
                </a:lnTo>
                <a:lnTo>
                  <a:pt x="891467" y="138097"/>
                </a:lnTo>
                <a:close/>
                <a:moveTo>
                  <a:pt x="757500" y="123085"/>
                </a:moveTo>
                <a:lnTo>
                  <a:pt x="742488" y="138097"/>
                </a:lnTo>
                <a:lnTo>
                  <a:pt x="757500" y="153108"/>
                </a:lnTo>
                <a:lnTo>
                  <a:pt x="772511" y="138097"/>
                </a:lnTo>
                <a:close/>
                <a:moveTo>
                  <a:pt x="638545" y="123085"/>
                </a:moveTo>
                <a:lnTo>
                  <a:pt x="623534" y="138097"/>
                </a:lnTo>
                <a:lnTo>
                  <a:pt x="638545" y="153108"/>
                </a:lnTo>
                <a:lnTo>
                  <a:pt x="653556" y="138097"/>
                </a:lnTo>
                <a:close/>
                <a:moveTo>
                  <a:pt x="519590" y="123085"/>
                </a:moveTo>
                <a:lnTo>
                  <a:pt x="504578" y="138097"/>
                </a:lnTo>
                <a:lnTo>
                  <a:pt x="519590" y="153108"/>
                </a:lnTo>
                <a:lnTo>
                  <a:pt x="534601" y="138097"/>
                </a:lnTo>
                <a:close/>
                <a:moveTo>
                  <a:pt x="281679" y="123085"/>
                </a:moveTo>
                <a:lnTo>
                  <a:pt x="266668" y="138097"/>
                </a:lnTo>
                <a:lnTo>
                  <a:pt x="281679" y="153108"/>
                </a:lnTo>
                <a:lnTo>
                  <a:pt x="296691" y="138097"/>
                </a:lnTo>
                <a:close/>
                <a:moveTo>
                  <a:pt x="162724" y="123085"/>
                </a:moveTo>
                <a:lnTo>
                  <a:pt x="147713" y="138097"/>
                </a:lnTo>
                <a:lnTo>
                  <a:pt x="162724" y="153108"/>
                </a:lnTo>
                <a:lnTo>
                  <a:pt x="177735" y="138097"/>
                </a:lnTo>
                <a:close/>
                <a:moveTo>
                  <a:pt x="6812512" y="123084"/>
                </a:moveTo>
                <a:lnTo>
                  <a:pt x="6797500" y="138097"/>
                </a:lnTo>
                <a:lnTo>
                  <a:pt x="6812512" y="153109"/>
                </a:lnTo>
                <a:lnTo>
                  <a:pt x="6827524" y="138097"/>
                </a:lnTo>
                <a:close/>
                <a:moveTo>
                  <a:pt x="2066006" y="123084"/>
                </a:moveTo>
                <a:lnTo>
                  <a:pt x="2050994" y="138097"/>
                </a:lnTo>
                <a:lnTo>
                  <a:pt x="2066006" y="153109"/>
                </a:lnTo>
                <a:lnTo>
                  <a:pt x="2081018" y="138097"/>
                </a:lnTo>
                <a:close/>
                <a:moveTo>
                  <a:pt x="4855600" y="118710"/>
                </a:moveTo>
                <a:lnTo>
                  <a:pt x="4836213" y="138097"/>
                </a:lnTo>
                <a:lnTo>
                  <a:pt x="4855600" y="157484"/>
                </a:lnTo>
                <a:lnTo>
                  <a:pt x="4874987" y="138097"/>
                </a:lnTo>
                <a:close/>
                <a:moveTo>
                  <a:pt x="9489000" y="112866"/>
                </a:moveTo>
                <a:lnTo>
                  <a:pt x="9463769" y="138097"/>
                </a:lnTo>
                <a:lnTo>
                  <a:pt x="9489000" y="163328"/>
                </a:lnTo>
                <a:lnTo>
                  <a:pt x="9514231" y="138097"/>
                </a:lnTo>
                <a:close/>
                <a:moveTo>
                  <a:pt x="4742494" y="112866"/>
                </a:moveTo>
                <a:lnTo>
                  <a:pt x="4717263" y="138097"/>
                </a:lnTo>
                <a:lnTo>
                  <a:pt x="4742494" y="163328"/>
                </a:lnTo>
                <a:lnTo>
                  <a:pt x="4767726" y="138097"/>
                </a:lnTo>
                <a:close/>
                <a:moveTo>
                  <a:pt x="6634080" y="112864"/>
                </a:moveTo>
                <a:lnTo>
                  <a:pt x="6608847" y="138097"/>
                </a:lnTo>
                <a:lnTo>
                  <a:pt x="6634080" y="163330"/>
                </a:lnTo>
                <a:lnTo>
                  <a:pt x="6659313" y="138097"/>
                </a:lnTo>
                <a:close/>
                <a:moveTo>
                  <a:pt x="6396169" y="112864"/>
                </a:moveTo>
                <a:lnTo>
                  <a:pt x="6370936" y="138097"/>
                </a:lnTo>
                <a:lnTo>
                  <a:pt x="6396169" y="163330"/>
                </a:lnTo>
                <a:lnTo>
                  <a:pt x="6421403" y="138097"/>
                </a:lnTo>
                <a:close/>
                <a:moveTo>
                  <a:pt x="5920349" y="112864"/>
                </a:moveTo>
                <a:lnTo>
                  <a:pt x="5895116" y="138097"/>
                </a:lnTo>
                <a:lnTo>
                  <a:pt x="5920349" y="163330"/>
                </a:lnTo>
                <a:lnTo>
                  <a:pt x="5945582" y="138097"/>
                </a:lnTo>
                <a:close/>
                <a:moveTo>
                  <a:pt x="1887574" y="112864"/>
                </a:moveTo>
                <a:lnTo>
                  <a:pt x="1862341" y="138097"/>
                </a:lnTo>
                <a:lnTo>
                  <a:pt x="1887574" y="163330"/>
                </a:lnTo>
                <a:lnTo>
                  <a:pt x="1912807" y="138097"/>
                </a:lnTo>
                <a:close/>
                <a:moveTo>
                  <a:pt x="1649663" y="112864"/>
                </a:moveTo>
                <a:lnTo>
                  <a:pt x="1624430" y="138097"/>
                </a:lnTo>
                <a:lnTo>
                  <a:pt x="1649663" y="163330"/>
                </a:lnTo>
                <a:lnTo>
                  <a:pt x="1674897" y="138097"/>
                </a:lnTo>
                <a:close/>
                <a:moveTo>
                  <a:pt x="1173843" y="112864"/>
                </a:moveTo>
                <a:lnTo>
                  <a:pt x="1148609" y="138097"/>
                </a:lnTo>
                <a:lnTo>
                  <a:pt x="1173843" y="163330"/>
                </a:lnTo>
                <a:lnTo>
                  <a:pt x="1199076" y="138097"/>
                </a:lnTo>
                <a:close/>
                <a:moveTo>
                  <a:pt x="6158259" y="112863"/>
                </a:moveTo>
                <a:lnTo>
                  <a:pt x="6133026" y="138097"/>
                </a:lnTo>
                <a:lnTo>
                  <a:pt x="6158259" y="163330"/>
                </a:lnTo>
                <a:lnTo>
                  <a:pt x="6183492" y="138097"/>
                </a:lnTo>
                <a:close/>
                <a:moveTo>
                  <a:pt x="1411753" y="112863"/>
                </a:moveTo>
                <a:lnTo>
                  <a:pt x="1386520" y="138097"/>
                </a:lnTo>
                <a:lnTo>
                  <a:pt x="1411753" y="163330"/>
                </a:lnTo>
                <a:lnTo>
                  <a:pt x="1436986" y="138097"/>
                </a:lnTo>
                <a:close/>
                <a:moveTo>
                  <a:pt x="9370048" y="112863"/>
                </a:moveTo>
                <a:lnTo>
                  <a:pt x="9344814" y="138097"/>
                </a:lnTo>
                <a:lnTo>
                  <a:pt x="9370048" y="163331"/>
                </a:lnTo>
                <a:lnTo>
                  <a:pt x="9395282" y="138097"/>
                </a:lnTo>
                <a:close/>
                <a:moveTo>
                  <a:pt x="9251093" y="112863"/>
                </a:moveTo>
                <a:lnTo>
                  <a:pt x="9225859" y="138097"/>
                </a:lnTo>
                <a:lnTo>
                  <a:pt x="9251093" y="163331"/>
                </a:lnTo>
                <a:lnTo>
                  <a:pt x="9276327" y="138097"/>
                </a:lnTo>
                <a:close/>
                <a:moveTo>
                  <a:pt x="9132137" y="112863"/>
                </a:moveTo>
                <a:lnTo>
                  <a:pt x="9106903" y="138097"/>
                </a:lnTo>
                <a:lnTo>
                  <a:pt x="9132137" y="163331"/>
                </a:lnTo>
                <a:lnTo>
                  <a:pt x="9157371" y="138097"/>
                </a:lnTo>
                <a:close/>
                <a:moveTo>
                  <a:pt x="9013182" y="112863"/>
                </a:moveTo>
                <a:lnTo>
                  <a:pt x="8987948" y="138097"/>
                </a:lnTo>
                <a:lnTo>
                  <a:pt x="9013182" y="163331"/>
                </a:lnTo>
                <a:lnTo>
                  <a:pt x="9038416" y="138097"/>
                </a:lnTo>
                <a:close/>
                <a:moveTo>
                  <a:pt x="8894227" y="112863"/>
                </a:moveTo>
                <a:lnTo>
                  <a:pt x="8868993" y="138097"/>
                </a:lnTo>
                <a:lnTo>
                  <a:pt x="8894227" y="163331"/>
                </a:lnTo>
                <a:lnTo>
                  <a:pt x="8919461" y="138097"/>
                </a:lnTo>
                <a:close/>
                <a:moveTo>
                  <a:pt x="8775272" y="112863"/>
                </a:moveTo>
                <a:lnTo>
                  <a:pt x="8750038" y="138097"/>
                </a:lnTo>
                <a:lnTo>
                  <a:pt x="8775272" y="163331"/>
                </a:lnTo>
                <a:lnTo>
                  <a:pt x="8800506" y="138097"/>
                </a:lnTo>
                <a:close/>
                <a:moveTo>
                  <a:pt x="8656317" y="112863"/>
                </a:moveTo>
                <a:lnTo>
                  <a:pt x="8631083" y="138097"/>
                </a:lnTo>
                <a:lnTo>
                  <a:pt x="8656317" y="163331"/>
                </a:lnTo>
                <a:lnTo>
                  <a:pt x="8681551" y="138097"/>
                </a:lnTo>
                <a:close/>
                <a:moveTo>
                  <a:pt x="8537361" y="112863"/>
                </a:moveTo>
                <a:lnTo>
                  <a:pt x="8512127" y="138097"/>
                </a:lnTo>
                <a:lnTo>
                  <a:pt x="8537361" y="163331"/>
                </a:lnTo>
                <a:lnTo>
                  <a:pt x="8562595" y="138097"/>
                </a:lnTo>
                <a:close/>
                <a:moveTo>
                  <a:pt x="8418406" y="112863"/>
                </a:moveTo>
                <a:lnTo>
                  <a:pt x="8393172" y="138097"/>
                </a:lnTo>
                <a:lnTo>
                  <a:pt x="8418406" y="163331"/>
                </a:lnTo>
                <a:lnTo>
                  <a:pt x="8443640" y="138097"/>
                </a:lnTo>
                <a:close/>
                <a:moveTo>
                  <a:pt x="8299451" y="112863"/>
                </a:moveTo>
                <a:lnTo>
                  <a:pt x="8274217" y="138097"/>
                </a:lnTo>
                <a:lnTo>
                  <a:pt x="8299451" y="163331"/>
                </a:lnTo>
                <a:lnTo>
                  <a:pt x="8324685" y="138097"/>
                </a:lnTo>
                <a:close/>
                <a:moveTo>
                  <a:pt x="8180496" y="112863"/>
                </a:moveTo>
                <a:lnTo>
                  <a:pt x="8155262" y="138097"/>
                </a:lnTo>
                <a:lnTo>
                  <a:pt x="8180496" y="163331"/>
                </a:lnTo>
                <a:lnTo>
                  <a:pt x="8205730" y="138097"/>
                </a:lnTo>
                <a:close/>
                <a:moveTo>
                  <a:pt x="8061541" y="112863"/>
                </a:moveTo>
                <a:lnTo>
                  <a:pt x="8036307" y="138097"/>
                </a:lnTo>
                <a:lnTo>
                  <a:pt x="8061541" y="163331"/>
                </a:lnTo>
                <a:lnTo>
                  <a:pt x="8086775" y="138097"/>
                </a:lnTo>
                <a:close/>
                <a:moveTo>
                  <a:pt x="7942585" y="112863"/>
                </a:moveTo>
                <a:lnTo>
                  <a:pt x="7917351" y="138097"/>
                </a:lnTo>
                <a:lnTo>
                  <a:pt x="7942585" y="163331"/>
                </a:lnTo>
                <a:lnTo>
                  <a:pt x="7967819" y="138097"/>
                </a:lnTo>
                <a:close/>
                <a:moveTo>
                  <a:pt x="7823630" y="112863"/>
                </a:moveTo>
                <a:lnTo>
                  <a:pt x="7798396" y="138097"/>
                </a:lnTo>
                <a:lnTo>
                  <a:pt x="7823630" y="163331"/>
                </a:lnTo>
                <a:lnTo>
                  <a:pt x="7848864" y="138097"/>
                </a:lnTo>
                <a:close/>
                <a:moveTo>
                  <a:pt x="7704675" y="112863"/>
                </a:moveTo>
                <a:lnTo>
                  <a:pt x="7679441" y="138097"/>
                </a:lnTo>
                <a:lnTo>
                  <a:pt x="7704675" y="163331"/>
                </a:lnTo>
                <a:lnTo>
                  <a:pt x="7729909" y="138097"/>
                </a:lnTo>
                <a:close/>
                <a:moveTo>
                  <a:pt x="7585720" y="112863"/>
                </a:moveTo>
                <a:lnTo>
                  <a:pt x="7560486" y="138097"/>
                </a:lnTo>
                <a:lnTo>
                  <a:pt x="7585720" y="163331"/>
                </a:lnTo>
                <a:lnTo>
                  <a:pt x="7610954" y="138097"/>
                </a:lnTo>
                <a:close/>
                <a:moveTo>
                  <a:pt x="7466765" y="112863"/>
                </a:moveTo>
                <a:lnTo>
                  <a:pt x="7441531" y="138097"/>
                </a:lnTo>
                <a:lnTo>
                  <a:pt x="7466765" y="163331"/>
                </a:lnTo>
                <a:lnTo>
                  <a:pt x="7491999" y="138097"/>
                </a:lnTo>
                <a:close/>
                <a:moveTo>
                  <a:pt x="7347809" y="112863"/>
                </a:moveTo>
                <a:lnTo>
                  <a:pt x="7322575" y="138097"/>
                </a:lnTo>
                <a:lnTo>
                  <a:pt x="7347809" y="163331"/>
                </a:lnTo>
                <a:lnTo>
                  <a:pt x="7373043" y="138097"/>
                </a:lnTo>
                <a:close/>
                <a:moveTo>
                  <a:pt x="7228854" y="112863"/>
                </a:moveTo>
                <a:lnTo>
                  <a:pt x="7203620" y="138097"/>
                </a:lnTo>
                <a:lnTo>
                  <a:pt x="7228854" y="163331"/>
                </a:lnTo>
                <a:lnTo>
                  <a:pt x="7254088" y="138097"/>
                </a:lnTo>
                <a:close/>
                <a:moveTo>
                  <a:pt x="7109899" y="112863"/>
                </a:moveTo>
                <a:lnTo>
                  <a:pt x="7084665" y="138097"/>
                </a:lnTo>
                <a:lnTo>
                  <a:pt x="7109899" y="163331"/>
                </a:lnTo>
                <a:lnTo>
                  <a:pt x="7135133" y="138097"/>
                </a:lnTo>
                <a:close/>
                <a:moveTo>
                  <a:pt x="6990944" y="112863"/>
                </a:moveTo>
                <a:lnTo>
                  <a:pt x="6965710" y="138097"/>
                </a:lnTo>
                <a:lnTo>
                  <a:pt x="6990944" y="163331"/>
                </a:lnTo>
                <a:lnTo>
                  <a:pt x="7016178" y="138097"/>
                </a:lnTo>
                <a:close/>
                <a:moveTo>
                  <a:pt x="6871989" y="112863"/>
                </a:moveTo>
                <a:lnTo>
                  <a:pt x="6846755" y="138097"/>
                </a:lnTo>
                <a:lnTo>
                  <a:pt x="6871989" y="163331"/>
                </a:lnTo>
                <a:lnTo>
                  <a:pt x="6897223" y="138097"/>
                </a:lnTo>
                <a:close/>
                <a:moveTo>
                  <a:pt x="5801395" y="112863"/>
                </a:moveTo>
                <a:lnTo>
                  <a:pt x="5776161" y="138097"/>
                </a:lnTo>
                <a:lnTo>
                  <a:pt x="5801395" y="163331"/>
                </a:lnTo>
                <a:lnTo>
                  <a:pt x="5826628" y="138097"/>
                </a:lnTo>
                <a:close/>
                <a:moveTo>
                  <a:pt x="5682439" y="112863"/>
                </a:moveTo>
                <a:lnTo>
                  <a:pt x="5657205" y="138097"/>
                </a:lnTo>
                <a:lnTo>
                  <a:pt x="5682439" y="163331"/>
                </a:lnTo>
                <a:lnTo>
                  <a:pt x="5707673" y="138097"/>
                </a:lnTo>
                <a:close/>
                <a:moveTo>
                  <a:pt x="5563484" y="112863"/>
                </a:moveTo>
                <a:lnTo>
                  <a:pt x="5538249" y="138097"/>
                </a:lnTo>
                <a:lnTo>
                  <a:pt x="5563484" y="163331"/>
                </a:lnTo>
                <a:lnTo>
                  <a:pt x="5588718" y="138097"/>
                </a:lnTo>
                <a:close/>
                <a:moveTo>
                  <a:pt x="5444529" y="112863"/>
                </a:moveTo>
                <a:lnTo>
                  <a:pt x="5419295" y="138097"/>
                </a:lnTo>
                <a:lnTo>
                  <a:pt x="5444529" y="163331"/>
                </a:lnTo>
                <a:lnTo>
                  <a:pt x="5469763" y="138097"/>
                </a:lnTo>
                <a:close/>
                <a:moveTo>
                  <a:pt x="5325573" y="112863"/>
                </a:moveTo>
                <a:lnTo>
                  <a:pt x="5300339" y="138097"/>
                </a:lnTo>
                <a:lnTo>
                  <a:pt x="5325573" y="163331"/>
                </a:lnTo>
                <a:lnTo>
                  <a:pt x="5350807" y="138097"/>
                </a:lnTo>
                <a:close/>
                <a:moveTo>
                  <a:pt x="5206618" y="112863"/>
                </a:moveTo>
                <a:lnTo>
                  <a:pt x="5181384" y="138097"/>
                </a:lnTo>
                <a:lnTo>
                  <a:pt x="5206618" y="163331"/>
                </a:lnTo>
                <a:lnTo>
                  <a:pt x="5231852" y="138097"/>
                </a:lnTo>
                <a:close/>
                <a:moveTo>
                  <a:pt x="5087663" y="112863"/>
                </a:moveTo>
                <a:lnTo>
                  <a:pt x="5062429" y="138097"/>
                </a:lnTo>
                <a:lnTo>
                  <a:pt x="5087663" y="163331"/>
                </a:lnTo>
                <a:lnTo>
                  <a:pt x="5112897" y="138097"/>
                </a:lnTo>
                <a:close/>
                <a:moveTo>
                  <a:pt x="4968708" y="112863"/>
                </a:moveTo>
                <a:lnTo>
                  <a:pt x="4943474" y="138097"/>
                </a:lnTo>
                <a:lnTo>
                  <a:pt x="4968708" y="163331"/>
                </a:lnTo>
                <a:lnTo>
                  <a:pt x="4993942" y="138097"/>
                </a:lnTo>
                <a:close/>
                <a:moveTo>
                  <a:pt x="4623542" y="112863"/>
                </a:moveTo>
                <a:lnTo>
                  <a:pt x="4598308" y="138097"/>
                </a:lnTo>
                <a:lnTo>
                  <a:pt x="4623542" y="163331"/>
                </a:lnTo>
                <a:lnTo>
                  <a:pt x="4648776" y="138097"/>
                </a:lnTo>
                <a:close/>
                <a:moveTo>
                  <a:pt x="4504586" y="112863"/>
                </a:moveTo>
                <a:lnTo>
                  <a:pt x="4479352" y="138097"/>
                </a:lnTo>
                <a:lnTo>
                  <a:pt x="4504586" y="163331"/>
                </a:lnTo>
                <a:lnTo>
                  <a:pt x="4529820" y="138097"/>
                </a:lnTo>
                <a:close/>
                <a:moveTo>
                  <a:pt x="4385631" y="112863"/>
                </a:moveTo>
                <a:lnTo>
                  <a:pt x="4360397" y="138097"/>
                </a:lnTo>
                <a:lnTo>
                  <a:pt x="4385631" y="163331"/>
                </a:lnTo>
                <a:lnTo>
                  <a:pt x="4410865" y="138097"/>
                </a:lnTo>
                <a:close/>
                <a:moveTo>
                  <a:pt x="4266676" y="112863"/>
                </a:moveTo>
                <a:lnTo>
                  <a:pt x="4241442" y="138097"/>
                </a:lnTo>
                <a:lnTo>
                  <a:pt x="4266676" y="163331"/>
                </a:lnTo>
                <a:lnTo>
                  <a:pt x="4291910" y="138097"/>
                </a:lnTo>
                <a:close/>
                <a:moveTo>
                  <a:pt x="4147721" y="112863"/>
                </a:moveTo>
                <a:lnTo>
                  <a:pt x="4122487" y="138097"/>
                </a:lnTo>
                <a:lnTo>
                  <a:pt x="4147721" y="163331"/>
                </a:lnTo>
                <a:lnTo>
                  <a:pt x="4172955" y="138097"/>
                </a:lnTo>
                <a:close/>
                <a:moveTo>
                  <a:pt x="4028766" y="112863"/>
                </a:moveTo>
                <a:lnTo>
                  <a:pt x="4003532" y="138097"/>
                </a:lnTo>
                <a:lnTo>
                  <a:pt x="4028766" y="163331"/>
                </a:lnTo>
                <a:lnTo>
                  <a:pt x="4054000" y="138097"/>
                </a:lnTo>
                <a:close/>
                <a:moveTo>
                  <a:pt x="3909810" y="112863"/>
                </a:moveTo>
                <a:lnTo>
                  <a:pt x="3884577" y="138097"/>
                </a:lnTo>
                <a:lnTo>
                  <a:pt x="3909810" y="163331"/>
                </a:lnTo>
                <a:lnTo>
                  <a:pt x="3935045" y="138097"/>
                </a:lnTo>
                <a:close/>
                <a:moveTo>
                  <a:pt x="3790855" y="112863"/>
                </a:moveTo>
                <a:lnTo>
                  <a:pt x="3765622" y="138097"/>
                </a:lnTo>
                <a:lnTo>
                  <a:pt x="3790855" y="163331"/>
                </a:lnTo>
                <a:lnTo>
                  <a:pt x="3816089" y="138097"/>
                </a:lnTo>
                <a:close/>
                <a:moveTo>
                  <a:pt x="3671900" y="112863"/>
                </a:moveTo>
                <a:lnTo>
                  <a:pt x="3646666" y="138097"/>
                </a:lnTo>
                <a:lnTo>
                  <a:pt x="3671900" y="163331"/>
                </a:lnTo>
                <a:lnTo>
                  <a:pt x="3697134" y="138097"/>
                </a:lnTo>
                <a:close/>
                <a:moveTo>
                  <a:pt x="3552945" y="112863"/>
                </a:moveTo>
                <a:lnTo>
                  <a:pt x="3527711" y="138097"/>
                </a:lnTo>
                <a:lnTo>
                  <a:pt x="3552945" y="163331"/>
                </a:lnTo>
                <a:lnTo>
                  <a:pt x="3578179" y="138097"/>
                </a:lnTo>
                <a:close/>
                <a:moveTo>
                  <a:pt x="3433990" y="112863"/>
                </a:moveTo>
                <a:lnTo>
                  <a:pt x="3408756" y="138097"/>
                </a:lnTo>
                <a:lnTo>
                  <a:pt x="3433990" y="163331"/>
                </a:lnTo>
                <a:lnTo>
                  <a:pt x="3459224" y="138097"/>
                </a:lnTo>
                <a:close/>
                <a:moveTo>
                  <a:pt x="3315035" y="112863"/>
                </a:moveTo>
                <a:lnTo>
                  <a:pt x="3289800" y="138097"/>
                </a:lnTo>
                <a:lnTo>
                  <a:pt x="3315035" y="163331"/>
                </a:lnTo>
                <a:lnTo>
                  <a:pt x="3340268" y="138097"/>
                </a:lnTo>
                <a:close/>
                <a:moveTo>
                  <a:pt x="3196079" y="112863"/>
                </a:moveTo>
                <a:lnTo>
                  <a:pt x="3170845" y="138097"/>
                </a:lnTo>
                <a:lnTo>
                  <a:pt x="3196079" y="163331"/>
                </a:lnTo>
                <a:lnTo>
                  <a:pt x="3221313" y="138097"/>
                </a:lnTo>
                <a:close/>
                <a:moveTo>
                  <a:pt x="3077124" y="112863"/>
                </a:moveTo>
                <a:lnTo>
                  <a:pt x="3051890" y="138097"/>
                </a:lnTo>
                <a:lnTo>
                  <a:pt x="3077124" y="163331"/>
                </a:lnTo>
                <a:lnTo>
                  <a:pt x="3102358" y="138097"/>
                </a:lnTo>
                <a:close/>
                <a:moveTo>
                  <a:pt x="2958169" y="112863"/>
                </a:moveTo>
                <a:lnTo>
                  <a:pt x="2932935" y="138097"/>
                </a:lnTo>
                <a:lnTo>
                  <a:pt x="2958169" y="163331"/>
                </a:lnTo>
                <a:lnTo>
                  <a:pt x="2983403" y="138097"/>
                </a:lnTo>
                <a:close/>
                <a:moveTo>
                  <a:pt x="2839214" y="112863"/>
                </a:moveTo>
                <a:lnTo>
                  <a:pt x="2813980" y="138097"/>
                </a:lnTo>
                <a:lnTo>
                  <a:pt x="2839214" y="163331"/>
                </a:lnTo>
                <a:lnTo>
                  <a:pt x="2864448" y="138097"/>
                </a:lnTo>
                <a:close/>
                <a:moveTo>
                  <a:pt x="2720258" y="112863"/>
                </a:moveTo>
                <a:lnTo>
                  <a:pt x="2695025" y="138097"/>
                </a:lnTo>
                <a:lnTo>
                  <a:pt x="2720258" y="163331"/>
                </a:lnTo>
                <a:lnTo>
                  <a:pt x="2745493" y="138097"/>
                </a:lnTo>
                <a:close/>
                <a:moveTo>
                  <a:pt x="2601303" y="112863"/>
                </a:moveTo>
                <a:lnTo>
                  <a:pt x="2576069" y="138097"/>
                </a:lnTo>
                <a:lnTo>
                  <a:pt x="2601303" y="163331"/>
                </a:lnTo>
                <a:lnTo>
                  <a:pt x="2626537" y="138097"/>
                </a:lnTo>
                <a:close/>
                <a:moveTo>
                  <a:pt x="2482348" y="112863"/>
                </a:moveTo>
                <a:lnTo>
                  <a:pt x="2457114" y="138097"/>
                </a:lnTo>
                <a:lnTo>
                  <a:pt x="2482348" y="163331"/>
                </a:lnTo>
                <a:lnTo>
                  <a:pt x="2507582" y="138097"/>
                </a:lnTo>
                <a:close/>
                <a:moveTo>
                  <a:pt x="2363393" y="112863"/>
                </a:moveTo>
                <a:lnTo>
                  <a:pt x="2338159" y="138097"/>
                </a:lnTo>
                <a:lnTo>
                  <a:pt x="2363393" y="163331"/>
                </a:lnTo>
                <a:lnTo>
                  <a:pt x="2388627" y="138097"/>
                </a:lnTo>
                <a:close/>
                <a:moveTo>
                  <a:pt x="2244438" y="112863"/>
                </a:moveTo>
                <a:lnTo>
                  <a:pt x="2219204" y="138097"/>
                </a:lnTo>
                <a:lnTo>
                  <a:pt x="2244438" y="163331"/>
                </a:lnTo>
                <a:lnTo>
                  <a:pt x="2269671" y="138097"/>
                </a:lnTo>
                <a:close/>
                <a:moveTo>
                  <a:pt x="2125483" y="112863"/>
                </a:moveTo>
                <a:lnTo>
                  <a:pt x="2100248" y="138097"/>
                </a:lnTo>
                <a:lnTo>
                  <a:pt x="2125483" y="163331"/>
                </a:lnTo>
                <a:lnTo>
                  <a:pt x="2150716" y="138097"/>
                </a:lnTo>
                <a:close/>
                <a:moveTo>
                  <a:pt x="1054889" y="112863"/>
                </a:moveTo>
                <a:lnTo>
                  <a:pt x="1029655" y="138097"/>
                </a:lnTo>
                <a:lnTo>
                  <a:pt x="1054889" y="163331"/>
                </a:lnTo>
                <a:lnTo>
                  <a:pt x="1080122" y="138097"/>
                </a:lnTo>
                <a:close/>
                <a:moveTo>
                  <a:pt x="935933" y="112863"/>
                </a:moveTo>
                <a:lnTo>
                  <a:pt x="910699" y="138097"/>
                </a:lnTo>
                <a:lnTo>
                  <a:pt x="935933" y="163331"/>
                </a:lnTo>
                <a:lnTo>
                  <a:pt x="961167" y="138097"/>
                </a:lnTo>
                <a:close/>
                <a:moveTo>
                  <a:pt x="816978" y="112863"/>
                </a:moveTo>
                <a:lnTo>
                  <a:pt x="791743" y="138097"/>
                </a:lnTo>
                <a:lnTo>
                  <a:pt x="816978" y="163331"/>
                </a:lnTo>
                <a:lnTo>
                  <a:pt x="842212" y="138097"/>
                </a:lnTo>
                <a:close/>
                <a:moveTo>
                  <a:pt x="698023" y="112863"/>
                </a:moveTo>
                <a:lnTo>
                  <a:pt x="672789" y="138097"/>
                </a:lnTo>
                <a:lnTo>
                  <a:pt x="698023" y="163331"/>
                </a:lnTo>
                <a:lnTo>
                  <a:pt x="723257" y="138097"/>
                </a:lnTo>
                <a:close/>
                <a:moveTo>
                  <a:pt x="579067" y="112863"/>
                </a:moveTo>
                <a:lnTo>
                  <a:pt x="553833" y="138097"/>
                </a:lnTo>
                <a:lnTo>
                  <a:pt x="579067" y="163331"/>
                </a:lnTo>
                <a:lnTo>
                  <a:pt x="604301" y="138097"/>
                </a:lnTo>
                <a:close/>
                <a:moveTo>
                  <a:pt x="460112" y="112863"/>
                </a:moveTo>
                <a:lnTo>
                  <a:pt x="434878" y="138097"/>
                </a:lnTo>
                <a:lnTo>
                  <a:pt x="460112" y="163331"/>
                </a:lnTo>
                <a:lnTo>
                  <a:pt x="485346" y="138097"/>
                </a:lnTo>
                <a:close/>
                <a:moveTo>
                  <a:pt x="341156" y="112863"/>
                </a:moveTo>
                <a:lnTo>
                  <a:pt x="315923" y="138097"/>
                </a:lnTo>
                <a:lnTo>
                  <a:pt x="341156" y="163331"/>
                </a:lnTo>
                <a:lnTo>
                  <a:pt x="366390" y="138097"/>
                </a:lnTo>
                <a:close/>
                <a:moveTo>
                  <a:pt x="222202" y="112863"/>
                </a:moveTo>
                <a:lnTo>
                  <a:pt x="196968" y="138097"/>
                </a:lnTo>
                <a:lnTo>
                  <a:pt x="222202" y="163331"/>
                </a:lnTo>
                <a:lnTo>
                  <a:pt x="247436" y="138097"/>
                </a:lnTo>
                <a:close/>
                <a:moveTo>
                  <a:pt x="6753035" y="112862"/>
                </a:moveTo>
                <a:lnTo>
                  <a:pt x="6727800" y="138097"/>
                </a:lnTo>
                <a:lnTo>
                  <a:pt x="6753035" y="163331"/>
                </a:lnTo>
                <a:lnTo>
                  <a:pt x="6778269" y="138097"/>
                </a:lnTo>
                <a:close/>
                <a:moveTo>
                  <a:pt x="6515125" y="112862"/>
                </a:moveTo>
                <a:lnTo>
                  <a:pt x="6489890" y="138097"/>
                </a:lnTo>
                <a:lnTo>
                  <a:pt x="6515125" y="163331"/>
                </a:lnTo>
                <a:lnTo>
                  <a:pt x="6540359" y="138097"/>
                </a:lnTo>
                <a:close/>
                <a:moveTo>
                  <a:pt x="6277214" y="112862"/>
                </a:moveTo>
                <a:lnTo>
                  <a:pt x="6251980" y="138097"/>
                </a:lnTo>
                <a:lnTo>
                  <a:pt x="6277214" y="163331"/>
                </a:lnTo>
                <a:lnTo>
                  <a:pt x="6302449" y="138097"/>
                </a:lnTo>
                <a:close/>
                <a:moveTo>
                  <a:pt x="6039304" y="112862"/>
                </a:moveTo>
                <a:lnTo>
                  <a:pt x="6014070" y="138097"/>
                </a:lnTo>
                <a:lnTo>
                  <a:pt x="6039304" y="163331"/>
                </a:lnTo>
                <a:lnTo>
                  <a:pt x="6064539" y="138097"/>
                </a:lnTo>
                <a:close/>
                <a:moveTo>
                  <a:pt x="2006529" y="112862"/>
                </a:moveTo>
                <a:lnTo>
                  <a:pt x="1981294" y="138097"/>
                </a:lnTo>
                <a:lnTo>
                  <a:pt x="2006529" y="163331"/>
                </a:lnTo>
                <a:lnTo>
                  <a:pt x="2031763" y="138097"/>
                </a:lnTo>
                <a:close/>
                <a:moveTo>
                  <a:pt x="1768618" y="112862"/>
                </a:moveTo>
                <a:lnTo>
                  <a:pt x="1743384" y="138097"/>
                </a:lnTo>
                <a:lnTo>
                  <a:pt x="1768618" y="163331"/>
                </a:lnTo>
                <a:lnTo>
                  <a:pt x="1793853" y="138097"/>
                </a:lnTo>
                <a:close/>
                <a:moveTo>
                  <a:pt x="1530708" y="112862"/>
                </a:moveTo>
                <a:lnTo>
                  <a:pt x="1505473" y="138097"/>
                </a:lnTo>
                <a:lnTo>
                  <a:pt x="1530708" y="163331"/>
                </a:lnTo>
                <a:lnTo>
                  <a:pt x="1555942" y="138097"/>
                </a:lnTo>
                <a:close/>
                <a:moveTo>
                  <a:pt x="1292798" y="112862"/>
                </a:moveTo>
                <a:lnTo>
                  <a:pt x="1267564" y="138097"/>
                </a:lnTo>
                <a:lnTo>
                  <a:pt x="1292798" y="163331"/>
                </a:lnTo>
                <a:lnTo>
                  <a:pt x="1318033" y="138097"/>
                </a:lnTo>
                <a:close/>
                <a:moveTo>
                  <a:pt x="4880227" y="94082"/>
                </a:moveTo>
                <a:lnTo>
                  <a:pt x="4865216" y="109094"/>
                </a:lnTo>
                <a:lnTo>
                  <a:pt x="4884603" y="128480"/>
                </a:lnTo>
                <a:lnTo>
                  <a:pt x="4899614" y="113469"/>
                </a:lnTo>
                <a:close/>
                <a:moveTo>
                  <a:pt x="4830972" y="94082"/>
                </a:moveTo>
                <a:lnTo>
                  <a:pt x="4811585" y="113469"/>
                </a:lnTo>
                <a:lnTo>
                  <a:pt x="4826597" y="128480"/>
                </a:lnTo>
                <a:lnTo>
                  <a:pt x="4845984" y="109094"/>
                </a:lnTo>
                <a:close/>
                <a:moveTo>
                  <a:pt x="9513627" y="88238"/>
                </a:moveTo>
                <a:lnTo>
                  <a:pt x="9498616" y="103250"/>
                </a:lnTo>
                <a:lnTo>
                  <a:pt x="9523847" y="128480"/>
                </a:lnTo>
                <a:lnTo>
                  <a:pt x="9538859" y="113469"/>
                </a:lnTo>
                <a:close/>
                <a:moveTo>
                  <a:pt x="9464373" y="88238"/>
                </a:moveTo>
                <a:lnTo>
                  <a:pt x="9439141" y="113469"/>
                </a:lnTo>
                <a:lnTo>
                  <a:pt x="9454153" y="128480"/>
                </a:lnTo>
                <a:lnTo>
                  <a:pt x="9479384" y="103250"/>
                </a:lnTo>
                <a:close/>
                <a:moveTo>
                  <a:pt x="4767122" y="88238"/>
                </a:moveTo>
                <a:lnTo>
                  <a:pt x="4752110" y="103250"/>
                </a:lnTo>
                <a:lnTo>
                  <a:pt x="4777342" y="128480"/>
                </a:lnTo>
                <a:lnTo>
                  <a:pt x="4792353" y="113469"/>
                </a:lnTo>
                <a:close/>
                <a:moveTo>
                  <a:pt x="4717866" y="88238"/>
                </a:moveTo>
                <a:lnTo>
                  <a:pt x="4692635" y="113469"/>
                </a:lnTo>
                <a:lnTo>
                  <a:pt x="4707647" y="128480"/>
                </a:lnTo>
                <a:lnTo>
                  <a:pt x="4732878" y="103250"/>
                </a:lnTo>
                <a:close/>
                <a:moveTo>
                  <a:pt x="6658707" y="88236"/>
                </a:moveTo>
                <a:lnTo>
                  <a:pt x="6643696" y="103247"/>
                </a:lnTo>
                <a:lnTo>
                  <a:pt x="6668929" y="128480"/>
                </a:lnTo>
                <a:lnTo>
                  <a:pt x="6683941" y="113469"/>
                </a:lnTo>
                <a:close/>
                <a:moveTo>
                  <a:pt x="6609452" y="88236"/>
                </a:moveTo>
                <a:lnTo>
                  <a:pt x="6584219" y="113470"/>
                </a:lnTo>
                <a:lnTo>
                  <a:pt x="6599230" y="128480"/>
                </a:lnTo>
                <a:lnTo>
                  <a:pt x="6624464" y="103247"/>
                </a:lnTo>
                <a:close/>
                <a:moveTo>
                  <a:pt x="6420797" y="88236"/>
                </a:moveTo>
                <a:lnTo>
                  <a:pt x="6405786" y="103247"/>
                </a:lnTo>
                <a:lnTo>
                  <a:pt x="6431019" y="128480"/>
                </a:lnTo>
                <a:lnTo>
                  <a:pt x="6446030" y="113469"/>
                </a:lnTo>
                <a:close/>
                <a:moveTo>
                  <a:pt x="6371542" y="88236"/>
                </a:moveTo>
                <a:lnTo>
                  <a:pt x="6346309" y="113469"/>
                </a:lnTo>
                <a:lnTo>
                  <a:pt x="6361320" y="128480"/>
                </a:lnTo>
                <a:lnTo>
                  <a:pt x="6386554" y="103247"/>
                </a:lnTo>
                <a:close/>
                <a:moveTo>
                  <a:pt x="5944976" y="88236"/>
                </a:moveTo>
                <a:lnTo>
                  <a:pt x="5929965" y="103247"/>
                </a:lnTo>
                <a:lnTo>
                  <a:pt x="5955199" y="128480"/>
                </a:lnTo>
                <a:lnTo>
                  <a:pt x="5970210" y="113469"/>
                </a:lnTo>
                <a:close/>
                <a:moveTo>
                  <a:pt x="5895722" y="88236"/>
                </a:moveTo>
                <a:lnTo>
                  <a:pt x="5870489" y="113469"/>
                </a:lnTo>
                <a:lnTo>
                  <a:pt x="5885500" y="128480"/>
                </a:lnTo>
                <a:lnTo>
                  <a:pt x="5910733" y="103247"/>
                </a:lnTo>
                <a:close/>
                <a:moveTo>
                  <a:pt x="1912201" y="88236"/>
                </a:moveTo>
                <a:lnTo>
                  <a:pt x="1897190" y="103247"/>
                </a:lnTo>
                <a:lnTo>
                  <a:pt x="1922423" y="128480"/>
                </a:lnTo>
                <a:lnTo>
                  <a:pt x="1937434" y="113469"/>
                </a:lnTo>
                <a:close/>
                <a:moveTo>
                  <a:pt x="1862946" y="88236"/>
                </a:moveTo>
                <a:lnTo>
                  <a:pt x="1837713" y="113470"/>
                </a:lnTo>
                <a:lnTo>
                  <a:pt x="1852724" y="128480"/>
                </a:lnTo>
                <a:lnTo>
                  <a:pt x="1877957" y="103247"/>
                </a:lnTo>
                <a:close/>
                <a:moveTo>
                  <a:pt x="1674291" y="88236"/>
                </a:moveTo>
                <a:lnTo>
                  <a:pt x="1659280" y="103247"/>
                </a:lnTo>
                <a:lnTo>
                  <a:pt x="1684513" y="128480"/>
                </a:lnTo>
                <a:lnTo>
                  <a:pt x="1699524" y="113469"/>
                </a:lnTo>
                <a:close/>
                <a:moveTo>
                  <a:pt x="1625036" y="88236"/>
                </a:moveTo>
                <a:lnTo>
                  <a:pt x="1599803" y="113469"/>
                </a:lnTo>
                <a:lnTo>
                  <a:pt x="1614814" y="128480"/>
                </a:lnTo>
                <a:lnTo>
                  <a:pt x="1640048" y="103247"/>
                </a:lnTo>
                <a:close/>
                <a:moveTo>
                  <a:pt x="1198470" y="88236"/>
                </a:moveTo>
                <a:lnTo>
                  <a:pt x="1183459" y="103247"/>
                </a:lnTo>
                <a:lnTo>
                  <a:pt x="1208693" y="128480"/>
                </a:lnTo>
                <a:lnTo>
                  <a:pt x="1223704" y="113469"/>
                </a:lnTo>
                <a:close/>
                <a:moveTo>
                  <a:pt x="1149215" y="88236"/>
                </a:moveTo>
                <a:lnTo>
                  <a:pt x="1123982" y="113469"/>
                </a:lnTo>
                <a:lnTo>
                  <a:pt x="1138994" y="128480"/>
                </a:lnTo>
                <a:lnTo>
                  <a:pt x="1164227" y="103247"/>
                </a:lnTo>
                <a:close/>
                <a:moveTo>
                  <a:pt x="6182886" y="88236"/>
                </a:moveTo>
                <a:lnTo>
                  <a:pt x="6167875" y="103247"/>
                </a:lnTo>
                <a:lnTo>
                  <a:pt x="6193109" y="128480"/>
                </a:lnTo>
                <a:lnTo>
                  <a:pt x="6208120" y="113469"/>
                </a:lnTo>
                <a:close/>
                <a:moveTo>
                  <a:pt x="6133631" y="88236"/>
                </a:moveTo>
                <a:lnTo>
                  <a:pt x="6108399" y="113469"/>
                </a:lnTo>
                <a:lnTo>
                  <a:pt x="6123410" y="128480"/>
                </a:lnTo>
                <a:lnTo>
                  <a:pt x="6148643" y="103247"/>
                </a:lnTo>
                <a:close/>
                <a:moveTo>
                  <a:pt x="1436380" y="88236"/>
                </a:moveTo>
                <a:lnTo>
                  <a:pt x="1421369" y="103247"/>
                </a:lnTo>
                <a:lnTo>
                  <a:pt x="1446602" y="128480"/>
                </a:lnTo>
                <a:lnTo>
                  <a:pt x="1461614" y="113469"/>
                </a:lnTo>
                <a:close/>
                <a:moveTo>
                  <a:pt x="1387125" y="88236"/>
                </a:moveTo>
                <a:lnTo>
                  <a:pt x="1361892" y="113469"/>
                </a:lnTo>
                <a:lnTo>
                  <a:pt x="1376904" y="128480"/>
                </a:lnTo>
                <a:lnTo>
                  <a:pt x="1402137" y="103247"/>
                </a:lnTo>
                <a:close/>
                <a:moveTo>
                  <a:pt x="9394675" y="88235"/>
                </a:moveTo>
                <a:lnTo>
                  <a:pt x="9379664" y="103246"/>
                </a:lnTo>
                <a:lnTo>
                  <a:pt x="9404898" y="128480"/>
                </a:lnTo>
                <a:lnTo>
                  <a:pt x="9419909" y="113469"/>
                </a:lnTo>
                <a:close/>
                <a:moveTo>
                  <a:pt x="9345421" y="88235"/>
                </a:moveTo>
                <a:lnTo>
                  <a:pt x="9320187" y="113469"/>
                </a:lnTo>
                <a:lnTo>
                  <a:pt x="9335197" y="128480"/>
                </a:lnTo>
                <a:lnTo>
                  <a:pt x="9360431" y="103246"/>
                </a:lnTo>
                <a:close/>
                <a:moveTo>
                  <a:pt x="9275720" y="88235"/>
                </a:moveTo>
                <a:lnTo>
                  <a:pt x="9260709" y="103246"/>
                </a:lnTo>
                <a:lnTo>
                  <a:pt x="9285943" y="128480"/>
                </a:lnTo>
                <a:lnTo>
                  <a:pt x="9300954" y="113469"/>
                </a:lnTo>
                <a:close/>
                <a:moveTo>
                  <a:pt x="9226465" y="88235"/>
                </a:moveTo>
                <a:lnTo>
                  <a:pt x="9201231" y="113469"/>
                </a:lnTo>
                <a:lnTo>
                  <a:pt x="9216243" y="128480"/>
                </a:lnTo>
                <a:lnTo>
                  <a:pt x="9241477" y="103246"/>
                </a:lnTo>
                <a:close/>
                <a:moveTo>
                  <a:pt x="9156765" y="88235"/>
                </a:moveTo>
                <a:lnTo>
                  <a:pt x="9141753" y="103246"/>
                </a:lnTo>
                <a:lnTo>
                  <a:pt x="9166987" y="128480"/>
                </a:lnTo>
                <a:lnTo>
                  <a:pt x="9181999" y="113469"/>
                </a:lnTo>
                <a:close/>
                <a:moveTo>
                  <a:pt x="9107510" y="88235"/>
                </a:moveTo>
                <a:lnTo>
                  <a:pt x="9082276" y="113469"/>
                </a:lnTo>
                <a:lnTo>
                  <a:pt x="9097287" y="128480"/>
                </a:lnTo>
                <a:lnTo>
                  <a:pt x="9122521" y="103246"/>
                </a:lnTo>
                <a:close/>
                <a:moveTo>
                  <a:pt x="9037809" y="88235"/>
                </a:moveTo>
                <a:lnTo>
                  <a:pt x="9022799" y="103246"/>
                </a:lnTo>
                <a:lnTo>
                  <a:pt x="9048033" y="128480"/>
                </a:lnTo>
                <a:lnTo>
                  <a:pt x="9063043" y="113469"/>
                </a:lnTo>
                <a:close/>
                <a:moveTo>
                  <a:pt x="8988555" y="88235"/>
                </a:moveTo>
                <a:lnTo>
                  <a:pt x="8963321" y="113469"/>
                </a:lnTo>
                <a:lnTo>
                  <a:pt x="8978332" y="128480"/>
                </a:lnTo>
                <a:lnTo>
                  <a:pt x="9003566" y="103246"/>
                </a:lnTo>
                <a:close/>
                <a:moveTo>
                  <a:pt x="8918855" y="88235"/>
                </a:moveTo>
                <a:lnTo>
                  <a:pt x="8903843" y="103246"/>
                </a:lnTo>
                <a:lnTo>
                  <a:pt x="8929077" y="128480"/>
                </a:lnTo>
                <a:lnTo>
                  <a:pt x="8944089" y="113469"/>
                </a:lnTo>
                <a:close/>
                <a:moveTo>
                  <a:pt x="8869599" y="88235"/>
                </a:moveTo>
                <a:lnTo>
                  <a:pt x="8844365" y="113469"/>
                </a:lnTo>
                <a:lnTo>
                  <a:pt x="8859377" y="128480"/>
                </a:lnTo>
                <a:lnTo>
                  <a:pt x="8884611" y="103246"/>
                </a:lnTo>
                <a:close/>
                <a:moveTo>
                  <a:pt x="8799899" y="88235"/>
                </a:moveTo>
                <a:lnTo>
                  <a:pt x="8784888" y="103246"/>
                </a:lnTo>
                <a:lnTo>
                  <a:pt x="8810122" y="128480"/>
                </a:lnTo>
                <a:lnTo>
                  <a:pt x="8825133" y="113469"/>
                </a:lnTo>
                <a:close/>
                <a:moveTo>
                  <a:pt x="8750645" y="88235"/>
                </a:moveTo>
                <a:lnTo>
                  <a:pt x="8725411" y="113469"/>
                </a:lnTo>
                <a:lnTo>
                  <a:pt x="8740421" y="128480"/>
                </a:lnTo>
                <a:lnTo>
                  <a:pt x="8765655" y="103246"/>
                </a:lnTo>
                <a:close/>
                <a:moveTo>
                  <a:pt x="8680944" y="88235"/>
                </a:moveTo>
                <a:lnTo>
                  <a:pt x="8665933" y="103246"/>
                </a:lnTo>
                <a:lnTo>
                  <a:pt x="8691167" y="128480"/>
                </a:lnTo>
                <a:lnTo>
                  <a:pt x="8706178" y="113469"/>
                </a:lnTo>
                <a:close/>
                <a:moveTo>
                  <a:pt x="8631689" y="88235"/>
                </a:moveTo>
                <a:lnTo>
                  <a:pt x="8606455" y="113469"/>
                </a:lnTo>
                <a:lnTo>
                  <a:pt x="8621467" y="128480"/>
                </a:lnTo>
                <a:lnTo>
                  <a:pt x="8646701" y="103246"/>
                </a:lnTo>
                <a:close/>
                <a:moveTo>
                  <a:pt x="8561989" y="88235"/>
                </a:moveTo>
                <a:lnTo>
                  <a:pt x="8546977" y="103246"/>
                </a:lnTo>
                <a:lnTo>
                  <a:pt x="8572211" y="128480"/>
                </a:lnTo>
                <a:lnTo>
                  <a:pt x="8587223" y="113469"/>
                </a:lnTo>
                <a:close/>
                <a:moveTo>
                  <a:pt x="8512734" y="88235"/>
                </a:moveTo>
                <a:lnTo>
                  <a:pt x="8487500" y="113469"/>
                </a:lnTo>
                <a:lnTo>
                  <a:pt x="8502511" y="128480"/>
                </a:lnTo>
                <a:lnTo>
                  <a:pt x="8527745" y="103246"/>
                </a:lnTo>
                <a:close/>
                <a:moveTo>
                  <a:pt x="8443033" y="88235"/>
                </a:moveTo>
                <a:lnTo>
                  <a:pt x="8428022" y="103246"/>
                </a:lnTo>
                <a:lnTo>
                  <a:pt x="8453256" y="128480"/>
                </a:lnTo>
                <a:lnTo>
                  <a:pt x="8468267" y="113469"/>
                </a:lnTo>
                <a:close/>
                <a:moveTo>
                  <a:pt x="8393779" y="88235"/>
                </a:moveTo>
                <a:lnTo>
                  <a:pt x="8368545" y="113469"/>
                </a:lnTo>
                <a:lnTo>
                  <a:pt x="8383556" y="128480"/>
                </a:lnTo>
                <a:lnTo>
                  <a:pt x="8408790" y="103246"/>
                </a:lnTo>
                <a:close/>
                <a:moveTo>
                  <a:pt x="8324078" y="88235"/>
                </a:moveTo>
                <a:lnTo>
                  <a:pt x="8309067" y="103246"/>
                </a:lnTo>
                <a:lnTo>
                  <a:pt x="8334301" y="128480"/>
                </a:lnTo>
                <a:lnTo>
                  <a:pt x="8349312" y="113469"/>
                </a:lnTo>
                <a:close/>
                <a:moveTo>
                  <a:pt x="8274823" y="88235"/>
                </a:moveTo>
                <a:lnTo>
                  <a:pt x="8249589" y="113469"/>
                </a:lnTo>
                <a:lnTo>
                  <a:pt x="8264601" y="128480"/>
                </a:lnTo>
                <a:lnTo>
                  <a:pt x="8289835" y="103246"/>
                </a:lnTo>
                <a:close/>
                <a:moveTo>
                  <a:pt x="8205123" y="88235"/>
                </a:moveTo>
                <a:lnTo>
                  <a:pt x="8190112" y="103246"/>
                </a:lnTo>
                <a:lnTo>
                  <a:pt x="8215346" y="128480"/>
                </a:lnTo>
                <a:lnTo>
                  <a:pt x="8230357" y="113469"/>
                </a:lnTo>
                <a:close/>
                <a:moveTo>
                  <a:pt x="8155868" y="88235"/>
                </a:moveTo>
                <a:lnTo>
                  <a:pt x="8130634" y="113469"/>
                </a:lnTo>
                <a:lnTo>
                  <a:pt x="8145646" y="128480"/>
                </a:lnTo>
                <a:lnTo>
                  <a:pt x="8170880" y="103246"/>
                </a:lnTo>
                <a:close/>
                <a:moveTo>
                  <a:pt x="8086168" y="88235"/>
                </a:moveTo>
                <a:lnTo>
                  <a:pt x="8071157" y="103246"/>
                </a:lnTo>
                <a:lnTo>
                  <a:pt x="8096391" y="128480"/>
                </a:lnTo>
                <a:lnTo>
                  <a:pt x="8111402" y="113469"/>
                </a:lnTo>
                <a:close/>
                <a:moveTo>
                  <a:pt x="8036913" y="88235"/>
                </a:moveTo>
                <a:lnTo>
                  <a:pt x="8011679" y="113469"/>
                </a:lnTo>
                <a:lnTo>
                  <a:pt x="8026690" y="128480"/>
                </a:lnTo>
                <a:lnTo>
                  <a:pt x="8051924" y="103246"/>
                </a:lnTo>
                <a:close/>
                <a:moveTo>
                  <a:pt x="7967213" y="88235"/>
                </a:moveTo>
                <a:lnTo>
                  <a:pt x="7952202" y="103246"/>
                </a:lnTo>
                <a:lnTo>
                  <a:pt x="7977436" y="128480"/>
                </a:lnTo>
                <a:lnTo>
                  <a:pt x="7992447" y="113469"/>
                </a:lnTo>
                <a:close/>
                <a:moveTo>
                  <a:pt x="7917958" y="88235"/>
                </a:moveTo>
                <a:lnTo>
                  <a:pt x="7892724" y="113469"/>
                </a:lnTo>
                <a:lnTo>
                  <a:pt x="7907735" y="128480"/>
                </a:lnTo>
                <a:lnTo>
                  <a:pt x="7932969" y="103246"/>
                </a:lnTo>
                <a:close/>
                <a:moveTo>
                  <a:pt x="7848258" y="88235"/>
                </a:moveTo>
                <a:lnTo>
                  <a:pt x="7833246" y="103246"/>
                </a:lnTo>
                <a:lnTo>
                  <a:pt x="7858480" y="128480"/>
                </a:lnTo>
                <a:lnTo>
                  <a:pt x="7873492" y="113469"/>
                </a:lnTo>
                <a:close/>
                <a:moveTo>
                  <a:pt x="7799003" y="88235"/>
                </a:moveTo>
                <a:lnTo>
                  <a:pt x="7773769" y="113469"/>
                </a:lnTo>
                <a:lnTo>
                  <a:pt x="7788780" y="128480"/>
                </a:lnTo>
                <a:lnTo>
                  <a:pt x="7814014" y="103246"/>
                </a:lnTo>
                <a:close/>
                <a:moveTo>
                  <a:pt x="7729302" y="88235"/>
                </a:moveTo>
                <a:lnTo>
                  <a:pt x="7714291" y="103246"/>
                </a:lnTo>
                <a:lnTo>
                  <a:pt x="7739525" y="128480"/>
                </a:lnTo>
                <a:lnTo>
                  <a:pt x="7754536" y="113469"/>
                </a:lnTo>
                <a:close/>
                <a:moveTo>
                  <a:pt x="7680048" y="88235"/>
                </a:moveTo>
                <a:lnTo>
                  <a:pt x="7654814" y="113469"/>
                </a:lnTo>
                <a:lnTo>
                  <a:pt x="7669825" y="128480"/>
                </a:lnTo>
                <a:lnTo>
                  <a:pt x="7695059" y="103246"/>
                </a:lnTo>
                <a:close/>
                <a:moveTo>
                  <a:pt x="7610347" y="88235"/>
                </a:moveTo>
                <a:lnTo>
                  <a:pt x="7595336" y="103246"/>
                </a:lnTo>
                <a:lnTo>
                  <a:pt x="7620570" y="128480"/>
                </a:lnTo>
                <a:lnTo>
                  <a:pt x="7635581" y="113469"/>
                </a:lnTo>
                <a:close/>
                <a:moveTo>
                  <a:pt x="7561092" y="88235"/>
                </a:moveTo>
                <a:lnTo>
                  <a:pt x="7535858" y="113469"/>
                </a:lnTo>
                <a:lnTo>
                  <a:pt x="7550870" y="128480"/>
                </a:lnTo>
                <a:lnTo>
                  <a:pt x="7576104" y="103246"/>
                </a:lnTo>
                <a:close/>
                <a:moveTo>
                  <a:pt x="7491392" y="88235"/>
                </a:moveTo>
                <a:lnTo>
                  <a:pt x="7476381" y="103246"/>
                </a:lnTo>
                <a:lnTo>
                  <a:pt x="7501615" y="128480"/>
                </a:lnTo>
                <a:lnTo>
                  <a:pt x="7516626" y="113469"/>
                </a:lnTo>
                <a:close/>
                <a:moveTo>
                  <a:pt x="7442137" y="88235"/>
                </a:moveTo>
                <a:lnTo>
                  <a:pt x="7416903" y="113469"/>
                </a:lnTo>
                <a:lnTo>
                  <a:pt x="7431914" y="128480"/>
                </a:lnTo>
                <a:lnTo>
                  <a:pt x="7457148" y="103246"/>
                </a:lnTo>
                <a:close/>
                <a:moveTo>
                  <a:pt x="7372437" y="88235"/>
                </a:moveTo>
                <a:lnTo>
                  <a:pt x="7357426" y="103246"/>
                </a:lnTo>
                <a:lnTo>
                  <a:pt x="7382660" y="128480"/>
                </a:lnTo>
                <a:lnTo>
                  <a:pt x="7397671" y="113469"/>
                </a:lnTo>
                <a:close/>
                <a:moveTo>
                  <a:pt x="7323182" y="88235"/>
                </a:moveTo>
                <a:lnTo>
                  <a:pt x="7297948" y="113469"/>
                </a:lnTo>
                <a:lnTo>
                  <a:pt x="7312959" y="128480"/>
                </a:lnTo>
                <a:lnTo>
                  <a:pt x="7338193" y="103246"/>
                </a:lnTo>
                <a:close/>
                <a:moveTo>
                  <a:pt x="7253482" y="88235"/>
                </a:moveTo>
                <a:lnTo>
                  <a:pt x="7238470" y="103246"/>
                </a:lnTo>
                <a:lnTo>
                  <a:pt x="7263704" y="128480"/>
                </a:lnTo>
                <a:lnTo>
                  <a:pt x="7278716" y="113469"/>
                </a:lnTo>
                <a:close/>
                <a:moveTo>
                  <a:pt x="7204227" y="88235"/>
                </a:moveTo>
                <a:lnTo>
                  <a:pt x="7178993" y="113469"/>
                </a:lnTo>
                <a:lnTo>
                  <a:pt x="7194004" y="128480"/>
                </a:lnTo>
                <a:lnTo>
                  <a:pt x="7219238" y="103246"/>
                </a:lnTo>
                <a:close/>
                <a:moveTo>
                  <a:pt x="7134526" y="88235"/>
                </a:moveTo>
                <a:lnTo>
                  <a:pt x="7119515" y="103246"/>
                </a:lnTo>
                <a:lnTo>
                  <a:pt x="7144749" y="128480"/>
                </a:lnTo>
                <a:lnTo>
                  <a:pt x="7159760" y="113469"/>
                </a:lnTo>
                <a:close/>
                <a:moveTo>
                  <a:pt x="7085272" y="88235"/>
                </a:moveTo>
                <a:lnTo>
                  <a:pt x="7060038" y="113469"/>
                </a:lnTo>
                <a:lnTo>
                  <a:pt x="7075049" y="128480"/>
                </a:lnTo>
                <a:lnTo>
                  <a:pt x="7100283" y="103246"/>
                </a:lnTo>
                <a:close/>
                <a:moveTo>
                  <a:pt x="7015571" y="88235"/>
                </a:moveTo>
                <a:lnTo>
                  <a:pt x="7000560" y="103246"/>
                </a:lnTo>
                <a:lnTo>
                  <a:pt x="7025794" y="128480"/>
                </a:lnTo>
                <a:lnTo>
                  <a:pt x="7040805" y="113469"/>
                </a:lnTo>
                <a:close/>
                <a:moveTo>
                  <a:pt x="6966316" y="88235"/>
                </a:moveTo>
                <a:lnTo>
                  <a:pt x="6941082" y="113469"/>
                </a:lnTo>
                <a:lnTo>
                  <a:pt x="6956094" y="128480"/>
                </a:lnTo>
                <a:lnTo>
                  <a:pt x="6981328" y="103246"/>
                </a:lnTo>
                <a:close/>
                <a:moveTo>
                  <a:pt x="6896616" y="88235"/>
                </a:moveTo>
                <a:lnTo>
                  <a:pt x="6881605" y="103246"/>
                </a:lnTo>
                <a:lnTo>
                  <a:pt x="6906839" y="128480"/>
                </a:lnTo>
                <a:lnTo>
                  <a:pt x="6921850" y="113469"/>
                </a:lnTo>
                <a:close/>
                <a:moveTo>
                  <a:pt x="6847361" y="88235"/>
                </a:moveTo>
                <a:lnTo>
                  <a:pt x="6822128" y="113468"/>
                </a:lnTo>
                <a:lnTo>
                  <a:pt x="6837140" y="128480"/>
                </a:lnTo>
                <a:lnTo>
                  <a:pt x="6862373" y="103247"/>
                </a:lnTo>
                <a:close/>
                <a:moveTo>
                  <a:pt x="5826022" y="88235"/>
                </a:moveTo>
                <a:lnTo>
                  <a:pt x="5811011" y="103246"/>
                </a:lnTo>
                <a:lnTo>
                  <a:pt x="5836245" y="128480"/>
                </a:lnTo>
                <a:lnTo>
                  <a:pt x="5851256" y="113469"/>
                </a:lnTo>
                <a:close/>
                <a:moveTo>
                  <a:pt x="5776767" y="88235"/>
                </a:moveTo>
                <a:lnTo>
                  <a:pt x="5751533" y="113470"/>
                </a:lnTo>
                <a:lnTo>
                  <a:pt x="5766544" y="128480"/>
                </a:lnTo>
                <a:lnTo>
                  <a:pt x="5791779" y="103246"/>
                </a:lnTo>
                <a:close/>
                <a:moveTo>
                  <a:pt x="5707067" y="88235"/>
                </a:moveTo>
                <a:lnTo>
                  <a:pt x="5692055" y="103246"/>
                </a:lnTo>
                <a:lnTo>
                  <a:pt x="5717289" y="128480"/>
                </a:lnTo>
                <a:lnTo>
                  <a:pt x="5732301" y="113469"/>
                </a:lnTo>
                <a:close/>
                <a:moveTo>
                  <a:pt x="5657812" y="88235"/>
                </a:moveTo>
                <a:lnTo>
                  <a:pt x="5632578" y="113469"/>
                </a:lnTo>
                <a:lnTo>
                  <a:pt x="5647589" y="128480"/>
                </a:lnTo>
                <a:lnTo>
                  <a:pt x="5672823" y="103246"/>
                </a:lnTo>
                <a:close/>
                <a:moveTo>
                  <a:pt x="5588111" y="88235"/>
                </a:moveTo>
                <a:lnTo>
                  <a:pt x="5573100" y="103246"/>
                </a:lnTo>
                <a:lnTo>
                  <a:pt x="5598334" y="128480"/>
                </a:lnTo>
                <a:lnTo>
                  <a:pt x="5613345" y="113469"/>
                </a:lnTo>
                <a:close/>
                <a:moveTo>
                  <a:pt x="5538856" y="88235"/>
                </a:moveTo>
                <a:lnTo>
                  <a:pt x="5513622" y="113469"/>
                </a:lnTo>
                <a:lnTo>
                  <a:pt x="5528633" y="128480"/>
                </a:lnTo>
                <a:lnTo>
                  <a:pt x="5553868" y="103246"/>
                </a:lnTo>
                <a:close/>
                <a:moveTo>
                  <a:pt x="5469156" y="88235"/>
                </a:moveTo>
                <a:lnTo>
                  <a:pt x="5454145" y="103246"/>
                </a:lnTo>
                <a:lnTo>
                  <a:pt x="5479378" y="128480"/>
                </a:lnTo>
                <a:lnTo>
                  <a:pt x="5494390" y="113469"/>
                </a:lnTo>
                <a:close/>
                <a:moveTo>
                  <a:pt x="5419901" y="88235"/>
                </a:moveTo>
                <a:lnTo>
                  <a:pt x="5394667" y="113469"/>
                </a:lnTo>
                <a:lnTo>
                  <a:pt x="5409678" y="128480"/>
                </a:lnTo>
                <a:lnTo>
                  <a:pt x="5434912" y="103246"/>
                </a:lnTo>
                <a:close/>
                <a:moveTo>
                  <a:pt x="5350201" y="88235"/>
                </a:moveTo>
                <a:lnTo>
                  <a:pt x="5335190" y="103246"/>
                </a:lnTo>
                <a:lnTo>
                  <a:pt x="5360424" y="128480"/>
                </a:lnTo>
                <a:lnTo>
                  <a:pt x="5375435" y="113469"/>
                </a:lnTo>
                <a:close/>
                <a:moveTo>
                  <a:pt x="5300946" y="88235"/>
                </a:moveTo>
                <a:lnTo>
                  <a:pt x="5275712" y="113469"/>
                </a:lnTo>
                <a:lnTo>
                  <a:pt x="5290723" y="128480"/>
                </a:lnTo>
                <a:lnTo>
                  <a:pt x="5315957" y="103246"/>
                </a:lnTo>
                <a:close/>
                <a:moveTo>
                  <a:pt x="5231246" y="88235"/>
                </a:moveTo>
                <a:lnTo>
                  <a:pt x="5216234" y="103246"/>
                </a:lnTo>
                <a:lnTo>
                  <a:pt x="5241468" y="128480"/>
                </a:lnTo>
                <a:lnTo>
                  <a:pt x="5256480" y="113469"/>
                </a:lnTo>
                <a:close/>
                <a:moveTo>
                  <a:pt x="5181991" y="88235"/>
                </a:moveTo>
                <a:lnTo>
                  <a:pt x="5156757" y="113469"/>
                </a:lnTo>
                <a:lnTo>
                  <a:pt x="5171768" y="128480"/>
                </a:lnTo>
                <a:lnTo>
                  <a:pt x="5197002" y="103246"/>
                </a:lnTo>
                <a:close/>
                <a:moveTo>
                  <a:pt x="5112290" y="88235"/>
                </a:moveTo>
                <a:lnTo>
                  <a:pt x="5097279" y="103246"/>
                </a:lnTo>
                <a:lnTo>
                  <a:pt x="5122513" y="128480"/>
                </a:lnTo>
                <a:lnTo>
                  <a:pt x="5137524" y="113469"/>
                </a:lnTo>
                <a:close/>
                <a:moveTo>
                  <a:pt x="5063035" y="88235"/>
                </a:moveTo>
                <a:lnTo>
                  <a:pt x="5037802" y="113469"/>
                </a:lnTo>
                <a:lnTo>
                  <a:pt x="5052813" y="128480"/>
                </a:lnTo>
                <a:lnTo>
                  <a:pt x="5078047" y="103247"/>
                </a:lnTo>
                <a:close/>
                <a:moveTo>
                  <a:pt x="4993335" y="88235"/>
                </a:moveTo>
                <a:lnTo>
                  <a:pt x="4978324" y="103246"/>
                </a:lnTo>
                <a:lnTo>
                  <a:pt x="5003558" y="128480"/>
                </a:lnTo>
                <a:lnTo>
                  <a:pt x="5018569" y="113469"/>
                </a:lnTo>
                <a:close/>
                <a:moveTo>
                  <a:pt x="4944080" y="88235"/>
                </a:moveTo>
                <a:lnTo>
                  <a:pt x="4918846" y="113469"/>
                </a:lnTo>
                <a:lnTo>
                  <a:pt x="4933858" y="128480"/>
                </a:lnTo>
                <a:lnTo>
                  <a:pt x="4959092" y="103246"/>
                </a:lnTo>
                <a:close/>
                <a:moveTo>
                  <a:pt x="4648169" y="88235"/>
                </a:moveTo>
                <a:lnTo>
                  <a:pt x="4633158" y="103246"/>
                </a:lnTo>
                <a:lnTo>
                  <a:pt x="4658392" y="128480"/>
                </a:lnTo>
                <a:lnTo>
                  <a:pt x="4673403" y="113469"/>
                </a:lnTo>
                <a:close/>
                <a:moveTo>
                  <a:pt x="4598914" y="88235"/>
                </a:moveTo>
                <a:lnTo>
                  <a:pt x="4573680" y="113469"/>
                </a:lnTo>
                <a:lnTo>
                  <a:pt x="4588691" y="128480"/>
                </a:lnTo>
                <a:lnTo>
                  <a:pt x="4613925" y="103246"/>
                </a:lnTo>
                <a:close/>
                <a:moveTo>
                  <a:pt x="4529214" y="88235"/>
                </a:moveTo>
                <a:lnTo>
                  <a:pt x="4514203" y="103246"/>
                </a:lnTo>
                <a:lnTo>
                  <a:pt x="4539437" y="128480"/>
                </a:lnTo>
                <a:lnTo>
                  <a:pt x="4554448" y="113469"/>
                </a:lnTo>
                <a:close/>
                <a:moveTo>
                  <a:pt x="4479959" y="88235"/>
                </a:moveTo>
                <a:lnTo>
                  <a:pt x="4454725" y="113469"/>
                </a:lnTo>
                <a:lnTo>
                  <a:pt x="4469736" y="128480"/>
                </a:lnTo>
                <a:lnTo>
                  <a:pt x="4494970" y="103246"/>
                </a:lnTo>
                <a:close/>
                <a:moveTo>
                  <a:pt x="4410259" y="88235"/>
                </a:moveTo>
                <a:lnTo>
                  <a:pt x="4395247" y="103246"/>
                </a:lnTo>
                <a:lnTo>
                  <a:pt x="4420481" y="128480"/>
                </a:lnTo>
                <a:lnTo>
                  <a:pt x="4435493" y="113469"/>
                </a:lnTo>
                <a:close/>
                <a:moveTo>
                  <a:pt x="4361004" y="88235"/>
                </a:moveTo>
                <a:lnTo>
                  <a:pt x="4335770" y="113469"/>
                </a:lnTo>
                <a:lnTo>
                  <a:pt x="4350781" y="128480"/>
                </a:lnTo>
                <a:lnTo>
                  <a:pt x="4376015" y="103246"/>
                </a:lnTo>
                <a:close/>
                <a:moveTo>
                  <a:pt x="4291303" y="88235"/>
                </a:moveTo>
                <a:lnTo>
                  <a:pt x="4276292" y="103246"/>
                </a:lnTo>
                <a:lnTo>
                  <a:pt x="4301526" y="128480"/>
                </a:lnTo>
                <a:lnTo>
                  <a:pt x="4316537" y="113469"/>
                </a:lnTo>
                <a:close/>
                <a:moveTo>
                  <a:pt x="4242049" y="88235"/>
                </a:moveTo>
                <a:lnTo>
                  <a:pt x="4216815" y="113469"/>
                </a:lnTo>
                <a:lnTo>
                  <a:pt x="4231826" y="128480"/>
                </a:lnTo>
                <a:lnTo>
                  <a:pt x="4257060" y="103246"/>
                </a:lnTo>
                <a:close/>
                <a:moveTo>
                  <a:pt x="4172348" y="88235"/>
                </a:moveTo>
                <a:lnTo>
                  <a:pt x="4157337" y="103246"/>
                </a:lnTo>
                <a:lnTo>
                  <a:pt x="4182571" y="128480"/>
                </a:lnTo>
                <a:lnTo>
                  <a:pt x="4197582" y="113469"/>
                </a:lnTo>
                <a:close/>
                <a:moveTo>
                  <a:pt x="4123093" y="88235"/>
                </a:moveTo>
                <a:lnTo>
                  <a:pt x="4097859" y="113469"/>
                </a:lnTo>
                <a:lnTo>
                  <a:pt x="4112871" y="128480"/>
                </a:lnTo>
                <a:lnTo>
                  <a:pt x="4138105" y="103246"/>
                </a:lnTo>
                <a:close/>
                <a:moveTo>
                  <a:pt x="4053393" y="88235"/>
                </a:moveTo>
                <a:lnTo>
                  <a:pt x="4038382" y="103246"/>
                </a:lnTo>
                <a:lnTo>
                  <a:pt x="4063616" y="128480"/>
                </a:lnTo>
                <a:lnTo>
                  <a:pt x="4078627" y="113469"/>
                </a:lnTo>
                <a:close/>
                <a:moveTo>
                  <a:pt x="4004138" y="88235"/>
                </a:moveTo>
                <a:lnTo>
                  <a:pt x="3978905" y="113469"/>
                </a:lnTo>
                <a:lnTo>
                  <a:pt x="3993916" y="128480"/>
                </a:lnTo>
                <a:lnTo>
                  <a:pt x="4019149" y="103246"/>
                </a:lnTo>
                <a:close/>
                <a:moveTo>
                  <a:pt x="3934438" y="88235"/>
                </a:moveTo>
                <a:lnTo>
                  <a:pt x="3919427" y="103246"/>
                </a:lnTo>
                <a:lnTo>
                  <a:pt x="3944661" y="128480"/>
                </a:lnTo>
                <a:lnTo>
                  <a:pt x="3959672" y="113469"/>
                </a:lnTo>
                <a:close/>
                <a:moveTo>
                  <a:pt x="3885183" y="88235"/>
                </a:moveTo>
                <a:lnTo>
                  <a:pt x="3859949" y="113469"/>
                </a:lnTo>
                <a:lnTo>
                  <a:pt x="3874961" y="128480"/>
                </a:lnTo>
                <a:lnTo>
                  <a:pt x="3900194" y="103246"/>
                </a:lnTo>
                <a:close/>
                <a:moveTo>
                  <a:pt x="3815483" y="88235"/>
                </a:moveTo>
                <a:lnTo>
                  <a:pt x="3800471" y="103246"/>
                </a:lnTo>
                <a:lnTo>
                  <a:pt x="3825706" y="128480"/>
                </a:lnTo>
                <a:lnTo>
                  <a:pt x="3840717" y="113469"/>
                </a:lnTo>
                <a:close/>
                <a:moveTo>
                  <a:pt x="3766228" y="88235"/>
                </a:moveTo>
                <a:lnTo>
                  <a:pt x="3740994" y="113469"/>
                </a:lnTo>
                <a:lnTo>
                  <a:pt x="3756005" y="128480"/>
                </a:lnTo>
                <a:lnTo>
                  <a:pt x="3781239" y="103246"/>
                </a:lnTo>
                <a:close/>
                <a:moveTo>
                  <a:pt x="3696527" y="88235"/>
                </a:moveTo>
                <a:lnTo>
                  <a:pt x="3681516" y="103246"/>
                </a:lnTo>
                <a:lnTo>
                  <a:pt x="3706750" y="128480"/>
                </a:lnTo>
                <a:lnTo>
                  <a:pt x="3721762" y="113469"/>
                </a:lnTo>
                <a:close/>
                <a:moveTo>
                  <a:pt x="3647273" y="88235"/>
                </a:moveTo>
                <a:lnTo>
                  <a:pt x="3622039" y="113469"/>
                </a:lnTo>
                <a:lnTo>
                  <a:pt x="3637050" y="128480"/>
                </a:lnTo>
                <a:lnTo>
                  <a:pt x="3662284" y="103246"/>
                </a:lnTo>
                <a:close/>
                <a:moveTo>
                  <a:pt x="3577572" y="88235"/>
                </a:moveTo>
                <a:lnTo>
                  <a:pt x="3562561" y="103246"/>
                </a:lnTo>
                <a:lnTo>
                  <a:pt x="3587795" y="128480"/>
                </a:lnTo>
                <a:lnTo>
                  <a:pt x="3602806" y="113469"/>
                </a:lnTo>
                <a:close/>
                <a:moveTo>
                  <a:pt x="3528318" y="88235"/>
                </a:moveTo>
                <a:lnTo>
                  <a:pt x="3503083" y="113469"/>
                </a:lnTo>
                <a:lnTo>
                  <a:pt x="3518095" y="128480"/>
                </a:lnTo>
                <a:lnTo>
                  <a:pt x="3543329" y="103246"/>
                </a:lnTo>
                <a:close/>
                <a:moveTo>
                  <a:pt x="3458617" y="88235"/>
                </a:moveTo>
                <a:lnTo>
                  <a:pt x="3443606" y="103246"/>
                </a:lnTo>
                <a:lnTo>
                  <a:pt x="3468840" y="128480"/>
                </a:lnTo>
                <a:lnTo>
                  <a:pt x="3483851" y="113469"/>
                </a:lnTo>
                <a:close/>
                <a:moveTo>
                  <a:pt x="3409362" y="88235"/>
                </a:moveTo>
                <a:lnTo>
                  <a:pt x="3384128" y="113469"/>
                </a:lnTo>
                <a:lnTo>
                  <a:pt x="3399139" y="128480"/>
                </a:lnTo>
                <a:lnTo>
                  <a:pt x="3424374" y="103246"/>
                </a:lnTo>
                <a:close/>
                <a:moveTo>
                  <a:pt x="3339662" y="88235"/>
                </a:moveTo>
                <a:lnTo>
                  <a:pt x="3324651" y="103246"/>
                </a:lnTo>
                <a:lnTo>
                  <a:pt x="3349885" y="128480"/>
                </a:lnTo>
                <a:lnTo>
                  <a:pt x="3364896" y="113469"/>
                </a:lnTo>
                <a:close/>
                <a:moveTo>
                  <a:pt x="3290407" y="88235"/>
                </a:moveTo>
                <a:lnTo>
                  <a:pt x="3265173" y="113469"/>
                </a:lnTo>
                <a:lnTo>
                  <a:pt x="3280184" y="128480"/>
                </a:lnTo>
                <a:lnTo>
                  <a:pt x="3305418" y="103246"/>
                </a:lnTo>
                <a:close/>
                <a:moveTo>
                  <a:pt x="3220707" y="88235"/>
                </a:moveTo>
                <a:lnTo>
                  <a:pt x="3205696" y="103246"/>
                </a:lnTo>
                <a:lnTo>
                  <a:pt x="3230930" y="128480"/>
                </a:lnTo>
                <a:lnTo>
                  <a:pt x="3245941" y="113469"/>
                </a:lnTo>
                <a:close/>
                <a:moveTo>
                  <a:pt x="3171452" y="88235"/>
                </a:moveTo>
                <a:lnTo>
                  <a:pt x="3146218" y="113469"/>
                </a:lnTo>
                <a:lnTo>
                  <a:pt x="3161229" y="128480"/>
                </a:lnTo>
                <a:lnTo>
                  <a:pt x="3186463" y="103246"/>
                </a:lnTo>
                <a:close/>
                <a:moveTo>
                  <a:pt x="3101752" y="88235"/>
                </a:moveTo>
                <a:lnTo>
                  <a:pt x="3086740" y="103246"/>
                </a:lnTo>
                <a:lnTo>
                  <a:pt x="3111974" y="128480"/>
                </a:lnTo>
                <a:lnTo>
                  <a:pt x="3126986" y="113469"/>
                </a:lnTo>
                <a:close/>
                <a:moveTo>
                  <a:pt x="3052497" y="88235"/>
                </a:moveTo>
                <a:lnTo>
                  <a:pt x="3027263" y="113469"/>
                </a:lnTo>
                <a:lnTo>
                  <a:pt x="3042274" y="128480"/>
                </a:lnTo>
                <a:lnTo>
                  <a:pt x="3067508" y="103246"/>
                </a:lnTo>
                <a:close/>
                <a:moveTo>
                  <a:pt x="2982796" y="88235"/>
                </a:moveTo>
                <a:lnTo>
                  <a:pt x="2967785" y="103246"/>
                </a:lnTo>
                <a:lnTo>
                  <a:pt x="2993019" y="128480"/>
                </a:lnTo>
                <a:lnTo>
                  <a:pt x="3008030" y="113469"/>
                </a:lnTo>
                <a:close/>
                <a:moveTo>
                  <a:pt x="2933541" y="88235"/>
                </a:moveTo>
                <a:lnTo>
                  <a:pt x="2908308" y="113469"/>
                </a:lnTo>
                <a:lnTo>
                  <a:pt x="2923319" y="128480"/>
                </a:lnTo>
                <a:lnTo>
                  <a:pt x="2948553" y="103246"/>
                </a:lnTo>
                <a:close/>
                <a:moveTo>
                  <a:pt x="2863841" y="88235"/>
                </a:moveTo>
                <a:lnTo>
                  <a:pt x="2848830" y="103246"/>
                </a:lnTo>
                <a:lnTo>
                  <a:pt x="2874064" y="128480"/>
                </a:lnTo>
                <a:lnTo>
                  <a:pt x="2889075" y="113469"/>
                </a:lnTo>
                <a:close/>
                <a:moveTo>
                  <a:pt x="2814586" y="88235"/>
                </a:moveTo>
                <a:lnTo>
                  <a:pt x="2789352" y="113469"/>
                </a:lnTo>
                <a:lnTo>
                  <a:pt x="2804364" y="128480"/>
                </a:lnTo>
                <a:lnTo>
                  <a:pt x="2829597" y="103246"/>
                </a:lnTo>
                <a:close/>
                <a:moveTo>
                  <a:pt x="2744886" y="88235"/>
                </a:moveTo>
                <a:lnTo>
                  <a:pt x="2729875" y="103246"/>
                </a:lnTo>
                <a:lnTo>
                  <a:pt x="2755109" y="128480"/>
                </a:lnTo>
                <a:lnTo>
                  <a:pt x="2770120" y="113469"/>
                </a:lnTo>
                <a:close/>
                <a:moveTo>
                  <a:pt x="2695631" y="88235"/>
                </a:moveTo>
                <a:lnTo>
                  <a:pt x="2670397" y="113469"/>
                </a:lnTo>
                <a:lnTo>
                  <a:pt x="2685408" y="128480"/>
                </a:lnTo>
                <a:lnTo>
                  <a:pt x="2710642" y="103246"/>
                </a:lnTo>
                <a:close/>
                <a:moveTo>
                  <a:pt x="2625931" y="88235"/>
                </a:moveTo>
                <a:lnTo>
                  <a:pt x="2610919" y="103246"/>
                </a:lnTo>
                <a:lnTo>
                  <a:pt x="2636154" y="128480"/>
                </a:lnTo>
                <a:lnTo>
                  <a:pt x="2651165" y="113469"/>
                </a:lnTo>
                <a:close/>
                <a:moveTo>
                  <a:pt x="2576676" y="88235"/>
                </a:moveTo>
                <a:lnTo>
                  <a:pt x="2551442" y="113469"/>
                </a:lnTo>
                <a:lnTo>
                  <a:pt x="2566453" y="128480"/>
                </a:lnTo>
                <a:lnTo>
                  <a:pt x="2591687" y="103246"/>
                </a:lnTo>
                <a:close/>
                <a:moveTo>
                  <a:pt x="2506975" y="88235"/>
                </a:moveTo>
                <a:lnTo>
                  <a:pt x="2491964" y="103246"/>
                </a:lnTo>
                <a:lnTo>
                  <a:pt x="2517198" y="128480"/>
                </a:lnTo>
                <a:lnTo>
                  <a:pt x="2532210" y="113469"/>
                </a:lnTo>
                <a:close/>
                <a:moveTo>
                  <a:pt x="2457721" y="88235"/>
                </a:moveTo>
                <a:lnTo>
                  <a:pt x="2432487" y="113469"/>
                </a:lnTo>
                <a:lnTo>
                  <a:pt x="2447498" y="128480"/>
                </a:lnTo>
                <a:lnTo>
                  <a:pt x="2472732" y="103246"/>
                </a:lnTo>
                <a:close/>
                <a:moveTo>
                  <a:pt x="2388020" y="88235"/>
                </a:moveTo>
                <a:lnTo>
                  <a:pt x="2373009" y="103246"/>
                </a:lnTo>
                <a:lnTo>
                  <a:pt x="2398243" y="128480"/>
                </a:lnTo>
                <a:lnTo>
                  <a:pt x="2413254" y="113469"/>
                </a:lnTo>
                <a:close/>
                <a:moveTo>
                  <a:pt x="2338766" y="88235"/>
                </a:moveTo>
                <a:lnTo>
                  <a:pt x="2313531" y="113469"/>
                </a:lnTo>
                <a:lnTo>
                  <a:pt x="2328543" y="128480"/>
                </a:lnTo>
                <a:lnTo>
                  <a:pt x="2353777" y="103246"/>
                </a:lnTo>
                <a:close/>
                <a:moveTo>
                  <a:pt x="2269065" y="88235"/>
                </a:moveTo>
                <a:lnTo>
                  <a:pt x="2254054" y="103246"/>
                </a:lnTo>
                <a:lnTo>
                  <a:pt x="2279288" y="128480"/>
                </a:lnTo>
                <a:lnTo>
                  <a:pt x="2294299" y="113469"/>
                </a:lnTo>
                <a:close/>
                <a:moveTo>
                  <a:pt x="2219810" y="88235"/>
                </a:moveTo>
                <a:lnTo>
                  <a:pt x="2194576" y="113469"/>
                </a:lnTo>
                <a:lnTo>
                  <a:pt x="2209587" y="128480"/>
                </a:lnTo>
                <a:lnTo>
                  <a:pt x="2234822" y="103246"/>
                </a:lnTo>
                <a:close/>
                <a:moveTo>
                  <a:pt x="2150110" y="88235"/>
                </a:moveTo>
                <a:lnTo>
                  <a:pt x="2135099" y="103246"/>
                </a:lnTo>
                <a:lnTo>
                  <a:pt x="2160332" y="128480"/>
                </a:lnTo>
                <a:lnTo>
                  <a:pt x="2175344" y="113469"/>
                </a:lnTo>
                <a:close/>
                <a:moveTo>
                  <a:pt x="2100855" y="88235"/>
                </a:moveTo>
                <a:lnTo>
                  <a:pt x="2075622" y="113468"/>
                </a:lnTo>
                <a:lnTo>
                  <a:pt x="2090634" y="128480"/>
                </a:lnTo>
                <a:lnTo>
                  <a:pt x="2115867" y="103247"/>
                </a:lnTo>
                <a:close/>
                <a:moveTo>
                  <a:pt x="1079516" y="88235"/>
                </a:moveTo>
                <a:lnTo>
                  <a:pt x="1064505" y="103246"/>
                </a:lnTo>
                <a:lnTo>
                  <a:pt x="1089739" y="128480"/>
                </a:lnTo>
                <a:lnTo>
                  <a:pt x="1104750" y="113469"/>
                </a:lnTo>
                <a:close/>
                <a:moveTo>
                  <a:pt x="1030261" y="88235"/>
                </a:moveTo>
                <a:lnTo>
                  <a:pt x="1005027" y="113470"/>
                </a:lnTo>
                <a:lnTo>
                  <a:pt x="1020038" y="128480"/>
                </a:lnTo>
                <a:lnTo>
                  <a:pt x="1045273" y="103246"/>
                </a:lnTo>
                <a:close/>
                <a:moveTo>
                  <a:pt x="960560" y="88235"/>
                </a:moveTo>
                <a:lnTo>
                  <a:pt x="945549" y="103246"/>
                </a:lnTo>
                <a:lnTo>
                  <a:pt x="970783" y="128480"/>
                </a:lnTo>
                <a:lnTo>
                  <a:pt x="985794" y="113469"/>
                </a:lnTo>
                <a:close/>
                <a:moveTo>
                  <a:pt x="911306" y="88235"/>
                </a:moveTo>
                <a:lnTo>
                  <a:pt x="886072" y="113469"/>
                </a:lnTo>
                <a:lnTo>
                  <a:pt x="901083" y="128480"/>
                </a:lnTo>
                <a:lnTo>
                  <a:pt x="926317" y="103246"/>
                </a:lnTo>
                <a:close/>
                <a:moveTo>
                  <a:pt x="841605" y="88235"/>
                </a:moveTo>
                <a:lnTo>
                  <a:pt x="826594" y="103246"/>
                </a:lnTo>
                <a:lnTo>
                  <a:pt x="851828" y="128480"/>
                </a:lnTo>
                <a:lnTo>
                  <a:pt x="866839" y="113469"/>
                </a:lnTo>
                <a:close/>
                <a:moveTo>
                  <a:pt x="792350" y="88235"/>
                </a:moveTo>
                <a:lnTo>
                  <a:pt x="767116" y="113469"/>
                </a:lnTo>
                <a:lnTo>
                  <a:pt x="782127" y="128480"/>
                </a:lnTo>
                <a:lnTo>
                  <a:pt x="807362" y="103246"/>
                </a:lnTo>
                <a:close/>
                <a:moveTo>
                  <a:pt x="722649" y="88235"/>
                </a:moveTo>
                <a:lnTo>
                  <a:pt x="707639" y="103246"/>
                </a:lnTo>
                <a:lnTo>
                  <a:pt x="732872" y="128480"/>
                </a:lnTo>
                <a:lnTo>
                  <a:pt x="747884" y="113469"/>
                </a:lnTo>
                <a:close/>
                <a:moveTo>
                  <a:pt x="673395" y="88235"/>
                </a:moveTo>
                <a:lnTo>
                  <a:pt x="648161" y="113469"/>
                </a:lnTo>
                <a:lnTo>
                  <a:pt x="663172" y="128480"/>
                </a:lnTo>
                <a:lnTo>
                  <a:pt x="688406" y="103246"/>
                </a:lnTo>
                <a:close/>
                <a:moveTo>
                  <a:pt x="603695" y="88235"/>
                </a:moveTo>
                <a:lnTo>
                  <a:pt x="588684" y="103246"/>
                </a:lnTo>
                <a:lnTo>
                  <a:pt x="613918" y="128480"/>
                </a:lnTo>
                <a:lnTo>
                  <a:pt x="628929" y="113469"/>
                </a:lnTo>
                <a:close/>
                <a:moveTo>
                  <a:pt x="554440" y="88235"/>
                </a:moveTo>
                <a:lnTo>
                  <a:pt x="529206" y="113469"/>
                </a:lnTo>
                <a:lnTo>
                  <a:pt x="544217" y="128480"/>
                </a:lnTo>
                <a:lnTo>
                  <a:pt x="569451" y="103246"/>
                </a:lnTo>
                <a:close/>
                <a:moveTo>
                  <a:pt x="484740" y="88235"/>
                </a:moveTo>
                <a:lnTo>
                  <a:pt x="469728" y="103246"/>
                </a:lnTo>
                <a:lnTo>
                  <a:pt x="494962" y="128480"/>
                </a:lnTo>
                <a:lnTo>
                  <a:pt x="509974" y="113469"/>
                </a:lnTo>
                <a:close/>
                <a:moveTo>
                  <a:pt x="435485" y="88235"/>
                </a:moveTo>
                <a:lnTo>
                  <a:pt x="410251" y="113469"/>
                </a:lnTo>
                <a:lnTo>
                  <a:pt x="425262" y="128480"/>
                </a:lnTo>
                <a:lnTo>
                  <a:pt x="450496" y="103246"/>
                </a:lnTo>
                <a:close/>
                <a:moveTo>
                  <a:pt x="365784" y="88235"/>
                </a:moveTo>
                <a:lnTo>
                  <a:pt x="350773" y="103246"/>
                </a:lnTo>
                <a:lnTo>
                  <a:pt x="376007" y="128480"/>
                </a:lnTo>
                <a:lnTo>
                  <a:pt x="391018" y="113469"/>
                </a:lnTo>
                <a:close/>
                <a:moveTo>
                  <a:pt x="316529" y="88235"/>
                </a:moveTo>
                <a:lnTo>
                  <a:pt x="291296" y="113469"/>
                </a:lnTo>
                <a:lnTo>
                  <a:pt x="306307" y="128480"/>
                </a:lnTo>
                <a:lnTo>
                  <a:pt x="331541" y="103247"/>
                </a:lnTo>
                <a:close/>
                <a:moveTo>
                  <a:pt x="246829" y="88235"/>
                </a:moveTo>
                <a:lnTo>
                  <a:pt x="231818" y="103246"/>
                </a:lnTo>
                <a:lnTo>
                  <a:pt x="257052" y="128480"/>
                </a:lnTo>
                <a:lnTo>
                  <a:pt x="272063" y="113469"/>
                </a:lnTo>
                <a:close/>
                <a:moveTo>
                  <a:pt x="197574" y="88235"/>
                </a:moveTo>
                <a:lnTo>
                  <a:pt x="172340" y="113469"/>
                </a:lnTo>
                <a:lnTo>
                  <a:pt x="187352" y="128480"/>
                </a:lnTo>
                <a:lnTo>
                  <a:pt x="212586" y="103246"/>
                </a:lnTo>
                <a:close/>
                <a:moveTo>
                  <a:pt x="6777662" y="88235"/>
                </a:moveTo>
                <a:lnTo>
                  <a:pt x="6762651" y="103246"/>
                </a:lnTo>
                <a:lnTo>
                  <a:pt x="6787886" y="128480"/>
                </a:lnTo>
                <a:lnTo>
                  <a:pt x="6802897" y="113469"/>
                </a:lnTo>
                <a:close/>
                <a:moveTo>
                  <a:pt x="6728408" y="88235"/>
                </a:moveTo>
                <a:lnTo>
                  <a:pt x="6703173" y="113469"/>
                </a:lnTo>
                <a:lnTo>
                  <a:pt x="6718184" y="128480"/>
                </a:lnTo>
                <a:lnTo>
                  <a:pt x="6743419" y="103246"/>
                </a:lnTo>
                <a:close/>
                <a:moveTo>
                  <a:pt x="6539752" y="88235"/>
                </a:moveTo>
                <a:lnTo>
                  <a:pt x="6524741" y="103246"/>
                </a:lnTo>
                <a:lnTo>
                  <a:pt x="6549975" y="128480"/>
                </a:lnTo>
                <a:lnTo>
                  <a:pt x="6564986" y="113469"/>
                </a:lnTo>
                <a:close/>
                <a:moveTo>
                  <a:pt x="6490497" y="88235"/>
                </a:moveTo>
                <a:lnTo>
                  <a:pt x="6465263" y="113469"/>
                </a:lnTo>
                <a:lnTo>
                  <a:pt x="6480274" y="128480"/>
                </a:lnTo>
                <a:lnTo>
                  <a:pt x="6505508" y="103246"/>
                </a:lnTo>
                <a:close/>
                <a:moveTo>
                  <a:pt x="6301842" y="88235"/>
                </a:moveTo>
                <a:lnTo>
                  <a:pt x="6286831" y="103246"/>
                </a:lnTo>
                <a:lnTo>
                  <a:pt x="6312065" y="128480"/>
                </a:lnTo>
                <a:lnTo>
                  <a:pt x="6327077" y="113470"/>
                </a:lnTo>
                <a:close/>
                <a:moveTo>
                  <a:pt x="6252587" y="88235"/>
                </a:moveTo>
                <a:lnTo>
                  <a:pt x="6227352" y="113469"/>
                </a:lnTo>
                <a:lnTo>
                  <a:pt x="6242363" y="128480"/>
                </a:lnTo>
                <a:lnTo>
                  <a:pt x="6267598" y="103246"/>
                </a:lnTo>
                <a:close/>
                <a:moveTo>
                  <a:pt x="6063932" y="88235"/>
                </a:moveTo>
                <a:lnTo>
                  <a:pt x="6048920" y="103246"/>
                </a:lnTo>
                <a:lnTo>
                  <a:pt x="6074155" y="128480"/>
                </a:lnTo>
                <a:lnTo>
                  <a:pt x="6089166" y="113469"/>
                </a:lnTo>
                <a:close/>
                <a:moveTo>
                  <a:pt x="6014677" y="88235"/>
                </a:moveTo>
                <a:lnTo>
                  <a:pt x="5989442" y="113469"/>
                </a:lnTo>
                <a:lnTo>
                  <a:pt x="6004453" y="128480"/>
                </a:lnTo>
                <a:lnTo>
                  <a:pt x="6029688" y="103246"/>
                </a:lnTo>
                <a:close/>
                <a:moveTo>
                  <a:pt x="2031156" y="88235"/>
                </a:moveTo>
                <a:lnTo>
                  <a:pt x="2016145" y="103246"/>
                </a:lnTo>
                <a:lnTo>
                  <a:pt x="2041379" y="128480"/>
                </a:lnTo>
                <a:lnTo>
                  <a:pt x="2056390" y="113469"/>
                </a:lnTo>
                <a:close/>
                <a:moveTo>
                  <a:pt x="1981902" y="88235"/>
                </a:moveTo>
                <a:lnTo>
                  <a:pt x="1956667" y="113469"/>
                </a:lnTo>
                <a:lnTo>
                  <a:pt x="1971678" y="128480"/>
                </a:lnTo>
                <a:lnTo>
                  <a:pt x="1996913" y="103246"/>
                </a:lnTo>
                <a:close/>
                <a:moveTo>
                  <a:pt x="1793246" y="88235"/>
                </a:moveTo>
                <a:lnTo>
                  <a:pt x="1778235" y="103246"/>
                </a:lnTo>
                <a:lnTo>
                  <a:pt x="1803469" y="128480"/>
                </a:lnTo>
                <a:lnTo>
                  <a:pt x="1818480" y="113469"/>
                </a:lnTo>
                <a:close/>
                <a:moveTo>
                  <a:pt x="1743991" y="88235"/>
                </a:moveTo>
                <a:lnTo>
                  <a:pt x="1718756" y="113469"/>
                </a:lnTo>
                <a:lnTo>
                  <a:pt x="1733768" y="128480"/>
                </a:lnTo>
                <a:lnTo>
                  <a:pt x="1759002" y="103246"/>
                </a:lnTo>
                <a:close/>
                <a:moveTo>
                  <a:pt x="1555335" y="88235"/>
                </a:moveTo>
                <a:lnTo>
                  <a:pt x="1540325" y="103246"/>
                </a:lnTo>
                <a:lnTo>
                  <a:pt x="1565559" y="128480"/>
                </a:lnTo>
                <a:lnTo>
                  <a:pt x="1580570" y="113470"/>
                </a:lnTo>
                <a:close/>
                <a:moveTo>
                  <a:pt x="1506081" y="88235"/>
                </a:moveTo>
                <a:lnTo>
                  <a:pt x="1480846" y="113469"/>
                </a:lnTo>
                <a:lnTo>
                  <a:pt x="1495857" y="128480"/>
                </a:lnTo>
                <a:lnTo>
                  <a:pt x="1521092" y="103246"/>
                </a:lnTo>
                <a:close/>
                <a:moveTo>
                  <a:pt x="1317425" y="88235"/>
                </a:moveTo>
                <a:lnTo>
                  <a:pt x="1302414" y="103246"/>
                </a:lnTo>
                <a:lnTo>
                  <a:pt x="1327649" y="128480"/>
                </a:lnTo>
                <a:lnTo>
                  <a:pt x="1342660" y="113469"/>
                </a:lnTo>
                <a:close/>
                <a:moveTo>
                  <a:pt x="1268171" y="88235"/>
                </a:moveTo>
                <a:lnTo>
                  <a:pt x="1242936" y="113469"/>
                </a:lnTo>
                <a:lnTo>
                  <a:pt x="1257947" y="128480"/>
                </a:lnTo>
                <a:lnTo>
                  <a:pt x="1283182" y="103246"/>
                </a:lnTo>
                <a:close/>
                <a:moveTo>
                  <a:pt x="4855600" y="69455"/>
                </a:moveTo>
                <a:lnTo>
                  <a:pt x="4840588" y="84466"/>
                </a:lnTo>
                <a:lnTo>
                  <a:pt x="4855600" y="99477"/>
                </a:lnTo>
                <a:lnTo>
                  <a:pt x="4870611" y="84466"/>
                </a:lnTo>
                <a:close/>
                <a:moveTo>
                  <a:pt x="9489001" y="63611"/>
                </a:moveTo>
                <a:lnTo>
                  <a:pt x="9473989" y="78622"/>
                </a:lnTo>
                <a:lnTo>
                  <a:pt x="9489001" y="93633"/>
                </a:lnTo>
                <a:lnTo>
                  <a:pt x="9504011" y="78622"/>
                </a:lnTo>
                <a:close/>
                <a:moveTo>
                  <a:pt x="4742494" y="63611"/>
                </a:moveTo>
                <a:lnTo>
                  <a:pt x="4727482" y="78622"/>
                </a:lnTo>
                <a:lnTo>
                  <a:pt x="4742494" y="93633"/>
                </a:lnTo>
                <a:lnTo>
                  <a:pt x="4757506" y="78622"/>
                </a:lnTo>
                <a:close/>
                <a:moveTo>
                  <a:pt x="6634080" y="63609"/>
                </a:moveTo>
                <a:lnTo>
                  <a:pt x="6619069" y="78620"/>
                </a:lnTo>
                <a:lnTo>
                  <a:pt x="6634080" y="93631"/>
                </a:lnTo>
                <a:lnTo>
                  <a:pt x="6649091" y="78620"/>
                </a:lnTo>
                <a:close/>
                <a:moveTo>
                  <a:pt x="6396170" y="63609"/>
                </a:moveTo>
                <a:lnTo>
                  <a:pt x="6381158" y="78620"/>
                </a:lnTo>
                <a:lnTo>
                  <a:pt x="6396170" y="93631"/>
                </a:lnTo>
                <a:lnTo>
                  <a:pt x="6411181" y="78620"/>
                </a:lnTo>
                <a:close/>
                <a:moveTo>
                  <a:pt x="5920349" y="63609"/>
                </a:moveTo>
                <a:lnTo>
                  <a:pt x="5905338" y="78620"/>
                </a:lnTo>
                <a:lnTo>
                  <a:pt x="5920349" y="93631"/>
                </a:lnTo>
                <a:lnTo>
                  <a:pt x="5935360" y="78620"/>
                </a:lnTo>
                <a:close/>
                <a:moveTo>
                  <a:pt x="1887574" y="63609"/>
                </a:moveTo>
                <a:lnTo>
                  <a:pt x="1872562" y="78620"/>
                </a:lnTo>
                <a:lnTo>
                  <a:pt x="1887574" y="93631"/>
                </a:lnTo>
                <a:lnTo>
                  <a:pt x="1902585" y="78620"/>
                </a:lnTo>
                <a:close/>
                <a:moveTo>
                  <a:pt x="1649664" y="63609"/>
                </a:moveTo>
                <a:lnTo>
                  <a:pt x="1634652" y="78620"/>
                </a:lnTo>
                <a:lnTo>
                  <a:pt x="1649664" y="93631"/>
                </a:lnTo>
                <a:lnTo>
                  <a:pt x="1664675" y="78620"/>
                </a:lnTo>
                <a:close/>
                <a:moveTo>
                  <a:pt x="1173843" y="63609"/>
                </a:moveTo>
                <a:lnTo>
                  <a:pt x="1158832" y="78620"/>
                </a:lnTo>
                <a:lnTo>
                  <a:pt x="1173843" y="93631"/>
                </a:lnTo>
                <a:lnTo>
                  <a:pt x="1188854" y="78620"/>
                </a:lnTo>
                <a:close/>
                <a:moveTo>
                  <a:pt x="6158259" y="63608"/>
                </a:moveTo>
                <a:lnTo>
                  <a:pt x="6143248" y="78620"/>
                </a:lnTo>
                <a:lnTo>
                  <a:pt x="6158259" y="93631"/>
                </a:lnTo>
                <a:lnTo>
                  <a:pt x="6173271" y="78620"/>
                </a:lnTo>
                <a:close/>
                <a:moveTo>
                  <a:pt x="5206618" y="63608"/>
                </a:moveTo>
                <a:lnTo>
                  <a:pt x="5191607" y="78619"/>
                </a:lnTo>
                <a:lnTo>
                  <a:pt x="5206618" y="93630"/>
                </a:lnTo>
                <a:lnTo>
                  <a:pt x="5221629" y="78619"/>
                </a:lnTo>
                <a:close/>
                <a:moveTo>
                  <a:pt x="1411753" y="63608"/>
                </a:moveTo>
                <a:lnTo>
                  <a:pt x="1396742" y="78620"/>
                </a:lnTo>
                <a:lnTo>
                  <a:pt x="1411753" y="93631"/>
                </a:lnTo>
                <a:lnTo>
                  <a:pt x="1426764" y="78620"/>
                </a:lnTo>
                <a:close/>
                <a:moveTo>
                  <a:pt x="460112" y="63608"/>
                </a:moveTo>
                <a:lnTo>
                  <a:pt x="445101" y="78619"/>
                </a:lnTo>
                <a:lnTo>
                  <a:pt x="460112" y="93630"/>
                </a:lnTo>
                <a:lnTo>
                  <a:pt x="475123" y="78619"/>
                </a:lnTo>
                <a:close/>
                <a:moveTo>
                  <a:pt x="9370048" y="63608"/>
                </a:moveTo>
                <a:lnTo>
                  <a:pt x="9355037" y="78619"/>
                </a:lnTo>
                <a:lnTo>
                  <a:pt x="9370048" y="93630"/>
                </a:lnTo>
                <a:lnTo>
                  <a:pt x="9385059" y="78619"/>
                </a:lnTo>
                <a:close/>
                <a:moveTo>
                  <a:pt x="9251093" y="63608"/>
                </a:moveTo>
                <a:lnTo>
                  <a:pt x="9236081" y="78619"/>
                </a:lnTo>
                <a:lnTo>
                  <a:pt x="9251093" y="93630"/>
                </a:lnTo>
                <a:lnTo>
                  <a:pt x="9266104" y="78619"/>
                </a:lnTo>
                <a:close/>
                <a:moveTo>
                  <a:pt x="9132137" y="63608"/>
                </a:moveTo>
                <a:lnTo>
                  <a:pt x="9117126" y="78619"/>
                </a:lnTo>
                <a:lnTo>
                  <a:pt x="9132137" y="93630"/>
                </a:lnTo>
                <a:lnTo>
                  <a:pt x="9147149" y="78619"/>
                </a:lnTo>
                <a:close/>
                <a:moveTo>
                  <a:pt x="9013182" y="63608"/>
                </a:moveTo>
                <a:lnTo>
                  <a:pt x="8998171" y="78619"/>
                </a:lnTo>
                <a:lnTo>
                  <a:pt x="9013182" y="93630"/>
                </a:lnTo>
                <a:lnTo>
                  <a:pt x="9028193" y="78619"/>
                </a:lnTo>
                <a:close/>
                <a:moveTo>
                  <a:pt x="8894227" y="63608"/>
                </a:moveTo>
                <a:lnTo>
                  <a:pt x="8879216" y="78619"/>
                </a:lnTo>
                <a:lnTo>
                  <a:pt x="8894227" y="93630"/>
                </a:lnTo>
                <a:lnTo>
                  <a:pt x="8909238" y="78619"/>
                </a:lnTo>
                <a:close/>
                <a:moveTo>
                  <a:pt x="8775272" y="63608"/>
                </a:moveTo>
                <a:lnTo>
                  <a:pt x="8760261" y="78619"/>
                </a:lnTo>
                <a:lnTo>
                  <a:pt x="8775272" y="93630"/>
                </a:lnTo>
                <a:lnTo>
                  <a:pt x="8790283" y="78619"/>
                </a:lnTo>
                <a:close/>
                <a:moveTo>
                  <a:pt x="8656317" y="63608"/>
                </a:moveTo>
                <a:lnTo>
                  <a:pt x="8641305" y="78619"/>
                </a:lnTo>
                <a:lnTo>
                  <a:pt x="8656317" y="93630"/>
                </a:lnTo>
                <a:lnTo>
                  <a:pt x="8671328" y="78619"/>
                </a:lnTo>
                <a:close/>
                <a:moveTo>
                  <a:pt x="8537361" y="63608"/>
                </a:moveTo>
                <a:lnTo>
                  <a:pt x="8522350" y="78619"/>
                </a:lnTo>
                <a:lnTo>
                  <a:pt x="8537361" y="93630"/>
                </a:lnTo>
                <a:lnTo>
                  <a:pt x="8552373" y="78619"/>
                </a:lnTo>
                <a:close/>
                <a:moveTo>
                  <a:pt x="8418406" y="63608"/>
                </a:moveTo>
                <a:lnTo>
                  <a:pt x="8403395" y="78619"/>
                </a:lnTo>
                <a:lnTo>
                  <a:pt x="8418406" y="93630"/>
                </a:lnTo>
                <a:lnTo>
                  <a:pt x="8433417" y="78619"/>
                </a:lnTo>
                <a:close/>
                <a:moveTo>
                  <a:pt x="8299451" y="63608"/>
                </a:moveTo>
                <a:lnTo>
                  <a:pt x="8284440" y="78619"/>
                </a:lnTo>
                <a:lnTo>
                  <a:pt x="8299451" y="93630"/>
                </a:lnTo>
                <a:lnTo>
                  <a:pt x="8314462" y="78619"/>
                </a:lnTo>
                <a:close/>
                <a:moveTo>
                  <a:pt x="8180496" y="63608"/>
                </a:moveTo>
                <a:lnTo>
                  <a:pt x="8165485" y="78619"/>
                </a:lnTo>
                <a:lnTo>
                  <a:pt x="8180496" y="93630"/>
                </a:lnTo>
                <a:lnTo>
                  <a:pt x="8195507" y="78619"/>
                </a:lnTo>
                <a:close/>
                <a:moveTo>
                  <a:pt x="8061541" y="63608"/>
                </a:moveTo>
                <a:lnTo>
                  <a:pt x="8046529" y="78619"/>
                </a:lnTo>
                <a:lnTo>
                  <a:pt x="8061541" y="93630"/>
                </a:lnTo>
                <a:lnTo>
                  <a:pt x="8076552" y="78619"/>
                </a:lnTo>
                <a:close/>
                <a:moveTo>
                  <a:pt x="7942585" y="63608"/>
                </a:moveTo>
                <a:lnTo>
                  <a:pt x="7927574" y="78619"/>
                </a:lnTo>
                <a:lnTo>
                  <a:pt x="7942585" y="93630"/>
                </a:lnTo>
                <a:lnTo>
                  <a:pt x="7957597" y="78619"/>
                </a:lnTo>
                <a:close/>
                <a:moveTo>
                  <a:pt x="7823630" y="63608"/>
                </a:moveTo>
                <a:lnTo>
                  <a:pt x="7808619" y="78619"/>
                </a:lnTo>
                <a:lnTo>
                  <a:pt x="7823630" y="93630"/>
                </a:lnTo>
                <a:lnTo>
                  <a:pt x="7838641" y="78619"/>
                </a:lnTo>
                <a:close/>
                <a:moveTo>
                  <a:pt x="7704675" y="63608"/>
                </a:moveTo>
                <a:lnTo>
                  <a:pt x="7689664" y="78619"/>
                </a:lnTo>
                <a:lnTo>
                  <a:pt x="7704675" y="93630"/>
                </a:lnTo>
                <a:lnTo>
                  <a:pt x="7719686" y="78619"/>
                </a:lnTo>
                <a:close/>
                <a:moveTo>
                  <a:pt x="7585720" y="63608"/>
                </a:moveTo>
                <a:lnTo>
                  <a:pt x="7570709" y="78619"/>
                </a:lnTo>
                <a:lnTo>
                  <a:pt x="7585720" y="93630"/>
                </a:lnTo>
                <a:lnTo>
                  <a:pt x="7600731" y="78619"/>
                </a:lnTo>
                <a:close/>
                <a:moveTo>
                  <a:pt x="7466765" y="63608"/>
                </a:moveTo>
                <a:lnTo>
                  <a:pt x="7451753" y="78619"/>
                </a:lnTo>
                <a:lnTo>
                  <a:pt x="7466765" y="93630"/>
                </a:lnTo>
                <a:lnTo>
                  <a:pt x="7481776" y="78619"/>
                </a:lnTo>
                <a:close/>
                <a:moveTo>
                  <a:pt x="7347809" y="63608"/>
                </a:moveTo>
                <a:lnTo>
                  <a:pt x="7332798" y="78619"/>
                </a:lnTo>
                <a:lnTo>
                  <a:pt x="7347809" y="93630"/>
                </a:lnTo>
                <a:lnTo>
                  <a:pt x="7362821" y="78619"/>
                </a:lnTo>
                <a:close/>
                <a:moveTo>
                  <a:pt x="7228854" y="63608"/>
                </a:moveTo>
                <a:lnTo>
                  <a:pt x="7213843" y="78619"/>
                </a:lnTo>
                <a:lnTo>
                  <a:pt x="7228854" y="93630"/>
                </a:lnTo>
                <a:lnTo>
                  <a:pt x="7243865" y="78619"/>
                </a:lnTo>
                <a:close/>
                <a:moveTo>
                  <a:pt x="7109899" y="63608"/>
                </a:moveTo>
                <a:lnTo>
                  <a:pt x="7094888" y="78619"/>
                </a:lnTo>
                <a:lnTo>
                  <a:pt x="7109899" y="93630"/>
                </a:lnTo>
                <a:lnTo>
                  <a:pt x="7124910" y="78619"/>
                </a:lnTo>
                <a:close/>
                <a:moveTo>
                  <a:pt x="6990944" y="63608"/>
                </a:moveTo>
                <a:lnTo>
                  <a:pt x="6975933" y="78619"/>
                </a:lnTo>
                <a:lnTo>
                  <a:pt x="6990944" y="93630"/>
                </a:lnTo>
                <a:lnTo>
                  <a:pt x="7005955" y="78619"/>
                </a:lnTo>
                <a:close/>
                <a:moveTo>
                  <a:pt x="6871989" y="63608"/>
                </a:moveTo>
                <a:lnTo>
                  <a:pt x="6856977" y="78619"/>
                </a:lnTo>
                <a:lnTo>
                  <a:pt x="6871990" y="93631"/>
                </a:lnTo>
                <a:lnTo>
                  <a:pt x="6887000" y="78620"/>
                </a:lnTo>
                <a:close/>
                <a:moveTo>
                  <a:pt x="5801395" y="63608"/>
                </a:moveTo>
                <a:lnTo>
                  <a:pt x="5786384" y="78619"/>
                </a:lnTo>
                <a:lnTo>
                  <a:pt x="5801395" y="93630"/>
                </a:lnTo>
                <a:lnTo>
                  <a:pt x="5816406" y="78619"/>
                </a:lnTo>
                <a:close/>
                <a:moveTo>
                  <a:pt x="5682439" y="63608"/>
                </a:moveTo>
                <a:lnTo>
                  <a:pt x="5667428" y="78619"/>
                </a:lnTo>
                <a:lnTo>
                  <a:pt x="5682439" y="93630"/>
                </a:lnTo>
                <a:lnTo>
                  <a:pt x="5697450" y="78619"/>
                </a:lnTo>
                <a:close/>
                <a:moveTo>
                  <a:pt x="5563484" y="63608"/>
                </a:moveTo>
                <a:lnTo>
                  <a:pt x="5548473" y="78619"/>
                </a:lnTo>
                <a:lnTo>
                  <a:pt x="5563484" y="93630"/>
                </a:lnTo>
                <a:lnTo>
                  <a:pt x="5578495" y="78619"/>
                </a:lnTo>
                <a:close/>
                <a:moveTo>
                  <a:pt x="5444529" y="63608"/>
                </a:moveTo>
                <a:lnTo>
                  <a:pt x="5429517" y="78619"/>
                </a:lnTo>
                <a:lnTo>
                  <a:pt x="5444529" y="93630"/>
                </a:lnTo>
                <a:lnTo>
                  <a:pt x="5459539" y="78619"/>
                </a:lnTo>
                <a:close/>
                <a:moveTo>
                  <a:pt x="5325573" y="63608"/>
                </a:moveTo>
                <a:lnTo>
                  <a:pt x="5310562" y="78619"/>
                </a:lnTo>
                <a:lnTo>
                  <a:pt x="5325573" y="93630"/>
                </a:lnTo>
                <a:lnTo>
                  <a:pt x="5340585" y="78619"/>
                </a:lnTo>
                <a:close/>
                <a:moveTo>
                  <a:pt x="5087663" y="63608"/>
                </a:moveTo>
                <a:lnTo>
                  <a:pt x="5072652" y="78619"/>
                </a:lnTo>
                <a:lnTo>
                  <a:pt x="5087663" y="93630"/>
                </a:lnTo>
                <a:lnTo>
                  <a:pt x="5102674" y="78619"/>
                </a:lnTo>
                <a:close/>
                <a:moveTo>
                  <a:pt x="4968708" y="63608"/>
                </a:moveTo>
                <a:lnTo>
                  <a:pt x="4953697" y="78619"/>
                </a:lnTo>
                <a:lnTo>
                  <a:pt x="4968708" y="93630"/>
                </a:lnTo>
                <a:lnTo>
                  <a:pt x="4983719" y="78619"/>
                </a:lnTo>
                <a:close/>
                <a:moveTo>
                  <a:pt x="4623542" y="63608"/>
                </a:moveTo>
                <a:lnTo>
                  <a:pt x="4608530" y="78619"/>
                </a:lnTo>
                <a:lnTo>
                  <a:pt x="4623542" y="93630"/>
                </a:lnTo>
                <a:lnTo>
                  <a:pt x="4638553" y="78619"/>
                </a:lnTo>
                <a:close/>
                <a:moveTo>
                  <a:pt x="4504586" y="63608"/>
                </a:moveTo>
                <a:lnTo>
                  <a:pt x="4489575" y="78619"/>
                </a:lnTo>
                <a:lnTo>
                  <a:pt x="4504586" y="93630"/>
                </a:lnTo>
                <a:lnTo>
                  <a:pt x="4519598" y="78619"/>
                </a:lnTo>
                <a:close/>
                <a:moveTo>
                  <a:pt x="4385631" y="63608"/>
                </a:moveTo>
                <a:lnTo>
                  <a:pt x="4370620" y="78619"/>
                </a:lnTo>
                <a:lnTo>
                  <a:pt x="4385631" y="93630"/>
                </a:lnTo>
                <a:lnTo>
                  <a:pt x="4400642" y="78619"/>
                </a:lnTo>
                <a:close/>
                <a:moveTo>
                  <a:pt x="4266676" y="63608"/>
                </a:moveTo>
                <a:lnTo>
                  <a:pt x="4251665" y="78619"/>
                </a:lnTo>
                <a:lnTo>
                  <a:pt x="4266676" y="93630"/>
                </a:lnTo>
                <a:lnTo>
                  <a:pt x="4281687" y="78619"/>
                </a:lnTo>
                <a:close/>
                <a:moveTo>
                  <a:pt x="4147721" y="63608"/>
                </a:moveTo>
                <a:lnTo>
                  <a:pt x="4132710" y="78619"/>
                </a:lnTo>
                <a:lnTo>
                  <a:pt x="4147721" y="93630"/>
                </a:lnTo>
                <a:lnTo>
                  <a:pt x="4162732" y="78619"/>
                </a:lnTo>
                <a:close/>
                <a:moveTo>
                  <a:pt x="4028766" y="63608"/>
                </a:moveTo>
                <a:lnTo>
                  <a:pt x="4013754" y="78619"/>
                </a:lnTo>
                <a:lnTo>
                  <a:pt x="4028766" y="93630"/>
                </a:lnTo>
                <a:lnTo>
                  <a:pt x="4043777" y="78619"/>
                </a:lnTo>
                <a:close/>
                <a:moveTo>
                  <a:pt x="3909810" y="63608"/>
                </a:moveTo>
                <a:lnTo>
                  <a:pt x="3894799" y="78619"/>
                </a:lnTo>
                <a:lnTo>
                  <a:pt x="3909810" y="93630"/>
                </a:lnTo>
                <a:lnTo>
                  <a:pt x="3924822" y="78619"/>
                </a:lnTo>
                <a:close/>
                <a:moveTo>
                  <a:pt x="3790855" y="63608"/>
                </a:moveTo>
                <a:lnTo>
                  <a:pt x="3775844" y="78619"/>
                </a:lnTo>
                <a:lnTo>
                  <a:pt x="3790855" y="93630"/>
                </a:lnTo>
                <a:lnTo>
                  <a:pt x="3805866" y="78619"/>
                </a:lnTo>
                <a:close/>
                <a:moveTo>
                  <a:pt x="3671900" y="63608"/>
                </a:moveTo>
                <a:lnTo>
                  <a:pt x="3656889" y="78619"/>
                </a:lnTo>
                <a:lnTo>
                  <a:pt x="3671900" y="93630"/>
                </a:lnTo>
                <a:lnTo>
                  <a:pt x="3686911" y="78619"/>
                </a:lnTo>
                <a:close/>
                <a:moveTo>
                  <a:pt x="3552945" y="63608"/>
                </a:moveTo>
                <a:lnTo>
                  <a:pt x="3537934" y="78619"/>
                </a:lnTo>
                <a:lnTo>
                  <a:pt x="3552945" y="93630"/>
                </a:lnTo>
                <a:lnTo>
                  <a:pt x="3567956" y="78619"/>
                </a:lnTo>
                <a:close/>
                <a:moveTo>
                  <a:pt x="3433990" y="63608"/>
                </a:moveTo>
                <a:lnTo>
                  <a:pt x="3418979" y="78619"/>
                </a:lnTo>
                <a:lnTo>
                  <a:pt x="3433990" y="93630"/>
                </a:lnTo>
                <a:lnTo>
                  <a:pt x="3449001" y="78619"/>
                </a:lnTo>
                <a:close/>
                <a:moveTo>
                  <a:pt x="3315035" y="63608"/>
                </a:moveTo>
                <a:lnTo>
                  <a:pt x="3300023" y="78619"/>
                </a:lnTo>
                <a:lnTo>
                  <a:pt x="3315035" y="93630"/>
                </a:lnTo>
                <a:lnTo>
                  <a:pt x="3330046" y="78619"/>
                </a:lnTo>
                <a:close/>
                <a:moveTo>
                  <a:pt x="3196079" y="63608"/>
                </a:moveTo>
                <a:lnTo>
                  <a:pt x="3181068" y="78619"/>
                </a:lnTo>
                <a:lnTo>
                  <a:pt x="3196079" y="93630"/>
                </a:lnTo>
                <a:lnTo>
                  <a:pt x="3211091" y="78619"/>
                </a:lnTo>
                <a:close/>
                <a:moveTo>
                  <a:pt x="3077124" y="63608"/>
                </a:moveTo>
                <a:lnTo>
                  <a:pt x="3062113" y="78619"/>
                </a:lnTo>
                <a:lnTo>
                  <a:pt x="3077124" y="93630"/>
                </a:lnTo>
                <a:lnTo>
                  <a:pt x="3092135" y="78619"/>
                </a:lnTo>
                <a:close/>
                <a:moveTo>
                  <a:pt x="2958169" y="63608"/>
                </a:moveTo>
                <a:lnTo>
                  <a:pt x="2943158" y="78619"/>
                </a:lnTo>
                <a:lnTo>
                  <a:pt x="2958169" y="93630"/>
                </a:lnTo>
                <a:lnTo>
                  <a:pt x="2973180" y="78619"/>
                </a:lnTo>
                <a:close/>
                <a:moveTo>
                  <a:pt x="2839214" y="63608"/>
                </a:moveTo>
                <a:lnTo>
                  <a:pt x="2824202" y="78619"/>
                </a:lnTo>
                <a:lnTo>
                  <a:pt x="2839214" y="93630"/>
                </a:lnTo>
                <a:lnTo>
                  <a:pt x="2854225" y="78619"/>
                </a:lnTo>
                <a:close/>
                <a:moveTo>
                  <a:pt x="2720258" y="63608"/>
                </a:moveTo>
                <a:lnTo>
                  <a:pt x="2705247" y="78619"/>
                </a:lnTo>
                <a:lnTo>
                  <a:pt x="2720258" y="93630"/>
                </a:lnTo>
                <a:lnTo>
                  <a:pt x="2735270" y="78619"/>
                </a:lnTo>
                <a:close/>
                <a:moveTo>
                  <a:pt x="2601303" y="63608"/>
                </a:moveTo>
                <a:lnTo>
                  <a:pt x="2586292" y="78619"/>
                </a:lnTo>
                <a:lnTo>
                  <a:pt x="2601303" y="93630"/>
                </a:lnTo>
                <a:lnTo>
                  <a:pt x="2616314" y="78619"/>
                </a:lnTo>
                <a:close/>
                <a:moveTo>
                  <a:pt x="2482348" y="63608"/>
                </a:moveTo>
                <a:lnTo>
                  <a:pt x="2467337" y="78619"/>
                </a:lnTo>
                <a:lnTo>
                  <a:pt x="2482348" y="93630"/>
                </a:lnTo>
                <a:lnTo>
                  <a:pt x="2497359" y="78619"/>
                </a:lnTo>
                <a:close/>
                <a:moveTo>
                  <a:pt x="2363393" y="63608"/>
                </a:moveTo>
                <a:lnTo>
                  <a:pt x="2348382" y="78619"/>
                </a:lnTo>
                <a:lnTo>
                  <a:pt x="2363393" y="93630"/>
                </a:lnTo>
                <a:lnTo>
                  <a:pt x="2378404" y="78619"/>
                </a:lnTo>
                <a:close/>
                <a:moveTo>
                  <a:pt x="2244438" y="63608"/>
                </a:moveTo>
                <a:lnTo>
                  <a:pt x="2229427" y="78619"/>
                </a:lnTo>
                <a:lnTo>
                  <a:pt x="2244438" y="93630"/>
                </a:lnTo>
                <a:lnTo>
                  <a:pt x="2259449" y="78619"/>
                </a:lnTo>
                <a:close/>
                <a:moveTo>
                  <a:pt x="2125483" y="63608"/>
                </a:moveTo>
                <a:lnTo>
                  <a:pt x="2110471" y="78619"/>
                </a:lnTo>
                <a:lnTo>
                  <a:pt x="2125484" y="93631"/>
                </a:lnTo>
                <a:lnTo>
                  <a:pt x="2140494" y="78620"/>
                </a:lnTo>
                <a:close/>
                <a:moveTo>
                  <a:pt x="1054889" y="63608"/>
                </a:moveTo>
                <a:lnTo>
                  <a:pt x="1039877" y="78619"/>
                </a:lnTo>
                <a:lnTo>
                  <a:pt x="1054889" y="93630"/>
                </a:lnTo>
                <a:lnTo>
                  <a:pt x="1069900" y="78619"/>
                </a:lnTo>
                <a:close/>
                <a:moveTo>
                  <a:pt x="935933" y="63608"/>
                </a:moveTo>
                <a:lnTo>
                  <a:pt x="920922" y="78619"/>
                </a:lnTo>
                <a:lnTo>
                  <a:pt x="935933" y="93630"/>
                </a:lnTo>
                <a:lnTo>
                  <a:pt x="950944" y="78619"/>
                </a:lnTo>
                <a:close/>
                <a:moveTo>
                  <a:pt x="816978" y="63608"/>
                </a:moveTo>
                <a:lnTo>
                  <a:pt x="801966" y="78619"/>
                </a:lnTo>
                <a:lnTo>
                  <a:pt x="816978" y="93630"/>
                </a:lnTo>
                <a:lnTo>
                  <a:pt x="831989" y="78619"/>
                </a:lnTo>
                <a:close/>
                <a:moveTo>
                  <a:pt x="698023" y="63608"/>
                </a:moveTo>
                <a:lnTo>
                  <a:pt x="683011" y="78619"/>
                </a:lnTo>
                <a:lnTo>
                  <a:pt x="698023" y="93630"/>
                </a:lnTo>
                <a:lnTo>
                  <a:pt x="713033" y="78619"/>
                </a:lnTo>
                <a:close/>
                <a:moveTo>
                  <a:pt x="579067" y="63608"/>
                </a:moveTo>
                <a:lnTo>
                  <a:pt x="564056" y="78619"/>
                </a:lnTo>
                <a:lnTo>
                  <a:pt x="579067" y="93630"/>
                </a:lnTo>
                <a:lnTo>
                  <a:pt x="594079" y="78619"/>
                </a:lnTo>
                <a:close/>
                <a:moveTo>
                  <a:pt x="341157" y="63608"/>
                </a:moveTo>
                <a:lnTo>
                  <a:pt x="326146" y="78619"/>
                </a:lnTo>
                <a:lnTo>
                  <a:pt x="341157" y="93630"/>
                </a:lnTo>
                <a:lnTo>
                  <a:pt x="356168" y="78619"/>
                </a:lnTo>
                <a:close/>
                <a:moveTo>
                  <a:pt x="222202" y="63608"/>
                </a:moveTo>
                <a:lnTo>
                  <a:pt x="207191" y="78619"/>
                </a:lnTo>
                <a:lnTo>
                  <a:pt x="222202" y="93630"/>
                </a:lnTo>
                <a:lnTo>
                  <a:pt x="237213" y="78619"/>
                </a:lnTo>
                <a:close/>
                <a:moveTo>
                  <a:pt x="6753035" y="63607"/>
                </a:moveTo>
                <a:lnTo>
                  <a:pt x="6738024" y="78619"/>
                </a:lnTo>
                <a:lnTo>
                  <a:pt x="6753035" y="93630"/>
                </a:lnTo>
                <a:lnTo>
                  <a:pt x="6768046" y="78619"/>
                </a:lnTo>
                <a:close/>
                <a:moveTo>
                  <a:pt x="6515125" y="63607"/>
                </a:moveTo>
                <a:lnTo>
                  <a:pt x="6500113" y="78619"/>
                </a:lnTo>
                <a:lnTo>
                  <a:pt x="6515125" y="93630"/>
                </a:lnTo>
                <a:lnTo>
                  <a:pt x="6530136" y="78619"/>
                </a:lnTo>
                <a:close/>
                <a:moveTo>
                  <a:pt x="6277215" y="63607"/>
                </a:moveTo>
                <a:lnTo>
                  <a:pt x="6262203" y="78619"/>
                </a:lnTo>
                <a:lnTo>
                  <a:pt x="6277215" y="93630"/>
                </a:lnTo>
                <a:lnTo>
                  <a:pt x="6292225" y="78619"/>
                </a:lnTo>
                <a:close/>
                <a:moveTo>
                  <a:pt x="6039304" y="63607"/>
                </a:moveTo>
                <a:lnTo>
                  <a:pt x="6024293" y="78619"/>
                </a:lnTo>
                <a:lnTo>
                  <a:pt x="6039304" y="93630"/>
                </a:lnTo>
                <a:lnTo>
                  <a:pt x="6054315" y="78619"/>
                </a:lnTo>
                <a:close/>
                <a:moveTo>
                  <a:pt x="2006529" y="63607"/>
                </a:moveTo>
                <a:lnTo>
                  <a:pt x="1991518" y="78619"/>
                </a:lnTo>
                <a:lnTo>
                  <a:pt x="2006529" y="93630"/>
                </a:lnTo>
                <a:lnTo>
                  <a:pt x="2021540" y="78619"/>
                </a:lnTo>
                <a:close/>
                <a:moveTo>
                  <a:pt x="1768618" y="63607"/>
                </a:moveTo>
                <a:lnTo>
                  <a:pt x="1753607" y="78619"/>
                </a:lnTo>
                <a:lnTo>
                  <a:pt x="1768618" y="93630"/>
                </a:lnTo>
                <a:lnTo>
                  <a:pt x="1783630" y="78619"/>
                </a:lnTo>
                <a:close/>
                <a:moveTo>
                  <a:pt x="1530708" y="63607"/>
                </a:moveTo>
                <a:lnTo>
                  <a:pt x="1515697" y="78619"/>
                </a:lnTo>
                <a:lnTo>
                  <a:pt x="1530708" y="93630"/>
                </a:lnTo>
                <a:lnTo>
                  <a:pt x="1545719" y="78619"/>
                </a:lnTo>
                <a:close/>
                <a:moveTo>
                  <a:pt x="1292798" y="63607"/>
                </a:moveTo>
                <a:lnTo>
                  <a:pt x="1277787" y="78619"/>
                </a:lnTo>
                <a:lnTo>
                  <a:pt x="1292798" y="93630"/>
                </a:lnTo>
                <a:lnTo>
                  <a:pt x="1307809" y="78619"/>
                </a:lnTo>
                <a:close/>
                <a:moveTo>
                  <a:pt x="4796125" y="59235"/>
                </a:moveTo>
                <a:lnTo>
                  <a:pt x="4776738" y="78622"/>
                </a:lnTo>
                <a:lnTo>
                  <a:pt x="4801969" y="103853"/>
                </a:lnTo>
                <a:lnTo>
                  <a:pt x="4821356" y="84466"/>
                </a:lnTo>
                <a:close/>
                <a:moveTo>
                  <a:pt x="4915077" y="59232"/>
                </a:moveTo>
                <a:lnTo>
                  <a:pt x="4889843" y="84466"/>
                </a:lnTo>
                <a:lnTo>
                  <a:pt x="4909230" y="103853"/>
                </a:lnTo>
                <a:lnTo>
                  <a:pt x="4934464" y="78619"/>
                </a:lnTo>
                <a:close/>
                <a:moveTo>
                  <a:pt x="9429523" y="53388"/>
                </a:moveTo>
                <a:lnTo>
                  <a:pt x="9404291" y="78619"/>
                </a:lnTo>
                <a:lnTo>
                  <a:pt x="9429525" y="103853"/>
                </a:lnTo>
                <a:lnTo>
                  <a:pt x="9454757" y="78622"/>
                </a:lnTo>
                <a:close/>
                <a:moveTo>
                  <a:pt x="4683017" y="53388"/>
                </a:moveTo>
                <a:lnTo>
                  <a:pt x="4657785" y="78619"/>
                </a:lnTo>
                <a:lnTo>
                  <a:pt x="4683019" y="103853"/>
                </a:lnTo>
                <a:lnTo>
                  <a:pt x="4708251" y="78622"/>
                </a:lnTo>
                <a:close/>
                <a:moveTo>
                  <a:pt x="6812512" y="53386"/>
                </a:moveTo>
                <a:lnTo>
                  <a:pt x="6787279" y="78619"/>
                </a:lnTo>
                <a:lnTo>
                  <a:pt x="6812513" y="103853"/>
                </a:lnTo>
                <a:lnTo>
                  <a:pt x="6837746" y="78620"/>
                </a:lnTo>
                <a:close/>
                <a:moveTo>
                  <a:pt x="5860871" y="53386"/>
                </a:moveTo>
                <a:lnTo>
                  <a:pt x="5835638" y="78619"/>
                </a:lnTo>
                <a:lnTo>
                  <a:pt x="5860872" y="103853"/>
                </a:lnTo>
                <a:lnTo>
                  <a:pt x="5886105" y="78620"/>
                </a:lnTo>
                <a:close/>
                <a:moveTo>
                  <a:pt x="2066006" y="53386"/>
                </a:moveTo>
                <a:lnTo>
                  <a:pt x="2040773" y="78619"/>
                </a:lnTo>
                <a:lnTo>
                  <a:pt x="2066007" y="103853"/>
                </a:lnTo>
                <a:lnTo>
                  <a:pt x="2091240" y="78620"/>
                </a:lnTo>
                <a:close/>
                <a:moveTo>
                  <a:pt x="1114365" y="53386"/>
                </a:moveTo>
                <a:lnTo>
                  <a:pt x="1089132" y="78619"/>
                </a:lnTo>
                <a:lnTo>
                  <a:pt x="1114366" y="103853"/>
                </a:lnTo>
                <a:lnTo>
                  <a:pt x="1139599" y="78620"/>
                </a:lnTo>
                <a:close/>
                <a:moveTo>
                  <a:pt x="9310571" y="53385"/>
                </a:moveTo>
                <a:lnTo>
                  <a:pt x="9285337" y="78619"/>
                </a:lnTo>
                <a:lnTo>
                  <a:pt x="9310571" y="103853"/>
                </a:lnTo>
                <a:lnTo>
                  <a:pt x="9335804" y="78619"/>
                </a:lnTo>
                <a:close/>
                <a:moveTo>
                  <a:pt x="9191615" y="53385"/>
                </a:moveTo>
                <a:lnTo>
                  <a:pt x="9166381" y="78619"/>
                </a:lnTo>
                <a:lnTo>
                  <a:pt x="9191615" y="103853"/>
                </a:lnTo>
                <a:lnTo>
                  <a:pt x="9216849" y="78619"/>
                </a:lnTo>
                <a:close/>
                <a:moveTo>
                  <a:pt x="9072660" y="53385"/>
                </a:moveTo>
                <a:lnTo>
                  <a:pt x="9047426" y="78619"/>
                </a:lnTo>
                <a:lnTo>
                  <a:pt x="9072660" y="103853"/>
                </a:lnTo>
                <a:lnTo>
                  <a:pt x="9097894" y="78619"/>
                </a:lnTo>
                <a:close/>
                <a:moveTo>
                  <a:pt x="8953705" y="53385"/>
                </a:moveTo>
                <a:lnTo>
                  <a:pt x="8928471" y="78619"/>
                </a:lnTo>
                <a:lnTo>
                  <a:pt x="8953705" y="103853"/>
                </a:lnTo>
                <a:lnTo>
                  <a:pt x="8978939" y="78619"/>
                </a:lnTo>
                <a:close/>
                <a:moveTo>
                  <a:pt x="8834749" y="53385"/>
                </a:moveTo>
                <a:lnTo>
                  <a:pt x="8809515" y="78619"/>
                </a:lnTo>
                <a:lnTo>
                  <a:pt x="8834749" y="103853"/>
                </a:lnTo>
                <a:lnTo>
                  <a:pt x="8859983" y="78619"/>
                </a:lnTo>
                <a:close/>
                <a:moveTo>
                  <a:pt x="8715794" y="53385"/>
                </a:moveTo>
                <a:lnTo>
                  <a:pt x="8690560" y="78619"/>
                </a:lnTo>
                <a:lnTo>
                  <a:pt x="8715794" y="103853"/>
                </a:lnTo>
                <a:lnTo>
                  <a:pt x="8741028" y="78619"/>
                </a:lnTo>
                <a:close/>
                <a:moveTo>
                  <a:pt x="8596839" y="53385"/>
                </a:moveTo>
                <a:lnTo>
                  <a:pt x="8571605" y="78619"/>
                </a:lnTo>
                <a:lnTo>
                  <a:pt x="8596839" y="103853"/>
                </a:lnTo>
                <a:lnTo>
                  <a:pt x="8622073" y="78619"/>
                </a:lnTo>
                <a:close/>
                <a:moveTo>
                  <a:pt x="8477884" y="53385"/>
                </a:moveTo>
                <a:lnTo>
                  <a:pt x="8452650" y="78619"/>
                </a:lnTo>
                <a:lnTo>
                  <a:pt x="8477884" y="103853"/>
                </a:lnTo>
                <a:lnTo>
                  <a:pt x="8503118" y="78619"/>
                </a:lnTo>
                <a:close/>
                <a:moveTo>
                  <a:pt x="8358929" y="53385"/>
                </a:moveTo>
                <a:lnTo>
                  <a:pt x="8333695" y="78619"/>
                </a:lnTo>
                <a:lnTo>
                  <a:pt x="8358929" y="103853"/>
                </a:lnTo>
                <a:lnTo>
                  <a:pt x="8384163" y="78619"/>
                </a:lnTo>
                <a:close/>
                <a:moveTo>
                  <a:pt x="8239973" y="53385"/>
                </a:moveTo>
                <a:lnTo>
                  <a:pt x="8214739" y="78619"/>
                </a:lnTo>
                <a:lnTo>
                  <a:pt x="8239973" y="103853"/>
                </a:lnTo>
                <a:lnTo>
                  <a:pt x="8265207" y="78619"/>
                </a:lnTo>
                <a:close/>
                <a:moveTo>
                  <a:pt x="8121018" y="53385"/>
                </a:moveTo>
                <a:lnTo>
                  <a:pt x="8095784" y="78619"/>
                </a:lnTo>
                <a:lnTo>
                  <a:pt x="8121018" y="103853"/>
                </a:lnTo>
                <a:lnTo>
                  <a:pt x="8146252" y="78619"/>
                </a:lnTo>
                <a:close/>
                <a:moveTo>
                  <a:pt x="8002063" y="53385"/>
                </a:moveTo>
                <a:lnTo>
                  <a:pt x="7976829" y="78619"/>
                </a:lnTo>
                <a:lnTo>
                  <a:pt x="8002063" y="103853"/>
                </a:lnTo>
                <a:lnTo>
                  <a:pt x="8027297" y="78619"/>
                </a:lnTo>
                <a:close/>
                <a:moveTo>
                  <a:pt x="7883108" y="53385"/>
                </a:moveTo>
                <a:lnTo>
                  <a:pt x="7857874" y="78619"/>
                </a:lnTo>
                <a:lnTo>
                  <a:pt x="7883108" y="103853"/>
                </a:lnTo>
                <a:lnTo>
                  <a:pt x="7908342" y="78619"/>
                </a:lnTo>
                <a:close/>
                <a:moveTo>
                  <a:pt x="7764153" y="53385"/>
                </a:moveTo>
                <a:lnTo>
                  <a:pt x="7738919" y="78619"/>
                </a:lnTo>
                <a:lnTo>
                  <a:pt x="7764153" y="103853"/>
                </a:lnTo>
                <a:lnTo>
                  <a:pt x="7789387" y="78619"/>
                </a:lnTo>
                <a:close/>
                <a:moveTo>
                  <a:pt x="7645197" y="53385"/>
                </a:moveTo>
                <a:lnTo>
                  <a:pt x="7619963" y="78619"/>
                </a:lnTo>
                <a:lnTo>
                  <a:pt x="7645197" y="103853"/>
                </a:lnTo>
                <a:lnTo>
                  <a:pt x="7670431" y="78619"/>
                </a:lnTo>
                <a:close/>
                <a:moveTo>
                  <a:pt x="7526242" y="53385"/>
                </a:moveTo>
                <a:lnTo>
                  <a:pt x="7501008" y="78619"/>
                </a:lnTo>
                <a:lnTo>
                  <a:pt x="7526242" y="103853"/>
                </a:lnTo>
                <a:lnTo>
                  <a:pt x="7551476" y="78619"/>
                </a:lnTo>
                <a:close/>
                <a:moveTo>
                  <a:pt x="7407287" y="53385"/>
                </a:moveTo>
                <a:lnTo>
                  <a:pt x="7382053" y="78619"/>
                </a:lnTo>
                <a:lnTo>
                  <a:pt x="7407287" y="103853"/>
                </a:lnTo>
                <a:lnTo>
                  <a:pt x="7432521" y="78619"/>
                </a:lnTo>
                <a:close/>
                <a:moveTo>
                  <a:pt x="7288332" y="53385"/>
                </a:moveTo>
                <a:lnTo>
                  <a:pt x="7263098" y="78619"/>
                </a:lnTo>
                <a:lnTo>
                  <a:pt x="7288332" y="103853"/>
                </a:lnTo>
                <a:lnTo>
                  <a:pt x="7313566" y="78619"/>
                </a:lnTo>
                <a:close/>
                <a:moveTo>
                  <a:pt x="7169377" y="53385"/>
                </a:moveTo>
                <a:lnTo>
                  <a:pt x="7144143" y="78619"/>
                </a:lnTo>
                <a:lnTo>
                  <a:pt x="7169377" y="103853"/>
                </a:lnTo>
                <a:lnTo>
                  <a:pt x="7194611" y="78619"/>
                </a:lnTo>
                <a:close/>
                <a:moveTo>
                  <a:pt x="7050421" y="53385"/>
                </a:moveTo>
                <a:lnTo>
                  <a:pt x="7025187" y="78619"/>
                </a:lnTo>
                <a:lnTo>
                  <a:pt x="7050421" y="103853"/>
                </a:lnTo>
                <a:lnTo>
                  <a:pt x="7075655" y="78619"/>
                </a:lnTo>
                <a:close/>
                <a:moveTo>
                  <a:pt x="6931466" y="53385"/>
                </a:moveTo>
                <a:lnTo>
                  <a:pt x="6906232" y="78619"/>
                </a:lnTo>
                <a:lnTo>
                  <a:pt x="6931466" y="103853"/>
                </a:lnTo>
                <a:lnTo>
                  <a:pt x="6956700" y="78619"/>
                </a:lnTo>
                <a:close/>
                <a:moveTo>
                  <a:pt x="6693558" y="53385"/>
                </a:moveTo>
                <a:lnTo>
                  <a:pt x="6668323" y="78620"/>
                </a:lnTo>
                <a:lnTo>
                  <a:pt x="6693557" y="103853"/>
                </a:lnTo>
                <a:lnTo>
                  <a:pt x="6718791" y="78619"/>
                </a:lnTo>
                <a:close/>
                <a:moveTo>
                  <a:pt x="6574602" y="53385"/>
                </a:moveTo>
                <a:lnTo>
                  <a:pt x="6549368" y="78619"/>
                </a:lnTo>
                <a:lnTo>
                  <a:pt x="6574603" y="103853"/>
                </a:lnTo>
                <a:lnTo>
                  <a:pt x="6599836" y="78620"/>
                </a:lnTo>
                <a:close/>
                <a:moveTo>
                  <a:pt x="6455648" y="53385"/>
                </a:moveTo>
                <a:lnTo>
                  <a:pt x="6430413" y="78620"/>
                </a:lnTo>
                <a:lnTo>
                  <a:pt x="6455646" y="103853"/>
                </a:lnTo>
                <a:lnTo>
                  <a:pt x="6480881" y="78619"/>
                </a:lnTo>
                <a:close/>
                <a:moveTo>
                  <a:pt x="6336691" y="53385"/>
                </a:moveTo>
                <a:lnTo>
                  <a:pt x="6311458" y="78619"/>
                </a:lnTo>
                <a:lnTo>
                  <a:pt x="6336693" y="103853"/>
                </a:lnTo>
                <a:lnTo>
                  <a:pt x="6361926" y="78620"/>
                </a:lnTo>
                <a:close/>
                <a:moveTo>
                  <a:pt x="6217737" y="53385"/>
                </a:moveTo>
                <a:lnTo>
                  <a:pt x="6192503" y="78620"/>
                </a:lnTo>
                <a:lnTo>
                  <a:pt x="6217736" y="103853"/>
                </a:lnTo>
                <a:lnTo>
                  <a:pt x="6242970" y="78619"/>
                </a:lnTo>
                <a:close/>
                <a:moveTo>
                  <a:pt x="6098781" y="53385"/>
                </a:moveTo>
                <a:lnTo>
                  <a:pt x="6073548" y="78619"/>
                </a:lnTo>
                <a:lnTo>
                  <a:pt x="6098783" y="103853"/>
                </a:lnTo>
                <a:lnTo>
                  <a:pt x="6124016" y="78620"/>
                </a:lnTo>
                <a:close/>
                <a:moveTo>
                  <a:pt x="5979828" y="53385"/>
                </a:moveTo>
                <a:lnTo>
                  <a:pt x="5954593" y="78620"/>
                </a:lnTo>
                <a:lnTo>
                  <a:pt x="5979826" y="103853"/>
                </a:lnTo>
                <a:lnTo>
                  <a:pt x="6005061" y="78619"/>
                </a:lnTo>
                <a:close/>
                <a:moveTo>
                  <a:pt x="5741917" y="53385"/>
                </a:moveTo>
                <a:lnTo>
                  <a:pt x="5716683" y="78619"/>
                </a:lnTo>
                <a:lnTo>
                  <a:pt x="5741917" y="103853"/>
                </a:lnTo>
                <a:lnTo>
                  <a:pt x="5767151" y="78619"/>
                </a:lnTo>
                <a:close/>
                <a:moveTo>
                  <a:pt x="5622962" y="53385"/>
                </a:moveTo>
                <a:lnTo>
                  <a:pt x="5597728" y="78619"/>
                </a:lnTo>
                <a:lnTo>
                  <a:pt x="5622962" y="103853"/>
                </a:lnTo>
                <a:lnTo>
                  <a:pt x="5648195" y="78619"/>
                </a:lnTo>
                <a:close/>
                <a:moveTo>
                  <a:pt x="5504006" y="53385"/>
                </a:moveTo>
                <a:lnTo>
                  <a:pt x="5478772" y="78619"/>
                </a:lnTo>
                <a:lnTo>
                  <a:pt x="5504006" y="103853"/>
                </a:lnTo>
                <a:lnTo>
                  <a:pt x="5529240" y="78619"/>
                </a:lnTo>
                <a:close/>
                <a:moveTo>
                  <a:pt x="5385051" y="53385"/>
                </a:moveTo>
                <a:lnTo>
                  <a:pt x="5359817" y="78619"/>
                </a:lnTo>
                <a:lnTo>
                  <a:pt x="5385051" y="103853"/>
                </a:lnTo>
                <a:lnTo>
                  <a:pt x="5410285" y="78619"/>
                </a:lnTo>
                <a:close/>
                <a:moveTo>
                  <a:pt x="5266096" y="53385"/>
                </a:moveTo>
                <a:lnTo>
                  <a:pt x="5240862" y="78619"/>
                </a:lnTo>
                <a:lnTo>
                  <a:pt x="5266096" y="103853"/>
                </a:lnTo>
                <a:lnTo>
                  <a:pt x="5291330" y="78619"/>
                </a:lnTo>
                <a:close/>
                <a:moveTo>
                  <a:pt x="5147140" y="53385"/>
                </a:moveTo>
                <a:lnTo>
                  <a:pt x="5121907" y="78619"/>
                </a:lnTo>
                <a:lnTo>
                  <a:pt x="5147140" y="103853"/>
                </a:lnTo>
                <a:lnTo>
                  <a:pt x="5172374" y="78619"/>
                </a:lnTo>
                <a:close/>
                <a:moveTo>
                  <a:pt x="5028185" y="53385"/>
                </a:moveTo>
                <a:lnTo>
                  <a:pt x="5002951" y="78619"/>
                </a:lnTo>
                <a:lnTo>
                  <a:pt x="5028185" y="103853"/>
                </a:lnTo>
                <a:lnTo>
                  <a:pt x="5053419" y="78619"/>
                </a:lnTo>
                <a:close/>
                <a:moveTo>
                  <a:pt x="4564064" y="53385"/>
                </a:moveTo>
                <a:lnTo>
                  <a:pt x="4538830" y="78619"/>
                </a:lnTo>
                <a:lnTo>
                  <a:pt x="4564064" y="103853"/>
                </a:lnTo>
                <a:lnTo>
                  <a:pt x="4589298" y="78619"/>
                </a:lnTo>
                <a:close/>
                <a:moveTo>
                  <a:pt x="4445109" y="53385"/>
                </a:moveTo>
                <a:lnTo>
                  <a:pt x="4419875" y="78619"/>
                </a:lnTo>
                <a:lnTo>
                  <a:pt x="4445109" y="103853"/>
                </a:lnTo>
                <a:lnTo>
                  <a:pt x="4470343" y="78619"/>
                </a:lnTo>
                <a:close/>
                <a:moveTo>
                  <a:pt x="4326154" y="53385"/>
                </a:moveTo>
                <a:lnTo>
                  <a:pt x="4300920" y="78619"/>
                </a:lnTo>
                <a:lnTo>
                  <a:pt x="4326154" y="103853"/>
                </a:lnTo>
                <a:lnTo>
                  <a:pt x="4351388" y="78619"/>
                </a:lnTo>
                <a:close/>
                <a:moveTo>
                  <a:pt x="4207198" y="53385"/>
                </a:moveTo>
                <a:lnTo>
                  <a:pt x="4181965" y="78619"/>
                </a:lnTo>
                <a:lnTo>
                  <a:pt x="4207198" y="103853"/>
                </a:lnTo>
                <a:lnTo>
                  <a:pt x="4232432" y="78619"/>
                </a:lnTo>
                <a:close/>
                <a:moveTo>
                  <a:pt x="4088243" y="53385"/>
                </a:moveTo>
                <a:lnTo>
                  <a:pt x="4063009" y="78619"/>
                </a:lnTo>
                <a:lnTo>
                  <a:pt x="4088243" y="103853"/>
                </a:lnTo>
                <a:lnTo>
                  <a:pt x="4113477" y="78619"/>
                </a:lnTo>
                <a:close/>
                <a:moveTo>
                  <a:pt x="3969288" y="53385"/>
                </a:moveTo>
                <a:lnTo>
                  <a:pt x="3944054" y="78619"/>
                </a:lnTo>
                <a:lnTo>
                  <a:pt x="3969288" y="103853"/>
                </a:lnTo>
                <a:lnTo>
                  <a:pt x="3994522" y="78619"/>
                </a:lnTo>
                <a:close/>
                <a:moveTo>
                  <a:pt x="3850333" y="53385"/>
                </a:moveTo>
                <a:lnTo>
                  <a:pt x="3825099" y="78619"/>
                </a:lnTo>
                <a:lnTo>
                  <a:pt x="3850333" y="103853"/>
                </a:lnTo>
                <a:lnTo>
                  <a:pt x="3875567" y="78619"/>
                </a:lnTo>
                <a:close/>
                <a:moveTo>
                  <a:pt x="3731378" y="53385"/>
                </a:moveTo>
                <a:lnTo>
                  <a:pt x="3706144" y="78619"/>
                </a:lnTo>
                <a:lnTo>
                  <a:pt x="3731378" y="103853"/>
                </a:lnTo>
                <a:lnTo>
                  <a:pt x="3756612" y="78619"/>
                </a:lnTo>
                <a:close/>
                <a:moveTo>
                  <a:pt x="3612423" y="53385"/>
                </a:moveTo>
                <a:lnTo>
                  <a:pt x="3587189" y="78619"/>
                </a:lnTo>
                <a:lnTo>
                  <a:pt x="3612423" y="103853"/>
                </a:lnTo>
                <a:lnTo>
                  <a:pt x="3637657" y="78619"/>
                </a:lnTo>
                <a:close/>
                <a:moveTo>
                  <a:pt x="3493467" y="53385"/>
                </a:moveTo>
                <a:lnTo>
                  <a:pt x="3468233" y="78619"/>
                </a:lnTo>
                <a:lnTo>
                  <a:pt x="3493467" y="103853"/>
                </a:lnTo>
                <a:lnTo>
                  <a:pt x="3518701" y="78619"/>
                </a:lnTo>
                <a:close/>
                <a:moveTo>
                  <a:pt x="3374512" y="53385"/>
                </a:moveTo>
                <a:lnTo>
                  <a:pt x="3349278" y="78619"/>
                </a:lnTo>
                <a:lnTo>
                  <a:pt x="3374512" y="103853"/>
                </a:lnTo>
                <a:lnTo>
                  <a:pt x="3399746" y="78619"/>
                </a:lnTo>
                <a:close/>
                <a:moveTo>
                  <a:pt x="3255557" y="53385"/>
                </a:moveTo>
                <a:lnTo>
                  <a:pt x="3230323" y="78619"/>
                </a:lnTo>
                <a:lnTo>
                  <a:pt x="3255557" y="103853"/>
                </a:lnTo>
                <a:lnTo>
                  <a:pt x="3280791" y="78619"/>
                </a:lnTo>
                <a:close/>
                <a:moveTo>
                  <a:pt x="3136602" y="53385"/>
                </a:moveTo>
                <a:lnTo>
                  <a:pt x="3111368" y="78619"/>
                </a:lnTo>
                <a:lnTo>
                  <a:pt x="3136602" y="103853"/>
                </a:lnTo>
                <a:lnTo>
                  <a:pt x="3161836" y="78619"/>
                </a:lnTo>
                <a:close/>
                <a:moveTo>
                  <a:pt x="3017647" y="53385"/>
                </a:moveTo>
                <a:lnTo>
                  <a:pt x="2992413" y="78619"/>
                </a:lnTo>
                <a:lnTo>
                  <a:pt x="3017647" y="103853"/>
                </a:lnTo>
                <a:lnTo>
                  <a:pt x="3042880" y="78619"/>
                </a:lnTo>
                <a:close/>
                <a:moveTo>
                  <a:pt x="2898691" y="53385"/>
                </a:moveTo>
                <a:lnTo>
                  <a:pt x="2873457" y="78619"/>
                </a:lnTo>
                <a:lnTo>
                  <a:pt x="2898691" y="103853"/>
                </a:lnTo>
                <a:lnTo>
                  <a:pt x="2923925" y="78619"/>
                </a:lnTo>
                <a:close/>
                <a:moveTo>
                  <a:pt x="2779736" y="53385"/>
                </a:moveTo>
                <a:lnTo>
                  <a:pt x="2754502" y="78619"/>
                </a:lnTo>
                <a:lnTo>
                  <a:pt x="2779736" y="103853"/>
                </a:lnTo>
                <a:lnTo>
                  <a:pt x="2804970" y="78619"/>
                </a:lnTo>
                <a:close/>
                <a:moveTo>
                  <a:pt x="2660781" y="53385"/>
                </a:moveTo>
                <a:lnTo>
                  <a:pt x="2635547" y="78619"/>
                </a:lnTo>
                <a:lnTo>
                  <a:pt x="2660781" y="103853"/>
                </a:lnTo>
                <a:lnTo>
                  <a:pt x="2686015" y="78619"/>
                </a:lnTo>
                <a:close/>
                <a:moveTo>
                  <a:pt x="2541826" y="53385"/>
                </a:moveTo>
                <a:lnTo>
                  <a:pt x="2516592" y="78619"/>
                </a:lnTo>
                <a:lnTo>
                  <a:pt x="2541826" y="103853"/>
                </a:lnTo>
                <a:lnTo>
                  <a:pt x="2567060" y="78619"/>
                </a:lnTo>
                <a:close/>
                <a:moveTo>
                  <a:pt x="2422871" y="53385"/>
                </a:moveTo>
                <a:lnTo>
                  <a:pt x="2397637" y="78619"/>
                </a:lnTo>
                <a:lnTo>
                  <a:pt x="2422871" y="103853"/>
                </a:lnTo>
                <a:lnTo>
                  <a:pt x="2448105" y="78619"/>
                </a:lnTo>
                <a:close/>
                <a:moveTo>
                  <a:pt x="2303915" y="53385"/>
                </a:moveTo>
                <a:lnTo>
                  <a:pt x="2278681" y="78619"/>
                </a:lnTo>
                <a:lnTo>
                  <a:pt x="2303915" y="103853"/>
                </a:lnTo>
                <a:lnTo>
                  <a:pt x="2329149" y="78619"/>
                </a:lnTo>
                <a:close/>
                <a:moveTo>
                  <a:pt x="2184960" y="53385"/>
                </a:moveTo>
                <a:lnTo>
                  <a:pt x="2159726" y="78619"/>
                </a:lnTo>
                <a:lnTo>
                  <a:pt x="2184960" y="103853"/>
                </a:lnTo>
                <a:lnTo>
                  <a:pt x="2210194" y="78619"/>
                </a:lnTo>
                <a:close/>
                <a:moveTo>
                  <a:pt x="1947052" y="53385"/>
                </a:moveTo>
                <a:lnTo>
                  <a:pt x="1921817" y="78620"/>
                </a:lnTo>
                <a:lnTo>
                  <a:pt x="1947050" y="103853"/>
                </a:lnTo>
                <a:lnTo>
                  <a:pt x="1972285" y="78619"/>
                </a:lnTo>
                <a:close/>
                <a:moveTo>
                  <a:pt x="1828096" y="53385"/>
                </a:moveTo>
                <a:lnTo>
                  <a:pt x="1802862" y="78619"/>
                </a:lnTo>
                <a:lnTo>
                  <a:pt x="1828097" y="103853"/>
                </a:lnTo>
                <a:lnTo>
                  <a:pt x="1853330" y="78620"/>
                </a:lnTo>
                <a:close/>
                <a:moveTo>
                  <a:pt x="1709142" y="53385"/>
                </a:moveTo>
                <a:lnTo>
                  <a:pt x="1683907" y="78620"/>
                </a:lnTo>
                <a:lnTo>
                  <a:pt x="1709140" y="103853"/>
                </a:lnTo>
                <a:lnTo>
                  <a:pt x="1734375" y="78619"/>
                </a:lnTo>
                <a:close/>
                <a:moveTo>
                  <a:pt x="1590185" y="53385"/>
                </a:moveTo>
                <a:lnTo>
                  <a:pt x="1564952" y="78619"/>
                </a:lnTo>
                <a:lnTo>
                  <a:pt x="1590187" y="103853"/>
                </a:lnTo>
                <a:lnTo>
                  <a:pt x="1615420" y="78620"/>
                </a:lnTo>
                <a:close/>
                <a:moveTo>
                  <a:pt x="1471231" y="53385"/>
                </a:moveTo>
                <a:lnTo>
                  <a:pt x="1445996" y="78620"/>
                </a:lnTo>
                <a:lnTo>
                  <a:pt x="1471230" y="103853"/>
                </a:lnTo>
                <a:lnTo>
                  <a:pt x="1496464" y="78619"/>
                </a:lnTo>
                <a:close/>
                <a:moveTo>
                  <a:pt x="1352275" y="53385"/>
                </a:moveTo>
                <a:lnTo>
                  <a:pt x="1327042" y="78619"/>
                </a:lnTo>
                <a:lnTo>
                  <a:pt x="1352277" y="103853"/>
                </a:lnTo>
                <a:lnTo>
                  <a:pt x="1377510" y="78620"/>
                </a:lnTo>
                <a:close/>
                <a:moveTo>
                  <a:pt x="1233321" y="53385"/>
                </a:moveTo>
                <a:lnTo>
                  <a:pt x="1208087" y="78620"/>
                </a:lnTo>
                <a:lnTo>
                  <a:pt x="1233320" y="103853"/>
                </a:lnTo>
                <a:lnTo>
                  <a:pt x="1258554" y="78619"/>
                </a:lnTo>
                <a:close/>
                <a:moveTo>
                  <a:pt x="995411" y="53385"/>
                </a:moveTo>
                <a:lnTo>
                  <a:pt x="970177" y="78619"/>
                </a:lnTo>
                <a:lnTo>
                  <a:pt x="995411" y="103853"/>
                </a:lnTo>
                <a:lnTo>
                  <a:pt x="1020645" y="78619"/>
                </a:lnTo>
                <a:close/>
                <a:moveTo>
                  <a:pt x="876455" y="53385"/>
                </a:moveTo>
                <a:lnTo>
                  <a:pt x="851221" y="78619"/>
                </a:lnTo>
                <a:lnTo>
                  <a:pt x="876455" y="103853"/>
                </a:lnTo>
                <a:lnTo>
                  <a:pt x="901689" y="78619"/>
                </a:lnTo>
                <a:close/>
                <a:moveTo>
                  <a:pt x="757500" y="53385"/>
                </a:moveTo>
                <a:lnTo>
                  <a:pt x="732266" y="78619"/>
                </a:lnTo>
                <a:lnTo>
                  <a:pt x="757500" y="103853"/>
                </a:lnTo>
                <a:lnTo>
                  <a:pt x="782734" y="78619"/>
                </a:lnTo>
                <a:close/>
                <a:moveTo>
                  <a:pt x="638545" y="53385"/>
                </a:moveTo>
                <a:lnTo>
                  <a:pt x="613311" y="78619"/>
                </a:lnTo>
                <a:lnTo>
                  <a:pt x="638545" y="103853"/>
                </a:lnTo>
                <a:lnTo>
                  <a:pt x="663778" y="78619"/>
                </a:lnTo>
                <a:close/>
                <a:moveTo>
                  <a:pt x="519590" y="53385"/>
                </a:moveTo>
                <a:lnTo>
                  <a:pt x="494356" y="78619"/>
                </a:lnTo>
                <a:lnTo>
                  <a:pt x="519590" y="103853"/>
                </a:lnTo>
                <a:lnTo>
                  <a:pt x="544824" y="78619"/>
                </a:lnTo>
                <a:close/>
                <a:moveTo>
                  <a:pt x="400634" y="53385"/>
                </a:moveTo>
                <a:lnTo>
                  <a:pt x="375401" y="78619"/>
                </a:lnTo>
                <a:lnTo>
                  <a:pt x="400634" y="103853"/>
                </a:lnTo>
                <a:lnTo>
                  <a:pt x="425868" y="78619"/>
                </a:lnTo>
                <a:close/>
                <a:moveTo>
                  <a:pt x="281679" y="53385"/>
                </a:moveTo>
                <a:lnTo>
                  <a:pt x="256445" y="78619"/>
                </a:lnTo>
                <a:lnTo>
                  <a:pt x="281679" y="103853"/>
                </a:lnTo>
                <a:lnTo>
                  <a:pt x="306913" y="78619"/>
                </a:lnTo>
                <a:close/>
                <a:moveTo>
                  <a:pt x="4771498" y="34608"/>
                </a:moveTo>
                <a:lnTo>
                  <a:pt x="4752110" y="53995"/>
                </a:lnTo>
                <a:lnTo>
                  <a:pt x="4767122" y="69006"/>
                </a:lnTo>
                <a:lnTo>
                  <a:pt x="4786509" y="49619"/>
                </a:lnTo>
                <a:close/>
                <a:moveTo>
                  <a:pt x="4820753" y="34608"/>
                </a:moveTo>
                <a:lnTo>
                  <a:pt x="4805741" y="49619"/>
                </a:lnTo>
                <a:lnTo>
                  <a:pt x="4830972" y="74850"/>
                </a:lnTo>
                <a:lnTo>
                  <a:pt x="4845984" y="59839"/>
                </a:lnTo>
                <a:close/>
                <a:moveTo>
                  <a:pt x="4890450" y="34605"/>
                </a:moveTo>
                <a:lnTo>
                  <a:pt x="4865216" y="59839"/>
                </a:lnTo>
                <a:lnTo>
                  <a:pt x="4880227" y="74850"/>
                </a:lnTo>
                <a:lnTo>
                  <a:pt x="4905461" y="49616"/>
                </a:lnTo>
                <a:close/>
                <a:moveTo>
                  <a:pt x="4939705" y="34605"/>
                </a:moveTo>
                <a:lnTo>
                  <a:pt x="4924694" y="49616"/>
                </a:lnTo>
                <a:lnTo>
                  <a:pt x="4944080" y="69003"/>
                </a:lnTo>
                <a:lnTo>
                  <a:pt x="4959092" y="53992"/>
                </a:lnTo>
                <a:close/>
                <a:moveTo>
                  <a:pt x="9454151" y="28761"/>
                </a:moveTo>
                <a:lnTo>
                  <a:pt x="9439139" y="43772"/>
                </a:lnTo>
                <a:lnTo>
                  <a:pt x="9464373" y="69006"/>
                </a:lnTo>
                <a:lnTo>
                  <a:pt x="9479385" y="53995"/>
                </a:lnTo>
                <a:close/>
                <a:moveTo>
                  <a:pt x="9404895" y="28761"/>
                </a:moveTo>
                <a:lnTo>
                  <a:pt x="9379664" y="53992"/>
                </a:lnTo>
                <a:lnTo>
                  <a:pt x="9394675" y="69003"/>
                </a:lnTo>
                <a:lnTo>
                  <a:pt x="9419907" y="43772"/>
                </a:lnTo>
                <a:close/>
                <a:moveTo>
                  <a:pt x="4707644" y="28761"/>
                </a:moveTo>
                <a:lnTo>
                  <a:pt x="4692633" y="43772"/>
                </a:lnTo>
                <a:lnTo>
                  <a:pt x="4717867" y="69006"/>
                </a:lnTo>
                <a:lnTo>
                  <a:pt x="4732878" y="53995"/>
                </a:lnTo>
                <a:close/>
                <a:moveTo>
                  <a:pt x="4658389" y="28761"/>
                </a:moveTo>
                <a:lnTo>
                  <a:pt x="4633158" y="53992"/>
                </a:lnTo>
                <a:lnTo>
                  <a:pt x="4648169" y="69003"/>
                </a:lnTo>
                <a:lnTo>
                  <a:pt x="4673400" y="43772"/>
                </a:lnTo>
                <a:close/>
                <a:moveTo>
                  <a:pt x="5885499" y="28758"/>
                </a:moveTo>
                <a:lnTo>
                  <a:pt x="5870488" y="43769"/>
                </a:lnTo>
                <a:lnTo>
                  <a:pt x="5895722" y="69003"/>
                </a:lnTo>
                <a:lnTo>
                  <a:pt x="5910733" y="53992"/>
                </a:lnTo>
                <a:close/>
                <a:moveTo>
                  <a:pt x="5836244" y="28758"/>
                </a:moveTo>
                <a:lnTo>
                  <a:pt x="5811011" y="53992"/>
                </a:lnTo>
                <a:lnTo>
                  <a:pt x="5826022" y="69003"/>
                </a:lnTo>
                <a:lnTo>
                  <a:pt x="5851256" y="43770"/>
                </a:lnTo>
                <a:close/>
                <a:moveTo>
                  <a:pt x="1138993" y="28758"/>
                </a:moveTo>
                <a:lnTo>
                  <a:pt x="1123981" y="43769"/>
                </a:lnTo>
                <a:lnTo>
                  <a:pt x="1149215" y="69003"/>
                </a:lnTo>
                <a:lnTo>
                  <a:pt x="1164227" y="53992"/>
                </a:lnTo>
                <a:close/>
                <a:moveTo>
                  <a:pt x="1089738" y="28758"/>
                </a:moveTo>
                <a:lnTo>
                  <a:pt x="1064505" y="53992"/>
                </a:lnTo>
                <a:lnTo>
                  <a:pt x="1079516" y="69003"/>
                </a:lnTo>
                <a:lnTo>
                  <a:pt x="1104750" y="43770"/>
                </a:lnTo>
                <a:close/>
                <a:moveTo>
                  <a:pt x="9335197" y="28758"/>
                </a:moveTo>
                <a:lnTo>
                  <a:pt x="9320187" y="43769"/>
                </a:lnTo>
                <a:lnTo>
                  <a:pt x="9345421" y="69003"/>
                </a:lnTo>
                <a:lnTo>
                  <a:pt x="9360431" y="53992"/>
                </a:lnTo>
                <a:close/>
                <a:moveTo>
                  <a:pt x="9285943" y="28758"/>
                </a:moveTo>
                <a:lnTo>
                  <a:pt x="9260709" y="53992"/>
                </a:lnTo>
                <a:lnTo>
                  <a:pt x="9275720" y="69003"/>
                </a:lnTo>
                <a:lnTo>
                  <a:pt x="9300954" y="43769"/>
                </a:lnTo>
                <a:close/>
                <a:moveTo>
                  <a:pt x="9216243" y="28758"/>
                </a:moveTo>
                <a:lnTo>
                  <a:pt x="9201231" y="43769"/>
                </a:lnTo>
                <a:lnTo>
                  <a:pt x="9226465" y="69003"/>
                </a:lnTo>
                <a:lnTo>
                  <a:pt x="9241477" y="53992"/>
                </a:lnTo>
                <a:close/>
                <a:moveTo>
                  <a:pt x="9166987" y="28758"/>
                </a:moveTo>
                <a:lnTo>
                  <a:pt x="9141753" y="53992"/>
                </a:lnTo>
                <a:lnTo>
                  <a:pt x="9156765" y="69003"/>
                </a:lnTo>
                <a:lnTo>
                  <a:pt x="9181999" y="43769"/>
                </a:lnTo>
                <a:close/>
                <a:moveTo>
                  <a:pt x="9097287" y="28758"/>
                </a:moveTo>
                <a:lnTo>
                  <a:pt x="9082276" y="43769"/>
                </a:lnTo>
                <a:lnTo>
                  <a:pt x="9107510" y="69003"/>
                </a:lnTo>
                <a:lnTo>
                  <a:pt x="9122521" y="53992"/>
                </a:lnTo>
                <a:close/>
                <a:moveTo>
                  <a:pt x="9048033" y="28758"/>
                </a:moveTo>
                <a:lnTo>
                  <a:pt x="9022799" y="53992"/>
                </a:lnTo>
                <a:lnTo>
                  <a:pt x="9037809" y="69003"/>
                </a:lnTo>
                <a:lnTo>
                  <a:pt x="9063043" y="43769"/>
                </a:lnTo>
                <a:close/>
                <a:moveTo>
                  <a:pt x="8978332" y="28758"/>
                </a:moveTo>
                <a:lnTo>
                  <a:pt x="8963321" y="43769"/>
                </a:lnTo>
                <a:lnTo>
                  <a:pt x="8988555" y="69003"/>
                </a:lnTo>
                <a:lnTo>
                  <a:pt x="9003566" y="53992"/>
                </a:lnTo>
                <a:close/>
                <a:moveTo>
                  <a:pt x="8929077" y="28758"/>
                </a:moveTo>
                <a:lnTo>
                  <a:pt x="8903843" y="53992"/>
                </a:lnTo>
                <a:lnTo>
                  <a:pt x="8918855" y="69003"/>
                </a:lnTo>
                <a:lnTo>
                  <a:pt x="8944089" y="43769"/>
                </a:lnTo>
                <a:close/>
                <a:moveTo>
                  <a:pt x="8859377" y="28758"/>
                </a:moveTo>
                <a:lnTo>
                  <a:pt x="8844365" y="43769"/>
                </a:lnTo>
                <a:lnTo>
                  <a:pt x="8869599" y="69003"/>
                </a:lnTo>
                <a:lnTo>
                  <a:pt x="8884611" y="53992"/>
                </a:lnTo>
                <a:close/>
                <a:moveTo>
                  <a:pt x="8810122" y="28758"/>
                </a:moveTo>
                <a:lnTo>
                  <a:pt x="8784888" y="53992"/>
                </a:lnTo>
                <a:lnTo>
                  <a:pt x="8799899" y="69003"/>
                </a:lnTo>
                <a:lnTo>
                  <a:pt x="8825133" y="43769"/>
                </a:lnTo>
                <a:close/>
                <a:moveTo>
                  <a:pt x="8740421" y="28758"/>
                </a:moveTo>
                <a:lnTo>
                  <a:pt x="8725411" y="43769"/>
                </a:lnTo>
                <a:lnTo>
                  <a:pt x="8750645" y="69003"/>
                </a:lnTo>
                <a:lnTo>
                  <a:pt x="8765655" y="53992"/>
                </a:lnTo>
                <a:close/>
                <a:moveTo>
                  <a:pt x="8691167" y="28758"/>
                </a:moveTo>
                <a:lnTo>
                  <a:pt x="8665933" y="53992"/>
                </a:lnTo>
                <a:lnTo>
                  <a:pt x="8680944" y="69003"/>
                </a:lnTo>
                <a:lnTo>
                  <a:pt x="8706178" y="43769"/>
                </a:lnTo>
                <a:close/>
                <a:moveTo>
                  <a:pt x="8621467" y="28758"/>
                </a:moveTo>
                <a:lnTo>
                  <a:pt x="8606455" y="43769"/>
                </a:lnTo>
                <a:lnTo>
                  <a:pt x="8631689" y="69003"/>
                </a:lnTo>
                <a:lnTo>
                  <a:pt x="8646701" y="53992"/>
                </a:lnTo>
                <a:close/>
                <a:moveTo>
                  <a:pt x="8572211" y="28758"/>
                </a:moveTo>
                <a:lnTo>
                  <a:pt x="8546977" y="53992"/>
                </a:lnTo>
                <a:lnTo>
                  <a:pt x="8561989" y="69003"/>
                </a:lnTo>
                <a:lnTo>
                  <a:pt x="8587223" y="43769"/>
                </a:lnTo>
                <a:close/>
                <a:moveTo>
                  <a:pt x="8502511" y="28758"/>
                </a:moveTo>
                <a:lnTo>
                  <a:pt x="8487500" y="43769"/>
                </a:lnTo>
                <a:lnTo>
                  <a:pt x="8512734" y="69003"/>
                </a:lnTo>
                <a:lnTo>
                  <a:pt x="8527745" y="53992"/>
                </a:lnTo>
                <a:close/>
                <a:moveTo>
                  <a:pt x="8453256" y="28758"/>
                </a:moveTo>
                <a:lnTo>
                  <a:pt x="8428022" y="53992"/>
                </a:lnTo>
                <a:lnTo>
                  <a:pt x="8443033" y="69003"/>
                </a:lnTo>
                <a:lnTo>
                  <a:pt x="8468267" y="43769"/>
                </a:lnTo>
                <a:close/>
                <a:moveTo>
                  <a:pt x="8383556" y="28758"/>
                </a:moveTo>
                <a:lnTo>
                  <a:pt x="8368545" y="43769"/>
                </a:lnTo>
                <a:lnTo>
                  <a:pt x="8393779" y="69003"/>
                </a:lnTo>
                <a:lnTo>
                  <a:pt x="8408790" y="53992"/>
                </a:lnTo>
                <a:close/>
                <a:moveTo>
                  <a:pt x="8334301" y="28758"/>
                </a:moveTo>
                <a:lnTo>
                  <a:pt x="8309067" y="53992"/>
                </a:lnTo>
                <a:lnTo>
                  <a:pt x="8324078" y="69003"/>
                </a:lnTo>
                <a:lnTo>
                  <a:pt x="8349312" y="43769"/>
                </a:lnTo>
                <a:close/>
                <a:moveTo>
                  <a:pt x="8264601" y="28758"/>
                </a:moveTo>
                <a:lnTo>
                  <a:pt x="8249589" y="43769"/>
                </a:lnTo>
                <a:lnTo>
                  <a:pt x="8274823" y="69003"/>
                </a:lnTo>
                <a:lnTo>
                  <a:pt x="8289835" y="53992"/>
                </a:lnTo>
                <a:close/>
                <a:moveTo>
                  <a:pt x="8215346" y="28758"/>
                </a:moveTo>
                <a:lnTo>
                  <a:pt x="8190112" y="53992"/>
                </a:lnTo>
                <a:lnTo>
                  <a:pt x="8205123" y="69003"/>
                </a:lnTo>
                <a:lnTo>
                  <a:pt x="8230357" y="43769"/>
                </a:lnTo>
                <a:close/>
                <a:moveTo>
                  <a:pt x="8145646" y="28758"/>
                </a:moveTo>
                <a:lnTo>
                  <a:pt x="8130634" y="43769"/>
                </a:lnTo>
                <a:lnTo>
                  <a:pt x="8155868" y="69003"/>
                </a:lnTo>
                <a:lnTo>
                  <a:pt x="8170880" y="53992"/>
                </a:lnTo>
                <a:close/>
                <a:moveTo>
                  <a:pt x="8096391" y="28758"/>
                </a:moveTo>
                <a:lnTo>
                  <a:pt x="8071157" y="53992"/>
                </a:lnTo>
                <a:lnTo>
                  <a:pt x="8086168" y="69003"/>
                </a:lnTo>
                <a:lnTo>
                  <a:pt x="8111402" y="43769"/>
                </a:lnTo>
                <a:close/>
                <a:moveTo>
                  <a:pt x="8026690" y="28758"/>
                </a:moveTo>
                <a:lnTo>
                  <a:pt x="8011679" y="43769"/>
                </a:lnTo>
                <a:lnTo>
                  <a:pt x="8036913" y="69003"/>
                </a:lnTo>
                <a:lnTo>
                  <a:pt x="8051924" y="53992"/>
                </a:lnTo>
                <a:close/>
                <a:moveTo>
                  <a:pt x="7977436" y="28758"/>
                </a:moveTo>
                <a:lnTo>
                  <a:pt x="7952202" y="53992"/>
                </a:lnTo>
                <a:lnTo>
                  <a:pt x="7967213" y="69003"/>
                </a:lnTo>
                <a:lnTo>
                  <a:pt x="7992447" y="43769"/>
                </a:lnTo>
                <a:close/>
                <a:moveTo>
                  <a:pt x="7907735" y="28758"/>
                </a:moveTo>
                <a:lnTo>
                  <a:pt x="7892724" y="43769"/>
                </a:lnTo>
                <a:lnTo>
                  <a:pt x="7917958" y="69003"/>
                </a:lnTo>
                <a:lnTo>
                  <a:pt x="7932969" y="53992"/>
                </a:lnTo>
                <a:close/>
                <a:moveTo>
                  <a:pt x="7858480" y="28758"/>
                </a:moveTo>
                <a:lnTo>
                  <a:pt x="7833246" y="53992"/>
                </a:lnTo>
                <a:lnTo>
                  <a:pt x="7848258" y="69003"/>
                </a:lnTo>
                <a:lnTo>
                  <a:pt x="7873492" y="43769"/>
                </a:lnTo>
                <a:close/>
                <a:moveTo>
                  <a:pt x="7788780" y="28758"/>
                </a:moveTo>
                <a:lnTo>
                  <a:pt x="7773769" y="43769"/>
                </a:lnTo>
                <a:lnTo>
                  <a:pt x="7799003" y="69003"/>
                </a:lnTo>
                <a:lnTo>
                  <a:pt x="7814014" y="53992"/>
                </a:lnTo>
                <a:close/>
                <a:moveTo>
                  <a:pt x="7739525" y="28758"/>
                </a:moveTo>
                <a:lnTo>
                  <a:pt x="7714291" y="53992"/>
                </a:lnTo>
                <a:lnTo>
                  <a:pt x="7729302" y="69003"/>
                </a:lnTo>
                <a:lnTo>
                  <a:pt x="7754536" y="43769"/>
                </a:lnTo>
                <a:close/>
                <a:moveTo>
                  <a:pt x="7669825" y="28758"/>
                </a:moveTo>
                <a:lnTo>
                  <a:pt x="7654814" y="43769"/>
                </a:lnTo>
                <a:lnTo>
                  <a:pt x="7680048" y="69003"/>
                </a:lnTo>
                <a:lnTo>
                  <a:pt x="7695059" y="53992"/>
                </a:lnTo>
                <a:close/>
                <a:moveTo>
                  <a:pt x="7620570" y="28758"/>
                </a:moveTo>
                <a:lnTo>
                  <a:pt x="7595336" y="53992"/>
                </a:lnTo>
                <a:lnTo>
                  <a:pt x="7610347" y="69003"/>
                </a:lnTo>
                <a:lnTo>
                  <a:pt x="7635581" y="43769"/>
                </a:lnTo>
                <a:close/>
                <a:moveTo>
                  <a:pt x="7550870" y="28758"/>
                </a:moveTo>
                <a:lnTo>
                  <a:pt x="7535858" y="43769"/>
                </a:lnTo>
                <a:lnTo>
                  <a:pt x="7561092" y="69003"/>
                </a:lnTo>
                <a:lnTo>
                  <a:pt x="7576104" y="53992"/>
                </a:lnTo>
                <a:close/>
                <a:moveTo>
                  <a:pt x="7501615" y="28758"/>
                </a:moveTo>
                <a:lnTo>
                  <a:pt x="7476381" y="53992"/>
                </a:lnTo>
                <a:lnTo>
                  <a:pt x="7491392" y="69003"/>
                </a:lnTo>
                <a:lnTo>
                  <a:pt x="7516626" y="43769"/>
                </a:lnTo>
                <a:close/>
                <a:moveTo>
                  <a:pt x="7431914" y="28758"/>
                </a:moveTo>
                <a:lnTo>
                  <a:pt x="7416903" y="43769"/>
                </a:lnTo>
                <a:lnTo>
                  <a:pt x="7442137" y="69003"/>
                </a:lnTo>
                <a:lnTo>
                  <a:pt x="7457148" y="53992"/>
                </a:lnTo>
                <a:close/>
                <a:moveTo>
                  <a:pt x="7382660" y="28758"/>
                </a:moveTo>
                <a:lnTo>
                  <a:pt x="7357426" y="53992"/>
                </a:lnTo>
                <a:lnTo>
                  <a:pt x="7372437" y="69003"/>
                </a:lnTo>
                <a:lnTo>
                  <a:pt x="7397671" y="43769"/>
                </a:lnTo>
                <a:close/>
                <a:moveTo>
                  <a:pt x="7312959" y="28758"/>
                </a:moveTo>
                <a:lnTo>
                  <a:pt x="7297948" y="43769"/>
                </a:lnTo>
                <a:lnTo>
                  <a:pt x="7323182" y="69003"/>
                </a:lnTo>
                <a:lnTo>
                  <a:pt x="7338193" y="53992"/>
                </a:lnTo>
                <a:close/>
                <a:moveTo>
                  <a:pt x="7263704" y="28758"/>
                </a:moveTo>
                <a:lnTo>
                  <a:pt x="7238470" y="53992"/>
                </a:lnTo>
                <a:lnTo>
                  <a:pt x="7253482" y="69003"/>
                </a:lnTo>
                <a:lnTo>
                  <a:pt x="7278716" y="43769"/>
                </a:lnTo>
                <a:close/>
                <a:moveTo>
                  <a:pt x="7194004" y="28758"/>
                </a:moveTo>
                <a:lnTo>
                  <a:pt x="7178993" y="43769"/>
                </a:lnTo>
                <a:lnTo>
                  <a:pt x="7204227" y="69003"/>
                </a:lnTo>
                <a:lnTo>
                  <a:pt x="7219238" y="53992"/>
                </a:lnTo>
                <a:close/>
                <a:moveTo>
                  <a:pt x="7144749" y="28758"/>
                </a:moveTo>
                <a:lnTo>
                  <a:pt x="7119515" y="53992"/>
                </a:lnTo>
                <a:lnTo>
                  <a:pt x="7134526" y="69003"/>
                </a:lnTo>
                <a:lnTo>
                  <a:pt x="7159760" y="43769"/>
                </a:lnTo>
                <a:close/>
                <a:moveTo>
                  <a:pt x="7075049" y="28758"/>
                </a:moveTo>
                <a:lnTo>
                  <a:pt x="7060038" y="43769"/>
                </a:lnTo>
                <a:lnTo>
                  <a:pt x="7085272" y="69003"/>
                </a:lnTo>
                <a:lnTo>
                  <a:pt x="7100283" y="53992"/>
                </a:lnTo>
                <a:close/>
                <a:moveTo>
                  <a:pt x="7025794" y="28758"/>
                </a:moveTo>
                <a:lnTo>
                  <a:pt x="7000560" y="53992"/>
                </a:lnTo>
                <a:lnTo>
                  <a:pt x="7015571" y="69003"/>
                </a:lnTo>
                <a:lnTo>
                  <a:pt x="7040805" y="43769"/>
                </a:lnTo>
                <a:close/>
                <a:moveTo>
                  <a:pt x="6956094" y="28758"/>
                </a:moveTo>
                <a:lnTo>
                  <a:pt x="6941082" y="43769"/>
                </a:lnTo>
                <a:lnTo>
                  <a:pt x="6966316" y="69003"/>
                </a:lnTo>
                <a:lnTo>
                  <a:pt x="6981328" y="53992"/>
                </a:lnTo>
                <a:close/>
                <a:moveTo>
                  <a:pt x="6906839" y="28758"/>
                </a:moveTo>
                <a:lnTo>
                  <a:pt x="6881605" y="53992"/>
                </a:lnTo>
                <a:lnTo>
                  <a:pt x="6896616" y="69003"/>
                </a:lnTo>
                <a:lnTo>
                  <a:pt x="6921850" y="43769"/>
                </a:lnTo>
                <a:close/>
                <a:moveTo>
                  <a:pt x="6837139" y="28758"/>
                </a:moveTo>
                <a:lnTo>
                  <a:pt x="6822128" y="43769"/>
                </a:lnTo>
                <a:lnTo>
                  <a:pt x="6847361" y="69003"/>
                </a:lnTo>
                <a:lnTo>
                  <a:pt x="6862373" y="53992"/>
                </a:lnTo>
                <a:close/>
                <a:moveTo>
                  <a:pt x="6787885" y="28758"/>
                </a:moveTo>
                <a:lnTo>
                  <a:pt x="6762651" y="53991"/>
                </a:lnTo>
                <a:lnTo>
                  <a:pt x="6777662" y="69002"/>
                </a:lnTo>
                <a:lnTo>
                  <a:pt x="6802896" y="43769"/>
                </a:lnTo>
                <a:close/>
                <a:moveTo>
                  <a:pt x="6718186" y="28758"/>
                </a:moveTo>
                <a:lnTo>
                  <a:pt x="6703175" y="43769"/>
                </a:lnTo>
                <a:lnTo>
                  <a:pt x="6728408" y="69002"/>
                </a:lnTo>
                <a:lnTo>
                  <a:pt x="6743419" y="53991"/>
                </a:lnTo>
                <a:close/>
                <a:moveTo>
                  <a:pt x="6668931" y="28758"/>
                </a:moveTo>
                <a:lnTo>
                  <a:pt x="6643696" y="53993"/>
                </a:lnTo>
                <a:lnTo>
                  <a:pt x="6658707" y="69003"/>
                </a:lnTo>
                <a:lnTo>
                  <a:pt x="6683942" y="43769"/>
                </a:lnTo>
                <a:close/>
                <a:moveTo>
                  <a:pt x="6599229" y="28758"/>
                </a:moveTo>
                <a:lnTo>
                  <a:pt x="6584218" y="43769"/>
                </a:lnTo>
                <a:lnTo>
                  <a:pt x="6609452" y="69003"/>
                </a:lnTo>
                <a:lnTo>
                  <a:pt x="6624464" y="53992"/>
                </a:lnTo>
                <a:close/>
                <a:moveTo>
                  <a:pt x="6549974" y="28758"/>
                </a:moveTo>
                <a:lnTo>
                  <a:pt x="6524741" y="53991"/>
                </a:lnTo>
                <a:lnTo>
                  <a:pt x="6539752" y="69002"/>
                </a:lnTo>
                <a:lnTo>
                  <a:pt x="6564985" y="43769"/>
                </a:lnTo>
                <a:close/>
                <a:moveTo>
                  <a:pt x="6480275" y="28758"/>
                </a:moveTo>
                <a:lnTo>
                  <a:pt x="6465264" y="43769"/>
                </a:lnTo>
                <a:lnTo>
                  <a:pt x="6490497" y="69002"/>
                </a:lnTo>
                <a:lnTo>
                  <a:pt x="6505509" y="53991"/>
                </a:lnTo>
                <a:close/>
                <a:moveTo>
                  <a:pt x="6431021" y="28758"/>
                </a:moveTo>
                <a:lnTo>
                  <a:pt x="6405786" y="53993"/>
                </a:lnTo>
                <a:lnTo>
                  <a:pt x="6420797" y="69004"/>
                </a:lnTo>
                <a:lnTo>
                  <a:pt x="6446032" y="43769"/>
                </a:lnTo>
                <a:close/>
                <a:moveTo>
                  <a:pt x="6361319" y="28758"/>
                </a:moveTo>
                <a:lnTo>
                  <a:pt x="6346307" y="43769"/>
                </a:lnTo>
                <a:lnTo>
                  <a:pt x="6371542" y="69004"/>
                </a:lnTo>
                <a:lnTo>
                  <a:pt x="6386554" y="53993"/>
                </a:lnTo>
                <a:close/>
                <a:moveTo>
                  <a:pt x="6312064" y="28758"/>
                </a:moveTo>
                <a:lnTo>
                  <a:pt x="6286831" y="53991"/>
                </a:lnTo>
                <a:lnTo>
                  <a:pt x="6301842" y="69002"/>
                </a:lnTo>
                <a:lnTo>
                  <a:pt x="6327075" y="43769"/>
                </a:lnTo>
                <a:close/>
                <a:moveTo>
                  <a:pt x="6242364" y="28758"/>
                </a:moveTo>
                <a:lnTo>
                  <a:pt x="6227353" y="43769"/>
                </a:lnTo>
                <a:lnTo>
                  <a:pt x="6252587" y="69002"/>
                </a:lnTo>
                <a:lnTo>
                  <a:pt x="6267598" y="53991"/>
                </a:lnTo>
                <a:close/>
                <a:moveTo>
                  <a:pt x="6193110" y="28758"/>
                </a:moveTo>
                <a:lnTo>
                  <a:pt x="6167875" y="53992"/>
                </a:lnTo>
                <a:lnTo>
                  <a:pt x="6182887" y="69004"/>
                </a:lnTo>
                <a:lnTo>
                  <a:pt x="6208121" y="43769"/>
                </a:lnTo>
                <a:close/>
                <a:moveTo>
                  <a:pt x="6123409" y="28758"/>
                </a:moveTo>
                <a:lnTo>
                  <a:pt x="6108397" y="43769"/>
                </a:lnTo>
                <a:lnTo>
                  <a:pt x="6133632" y="69004"/>
                </a:lnTo>
                <a:lnTo>
                  <a:pt x="6148643" y="53993"/>
                </a:lnTo>
                <a:close/>
                <a:moveTo>
                  <a:pt x="6074154" y="28758"/>
                </a:moveTo>
                <a:lnTo>
                  <a:pt x="6048920" y="53991"/>
                </a:lnTo>
                <a:lnTo>
                  <a:pt x="6063932" y="69002"/>
                </a:lnTo>
                <a:lnTo>
                  <a:pt x="6089165" y="43769"/>
                </a:lnTo>
                <a:close/>
                <a:moveTo>
                  <a:pt x="6004455" y="28758"/>
                </a:moveTo>
                <a:lnTo>
                  <a:pt x="5989444" y="43769"/>
                </a:lnTo>
                <a:lnTo>
                  <a:pt x="6014677" y="69002"/>
                </a:lnTo>
                <a:lnTo>
                  <a:pt x="6029688" y="53991"/>
                </a:lnTo>
                <a:close/>
                <a:moveTo>
                  <a:pt x="5955200" y="28758"/>
                </a:moveTo>
                <a:lnTo>
                  <a:pt x="5929966" y="53993"/>
                </a:lnTo>
                <a:lnTo>
                  <a:pt x="5944976" y="69003"/>
                </a:lnTo>
                <a:lnTo>
                  <a:pt x="5970211" y="43769"/>
                </a:lnTo>
                <a:close/>
                <a:moveTo>
                  <a:pt x="5766544" y="28758"/>
                </a:moveTo>
                <a:lnTo>
                  <a:pt x="5751533" y="43769"/>
                </a:lnTo>
                <a:lnTo>
                  <a:pt x="5776767" y="69003"/>
                </a:lnTo>
                <a:lnTo>
                  <a:pt x="5791779" y="53992"/>
                </a:lnTo>
                <a:close/>
                <a:moveTo>
                  <a:pt x="5717289" y="28758"/>
                </a:moveTo>
                <a:lnTo>
                  <a:pt x="5692055" y="53992"/>
                </a:lnTo>
                <a:lnTo>
                  <a:pt x="5707067" y="69003"/>
                </a:lnTo>
                <a:lnTo>
                  <a:pt x="5732301" y="43769"/>
                </a:lnTo>
                <a:close/>
                <a:moveTo>
                  <a:pt x="5647589" y="28758"/>
                </a:moveTo>
                <a:lnTo>
                  <a:pt x="5632578" y="43769"/>
                </a:lnTo>
                <a:lnTo>
                  <a:pt x="5657812" y="69003"/>
                </a:lnTo>
                <a:lnTo>
                  <a:pt x="5672823" y="53992"/>
                </a:lnTo>
                <a:close/>
                <a:moveTo>
                  <a:pt x="5598334" y="28758"/>
                </a:moveTo>
                <a:lnTo>
                  <a:pt x="5573100" y="53992"/>
                </a:lnTo>
                <a:lnTo>
                  <a:pt x="5588111" y="69003"/>
                </a:lnTo>
                <a:lnTo>
                  <a:pt x="5613345" y="43769"/>
                </a:lnTo>
                <a:close/>
                <a:moveTo>
                  <a:pt x="5528633" y="28758"/>
                </a:moveTo>
                <a:lnTo>
                  <a:pt x="5513622" y="43769"/>
                </a:lnTo>
                <a:lnTo>
                  <a:pt x="5538856" y="69003"/>
                </a:lnTo>
                <a:lnTo>
                  <a:pt x="5553868" y="53992"/>
                </a:lnTo>
                <a:close/>
                <a:moveTo>
                  <a:pt x="5479378" y="28758"/>
                </a:moveTo>
                <a:lnTo>
                  <a:pt x="5454145" y="53992"/>
                </a:lnTo>
                <a:lnTo>
                  <a:pt x="5469156" y="69003"/>
                </a:lnTo>
                <a:lnTo>
                  <a:pt x="5494390" y="43769"/>
                </a:lnTo>
                <a:close/>
                <a:moveTo>
                  <a:pt x="5409678" y="28758"/>
                </a:moveTo>
                <a:lnTo>
                  <a:pt x="5394667" y="43769"/>
                </a:lnTo>
                <a:lnTo>
                  <a:pt x="5419901" y="69003"/>
                </a:lnTo>
                <a:lnTo>
                  <a:pt x="5434912" y="53992"/>
                </a:lnTo>
                <a:close/>
                <a:moveTo>
                  <a:pt x="5360424" y="28758"/>
                </a:moveTo>
                <a:lnTo>
                  <a:pt x="5335190" y="53992"/>
                </a:lnTo>
                <a:lnTo>
                  <a:pt x="5350201" y="69003"/>
                </a:lnTo>
                <a:lnTo>
                  <a:pt x="5375435" y="43769"/>
                </a:lnTo>
                <a:close/>
                <a:moveTo>
                  <a:pt x="5290723" y="28758"/>
                </a:moveTo>
                <a:lnTo>
                  <a:pt x="5275712" y="43769"/>
                </a:lnTo>
                <a:lnTo>
                  <a:pt x="5300946" y="69003"/>
                </a:lnTo>
                <a:lnTo>
                  <a:pt x="5315957" y="53992"/>
                </a:lnTo>
                <a:close/>
                <a:moveTo>
                  <a:pt x="5241468" y="28758"/>
                </a:moveTo>
                <a:lnTo>
                  <a:pt x="5216234" y="53992"/>
                </a:lnTo>
                <a:lnTo>
                  <a:pt x="5231246" y="69003"/>
                </a:lnTo>
                <a:lnTo>
                  <a:pt x="5256480" y="43769"/>
                </a:lnTo>
                <a:close/>
                <a:moveTo>
                  <a:pt x="5171768" y="28758"/>
                </a:moveTo>
                <a:lnTo>
                  <a:pt x="5156757" y="43769"/>
                </a:lnTo>
                <a:lnTo>
                  <a:pt x="5181991" y="69003"/>
                </a:lnTo>
                <a:lnTo>
                  <a:pt x="5197002" y="53992"/>
                </a:lnTo>
                <a:close/>
                <a:moveTo>
                  <a:pt x="5122513" y="28758"/>
                </a:moveTo>
                <a:lnTo>
                  <a:pt x="5097279" y="53992"/>
                </a:lnTo>
                <a:lnTo>
                  <a:pt x="5112290" y="69003"/>
                </a:lnTo>
                <a:lnTo>
                  <a:pt x="5137524" y="43769"/>
                </a:lnTo>
                <a:close/>
                <a:moveTo>
                  <a:pt x="5052813" y="28758"/>
                </a:moveTo>
                <a:lnTo>
                  <a:pt x="5037802" y="43769"/>
                </a:lnTo>
                <a:lnTo>
                  <a:pt x="5063035" y="69003"/>
                </a:lnTo>
                <a:lnTo>
                  <a:pt x="5078047" y="53992"/>
                </a:lnTo>
                <a:close/>
                <a:moveTo>
                  <a:pt x="5003558" y="28758"/>
                </a:moveTo>
                <a:lnTo>
                  <a:pt x="4978324" y="53992"/>
                </a:lnTo>
                <a:lnTo>
                  <a:pt x="4993335" y="69003"/>
                </a:lnTo>
                <a:lnTo>
                  <a:pt x="5018569" y="43769"/>
                </a:lnTo>
                <a:close/>
                <a:moveTo>
                  <a:pt x="4588691" y="28758"/>
                </a:moveTo>
                <a:lnTo>
                  <a:pt x="4573680" y="43769"/>
                </a:lnTo>
                <a:lnTo>
                  <a:pt x="4598914" y="69003"/>
                </a:lnTo>
                <a:lnTo>
                  <a:pt x="4613925" y="53992"/>
                </a:lnTo>
                <a:close/>
                <a:moveTo>
                  <a:pt x="4539437" y="28758"/>
                </a:moveTo>
                <a:lnTo>
                  <a:pt x="4514203" y="53992"/>
                </a:lnTo>
                <a:lnTo>
                  <a:pt x="4529214" y="69003"/>
                </a:lnTo>
                <a:lnTo>
                  <a:pt x="4554448" y="43769"/>
                </a:lnTo>
                <a:close/>
                <a:moveTo>
                  <a:pt x="4469736" y="28758"/>
                </a:moveTo>
                <a:lnTo>
                  <a:pt x="4454725" y="43769"/>
                </a:lnTo>
                <a:lnTo>
                  <a:pt x="4479959" y="69003"/>
                </a:lnTo>
                <a:lnTo>
                  <a:pt x="4494970" y="53992"/>
                </a:lnTo>
                <a:close/>
                <a:moveTo>
                  <a:pt x="4420481" y="28758"/>
                </a:moveTo>
                <a:lnTo>
                  <a:pt x="4395247" y="53992"/>
                </a:lnTo>
                <a:lnTo>
                  <a:pt x="4410259" y="69003"/>
                </a:lnTo>
                <a:lnTo>
                  <a:pt x="4435493" y="43769"/>
                </a:lnTo>
                <a:close/>
                <a:moveTo>
                  <a:pt x="4350781" y="28758"/>
                </a:moveTo>
                <a:lnTo>
                  <a:pt x="4335770" y="43769"/>
                </a:lnTo>
                <a:lnTo>
                  <a:pt x="4361004" y="69003"/>
                </a:lnTo>
                <a:lnTo>
                  <a:pt x="4376015" y="53992"/>
                </a:lnTo>
                <a:close/>
                <a:moveTo>
                  <a:pt x="4301526" y="28758"/>
                </a:moveTo>
                <a:lnTo>
                  <a:pt x="4276292" y="53992"/>
                </a:lnTo>
                <a:lnTo>
                  <a:pt x="4291303" y="69003"/>
                </a:lnTo>
                <a:lnTo>
                  <a:pt x="4316537" y="43769"/>
                </a:lnTo>
                <a:close/>
                <a:moveTo>
                  <a:pt x="4231826" y="28758"/>
                </a:moveTo>
                <a:lnTo>
                  <a:pt x="4216815" y="43769"/>
                </a:lnTo>
                <a:lnTo>
                  <a:pt x="4242049" y="69003"/>
                </a:lnTo>
                <a:lnTo>
                  <a:pt x="4257060" y="53992"/>
                </a:lnTo>
                <a:close/>
                <a:moveTo>
                  <a:pt x="4182571" y="28758"/>
                </a:moveTo>
                <a:lnTo>
                  <a:pt x="4157337" y="53992"/>
                </a:lnTo>
                <a:lnTo>
                  <a:pt x="4172348" y="69003"/>
                </a:lnTo>
                <a:lnTo>
                  <a:pt x="4197582" y="43769"/>
                </a:lnTo>
                <a:close/>
                <a:moveTo>
                  <a:pt x="4112871" y="28758"/>
                </a:moveTo>
                <a:lnTo>
                  <a:pt x="4097859" y="43769"/>
                </a:lnTo>
                <a:lnTo>
                  <a:pt x="4123093" y="69003"/>
                </a:lnTo>
                <a:lnTo>
                  <a:pt x="4138105" y="53992"/>
                </a:lnTo>
                <a:close/>
                <a:moveTo>
                  <a:pt x="4063616" y="28758"/>
                </a:moveTo>
                <a:lnTo>
                  <a:pt x="4038382" y="53992"/>
                </a:lnTo>
                <a:lnTo>
                  <a:pt x="4053393" y="69003"/>
                </a:lnTo>
                <a:lnTo>
                  <a:pt x="4078627" y="43769"/>
                </a:lnTo>
                <a:close/>
                <a:moveTo>
                  <a:pt x="3993916" y="28758"/>
                </a:moveTo>
                <a:lnTo>
                  <a:pt x="3978905" y="43769"/>
                </a:lnTo>
                <a:lnTo>
                  <a:pt x="4004138" y="69003"/>
                </a:lnTo>
                <a:lnTo>
                  <a:pt x="4019149" y="53992"/>
                </a:lnTo>
                <a:close/>
                <a:moveTo>
                  <a:pt x="3944661" y="28758"/>
                </a:moveTo>
                <a:lnTo>
                  <a:pt x="3919427" y="53992"/>
                </a:lnTo>
                <a:lnTo>
                  <a:pt x="3934438" y="69003"/>
                </a:lnTo>
                <a:lnTo>
                  <a:pt x="3959672" y="43769"/>
                </a:lnTo>
                <a:close/>
                <a:moveTo>
                  <a:pt x="3874961" y="28758"/>
                </a:moveTo>
                <a:lnTo>
                  <a:pt x="3859949" y="43769"/>
                </a:lnTo>
                <a:lnTo>
                  <a:pt x="3885183" y="69003"/>
                </a:lnTo>
                <a:lnTo>
                  <a:pt x="3900194" y="53992"/>
                </a:lnTo>
                <a:close/>
                <a:moveTo>
                  <a:pt x="3825706" y="28758"/>
                </a:moveTo>
                <a:lnTo>
                  <a:pt x="3800471" y="53992"/>
                </a:lnTo>
                <a:lnTo>
                  <a:pt x="3815483" y="69003"/>
                </a:lnTo>
                <a:lnTo>
                  <a:pt x="3840717" y="43769"/>
                </a:lnTo>
                <a:close/>
                <a:moveTo>
                  <a:pt x="3756005" y="28758"/>
                </a:moveTo>
                <a:lnTo>
                  <a:pt x="3740994" y="43769"/>
                </a:lnTo>
                <a:lnTo>
                  <a:pt x="3766228" y="69003"/>
                </a:lnTo>
                <a:lnTo>
                  <a:pt x="3781239" y="53992"/>
                </a:lnTo>
                <a:close/>
                <a:moveTo>
                  <a:pt x="3706750" y="28758"/>
                </a:moveTo>
                <a:lnTo>
                  <a:pt x="3681516" y="53992"/>
                </a:lnTo>
                <a:lnTo>
                  <a:pt x="3696527" y="69003"/>
                </a:lnTo>
                <a:lnTo>
                  <a:pt x="3721762" y="43769"/>
                </a:lnTo>
                <a:close/>
                <a:moveTo>
                  <a:pt x="3637050" y="28758"/>
                </a:moveTo>
                <a:lnTo>
                  <a:pt x="3622039" y="43769"/>
                </a:lnTo>
                <a:lnTo>
                  <a:pt x="3647273" y="69003"/>
                </a:lnTo>
                <a:lnTo>
                  <a:pt x="3662284" y="53992"/>
                </a:lnTo>
                <a:close/>
                <a:moveTo>
                  <a:pt x="3587795" y="28758"/>
                </a:moveTo>
                <a:lnTo>
                  <a:pt x="3562561" y="53992"/>
                </a:lnTo>
                <a:lnTo>
                  <a:pt x="3577572" y="69003"/>
                </a:lnTo>
                <a:lnTo>
                  <a:pt x="3602806" y="43769"/>
                </a:lnTo>
                <a:close/>
                <a:moveTo>
                  <a:pt x="3518095" y="28758"/>
                </a:moveTo>
                <a:lnTo>
                  <a:pt x="3503083" y="43769"/>
                </a:lnTo>
                <a:lnTo>
                  <a:pt x="3528318" y="69003"/>
                </a:lnTo>
                <a:lnTo>
                  <a:pt x="3543329" y="53992"/>
                </a:lnTo>
                <a:close/>
                <a:moveTo>
                  <a:pt x="3468840" y="28758"/>
                </a:moveTo>
                <a:lnTo>
                  <a:pt x="3443606" y="53992"/>
                </a:lnTo>
                <a:lnTo>
                  <a:pt x="3458617" y="69003"/>
                </a:lnTo>
                <a:lnTo>
                  <a:pt x="3483851" y="43769"/>
                </a:lnTo>
                <a:close/>
                <a:moveTo>
                  <a:pt x="3399139" y="28758"/>
                </a:moveTo>
                <a:lnTo>
                  <a:pt x="3384128" y="43769"/>
                </a:lnTo>
                <a:lnTo>
                  <a:pt x="3409362" y="69003"/>
                </a:lnTo>
                <a:lnTo>
                  <a:pt x="3424374" y="53992"/>
                </a:lnTo>
                <a:close/>
                <a:moveTo>
                  <a:pt x="3349885" y="28758"/>
                </a:moveTo>
                <a:lnTo>
                  <a:pt x="3324651" y="53992"/>
                </a:lnTo>
                <a:lnTo>
                  <a:pt x="3339662" y="69003"/>
                </a:lnTo>
                <a:lnTo>
                  <a:pt x="3364896" y="43769"/>
                </a:lnTo>
                <a:close/>
                <a:moveTo>
                  <a:pt x="3280184" y="28758"/>
                </a:moveTo>
                <a:lnTo>
                  <a:pt x="3265173" y="43769"/>
                </a:lnTo>
                <a:lnTo>
                  <a:pt x="3290407" y="69003"/>
                </a:lnTo>
                <a:lnTo>
                  <a:pt x="3305418" y="53992"/>
                </a:lnTo>
                <a:close/>
                <a:moveTo>
                  <a:pt x="3230930" y="28758"/>
                </a:moveTo>
                <a:lnTo>
                  <a:pt x="3205696" y="53992"/>
                </a:lnTo>
                <a:lnTo>
                  <a:pt x="3220707" y="69003"/>
                </a:lnTo>
                <a:lnTo>
                  <a:pt x="3245941" y="43769"/>
                </a:lnTo>
                <a:close/>
                <a:moveTo>
                  <a:pt x="3161229" y="28758"/>
                </a:moveTo>
                <a:lnTo>
                  <a:pt x="3146218" y="43769"/>
                </a:lnTo>
                <a:lnTo>
                  <a:pt x="3171452" y="69003"/>
                </a:lnTo>
                <a:lnTo>
                  <a:pt x="3186463" y="53992"/>
                </a:lnTo>
                <a:close/>
                <a:moveTo>
                  <a:pt x="3111974" y="28758"/>
                </a:moveTo>
                <a:lnTo>
                  <a:pt x="3086740" y="53992"/>
                </a:lnTo>
                <a:lnTo>
                  <a:pt x="3101752" y="69003"/>
                </a:lnTo>
                <a:lnTo>
                  <a:pt x="3126986" y="43769"/>
                </a:lnTo>
                <a:close/>
                <a:moveTo>
                  <a:pt x="3042274" y="28758"/>
                </a:moveTo>
                <a:lnTo>
                  <a:pt x="3027263" y="43769"/>
                </a:lnTo>
                <a:lnTo>
                  <a:pt x="3052497" y="69003"/>
                </a:lnTo>
                <a:lnTo>
                  <a:pt x="3067508" y="53992"/>
                </a:lnTo>
                <a:close/>
                <a:moveTo>
                  <a:pt x="2993019" y="28758"/>
                </a:moveTo>
                <a:lnTo>
                  <a:pt x="2967785" y="53992"/>
                </a:lnTo>
                <a:lnTo>
                  <a:pt x="2982796" y="69003"/>
                </a:lnTo>
                <a:lnTo>
                  <a:pt x="3008030" y="43769"/>
                </a:lnTo>
                <a:close/>
                <a:moveTo>
                  <a:pt x="2923319" y="28758"/>
                </a:moveTo>
                <a:lnTo>
                  <a:pt x="2908308" y="43769"/>
                </a:lnTo>
                <a:lnTo>
                  <a:pt x="2933541" y="69003"/>
                </a:lnTo>
                <a:lnTo>
                  <a:pt x="2948553" y="53992"/>
                </a:lnTo>
                <a:close/>
                <a:moveTo>
                  <a:pt x="2874064" y="28758"/>
                </a:moveTo>
                <a:lnTo>
                  <a:pt x="2848830" y="53992"/>
                </a:lnTo>
                <a:lnTo>
                  <a:pt x="2863841" y="69003"/>
                </a:lnTo>
                <a:lnTo>
                  <a:pt x="2889075" y="43769"/>
                </a:lnTo>
                <a:close/>
                <a:moveTo>
                  <a:pt x="2804364" y="28758"/>
                </a:moveTo>
                <a:lnTo>
                  <a:pt x="2789352" y="43769"/>
                </a:lnTo>
                <a:lnTo>
                  <a:pt x="2814586" y="69003"/>
                </a:lnTo>
                <a:lnTo>
                  <a:pt x="2829597" y="53992"/>
                </a:lnTo>
                <a:close/>
                <a:moveTo>
                  <a:pt x="2755109" y="28758"/>
                </a:moveTo>
                <a:lnTo>
                  <a:pt x="2729875" y="53992"/>
                </a:lnTo>
                <a:lnTo>
                  <a:pt x="2744886" y="69003"/>
                </a:lnTo>
                <a:lnTo>
                  <a:pt x="2770120" y="43769"/>
                </a:lnTo>
                <a:close/>
                <a:moveTo>
                  <a:pt x="2685408" y="28758"/>
                </a:moveTo>
                <a:lnTo>
                  <a:pt x="2670397" y="43769"/>
                </a:lnTo>
                <a:lnTo>
                  <a:pt x="2695631" y="69003"/>
                </a:lnTo>
                <a:lnTo>
                  <a:pt x="2710642" y="53992"/>
                </a:lnTo>
                <a:close/>
                <a:moveTo>
                  <a:pt x="2636154" y="28758"/>
                </a:moveTo>
                <a:lnTo>
                  <a:pt x="2610919" y="53992"/>
                </a:lnTo>
                <a:lnTo>
                  <a:pt x="2625931" y="69003"/>
                </a:lnTo>
                <a:lnTo>
                  <a:pt x="2651165" y="43769"/>
                </a:lnTo>
                <a:close/>
                <a:moveTo>
                  <a:pt x="2566453" y="28758"/>
                </a:moveTo>
                <a:lnTo>
                  <a:pt x="2551442" y="43769"/>
                </a:lnTo>
                <a:lnTo>
                  <a:pt x="2576676" y="69003"/>
                </a:lnTo>
                <a:lnTo>
                  <a:pt x="2591687" y="53992"/>
                </a:lnTo>
                <a:close/>
                <a:moveTo>
                  <a:pt x="2517198" y="28758"/>
                </a:moveTo>
                <a:lnTo>
                  <a:pt x="2491964" y="53992"/>
                </a:lnTo>
                <a:lnTo>
                  <a:pt x="2506975" y="69003"/>
                </a:lnTo>
                <a:lnTo>
                  <a:pt x="2532210" y="43769"/>
                </a:lnTo>
                <a:close/>
                <a:moveTo>
                  <a:pt x="2447498" y="28758"/>
                </a:moveTo>
                <a:lnTo>
                  <a:pt x="2432487" y="43769"/>
                </a:lnTo>
                <a:lnTo>
                  <a:pt x="2457721" y="69003"/>
                </a:lnTo>
                <a:lnTo>
                  <a:pt x="2472732" y="53992"/>
                </a:lnTo>
                <a:close/>
                <a:moveTo>
                  <a:pt x="2398243" y="28758"/>
                </a:moveTo>
                <a:lnTo>
                  <a:pt x="2373009" y="53992"/>
                </a:lnTo>
                <a:lnTo>
                  <a:pt x="2388020" y="69003"/>
                </a:lnTo>
                <a:lnTo>
                  <a:pt x="2413254" y="43769"/>
                </a:lnTo>
                <a:close/>
                <a:moveTo>
                  <a:pt x="2328543" y="28758"/>
                </a:moveTo>
                <a:lnTo>
                  <a:pt x="2313531" y="43769"/>
                </a:lnTo>
                <a:lnTo>
                  <a:pt x="2338766" y="69003"/>
                </a:lnTo>
                <a:lnTo>
                  <a:pt x="2353777" y="53992"/>
                </a:lnTo>
                <a:close/>
                <a:moveTo>
                  <a:pt x="2279288" y="28758"/>
                </a:moveTo>
                <a:lnTo>
                  <a:pt x="2254054" y="53992"/>
                </a:lnTo>
                <a:lnTo>
                  <a:pt x="2269065" y="69003"/>
                </a:lnTo>
                <a:lnTo>
                  <a:pt x="2294299" y="43769"/>
                </a:lnTo>
                <a:close/>
                <a:moveTo>
                  <a:pt x="2209587" y="28758"/>
                </a:moveTo>
                <a:lnTo>
                  <a:pt x="2194576" y="43769"/>
                </a:lnTo>
                <a:lnTo>
                  <a:pt x="2219810" y="69003"/>
                </a:lnTo>
                <a:lnTo>
                  <a:pt x="2234822" y="53992"/>
                </a:lnTo>
                <a:close/>
                <a:moveTo>
                  <a:pt x="2160332" y="28758"/>
                </a:moveTo>
                <a:lnTo>
                  <a:pt x="2135099" y="53992"/>
                </a:lnTo>
                <a:lnTo>
                  <a:pt x="2150110" y="69003"/>
                </a:lnTo>
                <a:lnTo>
                  <a:pt x="2175344" y="43769"/>
                </a:lnTo>
                <a:close/>
                <a:moveTo>
                  <a:pt x="2090633" y="28758"/>
                </a:moveTo>
                <a:lnTo>
                  <a:pt x="2075621" y="43769"/>
                </a:lnTo>
                <a:lnTo>
                  <a:pt x="2100855" y="69003"/>
                </a:lnTo>
                <a:lnTo>
                  <a:pt x="2115867" y="53992"/>
                </a:lnTo>
                <a:close/>
                <a:moveTo>
                  <a:pt x="2041378" y="28758"/>
                </a:moveTo>
                <a:lnTo>
                  <a:pt x="2016145" y="53991"/>
                </a:lnTo>
                <a:lnTo>
                  <a:pt x="2031156" y="69002"/>
                </a:lnTo>
                <a:lnTo>
                  <a:pt x="2056389" y="43769"/>
                </a:lnTo>
                <a:close/>
                <a:moveTo>
                  <a:pt x="1971679" y="28758"/>
                </a:moveTo>
                <a:lnTo>
                  <a:pt x="1956668" y="43769"/>
                </a:lnTo>
                <a:lnTo>
                  <a:pt x="1981902" y="69002"/>
                </a:lnTo>
                <a:lnTo>
                  <a:pt x="1996913" y="53991"/>
                </a:lnTo>
                <a:close/>
                <a:moveTo>
                  <a:pt x="1922425" y="28758"/>
                </a:moveTo>
                <a:lnTo>
                  <a:pt x="1897190" y="53993"/>
                </a:lnTo>
                <a:lnTo>
                  <a:pt x="1912201" y="69003"/>
                </a:lnTo>
                <a:lnTo>
                  <a:pt x="1937436" y="43769"/>
                </a:lnTo>
                <a:close/>
                <a:moveTo>
                  <a:pt x="1852723" y="28758"/>
                </a:moveTo>
                <a:lnTo>
                  <a:pt x="1837712" y="43769"/>
                </a:lnTo>
                <a:lnTo>
                  <a:pt x="1862946" y="69003"/>
                </a:lnTo>
                <a:lnTo>
                  <a:pt x="1877957" y="53992"/>
                </a:lnTo>
                <a:close/>
                <a:moveTo>
                  <a:pt x="1803468" y="28758"/>
                </a:moveTo>
                <a:lnTo>
                  <a:pt x="1778235" y="53991"/>
                </a:lnTo>
                <a:lnTo>
                  <a:pt x="1793246" y="69002"/>
                </a:lnTo>
                <a:lnTo>
                  <a:pt x="1818479" y="43769"/>
                </a:lnTo>
                <a:close/>
                <a:moveTo>
                  <a:pt x="1733769" y="28758"/>
                </a:moveTo>
                <a:lnTo>
                  <a:pt x="1718758" y="43769"/>
                </a:lnTo>
                <a:lnTo>
                  <a:pt x="1743991" y="69002"/>
                </a:lnTo>
                <a:lnTo>
                  <a:pt x="1759003" y="53991"/>
                </a:lnTo>
                <a:close/>
                <a:moveTo>
                  <a:pt x="1684514" y="28758"/>
                </a:moveTo>
                <a:lnTo>
                  <a:pt x="1659279" y="53993"/>
                </a:lnTo>
                <a:lnTo>
                  <a:pt x="1674291" y="69004"/>
                </a:lnTo>
                <a:lnTo>
                  <a:pt x="1699526" y="43769"/>
                </a:lnTo>
                <a:close/>
                <a:moveTo>
                  <a:pt x="1614812" y="28758"/>
                </a:moveTo>
                <a:lnTo>
                  <a:pt x="1599801" y="43769"/>
                </a:lnTo>
                <a:lnTo>
                  <a:pt x="1625036" y="69004"/>
                </a:lnTo>
                <a:lnTo>
                  <a:pt x="1640048" y="53993"/>
                </a:lnTo>
                <a:close/>
                <a:moveTo>
                  <a:pt x="1565558" y="28758"/>
                </a:moveTo>
                <a:lnTo>
                  <a:pt x="1540325" y="53991"/>
                </a:lnTo>
                <a:lnTo>
                  <a:pt x="1555335" y="69002"/>
                </a:lnTo>
                <a:lnTo>
                  <a:pt x="1580569" y="43769"/>
                </a:lnTo>
                <a:close/>
                <a:moveTo>
                  <a:pt x="1495858" y="28758"/>
                </a:moveTo>
                <a:lnTo>
                  <a:pt x="1480847" y="43769"/>
                </a:lnTo>
                <a:lnTo>
                  <a:pt x="1506081" y="69002"/>
                </a:lnTo>
                <a:lnTo>
                  <a:pt x="1521092" y="53991"/>
                </a:lnTo>
                <a:close/>
                <a:moveTo>
                  <a:pt x="1446603" y="28758"/>
                </a:moveTo>
                <a:lnTo>
                  <a:pt x="1421369" y="53992"/>
                </a:lnTo>
                <a:lnTo>
                  <a:pt x="1436381" y="69004"/>
                </a:lnTo>
                <a:lnTo>
                  <a:pt x="1461615" y="43769"/>
                </a:lnTo>
                <a:close/>
                <a:moveTo>
                  <a:pt x="1376903" y="28758"/>
                </a:moveTo>
                <a:lnTo>
                  <a:pt x="1361891" y="43769"/>
                </a:lnTo>
                <a:lnTo>
                  <a:pt x="1387126" y="69004"/>
                </a:lnTo>
                <a:lnTo>
                  <a:pt x="1402137" y="53993"/>
                </a:lnTo>
                <a:close/>
                <a:moveTo>
                  <a:pt x="1327648" y="28758"/>
                </a:moveTo>
                <a:lnTo>
                  <a:pt x="1302414" y="53991"/>
                </a:lnTo>
                <a:lnTo>
                  <a:pt x="1317425" y="69002"/>
                </a:lnTo>
                <a:lnTo>
                  <a:pt x="1342659" y="43769"/>
                </a:lnTo>
                <a:close/>
                <a:moveTo>
                  <a:pt x="1257949" y="28758"/>
                </a:moveTo>
                <a:lnTo>
                  <a:pt x="1242938" y="43769"/>
                </a:lnTo>
                <a:lnTo>
                  <a:pt x="1268171" y="69002"/>
                </a:lnTo>
                <a:lnTo>
                  <a:pt x="1283182" y="53991"/>
                </a:lnTo>
                <a:close/>
                <a:moveTo>
                  <a:pt x="1208694" y="28758"/>
                </a:moveTo>
                <a:lnTo>
                  <a:pt x="1183460" y="53993"/>
                </a:lnTo>
                <a:lnTo>
                  <a:pt x="1198470" y="69003"/>
                </a:lnTo>
                <a:lnTo>
                  <a:pt x="1223705" y="43769"/>
                </a:lnTo>
                <a:close/>
                <a:moveTo>
                  <a:pt x="1020038" y="28758"/>
                </a:moveTo>
                <a:lnTo>
                  <a:pt x="1005027" y="43769"/>
                </a:lnTo>
                <a:lnTo>
                  <a:pt x="1030261" y="69003"/>
                </a:lnTo>
                <a:lnTo>
                  <a:pt x="1045273" y="53992"/>
                </a:lnTo>
                <a:close/>
                <a:moveTo>
                  <a:pt x="970783" y="28758"/>
                </a:moveTo>
                <a:lnTo>
                  <a:pt x="945549" y="53992"/>
                </a:lnTo>
                <a:lnTo>
                  <a:pt x="960560" y="69003"/>
                </a:lnTo>
                <a:lnTo>
                  <a:pt x="985794" y="43769"/>
                </a:lnTo>
                <a:close/>
                <a:moveTo>
                  <a:pt x="901083" y="28758"/>
                </a:moveTo>
                <a:lnTo>
                  <a:pt x="886072" y="43769"/>
                </a:lnTo>
                <a:lnTo>
                  <a:pt x="911306" y="69003"/>
                </a:lnTo>
                <a:lnTo>
                  <a:pt x="926317" y="53992"/>
                </a:lnTo>
                <a:close/>
                <a:moveTo>
                  <a:pt x="851828" y="28758"/>
                </a:moveTo>
                <a:lnTo>
                  <a:pt x="826594" y="53992"/>
                </a:lnTo>
                <a:lnTo>
                  <a:pt x="841605" y="69003"/>
                </a:lnTo>
                <a:lnTo>
                  <a:pt x="866839" y="43769"/>
                </a:lnTo>
                <a:close/>
                <a:moveTo>
                  <a:pt x="782127" y="28758"/>
                </a:moveTo>
                <a:lnTo>
                  <a:pt x="767116" y="43769"/>
                </a:lnTo>
                <a:lnTo>
                  <a:pt x="792350" y="69003"/>
                </a:lnTo>
                <a:lnTo>
                  <a:pt x="807362" y="53992"/>
                </a:lnTo>
                <a:close/>
                <a:moveTo>
                  <a:pt x="732872" y="28758"/>
                </a:moveTo>
                <a:lnTo>
                  <a:pt x="707639" y="53992"/>
                </a:lnTo>
                <a:lnTo>
                  <a:pt x="722649" y="69003"/>
                </a:lnTo>
                <a:lnTo>
                  <a:pt x="747884" y="43769"/>
                </a:lnTo>
                <a:close/>
                <a:moveTo>
                  <a:pt x="663172" y="28758"/>
                </a:moveTo>
                <a:lnTo>
                  <a:pt x="648161" y="43769"/>
                </a:lnTo>
                <a:lnTo>
                  <a:pt x="673395" y="69003"/>
                </a:lnTo>
                <a:lnTo>
                  <a:pt x="688406" y="53992"/>
                </a:lnTo>
                <a:close/>
                <a:moveTo>
                  <a:pt x="613918" y="28758"/>
                </a:moveTo>
                <a:lnTo>
                  <a:pt x="588684" y="53992"/>
                </a:lnTo>
                <a:lnTo>
                  <a:pt x="603695" y="69003"/>
                </a:lnTo>
                <a:lnTo>
                  <a:pt x="628929" y="43769"/>
                </a:lnTo>
                <a:close/>
                <a:moveTo>
                  <a:pt x="544217" y="28758"/>
                </a:moveTo>
                <a:lnTo>
                  <a:pt x="529206" y="43769"/>
                </a:lnTo>
                <a:lnTo>
                  <a:pt x="554440" y="69003"/>
                </a:lnTo>
                <a:lnTo>
                  <a:pt x="569451" y="53992"/>
                </a:lnTo>
                <a:close/>
                <a:moveTo>
                  <a:pt x="494962" y="28758"/>
                </a:moveTo>
                <a:lnTo>
                  <a:pt x="469728" y="53992"/>
                </a:lnTo>
                <a:lnTo>
                  <a:pt x="484740" y="69003"/>
                </a:lnTo>
                <a:lnTo>
                  <a:pt x="509974" y="43769"/>
                </a:lnTo>
                <a:close/>
                <a:moveTo>
                  <a:pt x="425262" y="28758"/>
                </a:moveTo>
                <a:lnTo>
                  <a:pt x="410251" y="43769"/>
                </a:lnTo>
                <a:lnTo>
                  <a:pt x="435485" y="69003"/>
                </a:lnTo>
                <a:lnTo>
                  <a:pt x="450496" y="53992"/>
                </a:lnTo>
                <a:close/>
                <a:moveTo>
                  <a:pt x="376007" y="28758"/>
                </a:moveTo>
                <a:lnTo>
                  <a:pt x="350773" y="53992"/>
                </a:lnTo>
                <a:lnTo>
                  <a:pt x="365784" y="69003"/>
                </a:lnTo>
                <a:lnTo>
                  <a:pt x="391018" y="43769"/>
                </a:lnTo>
                <a:close/>
                <a:moveTo>
                  <a:pt x="306307" y="28758"/>
                </a:moveTo>
                <a:lnTo>
                  <a:pt x="291296" y="43769"/>
                </a:lnTo>
                <a:lnTo>
                  <a:pt x="316529" y="69003"/>
                </a:lnTo>
                <a:lnTo>
                  <a:pt x="331541" y="53992"/>
                </a:lnTo>
                <a:close/>
                <a:moveTo>
                  <a:pt x="257052" y="28758"/>
                </a:moveTo>
                <a:lnTo>
                  <a:pt x="231818" y="53992"/>
                </a:lnTo>
                <a:lnTo>
                  <a:pt x="246829" y="69003"/>
                </a:lnTo>
                <a:lnTo>
                  <a:pt x="272063" y="43769"/>
                </a:lnTo>
                <a:close/>
                <a:moveTo>
                  <a:pt x="4796125" y="9980"/>
                </a:moveTo>
                <a:lnTo>
                  <a:pt x="4781114" y="24991"/>
                </a:lnTo>
                <a:lnTo>
                  <a:pt x="4796125" y="40003"/>
                </a:lnTo>
                <a:lnTo>
                  <a:pt x="4811137" y="24992"/>
                </a:lnTo>
                <a:close/>
                <a:moveTo>
                  <a:pt x="4915077" y="9977"/>
                </a:moveTo>
                <a:lnTo>
                  <a:pt x="4900066" y="24989"/>
                </a:lnTo>
                <a:lnTo>
                  <a:pt x="4915077" y="40000"/>
                </a:lnTo>
                <a:lnTo>
                  <a:pt x="4930089" y="24989"/>
                </a:lnTo>
                <a:close/>
                <a:moveTo>
                  <a:pt x="9616" y="0"/>
                </a:moveTo>
                <a:lnTo>
                  <a:pt x="138097" y="128480"/>
                </a:lnTo>
                <a:lnTo>
                  <a:pt x="153108" y="113469"/>
                </a:lnTo>
                <a:lnTo>
                  <a:pt x="49255" y="9616"/>
                </a:lnTo>
                <a:lnTo>
                  <a:pt x="58871" y="0"/>
                </a:lnTo>
                <a:lnTo>
                  <a:pt x="162724" y="103853"/>
                </a:lnTo>
                <a:lnTo>
                  <a:pt x="187958" y="78619"/>
                </a:lnTo>
                <a:lnTo>
                  <a:pt x="118955" y="9616"/>
                </a:lnTo>
                <a:lnTo>
                  <a:pt x="128572" y="0"/>
                </a:lnTo>
                <a:lnTo>
                  <a:pt x="197574" y="69003"/>
                </a:lnTo>
                <a:lnTo>
                  <a:pt x="212586" y="53992"/>
                </a:lnTo>
                <a:lnTo>
                  <a:pt x="168210" y="9616"/>
                </a:lnTo>
                <a:lnTo>
                  <a:pt x="177826" y="0"/>
                </a:lnTo>
                <a:lnTo>
                  <a:pt x="222202" y="44375"/>
                </a:lnTo>
                <a:lnTo>
                  <a:pt x="247436" y="19141"/>
                </a:lnTo>
                <a:lnTo>
                  <a:pt x="237911" y="9616"/>
                </a:lnTo>
                <a:lnTo>
                  <a:pt x="247527" y="0"/>
                </a:lnTo>
                <a:lnTo>
                  <a:pt x="257052" y="9525"/>
                </a:lnTo>
                <a:lnTo>
                  <a:pt x="266577" y="0"/>
                </a:lnTo>
                <a:lnTo>
                  <a:pt x="276193" y="9616"/>
                </a:lnTo>
                <a:lnTo>
                  <a:pt x="266668" y="19141"/>
                </a:lnTo>
                <a:lnTo>
                  <a:pt x="281679" y="34153"/>
                </a:lnTo>
                <a:lnTo>
                  <a:pt x="296691" y="19141"/>
                </a:lnTo>
                <a:lnTo>
                  <a:pt x="287165" y="9616"/>
                </a:lnTo>
                <a:lnTo>
                  <a:pt x="296782" y="0"/>
                </a:lnTo>
                <a:lnTo>
                  <a:pt x="306307" y="9525"/>
                </a:lnTo>
                <a:lnTo>
                  <a:pt x="315832" y="0"/>
                </a:lnTo>
                <a:lnTo>
                  <a:pt x="325448" y="9616"/>
                </a:lnTo>
                <a:lnTo>
                  <a:pt x="315923" y="19141"/>
                </a:lnTo>
                <a:lnTo>
                  <a:pt x="341156" y="44375"/>
                </a:lnTo>
                <a:lnTo>
                  <a:pt x="366390" y="19141"/>
                </a:lnTo>
                <a:lnTo>
                  <a:pt x="356865" y="9616"/>
                </a:lnTo>
                <a:lnTo>
                  <a:pt x="366482" y="0"/>
                </a:lnTo>
                <a:lnTo>
                  <a:pt x="376007" y="9525"/>
                </a:lnTo>
                <a:lnTo>
                  <a:pt x="385532" y="0"/>
                </a:lnTo>
                <a:lnTo>
                  <a:pt x="395148" y="9616"/>
                </a:lnTo>
                <a:lnTo>
                  <a:pt x="385623" y="19141"/>
                </a:lnTo>
                <a:lnTo>
                  <a:pt x="400635" y="34153"/>
                </a:lnTo>
                <a:lnTo>
                  <a:pt x="415645" y="19141"/>
                </a:lnTo>
                <a:lnTo>
                  <a:pt x="406120" y="9616"/>
                </a:lnTo>
                <a:lnTo>
                  <a:pt x="415737" y="0"/>
                </a:lnTo>
                <a:lnTo>
                  <a:pt x="425262" y="9525"/>
                </a:lnTo>
                <a:lnTo>
                  <a:pt x="434787" y="0"/>
                </a:lnTo>
                <a:lnTo>
                  <a:pt x="444403" y="9616"/>
                </a:lnTo>
                <a:lnTo>
                  <a:pt x="434878" y="19141"/>
                </a:lnTo>
                <a:lnTo>
                  <a:pt x="460112" y="44375"/>
                </a:lnTo>
                <a:lnTo>
                  <a:pt x="485346" y="19141"/>
                </a:lnTo>
                <a:lnTo>
                  <a:pt x="475821" y="9616"/>
                </a:lnTo>
                <a:lnTo>
                  <a:pt x="485437" y="0"/>
                </a:lnTo>
                <a:lnTo>
                  <a:pt x="494962" y="9525"/>
                </a:lnTo>
                <a:lnTo>
                  <a:pt x="504487" y="0"/>
                </a:lnTo>
                <a:lnTo>
                  <a:pt x="514104" y="9616"/>
                </a:lnTo>
                <a:lnTo>
                  <a:pt x="504578" y="19141"/>
                </a:lnTo>
                <a:lnTo>
                  <a:pt x="519590" y="34153"/>
                </a:lnTo>
                <a:lnTo>
                  <a:pt x="534601" y="19141"/>
                </a:lnTo>
                <a:lnTo>
                  <a:pt x="525075" y="9616"/>
                </a:lnTo>
                <a:lnTo>
                  <a:pt x="534692" y="0"/>
                </a:lnTo>
                <a:lnTo>
                  <a:pt x="544217" y="9525"/>
                </a:lnTo>
                <a:lnTo>
                  <a:pt x="553742" y="0"/>
                </a:lnTo>
                <a:lnTo>
                  <a:pt x="563359" y="9616"/>
                </a:lnTo>
                <a:lnTo>
                  <a:pt x="553833" y="19141"/>
                </a:lnTo>
                <a:lnTo>
                  <a:pt x="579067" y="44375"/>
                </a:lnTo>
                <a:lnTo>
                  <a:pt x="604301" y="19141"/>
                </a:lnTo>
                <a:lnTo>
                  <a:pt x="594776" y="9616"/>
                </a:lnTo>
                <a:lnTo>
                  <a:pt x="604392" y="0"/>
                </a:lnTo>
                <a:lnTo>
                  <a:pt x="613918" y="9525"/>
                </a:lnTo>
                <a:lnTo>
                  <a:pt x="623443" y="0"/>
                </a:lnTo>
                <a:lnTo>
                  <a:pt x="633059" y="9616"/>
                </a:lnTo>
                <a:lnTo>
                  <a:pt x="623534" y="19141"/>
                </a:lnTo>
                <a:lnTo>
                  <a:pt x="638545" y="34153"/>
                </a:lnTo>
                <a:lnTo>
                  <a:pt x="653556" y="19141"/>
                </a:lnTo>
                <a:lnTo>
                  <a:pt x="644030" y="9616"/>
                </a:lnTo>
                <a:lnTo>
                  <a:pt x="653647" y="0"/>
                </a:lnTo>
                <a:lnTo>
                  <a:pt x="663172" y="9525"/>
                </a:lnTo>
                <a:lnTo>
                  <a:pt x="672698" y="0"/>
                </a:lnTo>
                <a:lnTo>
                  <a:pt x="682314" y="9616"/>
                </a:lnTo>
                <a:lnTo>
                  <a:pt x="672789" y="19141"/>
                </a:lnTo>
                <a:lnTo>
                  <a:pt x="698023" y="44375"/>
                </a:lnTo>
                <a:lnTo>
                  <a:pt x="723257" y="19141"/>
                </a:lnTo>
                <a:lnTo>
                  <a:pt x="713731" y="9616"/>
                </a:lnTo>
                <a:lnTo>
                  <a:pt x="723347" y="0"/>
                </a:lnTo>
                <a:lnTo>
                  <a:pt x="732872" y="9525"/>
                </a:lnTo>
                <a:lnTo>
                  <a:pt x="742398" y="0"/>
                </a:lnTo>
                <a:lnTo>
                  <a:pt x="752014" y="9616"/>
                </a:lnTo>
                <a:lnTo>
                  <a:pt x="742488" y="19141"/>
                </a:lnTo>
                <a:lnTo>
                  <a:pt x="757500" y="34153"/>
                </a:lnTo>
                <a:lnTo>
                  <a:pt x="772511" y="19141"/>
                </a:lnTo>
                <a:lnTo>
                  <a:pt x="762986" y="9616"/>
                </a:lnTo>
                <a:lnTo>
                  <a:pt x="772602" y="0"/>
                </a:lnTo>
                <a:lnTo>
                  <a:pt x="782127" y="9525"/>
                </a:lnTo>
                <a:lnTo>
                  <a:pt x="791653" y="0"/>
                </a:lnTo>
                <a:lnTo>
                  <a:pt x="801269" y="9616"/>
                </a:lnTo>
                <a:lnTo>
                  <a:pt x="791743" y="19141"/>
                </a:lnTo>
                <a:lnTo>
                  <a:pt x="816978" y="44375"/>
                </a:lnTo>
                <a:lnTo>
                  <a:pt x="842212" y="19141"/>
                </a:lnTo>
                <a:lnTo>
                  <a:pt x="832687" y="9616"/>
                </a:lnTo>
                <a:lnTo>
                  <a:pt x="842303" y="0"/>
                </a:lnTo>
                <a:lnTo>
                  <a:pt x="851828" y="9525"/>
                </a:lnTo>
                <a:lnTo>
                  <a:pt x="861353" y="0"/>
                </a:lnTo>
                <a:lnTo>
                  <a:pt x="870969" y="9616"/>
                </a:lnTo>
                <a:lnTo>
                  <a:pt x="861444" y="19141"/>
                </a:lnTo>
                <a:lnTo>
                  <a:pt x="876455" y="34153"/>
                </a:lnTo>
                <a:lnTo>
                  <a:pt x="891467" y="19141"/>
                </a:lnTo>
                <a:lnTo>
                  <a:pt x="881941" y="9616"/>
                </a:lnTo>
                <a:lnTo>
                  <a:pt x="891558" y="0"/>
                </a:lnTo>
                <a:lnTo>
                  <a:pt x="901083" y="9525"/>
                </a:lnTo>
                <a:lnTo>
                  <a:pt x="910608" y="0"/>
                </a:lnTo>
                <a:lnTo>
                  <a:pt x="920224" y="9616"/>
                </a:lnTo>
                <a:lnTo>
                  <a:pt x="910699" y="19141"/>
                </a:lnTo>
                <a:lnTo>
                  <a:pt x="935933" y="44375"/>
                </a:lnTo>
                <a:lnTo>
                  <a:pt x="961167" y="19141"/>
                </a:lnTo>
                <a:lnTo>
                  <a:pt x="951642" y="9616"/>
                </a:lnTo>
                <a:lnTo>
                  <a:pt x="961259" y="0"/>
                </a:lnTo>
                <a:lnTo>
                  <a:pt x="970783" y="9525"/>
                </a:lnTo>
                <a:lnTo>
                  <a:pt x="980309" y="0"/>
                </a:lnTo>
                <a:lnTo>
                  <a:pt x="989925" y="9616"/>
                </a:lnTo>
                <a:lnTo>
                  <a:pt x="980400" y="19141"/>
                </a:lnTo>
                <a:lnTo>
                  <a:pt x="995411" y="34153"/>
                </a:lnTo>
                <a:lnTo>
                  <a:pt x="1010422" y="19141"/>
                </a:lnTo>
                <a:lnTo>
                  <a:pt x="1000897" y="9616"/>
                </a:lnTo>
                <a:lnTo>
                  <a:pt x="1010513" y="0"/>
                </a:lnTo>
                <a:lnTo>
                  <a:pt x="1020038" y="9525"/>
                </a:lnTo>
                <a:lnTo>
                  <a:pt x="1029564" y="0"/>
                </a:lnTo>
                <a:lnTo>
                  <a:pt x="1039179" y="9616"/>
                </a:lnTo>
                <a:lnTo>
                  <a:pt x="1029655" y="19141"/>
                </a:lnTo>
                <a:lnTo>
                  <a:pt x="1054889" y="44375"/>
                </a:lnTo>
                <a:lnTo>
                  <a:pt x="1080122" y="19143"/>
                </a:lnTo>
                <a:lnTo>
                  <a:pt x="1070596" y="9616"/>
                </a:lnTo>
                <a:lnTo>
                  <a:pt x="1080212" y="0"/>
                </a:lnTo>
                <a:lnTo>
                  <a:pt x="1089738" y="9526"/>
                </a:lnTo>
                <a:lnTo>
                  <a:pt x="1099264" y="0"/>
                </a:lnTo>
                <a:lnTo>
                  <a:pt x="1108880" y="9616"/>
                </a:lnTo>
                <a:lnTo>
                  <a:pt x="1099354" y="19142"/>
                </a:lnTo>
                <a:lnTo>
                  <a:pt x="1114366" y="34154"/>
                </a:lnTo>
                <a:lnTo>
                  <a:pt x="1129376" y="19143"/>
                </a:lnTo>
                <a:lnTo>
                  <a:pt x="1119851" y="9616"/>
                </a:lnTo>
                <a:lnTo>
                  <a:pt x="1129467" y="0"/>
                </a:lnTo>
                <a:lnTo>
                  <a:pt x="1138993" y="9526"/>
                </a:lnTo>
                <a:lnTo>
                  <a:pt x="1148519" y="0"/>
                </a:lnTo>
                <a:lnTo>
                  <a:pt x="1158135" y="9616"/>
                </a:lnTo>
                <a:lnTo>
                  <a:pt x="1148609" y="19142"/>
                </a:lnTo>
                <a:lnTo>
                  <a:pt x="1173843" y="44376"/>
                </a:lnTo>
                <a:lnTo>
                  <a:pt x="1199078" y="19141"/>
                </a:lnTo>
                <a:lnTo>
                  <a:pt x="1189553" y="9616"/>
                </a:lnTo>
                <a:lnTo>
                  <a:pt x="1199168" y="0"/>
                </a:lnTo>
                <a:lnTo>
                  <a:pt x="1208694" y="9525"/>
                </a:lnTo>
                <a:lnTo>
                  <a:pt x="1218219" y="0"/>
                </a:lnTo>
                <a:lnTo>
                  <a:pt x="1227835" y="9616"/>
                </a:lnTo>
                <a:lnTo>
                  <a:pt x="1218310" y="19141"/>
                </a:lnTo>
                <a:lnTo>
                  <a:pt x="1233321" y="34153"/>
                </a:lnTo>
                <a:lnTo>
                  <a:pt x="1248333" y="19141"/>
                </a:lnTo>
                <a:lnTo>
                  <a:pt x="1238808" y="9616"/>
                </a:lnTo>
                <a:lnTo>
                  <a:pt x="1248423" y="0"/>
                </a:lnTo>
                <a:lnTo>
                  <a:pt x="1257949" y="9525"/>
                </a:lnTo>
                <a:lnTo>
                  <a:pt x="1267474" y="0"/>
                </a:lnTo>
                <a:lnTo>
                  <a:pt x="1277090" y="9616"/>
                </a:lnTo>
                <a:lnTo>
                  <a:pt x="1267565" y="19141"/>
                </a:lnTo>
                <a:lnTo>
                  <a:pt x="1292798" y="44375"/>
                </a:lnTo>
                <a:lnTo>
                  <a:pt x="1318031" y="19141"/>
                </a:lnTo>
                <a:lnTo>
                  <a:pt x="1308506" y="9616"/>
                </a:lnTo>
                <a:lnTo>
                  <a:pt x="1318122" y="0"/>
                </a:lnTo>
                <a:lnTo>
                  <a:pt x="1327648" y="9525"/>
                </a:lnTo>
                <a:lnTo>
                  <a:pt x="1337173" y="0"/>
                </a:lnTo>
                <a:lnTo>
                  <a:pt x="1346789" y="9616"/>
                </a:lnTo>
                <a:lnTo>
                  <a:pt x="1337263" y="19141"/>
                </a:lnTo>
                <a:lnTo>
                  <a:pt x="1352275" y="34153"/>
                </a:lnTo>
                <a:lnTo>
                  <a:pt x="1367286" y="19141"/>
                </a:lnTo>
                <a:lnTo>
                  <a:pt x="1357761" y="9616"/>
                </a:lnTo>
                <a:lnTo>
                  <a:pt x="1367377" y="0"/>
                </a:lnTo>
                <a:lnTo>
                  <a:pt x="1376903" y="9525"/>
                </a:lnTo>
                <a:lnTo>
                  <a:pt x="1386428" y="0"/>
                </a:lnTo>
                <a:lnTo>
                  <a:pt x="1396043" y="9616"/>
                </a:lnTo>
                <a:lnTo>
                  <a:pt x="1386518" y="19141"/>
                </a:lnTo>
                <a:lnTo>
                  <a:pt x="1411753" y="44377"/>
                </a:lnTo>
                <a:lnTo>
                  <a:pt x="1436988" y="19141"/>
                </a:lnTo>
                <a:lnTo>
                  <a:pt x="1427463" y="9616"/>
                </a:lnTo>
                <a:lnTo>
                  <a:pt x="1437078" y="0"/>
                </a:lnTo>
                <a:lnTo>
                  <a:pt x="1446603" y="9525"/>
                </a:lnTo>
                <a:lnTo>
                  <a:pt x="1456129" y="0"/>
                </a:lnTo>
                <a:lnTo>
                  <a:pt x="1465745" y="9616"/>
                </a:lnTo>
                <a:lnTo>
                  <a:pt x="1456220" y="19141"/>
                </a:lnTo>
                <a:lnTo>
                  <a:pt x="1471231" y="34153"/>
                </a:lnTo>
                <a:lnTo>
                  <a:pt x="1486243" y="19141"/>
                </a:lnTo>
                <a:lnTo>
                  <a:pt x="1476718" y="9616"/>
                </a:lnTo>
                <a:lnTo>
                  <a:pt x="1486333" y="0"/>
                </a:lnTo>
                <a:lnTo>
                  <a:pt x="1495858" y="9525"/>
                </a:lnTo>
                <a:lnTo>
                  <a:pt x="1505383" y="0"/>
                </a:lnTo>
                <a:lnTo>
                  <a:pt x="1515000" y="9616"/>
                </a:lnTo>
                <a:lnTo>
                  <a:pt x="1505475" y="19141"/>
                </a:lnTo>
                <a:lnTo>
                  <a:pt x="1530708" y="44375"/>
                </a:lnTo>
                <a:lnTo>
                  <a:pt x="1555941" y="19141"/>
                </a:lnTo>
                <a:lnTo>
                  <a:pt x="1546416" y="9616"/>
                </a:lnTo>
                <a:lnTo>
                  <a:pt x="1556032" y="0"/>
                </a:lnTo>
                <a:lnTo>
                  <a:pt x="1565558" y="9525"/>
                </a:lnTo>
                <a:lnTo>
                  <a:pt x="1575083" y="0"/>
                </a:lnTo>
                <a:lnTo>
                  <a:pt x="1584699" y="9616"/>
                </a:lnTo>
                <a:lnTo>
                  <a:pt x="1575174" y="19141"/>
                </a:lnTo>
                <a:lnTo>
                  <a:pt x="1590185" y="34153"/>
                </a:lnTo>
                <a:lnTo>
                  <a:pt x="1605196" y="19141"/>
                </a:lnTo>
                <a:lnTo>
                  <a:pt x="1595671" y="9616"/>
                </a:lnTo>
                <a:lnTo>
                  <a:pt x="1605287" y="0"/>
                </a:lnTo>
                <a:lnTo>
                  <a:pt x="1614812" y="9525"/>
                </a:lnTo>
                <a:lnTo>
                  <a:pt x="1624338" y="0"/>
                </a:lnTo>
                <a:lnTo>
                  <a:pt x="1633954" y="9616"/>
                </a:lnTo>
                <a:lnTo>
                  <a:pt x="1624429" y="19141"/>
                </a:lnTo>
                <a:lnTo>
                  <a:pt x="1649663" y="44377"/>
                </a:lnTo>
                <a:lnTo>
                  <a:pt x="1674898" y="19141"/>
                </a:lnTo>
                <a:lnTo>
                  <a:pt x="1665373" y="9616"/>
                </a:lnTo>
                <a:lnTo>
                  <a:pt x="1674989" y="0"/>
                </a:lnTo>
                <a:lnTo>
                  <a:pt x="1684514" y="9525"/>
                </a:lnTo>
                <a:lnTo>
                  <a:pt x="1694039" y="0"/>
                </a:lnTo>
                <a:lnTo>
                  <a:pt x="1703656" y="9616"/>
                </a:lnTo>
                <a:lnTo>
                  <a:pt x="1694130" y="19141"/>
                </a:lnTo>
                <a:lnTo>
                  <a:pt x="1709142" y="34153"/>
                </a:lnTo>
                <a:lnTo>
                  <a:pt x="1724153" y="19141"/>
                </a:lnTo>
                <a:lnTo>
                  <a:pt x="1714627" y="9616"/>
                </a:lnTo>
                <a:lnTo>
                  <a:pt x="1724244" y="0"/>
                </a:lnTo>
                <a:lnTo>
                  <a:pt x="1733769" y="9525"/>
                </a:lnTo>
                <a:lnTo>
                  <a:pt x="1743294" y="0"/>
                </a:lnTo>
                <a:lnTo>
                  <a:pt x="1752911" y="9616"/>
                </a:lnTo>
                <a:lnTo>
                  <a:pt x="1743385" y="19141"/>
                </a:lnTo>
                <a:lnTo>
                  <a:pt x="1768618" y="44375"/>
                </a:lnTo>
                <a:lnTo>
                  <a:pt x="1793852" y="19141"/>
                </a:lnTo>
                <a:lnTo>
                  <a:pt x="1784327" y="9616"/>
                </a:lnTo>
                <a:lnTo>
                  <a:pt x="1793943" y="0"/>
                </a:lnTo>
                <a:lnTo>
                  <a:pt x="1803468" y="9525"/>
                </a:lnTo>
                <a:lnTo>
                  <a:pt x="1812993" y="0"/>
                </a:lnTo>
                <a:lnTo>
                  <a:pt x="1822609" y="9616"/>
                </a:lnTo>
                <a:lnTo>
                  <a:pt x="1813084" y="19141"/>
                </a:lnTo>
                <a:lnTo>
                  <a:pt x="1828096" y="34153"/>
                </a:lnTo>
                <a:lnTo>
                  <a:pt x="1843107" y="19141"/>
                </a:lnTo>
                <a:lnTo>
                  <a:pt x="1833582" y="9616"/>
                </a:lnTo>
                <a:lnTo>
                  <a:pt x="1843198" y="0"/>
                </a:lnTo>
                <a:lnTo>
                  <a:pt x="1852723" y="9525"/>
                </a:lnTo>
                <a:lnTo>
                  <a:pt x="1862248" y="0"/>
                </a:lnTo>
                <a:lnTo>
                  <a:pt x="1871864" y="9616"/>
                </a:lnTo>
                <a:lnTo>
                  <a:pt x="1862339" y="19141"/>
                </a:lnTo>
                <a:lnTo>
                  <a:pt x="1887574" y="44376"/>
                </a:lnTo>
                <a:lnTo>
                  <a:pt x="1912808" y="19141"/>
                </a:lnTo>
                <a:lnTo>
                  <a:pt x="1903283" y="9616"/>
                </a:lnTo>
                <a:lnTo>
                  <a:pt x="1912899" y="0"/>
                </a:lnTo>
                <a:lnTo>
                  <a:pt x="1922425" y="9525"/>
                </a:lnTo>
                <a:lnTo>
                  <a:pt x="1931950" y="0"/>
                </a:lnTo>
                <a:lnTo>
                  <a:pt x="1941566" y="9616"/>
                </a:lnTo>
                <a:lnTo>
                  <a:pt x="1932040" y="19141"/>
                </a:lnTo>
                <a:lnTo>
                  <a:pt x="1947051" y="34153"/>
                </a:lnTo>
                <a:lnTo>
                  <a:pt x="1962063" y="19141"/>
                </a:lnTo>
                <a:lnTo>
                  <a:pt x="1952538" y="9616"/>
                </a:lnTo>
                <a:lnTo>
                  <a:pt x="1962154" y="0"/>
                </a:lnTo>
                <a:lnTo>
                  <a:pt x="1971679" y="9525"/>
                </a:lnTo>
                <a:lnTo>
                  <a:pt x="1981204" y="0"/>
                </a:lnTo>
                <a:lnTo>
                  <a:pt x="1990821" y="9616"/>
                </a:lnTo>
                <a:lnTo>
                  <a:pt x="1981295" y="19141"/>
                </a:lnTo>
                <a:lnTo>
                  <a:pt x="2006529" y="44375"/>
                </a:lnTo>
                <a:lnTo>
                  <a:pt x="2031762" y="19141"/>
                </a:lnTo>
                <a:lnTo>
                  <a:pt x="2022237" y="9616"/>
                </a:lnTo>
                <a:lnTo>
                  <a:pt x="2031853" y="0"/>
                </a:lnTo>
                <a:lnTo>
                  <a:pt x="2041378" y="9525"/>
                </a:lnTo>
                <a:lnTo>
                  <a:pt x="2050903" y="0"/>
                </a:lnTo>
                <a:lnTo>
                  <a:pt x="2060519" y="9616"/>
                </a:lnTo>
                <a:lnTo>
                  <a:pt x="2050994" y="19141"/>
                </a:lnTo>
                <a:lnTo>
                  <a:pt x="2066005" y="34153"/>
                </a:lnTo>
                <a:lnTo>
                  <a:pt x="2081016" y="19141"/>
                </a:lnTo>
                <a:lnTo>
                  <a:pt x="2071492" y="9616"/>
                </a:lnTo>
                <a:lnTo>
                  <a:pt x="2081108" y="0"/>
                </a:lnTo>
                <a:lnTo>
                  <a:pt x="2090633" y="9525"/>
                </a:lnTo>
                <a:lnTo>
                  <a:pt x="2100157" y="0"/>
                </a:lnTo>
                <a:lnTo>
                  <a:pt x="2109773" y="9616"/>
                </a:lnTo>
                <a:lnTo>
                  <a:pt x="2100248" y="19141"/>
                </a:lnTo>
                <a:lnTo>
                  <a:pt x="2125483" y="44376"/>
                </a:lnTo>
                <a:lnTo>
                  <a:pt x="2150716" y="19141"/>
                </a:lnTo>
                <a:lnTo>
                  <a:pt x="2141191" y="9616"/>
                </a:lnTo>
                <a:lnTo>
                  <a:pt x="2150807" y="0"/>
                </a:lnTo>
                <a:lnTo>
                  <a:pt x="2160332" y="9525"/>
                </a:lnTo>
                <a:lnTo>
                  <a:pt x="2169858" y="0"/>
                </a:lnTo>
                <a:lnTo>
                  <a:pt x="2179474" y="9616"/>
                </a:lnTo>
                <a:lnTo>
                  <a:pt x="2169949" y="19141"/>
                </a:lnTo>
                <a:lnTo>
                  <a:pt x="2184960" y="34153"/>
                </a:lnTo>
                <a:lnTo>
                  <a:pt x="2199971" y="19141"/>
                </a:lnTo>
                <a:lnTo>
                  <a:pt x="2190446" y="9616"/>
                </a:lnTo>
                <a:lnTo>
                  <a:pt x="2200062" y="0"/>
                </a:lnTo>
                <a:lnTo>
                  <a:pt x="2209587" y="9525"/>
                </a:lnTo>
                <a:lnTo>
                  <a:pt x="2219113" y="0"/>
                </a:lnTo>
                <a:lnTo>
                  <a:pt x="2228729" y="9616"/>
                </a:lnTo>
                <a:lnTo>
                  <a:pt x="2219204" y="19141"/>
                </a:lnTo>
                <a:lnTo>
                  <a:pt x="2244438" y="44375"/>
                </a:lnTo>
                <a:lnTo>
                  <a:pt x="2269671" y="19141"/>
                </a:lnTo>
                <a:lnTo>
                  <a:pt x="2260146" y="9616"/>
                </a:lnTo>
                <a:lnTo>
                  <a:pt x="2269763" y="0"/>
                </a:lnTo>
                <a:lnTo>
                  <a:pt x="2279288" y="9525"/>
                </a:lnTo>
                <a:lnTo>
                  <a:pt x="2288813" y="0"/>
                </a:lnTo>
                <a:lnTo>
                  <a:pt x="2298429" y="9616"/>
                </a:lnTo>
                <a:lnTo>
                  <a:pt x="2288904" y="19141"/>
                </a:lnTo>
                <a:lnTo>
                  <a:pt x="2303915" y="34153"/>
                </a:lnTo>
                <a:lnTo>
                  <a:pt x="2318926" y="19141"/>
                </a:lnTo>
                <a:lnTo>
                  <a:pt x="2309401" y="9616"/>
                </a:lnTo>
                <a:lnTo>
                  <a:pt x="2319018" y="0"/>
                </a:lnTo>
                <a:lnTo>
                  <a:pt x="2328543" y="9525"/>
                </a:lnTo>
                <a:lnTo>
                  <a:pt x="2338068" y="0"/>
                </a:lnTo>
                <a:lnTo>
                  <a:pt x="2347684" y="9616"/>
                </a:lnTo>
                <a:lnTo>
                  <a:pt x="2338159" y="19141"/>
                </a:lnTo>
                <a:lnTo>
                  <a:pt x="2363393" y="44375"/>
                </a:lnTo>
                <a:lnTo>
                  <a:pt x="2388627" y="19141"/>
                </a:lnTo>
                <a:lnTo>
                  <a:pt x="2379102" y="9616"/>
                </a:lnTo>
                <a:lnTo>
                  <a:pt x="2388718" y="0"/>
                </a:lnTo>
                <a:lnTo>
                  <a:pt x="2398243" y="9525"/>
                </a:lnTo>
                <a:lnTo>
                  <a:pt x="2407768" y="0"/>
                </a:lnTo>
                <a:lnTo>
                  <a:pt x="2417384" y="9616"/>
                </a:lnTo>
                <a:lnTo>
                  <a:pt x="2407859" y="19141"/>
                </a:lnTo>
                <a:lnTo>
                  <a:pt x="2422871" y="34153"/>
                </a:lnTo>
                <a:lnTo>
                  <a:pt x="2437882" y="19141"/>
                </a:lnTo>
                <a:lnTo>
                  <a:pt x="2428357" y="9616"/>
                </a:lnTo>
                <a:lnTo>
                  <a:pt x="2437973" y="0"/>
                </a:lnTo>
                <a:lnTo>
                  <a:pt x="2447498" y="9525"/>
                </a:lnTo>
                <a:lnTo>
                  <a:pt x="2457023" y="0"/>
                </a:lnTo>
                <a:lnTo>
                  <a:pt x="2466639" y="9616"/>
                </a:lnTo>
                <a:lnTo>
                  <a:pt x="2457114" y="19141"/>
                </a:lnTo>
                <a:lnTo>
                  <a:pt x="2482348" y="44375"/>
                </a:lnTo>
                <a:lnTo>
                  <a:pt x="2507582" y="19141"/>
                </a:lnTo>
                <a:lnTo>
                  <a:pt x="2498057" y="9616"/>
                </a:lnTo>
                <a:lnTo>
                  <a:pt x="2507673" y="0"/>
                </a:lnTo>
                <a:lnTo>
                  <a:pt x="2517198" y="9525"/>
                </a:lnTo>
                <a:lnTo>
                  <a:pt x="2526723" y="0"/>
                </a:lnTo>
                <a:lnTo>
                  <a:pt x="2536339" y="9616"/>
                </a:lnTo>
                <a:lnTo>
                  <a:pt x="2526815" y="19141"/>
                </a:lnTo>
                <a:lnTo>
                  <a:pt x="2541826" y="34153"/>
                </a:lnTo>
                <a:lnTo>
                  <a:pt x="2556837" y="19141"/>
                </a:lnTo>
                <a:lnTo>
                  <a:pt x="2547312" y="9616"/>
                </a:lnTo>
                <a:lnTo>
                  <a:pt x="2556928" y="0"/>
                </a:lnTo>
                <a:lnTo>
                  <a:pt x="2566453" y="9525"/>
                </a:lnTo>
                <a:lnTo>
                  <a:pt x="2575978" y="0"/>
                </a:lnTo>
                <a:lnTo>
                  <a:pt x="2585595" y="9616"/>
                </a:lnTo>
                <a:lnTo>
                  <a:pt x="2576069" y="19141"/>
                </a:lnTo>
                <a:lnTo>
                  <a:pt x="2601303" y="44375"/>
                </a:lnTo>
                <a:lnTo>
                  <a:pt x="2626537" y="19141"/>
                </a:lnTo>
                <a:lnTo>
                  <a:pt x="2617012" y="9616"/>
                </a:lnTo>
                <a:lnTo>
                  <a:pt x="2626628" y="0"/>
                </a:lnTo>
                <a:lnTo>
                  <a:pt x="2636154" y="9525"/>
                </a:lnTo>
                <a:lnTo>
                  <a:pt x="2645679" y="0"/>
                </a:lnTo>
                <a:lnTo>
                  <a:pt x="2655295" y="9616"/>
                </a:lnTo>
                <a:lnTo>
                  <a:pt x="2645770" y="19141"/>
                </a:lnTo>
                <a:lnTo>
                  <a:pt x="2660781" y="34153"/>
                </a:lnTo>
                <a:lnTo>
                  <a:pt x="2675792" y="19141"/>
                </a:lnTo>
                <a:lnTo>
                  <a:pt x="2666267" y="9616"/>
                </a:lnTo>
                <a:lnTo>
                  <a:pt x="2675883" y="0"/>
                </a:lnTo>
                <a:lnTo>
                  <a:pt x="2685408" y="9525"/>
                </a:lnTo>
                <a:lnTo>
                  <a:pt x="2694934" y="0"/>
                </a:lnTo>
                <a:lnTo>
                  <a:pt x="2704550" y="9616"/>
                </a:lnTo>
                <a:lnTo>
                  <a:pt x="2695025" y="19141"/>
                </a:lnTo>
                <a:lnTo>
                  <a:pt x="2720258" y="44375"/>
                </a:lnTo>
                <a:lnTo>
                  <a:pt x="2745493" y="19141"/>
                </a:lnTo>
                <a:lnTo>
                  <a:pt x="2735967" y="9616"/>
                </a:lnTo>
                <a:lnTo>
                  <a:pt x="2745584" y="0"/>
                </a:lnTo>
                <a:lnTo>
                  <a:pt x="2755109" y="9525"/>
                </a:lnTo>
                <a:lnTo>
                  <a:pt x="2764634" y="0"/>
                </a:lnTo>
                <a:lnTo>
                  <a:pt x="2774250" y="9616"/>
                </a:lnTo>
                <a:lnTo>
                  <a:pt x="2764725" y="19141"/>
                </a:lnTo>
                <a:lnTo>
                  <a:pt x="2779736" y="34153"/>
                </a:lnTo>
                <a:lnTo>
                  <a:pt x="2794747" y="19141"/>
                </a:lnTo>
                <a:lnTo>
                  <a:pt x="2785222" y="9616"/>
                </a:lnTo>
                <a:lnTo>
                  <a:pt x="2794838" y="0"/>
                </a:lnTo>
                <a:lnTo>
                  <a:pt x="2804364" y="9525"/>
                </a:lnTo>
                <a:lnTo>
                  <a:pt x="2813889" y="0"/>
                </a:lnTo>
                <a:lnTo>
                  <a:pt x="2823505" y="9616"/>
                </a:lnTo>
                <a:lnTo>
                  <a:pt x="2813980" y="19141"/>
                </a:lnTo>
                <a:lnTo>
                  <a:pt x="2839214" y="44375"/>
                </a:lnTo>
                <a:lnTo>
                  <a:pt x="2864448" y="19141"/>
                </a:lnTo>
                <a:lnTo>
                  <a:pt x="2854923" y="9616"/>
                </a:lnTo>
                <a:lnTo>
                  <a:pt x="2864539" y="0"/>
                </a:lnTo>
                <a:lnTo>
                  <a:pt x="2874064" y="9525"/>
                </a:lnTo>
                <a:lnTo>
                  <a:pt x="2883589" y="0"/>
                </a:lnTo>
                <a:lnTo>
                  <a:pt x="2893205" y="9616"/>
                </a:lnTo>
                <a:lnTo>
                  <a:pt x="2883680" y="19141"/>
                </a:lnTo>
                <a:lnTo>
                  <a:pt x="2898691" y="34153"/>
                </a:lnTo>
                <a:lnTo>
                  <a:pt x="2913703" y="19141"/>
                </a:lnTo>
                <a:lnTo>
                  <a:pt x="2904177" y="9616"/>
                </a:lnTo>
                <a:lnTo>
                  <a:pt x="2913793" y="0"/>
                </a:lnTo>
                <a:lnTo>
                  <a:pt x="2923319" y="9525"/>
                </a:lnTo>
                <a:lnTo>
                  <a:pt x="2932844" y="0"/>
                </a:lnTo>
                <a:lnTo>
                  <a:pt x="2942460" y="9616"/>
                </a:lnTo>
                <a:lnTo>
                  <a:pt x="2932935" y="19141"/>
                </a:lnTo>
                <a:lnTo>
                  <a:pt x="2958169" y="44375"/>
                </a:lnTo>
                <a:lnTo>
                  <a:pt x="2983403" y="19141"/>
                </a:lnTo>
                <a:lnTo>
                  <a:pt x="2973878" y="9616"/>
                </a:lnTo>
                <a:lnTo>
                  <a:pt x="2983494" y="0"/>
                </a:lnTo>
                <a:lnTo>
                  <a:pt x="2993019" y="9525"/>
                </a:lnTo>
                <a:lnTo>
                  <a:pt x="3002544" y="0"/>
                </a:lnTo>
                <a:lnTo>
                  <a:pt x="3012161" y="9616"/>
                </a:lnTo>
                <a:lnTo>
                  <a:pt x="3002635" y="19141"/>
                </a:lnTo>
                <a:lnTo>
                  <a:pt x="3017647" y="34153"/>
                </a:lnTo>
                <a:lnTo>
                  <a:pt x="3032658" y="19141"/>
                </a:lnTo>
                <a:lnTo>
                  <a:pt x="3023132" y="9616"/>
                </a:lnTo>
                <a:lnTo>
                  <a:pt x="3032749" y="0"/>
                </a:lnTo>
                <a:lnTo>
                  <a:pt x="3042274" y="9525"/>
                </a:lnTo>
                <a:lnTo>
                  <a:pt x="3051799" y="0"/>
                </a:lnTo>
                <a:lnTo>
                  <a:pt x="3061415" y="9616"/>
                </a:lnTo>
                <a:lnTo>
                  <a:pt x="3051890" y="19141"/>
                </a:lnTo>
                <a:lnTo>
                  <a:pt x="3077124" y="44375"/>
                </a:lnTo>
                <a:lnTo>
                  <a:pt x="3102358" y="19141"/>
                </a:lnTo>
                <a:lnTo>
                  <a:pt x="3092833" y="9616"/>
                </a:lnTo>
                <a:lnTo>
                  <a:pt x="3102449" y="0"/>
                </a:lnTo>
                <a:lnTo>
                  <a:pt x="3111974" y="9525"/>
                </a:lnTo>
                <a:lnTo>
                  <a:pt x="3121500" y="0"/>
                </a:lnTo>
                <a:lnTo>
                  <a:pt x="3131116" y="9616"/>
                </a:lnTo>
                <a:lnTo>
                  <a:pt x="3121591" y="19141"/>
                </a:lnTo>
                <a:lnTo>
                  <a:pt x="3136602" y="34153"/>
                </a:lnTo>
                <a:lnTo>
                  <a:pt x="3151613" y="19141"/>
                </a:lnTo>
                <a:lnTo>
                  <a:pt x="3142088" y="9616"/>
                </a:lnTo>
                <a:lnTo>
                  <a:pt x="3151704" y="0"/>
                </a:lnTo>
                <a:lnTo>
                  <a:pt x="3161229" y="9525"/>
                </a:lnTo>
                <a:lnTo>
                  <a:pt x="3170754" y="0"/>
                </a:lnTo>
                <a:lnTo>
                  <a:pt x="3180370" y="9616"/>
                </a:lnTo>
                <a:lnTo>
                  <a:pt x="3170845" y="19141"/>
                </a:lnTo>
                <a:lnTo>
                  <a:pt x="3196079" y="44375"/>
                </a:lnTo>
                <a:lnTo>
                  <a:pt x="3221313" y="19141"/>
                </a:lnTo>
                <a:lnTo>
                  <a:pt x="3211788" y="9616"/>
                </a:lnTo>
                <a:lnTo>
                  <a:pt x="3221404" y="0"/>
                </a:lnTo>
                <a:lnTo>
                  <a:pt x="3230930" y="9525"/>
                </a:lnTo>
                <a:lnTo>
                  <a:pt x="3240455" y="0"/>
                </a:lnTo>
                <a:lnTo>
                  <a:pt x="3250071" y="9616"/>
                </a:lnTo>
                <a:lnTo>
                  <a:pt x="3240546" y="19141"/>
                </a:lnTo>
                <a:lnTo>
                  <a:pt x="3255557" y="34153"/>
                </a:lnTo>
                <a:lnTo>
                  <a:pt x="3270568" y="19141"/>
                </a:lnTo>
                <a:lnTo>
                  <a:pt x="3261043" y="9616"/>
                </a:lnTo>
                <a:lnTo>
                  <a:pt x="3270659" y="0"/>
                </a:lnTo>
                <a:lnTo>
                  <a:pt x="3280184" y="9525"/>
                </a:lnTo>
                <a:lnTo>
                  <a:pt x="3289709" y="0"/>
                </a:lnTo>
                <a:lnTo>
                  <a:pt x="3299326" y="9616"/>
                </a:lnTo>
                <a:lnTo>
                  <a:pt x="3289800" y="19141"/>
                </a:lnTo>
                <a:lnTo>
                  <a:pt x="3315035" y="44375"/>
                </a:lnTo>
                <a:lnTo>
                  <a:pt x="3340268" y="19141"/>
                </a:lnTo>
                <a:lnTo>
                  <a:pt x="3330743" y="9616"/>
                </a:lnTo>
                <a:lnTo>
                  <a:pt x="3340359" y="0"/>
                </a:lnTo>
                <a:lnTo>
                  <a:pt x="3349885" y="9525"/>
                </a:lnTo>
                <a:lnTo>
                  <a:pt x="3359410" y="0"/>
                </a:lnTo>
                <a:lnTo>
                  <a:pt x="3369026" y="9616"/>
                </a:lnTo>
                <a:lnTo>
                  <a:pt x="3359501" y="19141"/>
                </a:lnTo>
                <a:lnTo>
                  <a:pt x="3374512" y="34153"/>
                </a:lnTo>
                <a:lnTo>
                  <a:pt x="3389523" y="19141"/>
                </a:lnTo>
                <a:lnTo>
                  <a:pt x="3379998" y="9616"/>
                </a:lnTo>
                <a:lnTo>
                  <a:pt x="3389614" y="0"/>
                </a:lnTo>
                <a:lnTo>
                  <a:pt x="3399139" y="9525"/>
                </a:lnTo>
                <a:lnTo>
                  <a:pt x="3408665" y="0"/>
                </a:lnTo>
                <a:lnTo>
                  <a:pt x="3418281" y="9616"/>
                </a:lnTo>
                <a:lnTo>
                  <a:pt x="3408756" y="19141"/>
                </a:lnTo>
                <a:lnTo>
                  <a:pt x="3433990" y="44375"/>
                </a:lnTo>
                <a:lnTo>
                  <a:pt x="3459224" y="19141"/>
                </a:lnTo>
                <a:lnTo>
                  <a:pt x="3449698" y="9616"/>
                </a:lnTo>
                <a:lnTo>
                  <a:pt x="3459315" y="0"/>
                </a:lnTo>
                <a:lnTo>
                  <a:pt x="3468840" y="9525"/>
                </a:lnTo>
                <a:lnTo>
                  <a:pt x="3478365" y="0"/>
                </a:lnTo>
                <a:lnTo>
                  <a:pt x="3487981" y="9616"/>
                </a:lnTo>
                <a:lnTo>
                  <a:pt x="3478456" y="19141"/>
                </a:lnTo>
                <a:lnTo>
                  <a:pt x="3493467" y="34153"/>
                </a:lnTo>
                <a:lnTo>
                  <a:pt x="3508479" y="19141"/>
                </a:lnTo>
                <a:lnTo>
                  <a:pt x="3498954" y="9616"/>
                </a:lnTo>
                <a:lnTo>
                  <a:pt x="3508570" y="0"/>
                </a:lnTo>
                <a:lnTo>
                  <a:pt x="3518095" y="9525"/>
                </a:lnTo>
                <a:lnTo>
                  <a:pt x="3527620" y="0"/>
                </a:lnTo>
                <a:lnTo>
                  <a:pt x="3537236" y="9616"/>
                </a:lnTo>
                <a:lnTo>
                  <a:pt x="3527711" y="19141"/>
                </a:lnTo>
                <a:lnTo>
                  <a:pt x="3552945" y="44375"/>
                </a:lnTo>
                <a:lnTo>
                  <a:pt x="3578179" y="19141"/>
                </a:lnTo>
                <a:lnTo>
                  <a:pt x="3568654" y="9616"/>
                </a:lnTo>
                <a:lnTo>
                  <a:pt x="3578270" y="0"/>
                </a:lnTo>
                <a:lnTo>
                  <a:pt x="3587795" y="9525"/>
                </a:lnTo>
                <a:lnTo>
                  <a:pt x="3597320" y="0"/>
                </a:lnTo>
                <a:lnTo>
                  <a:pt x="3606936" y="9616"/>
                </a:lnTo>
                <a:lnTo>
                  <a:pt x="3597411" y="19141"/>
                </a:lnTo>
                <a:lnTo>
                  <a:pt x="3612423" y="34153"/>
                </a:lnTo>
                <a:lnTo>
                  <a:pt x="3627434" y="19141"/>
                </a:lnTo>
                <a:lnTo>
                  <a:pt x="3617909" y="9616"/>
                </a:lnTo>
                <a:lnTo>
                  <a:pt x="3627525" y="0"/>
                </a:lnTo>
                <a:lnTo>
                  <a:pt x="3637050" y="9525"/>
                </a:lnTo>
                <a:lnTo>
                  <a:pt x="3646575" y="0"/>
                </a:lnTo>
                <a:lnTo>
                  <a:pt x="3656191" y="9616"/>
                </a:lnTo>
                <a:lnTo>
                  <a:pt x="3646666" y="19141"/>
                </a:lnTo>
                <a:lnTo>
                  <a:pt x="3671900" y="44375"/>
                </a:lnTo>
                <a:lnTo>
                  <a:pt x="3697134" y="19141"/>
                </a:lnTo>
                <a:lnTo>
                  <a:pt x="3687609" y="9616"/>
                </a:lnTo>
                <a:lnTo>
                  <a:pt x="3697225" y="0"/>
                </a:lnTo>
                <a:lnTo>
                  <a:pt x="3706750" y="9525"/>
                </a:lnTo>
                <a:lnTo>
                  <a:pt x="3716275" y="0"/>
                </a:lnTo>
                <a:lnTo>
                  <a:pt x="3725892" y="9616"/>
                </a:lnTo>
                <a:lnTo>
                  <a:pt x="3716367" y="19141"/>
                </a:lnTo>
                <a:lnTo>
                  <a:pt x="3731378" y="34153"/>
                </a:lnTo>
                <a:lnTo>
                  <a:pt x="3746389" y="19141"/>
                </a:lnTo>
                <a:lnTo>
                  <a:pt x="3736864" y="9616"/>
                </a:lnTo>
                <a:lnTo>
                  <a:pt x="3746480" y="0"/>
                </a:lnTo>
                <a:lnTo>
                  <a:pt x="3756005" y="9525"/>
                </a:lnTo>
                <a:lnTo>
                  <a:pt x="3765531" y="0"/>
                </a:lnTo>
                <a:lnTo>
                  <a:pt x="3775147" y="9616"/>
                </a:lnTo>
                <a:lnTo>
                  <a:pt x="3765622" y="19141"/>
                </a:lnTo>
                <a:lnTo>
                  <a:pt x="3790855" y="44375"/>
                </a:lnTo>
                <a:lnTo>
                  <a:pt x="3816089" y="19141"/>
                </a:lnTo>
                <a:lnTo>
                  <a:pt x="3806564" y="9616"/>
                </a:lnTo>
                <a:lnTo>
                  <a:pt x="3816181" y="0"/>
                </a:lnTo>
                <a:lnTo>
                  <a:pt x="3825706" y="9525"/>
                </a:lnTo>
                <a:lnTo>
                  <a:pt x="3835231" y="0"/>
                </a:lnTo>
                <a:lnTo>
                  <a:pt x="3844847" y="9616"/>
                </a:lnTo>
                <a:lnTo>
                  <a:pt x="3835322" y="19141"/>
                </a:lnTo>
                <a:lnTo>
                  <a:pt x="3850333" y="34153"/>
                </a:lnTo>
                <a:lnTo>
                  <a:pt x="3865344" y="19141"/>
                </a:lnTo>
                <a:lnTo>
                  <a:pt x="3855819" y="9616"/>
                </a:lnTo>
                <a:lnTo>
                  <a:pt x="3865435" y="0"/>
                </a:lnTo>
                <a:lnTo>
                  <a:pt x="3874961" y="9525"/>
                </a:lnTo>
                <a:lnTo>
                  <a:pt x="3884486" y="0"/>
                </a:lnTo>
                <a:lnTo>
                  <a:pt x="3894102" y="9616"/>
                </a:lnTo>
                <a:lnTo>
                  <a:pt x="3884577" y="19141"/>
                </a:lnTo>
                <a:lnTo>
                  <a:pt x="3909810" y="44375"/>
                </a:lnTo>
                <a:lnTo>
                  <a:pt x="3935045" y="19141"/>
                </a:lnTo>
                <a:lnTo>
                  <a:pt x="3925520" y="9616"/>
                </a:lnTo>
                <a:lnTo>
                  <a:pt x="3935136" y="0"/>
                </a:lnTo>
                <a:lnTo>
                  <a:pt x="3944661" y="9525"/>
                </a:lnTo>
                <a:lnTo>
                  <a:pt x="3954186" y="0"/>
                </a:lnTo>
                <a:lnTo>
                  <a:pt x="3963802" y="9616"/>
                </a:lnTo>
                <a:lnTo>
                  <a:pt x="3954277" y="19141"/>
                </a:lnTo>
                <a:lnTo>
                  <a:pt x="3969288" y="34153"/>
                </a:lnTo>
                <a:lnTo>
                  <a:pt x="3984300" y="19141"/>
                </a:lnTo>
                <a:lnTo>
                  <a:pt x="3974774" y="9616"/>
                </a:lnTo>
                <a:lnTo>
                  <a:pt x="3984391" y="0"/>
                </a:lnTo>
                <a:lnTo>
                  <a:pt x="3993916" y="9525"/>
                </a:lnTo>
                <a:lnTo>
                  <a:pt x="4003441" y="0"/>
                </a:lnTo>
                <a:lnTo>
                  <a:pt x="4013057" y="9616"/>
                </a:lnTo>
                <a:lnTo>
                  <a:pt x="4003532" y="19141"/>
                </a:lnTo>
                <a:lnTo>
                  <a:pt x="4028766" y="44375"/>
                </a:lnTo>
                <a:lnTo>
                  <a:pt x="4054000" y="19141"/>
                </a:lnTo>
                <a:lnTo>
                  <a:pt x="4044474" y="9616"/>
                </a:lnTo>
                <a:lnTo>
                  <a:pt x="4054091" y="0"/>
                </a:lnTo>
                <a:lnTo>
                  <a:pt x="4063616" y="9525"/>
                </a:lnTo>
                <a:lnTo>
                  <a:pt x="4073141" y="0"/>
                </a:lnTo>
                <a:lnTo>
                  <a:pt x="4082757" y="9616"/>
                </a:lnTo>
                <a:lnTo>
                  <a:pt x="4073232" y="19141"/>
                </a:lnTo>
                <a:lnTo>
                  <a:pt x="4088243" y="34153"/>
                </a:lnTo>
                <a:lnTo>
                  <a:pt x="4103254" y="19141"/>
                </a:lnTo>
                <a:lnTo>
                  <a:pt x="4093729" y="9616"/>
                </a:lnTo>
                <a:lnTo>
                  <a:pt x="4103346" y="0"/>
                </a:lnTo>
                <a:lnTo>
                  <a:pt x="4112871" y="9525"/>
                </a:lnTo>
                <a:lnTo>
                  <a:pt x="4122396" y="0"/>
                </a:lnTo>
                <a:lnTo>
                  <a:pt x="4132012" y="9616"/>
                </a:lnTo>
                <a:lnTo>
                  <a:pt x="4122487" y="19141"/>
                </a:lnTo>
                <a:lnTo>
                  <a:pt x="4147721" y="44375"/>
                </a:lnTo>
                <a:lnTo>
                  <a:pt x="4172955" y="19141"/>
                </a:lnTo>
                <a:lnTo>
                  <a:pt x="4163430" y="9616"/>
                </a:lnTo>
                <a:lnTo>
                  <a:pt x="4173046" y="0"/>
                </a:lnTo>
                <a:lnTo>
                  <a:pt x="4182571" y="9525"/>
                </a:lnTo>
                <a:lnTo>
                  <a:pt x="4192096" y="0"/>
                </a:lnTo>
                <a:lnTo>
                  <a:pt x="4201712" y="9616"/>
                </a:lnTo>
                <a:lnTo>
                  <a:pt x="4192187" y="19141"/>
                </a:lnTo>
                <a:lnTo>
                  <a:pt x="4207198" y="34153"/>
                </a:lnTo>
                <a:lnTo>
                  <a:pt x="4222210" y="19141"/>
                </a:lnTo>
                <a:lnTo>
                  <a:pt x="4212684" y="9616"/>
                </a:lnTo>
                <a:lnTo>
                  <a:pt x="4222301" y="0"/>
                </a:lnTo>
                <a:lnTo>
                  <a:pt x="4231826" y="9525"/>
                </a:lnTo>
                <a:lnTo>
                  <a:pt x="4241351" y="0"/>
                </a:lnTo>
                <a:lnTo>
                  <a:pt x="4250967" y="9616"/>
                </a:lnTo>
                <a:lnTo>
                  <a:pt x="4241442" y="19141"/>
                </a:lnTo>
                <a:lnTo>
                  <a:pt x="4266676" y="44375"/>
                </a:lnTo>
                <a:lnTo>
                  <a:pt x="4291910" y="19141"/>
                </a:lnTo>
                <a:lnTo>
                  <a:pt x="4282385" y="9616"/>
                </a:lnTo>
                <a:lnTo>
                  <a:pt x="4292001" y="0"/>
                </a:lnTo>
                <a:lnTo>
                  <a:pt x="4301526" y="9525"/>
                </a:lnTo>
                <a:lnTo>
                  <a:pt x="4311051" y="0"/>
                </a:lnTo>
                <a:lnTo>
                  <a:pt x="4320668" y="9616"/>
                </a:lnTo>
                <a:lnTo>
                  <a:pt x="4311142" y="19141"/>
                </a:lnTo>
                <a:lnTo>
                  <a:pt x="4326154" y="34153"/>
                </a:lnTo>
                <a:lnTo>
                  <a:pt x="4341165" y="19141"/>
                </a:lnTo>
                <a:lnTo>
                  <a:pt x="4331640" y="9616"/>
                </a:lnTo>
                <a:lnTo>
                  <a:pt x="4341256" y="0"/>
                </a:lnTo>
                <a:lnTo>
                  <a:pt x="4350781" y="9525"/>
                </a:lnTo>
                <a:lnTo>
                  <a:pt x="4360306" y="0"/>
                </a:lnTo>
                <a:lnTo>
                  <a:pt x="4369922" y="9616"/>
                </a:lnTo>
                <a:lnTo>
                  <a:pt x="4360397" y="19141"/>
                </a:lnTo>
                <a:lnTo>
                  <a:pt x="4385631" y="44375"/>
                </a:lnTo>
                <a:lnTo>
                  <a:pt x="4410865" y="19141"/>
                </a:lnTo>
                <a:lnTo>
                  <a:pt x="4401340" y="9616"/>
                </a:lnTo>
                <a:lnTo>
                  <a:pt x="4410956" y="0"/>
                </a:lnTo>
                <a:lnTo>
                  <a:pt x="4420481" y="9525"/>
                </a:lnTo>
                <a:lnTo>
                  <a:pt x="4430007" y="0"/>
                </a:lnTo>
                <a:lnTo>
                  <a:pt x="4439623" y="9616"/>
                </a:lnTo>
                <a:lnTo>
                  <a:pt x="4430098" y="19141"/>
                </a:lnTo>
                <a:lnTo>
                  <a:pt x="4445109" y="34153"/>
                </a:lnTo>
                <a:lnTo>
                  <a:pt x="4460120" y="19141"/>
                </a:lnTo>
                <a:lnTo>
                  <a:pt x="4450595" y="9616"/>
                </a:lnTo>
                <a:lnTo>
                  <a:pt x="4460211" y="0"/>
                </a:lnTo>
                <a:lnTo>
                  <a:pt x="4469736" y="9525"/>
                </a:lnTo>
                <a:lnTo>
                  <a:pt x="4479261" y="0"/>
                </a:lnTo>
                <a:lnTo>
                  <a:pt x="4488878" y="9616"/>
                </a:lnTo>
                <a:lnTo>
                  <a:pt x="4479352" y="19141"/>
                </a:lnTo>
                <a:lnTo>
                  <a:pt x="4504586" y="44375"/>
                </a:lnTo>
                <a:lnTo>
                  <a:pt x="4529820" y="19141"/>
                </a:lnTo>
                <a:lnTo>
                  <a:pt x="4520295" y="9616"/>
                </a:lnTo>
                <a:lnTo>
                  <a:pt x="4529911" y="0"/>
                </a:lnTo>
                <a:lnTo>
                  <a:pt x="4539437" y="9525"/>
                </a:lnTo>
                <a:lnTo>
                  <a:pt x="4548962" y="0"/>
                </a:lnTo>
                <a:lnTo>
                  <a:pt x="4558578" y="9616"/>
                </a:lnTo>
                <a:lnTo>
                  <a:pt x="4549053" y="19141"/>
                </a:lnTo>
                <a:lnTo>
                  <a:pt x="4564064" y="34153"/>
                </a:lnTo>
                <a:lnTo>
                  <a:pt x="4579075" y="19141"/>
                </a:lnTo>
                <a:lnTo>
                  <a:pt x="4569550" y="9616"/>
                </a:lnTo>
                <a:lnTo>
                  <a:pt x="4579166" y="0"/>
                </a:lnTo>
                <a:lnTo>
                  <a:pt x="4588691" y="9525"/>
                </a:lnTo>
                <a:lnTo>
                  <a:pt x="4598217" y="0"/>
                </a:lnTo>
                <a:lnTo>
                  <a:pt x="4607833" y="9616"/>
                </a:lnTo>
                <a:lnTo>
                  <a:pt x="4598308" y="19141"/>
                </a:lnTo>
                <a:lnTo>
                  <a:pt x="4623542" y="44375"/>
                </a:lnTo>
                <a:lnTo>
                  <a:pt x="4648773" y="19145"/>
                </a:lnTo>
                <a:lnTo>
                  <a:pt x="4639245" y="9616"/>
                </a:lnTo>
                <a:lnTo>
                  <a:pt x="4648861" y="0"/>
                </a:lnTo>
                <a:lnTo>
                  <a:pt x="4658389" y="9528"/>
                </a:lnTo>
                <a:lnTo>
                  <a:pt x="4667917" y="0"/>
                </a:lnTo>
                <a:lnTo>
                  <a:pt x="4677533" y="9616"/>
                </a:lnTo>
                <a:lnTo>
                  <a:pt x="4668005" y="19145"/>
                </a:lnTo>
                <a:lnTo>
                  <a:pt x="4683017" y="34156"/>
                </a:lnTo>
                <a:lnTo>
                  <a:pt x="4698028" y="19145"/>
                </a:lnTo>
                <a:lnTo>
                  <a:pt x="4688500" y="9616"/>
                </a:lnTo>
                <a:lnTo>
                  <a:pt x="4698116" y="0"/>
                </a:lnTo>
                <a:lnTo>
                  <a:pt x="4707644" y="9528"/>
                </a:lnTo>
                <a:lnTo>
                  <a:pt x="4717172" y="0"/>
                </a:lnTo>
                <a:lnTo>
                  <a:pt x="4726788" y="9616"/>
                </a:lnTo>
                <a:lnTo>
                  <a:pt x="4717260" y="19145"/>
                </a:lnTo>
                <a:lnTo>
                  <a:pt x="4742494" y="44379"/>
                </a:lnTo>
                <a:lnTo>
                  <a:pt x="4761882" y="24992"/>
                </a:lnTo>
                <a:lnTo>
                  <a:pt x="4746506" y="9616"/>
                </a:lnTo>
                <a:lnTo>
                  <a:pt x="4756122" y="0"/>
                </a:lnTo>
                <a:lnTo>
                  <a:pt x="4771498" y="15375"/>
                </a:lnTo>
                <a:lnTo>
                  <a:pt x="4786873" y="0"/>
                </a:lnTo>
                <a:lnTo>
                  <a:pt x="4796125" y="9253"/>
                </a:lnTo>
                <a:lnTo>
                  <a:pt x="4805377" y="0"/>
                </a:lnTo>
                <a:lnTo>
                  <a:pt x="4820753" y="15375"/>
                </a:lnTo>
                <a:lnTo>
                  <a:pt x="4836128" y="0"/>
                </a:lnTo>
                <a:lnTo>
                  <a:pt x="4845744" y="9616"/>
                </a:lnTo>
                <a:lnTo>
                  <a:pt x="4830369" y="24991"/>
                </a:lnTo>
                <a:lnTo>
                  <a:pt x="4855600" y="50223"/>
                </a:lnTo>
                <a:lnTo>
                  <a:pt x="4880834" y="24989"/>
                </a:lnTo>
                <a:lnTo>
                  <a:pt x="4865461" y="9616"/>
                </a:lnTo>
                <a:lnTo>
                  <a:pt x="4875078" y="0"/>
                </a:lnTo>
                <a:lnTo>
                  <a:pt x="4890450" y="15372"/>
                </a:lnTo>
                <a:lnTo>
                  <a:pt x="4905822" y="0"/>
                </a:lnTo>
                <a:lnTo>
                  <a:pt x="4915077" y="9255"/>
                </a:lnTo>
                <a:lnTo>
                  <a:pt x="4924332" y="0"/>
                </a:lnTo>
                <a:lnTo>
                  <a:pt x="4939705" y="15373"/>
                </a:lnTo>
                <a:lnTo>
                  <a:pt x="4955077" y="0"/>
                </a:lnTo>
                <a:lnTo>
                  <a:pt x="4964693" y="9616"/>
                </a:lnTo>
                <a:lnTo>
                  <a:pt x="4949321" y="24989"/>
                </a:lnTo>
                <a:lnTo>
                  <a:pt x="4968708" y="44375"/>
                </a:lnTo>
                <a:lnTo>
                  <a:pt x="4993942" y="19141"/>
                </a:lnTo>
                <a:lnTo>
                  <a:pt x="4984417" y="9616"/>
                </a:lnTo>
                <a:lnTo>
                  <a:pt x="4994033" y="0"/>
                </a:lnTo>
                <a:lnTo>
                  <a:pt x="5003558" y="9525"/>
                </a:lnTo>
                <a:lnTo>
                  <a:pt x="5013083" y="0"/>
                </a:lnTo>
                <a:lnTo>
                  <a:pt x="5022699" y="9616"/>
                </a:lnTo>
                <a:lnTo>
                  <a:pt x="5013174" y="19141"/>
                </a:lnTo>
                <a:lnTo>
                  <a:pt x="5028185" y="34153"/>
                </a:lnTo>
                <a:lnTo>
                  <a:pt x="5043197" y="19141"/>
                </a:lnTo>
                <a:lnTo>
                  <a:pt x="5033671" y="9616"/>
                </a:lnTo>
                <a:lnTo>
                  <a:pt x="5043288" y="0"/>
                </a:lnTo>
                <a:lnTo>
                  <a:pt x="5052813" y="9525"/>
                </a:lnTo>
                <a:lnTo>
                  <a:pt x="5062338" y="0"/>
                </a:lnTo>
                <a:lnTo>
                  <a:pt x="5071954" y="9616"/>
                </a:lnTo>
                <a:lnTo>
                  <a:pt x="5062429" y="19141"/>
                </a:lnTo>
                <a:lnTo>
                  <a:pt x="5087663" y="44375"/>
                </a:lnTo>
                <a:lnTo>
                  <a:pt x="5112897" y="19141"/>
                </a:lnTo>
                <a:lnTo>
                  <a:pt x="5103371" y="9616"/>
                </a:lnTo>
                <a:lnTo>
                  <a:pt x="5112988" y="0"/>
                </a:lnTo>
                <a:lnTo>
                  <a:pt x="5122513" y="9525"/>
                </a:lnTo>
                <a:lnTo>
                  <a:pt x="5132038" y="0"/>
                </a:lnTo>
                <a:lnTo>
                  <a:pt x="5141655" y="9616"/>
                </a:lnTo>
                <a:lnTo>
                  <a:pt x="5132129" y="19141"/>
                </a:lnTo>
                <a:lnTo>
                  <a:pt x="5147141" y="34153"/>
                </a:lnTo>
                <a:lnTo>
                  <a:pt x="5162151" y="19141"/>
                </a:lnTo>
                <a:lnTo>
                  <a:pt x="5152626" y="9616"/>
                </a:lnTo>
                <a:lnTo>
                  <a:pt x="5162243" y="0"/>
                </a:lnTo>
                <a:lnTo>
                  <a:pt x="5171768" y="9525"/>
                </a:lnTo>
                <a:lnTo>
                  <a:pt x="5181293" y="0"/>
                </a:lnTo>
                <a:lnTo>
                  <a:pt x="5190909" y="9616"/>
                </a:lnTo>
                <a:lnTo>
                  <a:pt x="5181384" y="19141"/>
                </a:lnTo>
                <a:lnTo>
                  <a:pt x="5206618" y="44375"/>
                </a:lnTo>
                <a:lnTo>
                  <a:pt x="5231852" y="19141"/>
                </a:lnTo>
                <a:lnTo>
                  <a:pt x="5222327" y="9616"/>
                </a:lnTo>
                <a:lnTo>
                  <a:pt x="5231943" y="0"/>
                </a:lnTo>
                <a:lnTo>
                  <a:pt x="5241468" y="9525"/>
                </a:lnTo>
                <a:lnTo>
                  <a:pt x="5250994" y="0"/>
                </a:lnTo>
                <a:lnTo>
                  <a:pt x="5260610" y="9616"/>
                </a:lnTo>
                <a:lnTo>
                  <a:pt x="5251084" y="19141"/>
                </a:lnTo>
                <a:lnTo>
                  <a:pt x="5266096" y="34153"/>
                </a:lnTo>
                <a:lnTo>
                  <a:pt x="5281107" y="19141"/>
                </a:lnTo>
                <a:lnTo>
                  <a:pt x="5271581" y="9616"/>
                </a:lnTo>
                <a:lnTo>
                  <a:pt x="5281198" y="0"/>
                </a:lnTo>
                <a:lnTo>
                  <a:pt x="5290723" y="9525"/>
                </a:lnTo>
                <a:lnTo>
                  <a:pt x="5300248" y="0"/>
                </a:lnTo>
                <a:lnTo>
                  <a:pt x="5309865" y="9616"/>
                </a:lnTo>
                <a:lnTo>
                  <a:pt x="5300339" y="19141"/>
                </a:lnTo>
                <a:lnTo>
                  <a:pt x="5325573" y="44375"/>
                </a:lnTo>
                <a:lnTo>
                  <a:pt x="5350807" y="19141"/>
                </a:lnTo>
                <a:lnTo>
                  <a:pt x="5341282" y="9616"/>
                </a:lnTo>
                <a:lnTo>
                  <a:pt x="5350898" y="0"/>
                </a:lnTo>
                <a:lnTo>
                  <a:pt x="5360424" y="9525"/>
                </a:lnTo>
                <a:lnTo>
                  <a:pt x="5369949" y="0"/>
                </a:lnTo>
                <a:lnTo>
                  <a:pt x="5379565" y="9616"/>
                </a:lnTo>
                <a:lnTo>
                  <a:pt x="5370040" y="19141"/>
                </a:lnTo>
                <a:lnTo>
                  <a:pt x="5385051" y="34153"/>
                </a:lnTo>
                <a:lnTo>
                  <a:pt x="5400062" y="19141"/>
                </a:lnTo>
                <a:lnTo>
                  <a:pt x="5390537" y="9616"/>
                </a:lnTo>
                <a:lnTo>
                  <a:pt x="5400153" y="0"/>
                </a:lnTo>
                <a:lnTo>
                  <a:pt x="5409678" y="9525"/>
                </a:lnTo>
                <a:lnTo>
                  <a:pt x="5419204" y="0"/>
                </a:lnTo>
                <a:lnTo>
                  <a:pt x="5428820" y="9616"/>
                </a:lnTo>
                <a:lnTo>
                  <a:pt x="5419295" y="19141"/>
                </a:lnTo>
                <a:lnTo>
                  <a:pt x="5444529" y="44375"/>
                </a:lnTo>
                <a:lnTo>
                  <a:pt x="5469763" y="19141"/>
                </a:lnTo>
                <a:lnTo>
                  <a:pt x="5460237" y="9616"/>
                </a:lnTo>
                <a:lnTo>
                  <a:pt x="5469853" y="0"/>
                </a:lnTo>
                <a:lnTo>
                  <a:pt x="5479378" y="9525"/>
                </a:lnTo>
                <a:lnTo>
                  <a:pt x="5488904" y="0"/>
                </a:lnTo>
                <a:lnTo>
                  <a:pt x="5498520" y="9616"/>
                </a:lnTo>
                <a:lnTo>
                  <a:pt x="5488995" y="19141"/>
                </a:lnTo>
                <a:lnTo>
                  <a:pt x="5504006" y="34153"/>
                </a:lnTo>
                <a:lnTo>
                  <a:pt x="5519018" y="19141"/>
                </a:lnTo>
                <a:lnTo>
                  <a:pt x="5509492" y="9616"/>
                </a:lnTo>
                <a:lnTo>
                  <a:pt x="5519108" y="0"/>
                </a:lnTo>
                <a:lnTo>
                  <a:pt x="5528633" y="9525"/>
                </a:lnTo>
                <a:lnTo>
                  <a:pt x="5538159" y="0"/>
                </a:lnTo>
                <a:lnTo>
                  <a:pt x="5547775" y="9616"/>
                </a:lnTo>
                <a:lnTo>
                  <a:pt x="5538249" y="19141"/>
                </a:lnTo>
                <a:lnTo>
                  <a:pt x="5563484" y="44375"/>
                </a:lnTo>
                <a:lnTo>
                  <a:pt x="5588718" y="19141"/>
                </a:lnTo>
                <a:lnTo>
                  <a:pt x="5579193" y="9616"/>
                </a:lnTo>
                <a:lnTo>
                  <a:pt x="5588809" y="0"/>
                </a:lnTo>
                <a:lnTo>
                  <a:pt x="5598334" y="9525"/>
                </a:lnTo>
                <a:lnTo>
                  <a:pt x="5607859" y="0"/>
                </a:lnTo>
                <a:lnTo>
                  <a:pt x="5617475" y="9616"/>
                </a:lnTo>
                <a:lnTo>
                  <a:pt x="5607950" y="19141"/>
                </a:lnTo>
                <a:lnTo>
                  <a:pt x="5622962" y="34153"/>
                </a:lnTo>
                <a:lnTo>
                  <a:pt x="5637973" y="19141"/>
                </a:lnTo>
                <a:lnTo>
                  <a:pt x="5628448" y="9616"/>
                </a:lnTo>
                <a:lnTo>
                  <a:pt x="5638064" y="0"/>
                </a:lnTo>
                <a:lnTo>
                  <a:pt x="5647589" y="9525"/>
                </a:lnTo>
                <a:lnTo>
                  <a:pt x="5657114" y="0"/>
                </a:lnTo>
                <a:lnTo>
                  <a:pt x="5666730" y="9616"/>
                </a:lnTo>
                <a:lnTo>
                  <a:pt x="5657205" y="19141"/>
                </a:lnTo>
                <a:lnTo>
                  <a:pt x="5682439" y="44375"/>
                </a:lnTo>
                <a:lnTo>
                  <a:pt x="5707673" y="19141"/>
                </a:lnTo>
                <a:lnTo>
                  <a:pt x="5698148" y="9616"/>
                </a:lnTo>
                <a:lnTo>
                  <a:pt x="5707765" y="0"/>
                </a:lnTo>
                <a:lnTo>
                  <a:pt x="5717289" y="9525"/>
                </a:lnTo>
                <a:lnTo>
                  <a:pt x="5726816" y="0"/>
                </a:lnTo>
                <a:lnTo>
                  <a:pt x="5736431" y="9616"/>
                </a:lnTo>
                <a:lnTo>
                  <a:pt x="5726906" y="19141"/>
                </a:lnTo>
                <a:lnTo>
                  <a:pt x="5741917" y="34153"/>
                </a:lnTo>
                <a:lnTo>
                  <a:pt x="5756928" y="19141"/>
                </a:lnTo>
                <a:lnTo>
                  <a:pt x="5747403" y="9616"/>
                </a:lnTo>
                <a:lnTo>
                  <a:pt x="5757019" y="0"/>
                </a:lnTo>
                <a:lnTo>
                  <a:pt x="5766544" y="9525"/>
                </a:lnTo>
                <a:lnTo>
                  <a:pt x="5776070" y="0"/>
                </a:lnTo>
                <a:lnTo>
                  <a:pt x="5785686" y="9616"/>
                </a:lnTo>
                <a:lnTo>
                  <a:pt x="5776161" y="19141"/>
                </a:lnTo>
                <a:lnTo>
                  <a:pt x="5801395" y="44375"/>
                </a:lnTo>
                <a:lnTo>
                  <a:pt x="5826628" y="19143"/>
                </a:lnTo>
                <a:lnTo>
                  <a:pt x="5817102" y="9616"/>
                </a:lnTo>
                <a:lnTo>
                  <a:pt x="5826718" y="0"/>
                </a:lnTo>
                <a:lnTo>
                  <a:pt x="5836244" y="9526"/>
                </a:lnTo>
                <a:lnTo>
                  <a:pt x="5845770" y="0"/>
                </a:lnTo>
                <a:lnTo>
                  <a:pt x="5855386" y="9616"/>
                </a:lnTo>
                <a:lnTo>
                  <a:pt x="5845860" y="19142"/>
                </a:lnTo>
                <a:lnTo>
                  <a:pt x="5860872" y="34154"/>
                </a:lnTo>
                <a:lnTo>
                  <a:pt x="5875883" y="19143"/>
                </a:lnTo>
                <a:lnTo>
                  <a:pt x="5866357" y="9616"/>
                </a:lnTo>
                <a:lnTo>
                  <a:pt x="5875973" y="0"/>
                </a:lnTo>
                <a:lnTo>
                  <a:pt x="5885499" y="9526"/>
                </a:lnTo>
                <a:lnTo>
                  <a:pt x="5895025" y="0"/>
                </a:lnTo>
                <a:lnTo>
                  <a:pt x="5904641" y="9616"/>
                </a:lnTo>
                <a:lnTo>
                  <a:pt x="5895115" y="19142"/>
                </a:lnTo>
                <a:lnTo>
                  <a:pt x="5920349" y="44376"/>
                </a:lnTo>
                <a:lnTo>
                  <a:pt x="5945584" y="19141"/>
                </a:lnTo>
                <a:lnTo>
                  <a:pt x="5936059" y="9616"/>
                </a:lnTo>
                <a:lnTo>
                  <a:pt x="5945674" y="0"/>
                </a:lnTo>
                <a:lnTo>
                  <a:pt x="5955200" y="9525"/>
                </a:lnTo>
                <a:lnTo>
                  <a:pt x="5964725" y="0"/>
                </a:lnTo>
                <a:lnTo>
                  <a:pt x="5974342" y="9616"/>
                </a:lnTo>
                <a:lnTo>
                  <a:pt x="5964816" y="19141"/>
                </a:lnTo>
                <a:lnTo>
                  <a:pt x="5979828" y="34153"/>
                </a:lnTo>
                <a:lnTo>
                  <a:pt x="5994839" y="19141"/>
                </a:lnTo>
                <a:lnTo>
                  <a:pt x="5985314" y="9616"/>
                </a:lnTo>
                <a:lnTo>
                  <a:pt x="5994929" y="0"/>
                </a:lnTo>
                <a:lnTo>
                  <a:pt x="6004455" y="9525"/>
                </a:lnTo>
                <a:lnTo>
                  <a:pt x="6013980" y="0"/>
                </a:lnTo>
                <a:lnTo>
                  <a:pt x="6023596" y="9616"/>
                </a:lnTo>
                <a:lnTo>
                  <a:pt x="6014071" y="19141"/>
                </a:lnTo>
                <a:lnTo>
                  <a:pt x="6039304" y="44375"/>
                </a:lnTo>
                <a:lnTo>
                  <a:pt x="6064537" y="19141"/>
                </a:lnTo>
                <a:lnTo>
                  <a:pt x="6055012" y="9616"/>
                </a:lnTo>
                <a:lnTo>
                  <a:pt x="6064628" y="0"/>
                </a:lnTo>
                <a:lnTo>
                  <a:pt x="6074154" y="9525"/>
                </a:lnTo>
                <a:lnTo>
                  <a:pt x="6083679" y="0"/>
                </a:lnTo>
                <a:lnTo>
                  <a:pt x="6093295" y="9616"/>
                </a:lnTo>
                <a:lnTo>
                  <a:pt x="6083770" y="19141"/>
                </a:lnTo>
                <a:lnTo>
                  <a:pt x="6098781" y="34153"/>
                </a:lnTo>
                <a:lnTo>
                  <a:pt x="6113792" y="19141"/>
                </a:lnTo>
                <a:lnTo>
                  <a:pt x="6104267" y="9616"/>
                </a:lnTo>
                <a:lnTo>
                  <a:pt x="6113883" y="0"/>
                </a:lnTo>
                <a:lnTo>
                  <a:pt x="6123409" y="9525"/>
                </a:lnTo>
                <a:lnTo>
                  <a:pt x="6132934" y="0"/>
                </a:lnTo>
                <a:lnTo>
                  <a:pt x="6142550" y="9616"/>
                </a:lnTo>
                <a:lnTo>
                  <a:pt x="6133024" y="19141"/>
                </a:lnTo>
                <a:lnTo>
                  <a:pt x="6158259" y="44377"/>
                </a:lnTo>
                <a:lnTo>
                  <a:pt x="6183494" y="19141"/>
                </a:lnTo>
                <a:lnTo>
                  <a:pt x="6173969" y="9616"/>
                </a:lnTo>
                <a:lnTo>
                  <a:pt x="6183584" y="0"/>
                </a:lnTo>
                <a:lnTo>
                  <a:pt x="6193110" y="9525"/>
                </a:lnTo>
                <a:lnTo>
                  <a:pt x="6202635" y="0"/>
                </a:lnTo>
                <a:lnTo>
                  <a:pt x="6212251" y="9616"/>
                </a:lnTo>
                <a:lnTo>
                  <a:pt x="6202726" y="19141"/>
                </a:lnTo>
                <a:lnTo>
                  <a:pt x="6217738" y="34153"/>
                </a:lnTo>
                <a:lnTo>
                  <a:pt x="6232749" y="19141"/>
                </a:lnTo>
                <a:lnTo>
                  <a:pt x="6223224" y="9616"/>
                </a:lnTo>
                <a:lnTo>
                  <a:pt x="6232839" y="0"/>
                </a:lnTo>
                <a:lnTo>
                  <a:pt x="6242364" y="9525"/>
                </a:lnTo>
                <a:lnTo>
                  <a:pt x="6251890" y="0"/>
                </a:lnTo>
                <a:lnTo>
                  <a:pt x="6261506" y="9616"/>
                </a:lnTo>
                <a:lnTo>
                  <a:pt x="6251981" y="19141"/>
                </a:lnTo>
                <a:lnTo>
                  <a:pt x="6277214" y="44375"/>
                </a:lnTo>
                <a:lnTo>
                  <a:pt x="6302448" y="19141"/>
                </a:lnTo>
                <a:lnTo>
                  <a:pt x="6292922" y="9616"/>
                </a:lnTo>
                <a:lnTo>
                  <a:pt x="6302539" y="0"/>
                </a:lnTo>
                <a:lnTo>
                  <a:pt x="6312064" y="9525"/>
                </a:lnTo>
                <a:lnTo>
                  <a:pt x="6321589" y="0"/>
                </a:lnTo>
                <a:lnTo>
                  <a:pt x="6331205" y="9616"/>
                </a:lnTo>
                <a:lnTo>
                  <a:pt x="6321680" y="19141"/>
                </a:lnTo>
                <a:lnTo>
                  <a:pt x="6336691" y="34153"/>
                </a:lnTo>
                <a:lnTo>
                  <a:pt x="6351702" y="19141"/>
                </a:lnTo>
                <a:lnTo>
                  <a:pt x="6342177" y="9616"/>
                </a:lnTo>
                <a:lnTo>
                  <a:pt x="6351793" y="0"/>
                </a:lnTo>
                <a:lnTo>
                  <a:pt x="6361319" y="9525"/>
                </a:lnTo>
                <a:lnTo>
                  <a:pt x="6370844" y="0"/>
                </a:lnTo>
                <a:lnTo>
                  <a:pt x="6380460" y="9616"/>
                </a:lnTo>
                <a:lnTo>
                  <a:pt x="6370935" y="19141"/>
                </a:lnTo>
                <a:lnTo>
                  <a:pt x="6396169" y="44377"/>
                </a:lnTo>
                <a:lnTo>
                  <a:pt x="6421404" y="19141"/>
                </a:lnTo>
                <a:lnTo>
                  <a:pt x="6411879" y="9616"/>
                </a:lnTo>
                <a:lnTo>
                  <a:pt x="6421495" y="0"/>
                </a:lnTo>
                <a:lnTo>
                  <a:pt x="6431021" y="9525"/>
                </a:lnTo>
                <a:lnTo>
                  <a:pt x="6440545" y="0"/>
                </a:lnTo>
                <a:lnTo>
                  <a:pt x="6450162" y="9616"/>
                </a:lnTo>
                <a:lnTo>
                  <a:pt x="6440636" y="19141"/>
                </a:lnTo>
                <a:lnTo>
                  <a:pt x="6455648" y="34153"/>
                </a:lnTo>
                <a:lnTo>
                  <a:pt x="6470659" y="19141"/>
                </a:lnTo>
                <a:lnTo>
                  <a:pt x="6461133" y="9616"/>
                </a:lnTo>
                <a:lnTo>
                  <a:pt x="6470750" y="0"/>
                </a:lnTo>
                <a:lnTo>
                  <a:pt x="6480275" y="9525"/>
                </a:lnTo>
                <a:lnTo>
                  <a:pt x="6489800" y="0"/>
                </a:lnTo>
                <a:lnTo>
                  <a:pt x="6499417" y="9616"/>
                </a:lnTo>
                <a:lnTo>
                  <a:pt x="6489891" y="19141"/>
                </a:lnTo>
                <a:lnTo>
                  <a:pt x="6515125" y="44375"/>
                </a:lnTo>
                <a:lnTo>
                  <a:pt x="6540358" y="19141"/>
                </a:lnTo>
                <a:lnTo>
                  <a:pt x="6530833" y="9616"/>
                </a:lnTo>
                <a:lnTo>
                  <a:pt x="6540449" y="0"/>
                </a:lnTo>
                <a:lnTo>
                  <a:pt x="6549974" y="9525"/>
                </a:lnTo>
                <a:lnTo>
                  <a:pt x="6559499" y="0"/>
                </a:lnTo>
                <a:lnTo>
                  <a:pt x="6569116" y="9616"/>
                </a:lnTo>
                <a:lnTo>
                  <a:pt x="6559590" y="19141"/>
                </a:lnTo>
                <a:lnTo>
                  <a:pt x="6574602" y="34153"/>
                </a:lnTo>
                <a:lnTo>
                  <a:pt x="6589613" y="19141"/>
                </a:lnTo>
                <a:lnTo>
                  <a:pt x="6580088" y="9616"/>
                </a:lnTo>
                <a:lnTo>
                  <a:pt x="6589704" y="0"/>
                </a:lnTo>
                <a:lnTo>
                  <a:pt x="6599229" y="9525"/>
                </a:lnTo>
                <a:lnTo>
                  <a:pt x="6608754" y="0"/>
                </a:lnTo>
                <a:lnTo>
                  <a:pt x="6618370" y="9616"/>
                </a:lnTo>
                <a:lnTo>
                  <a:pt x="6608845" y="19141"/>
                </a:lnTo>
                <a:lnTo>
                  <a:pt x="6634080" y="44376"/>
                </a:lnTo>
                <a:lnTo>
                  <a:pt x="6659314" y="19141"/>
                </a:lnTo>
                <a:lnTo>
                  <a:pt x="6649789" y="9616"/>
                </a:lnTo>
                <a:lnTo>
                  <a:pt x="6659405" y="0"/>
                </a:lnTo>
                <a:lnTo>
                  <a:pt x="6668931" y="9525"/>
                </a:lnTo>
                <a:lnTo>
                  <a:pt x="6678456" y="0"/>
                </a:lnTo>
                <a:lnTo>
                  <a:pt x="6688072" y="9616"/>
                </a:lnTo>
                <a:lnTo>
                  <a:pt x="6678547" y="19141"/>
                </a:lnTo>
                <a:lnTo>
                  <a:pt x="6693558" y="34153"/>
                </a:lnTo>
                <a:lnTo>
                  <a:pt x="6708569" y="19141"/>
                </a:lnTo>
                <a:lnTo>
                  <a:pt x="6699044" y="9616"/>
                </a:lnTo>
                <a:lnTo>
                  <a:pt x="6708660" y="0"/>
                </a:lnTo>
                <a:lnTo>
                  <a:pt x="6718186" y="9525"/>
                </a:lnTo>
                <a:lnTo>
                  <a:pt x="6727710" y="0"/>
                </a:lnTo>
                <a:lnTo>
                  <a:pt x="6737327" y="9616"/>
                </a:lnTo>
                <a:lnTo>
                  <a:pt x="6727801" y="19141"/>
                </a:lnTo>
                <a:lnTo>
                  <a:pt x="6753035" y="44375"/>
                </a:lnTo>
                <a:lnTo>
                  <a:pt x="6778268" y="19141"/>
                </a:lnTo>
                <a:lnTo>
                  <a:pt x="6768743" y="9616"/>
                </a:lnTo>
                <a:lnTo>
                  <a:pt x="6778359" y="0"/>
                </a:lnTo>
                <a:lnTo>
                  <a:pt x="6787885" y="9525"/>
                </a:lnTo>
                <a:lnTo>
                  <a:pt x="6797409" y="0"/>
                </a:lnTo>
                <a:lnTo>
                  <a:pt x="6807025" y="9616"/>
                </a:lnTo>
                <a:lnTo>
                  <a:pt x="6797500" y="19141"/>
                </a:lnTo>
                <a:lnTo>
                  <a:pt x="6812512" y="34153"/>
                </a:lnTo>
                <a:lnTo>
                  <a:pt x="6827523" y="19141"/>
                </a:lnTo>
                <a:lnTo>
                  <a:pt x="6817998" y="9616"/>
                </a:lnTo>
                <a:lnTo>
                  <a:pt x="6827614" y="0"/>
                </a:lnTo>
                <a:lnTo>
                  <a:pt x="6837139" y="9525"/>
                </a:lnTo>
                <a:lnTo>
                  <a:pt x="6846664" y="0"/>
                </a:lnTo>
                <a:lnTo>
                  <a:pt x="6856280" y="9616"/>
                </a:lnTo>
                <a:lnTo>
                  <a:pt x="6846755" y="19141"/>
                </a:lnTo>
                <a:lnTo>
                  <a:pt x="6871989" y="44376"/>
                </a:lnTo>
                <a:lnTo>
                  <a:pt x="6897223" y="19141"/>
                </a:lnTo>
                <a:lnTo>
                  <a:pt x="6887697" y="9616"/>
                </a:lnTo>
                <a:lnTo>
                  <a:pt x="6897314" y="0"/>
                </a:lnTo>
                <a:lnTo>
                  <a:pt x="6906839" y="9525"/>
                </a:lnTo>
                <a:lnTo>
                  <a:pt x="6916364" y="0"/>
                </a:lnTo>
                <a:lnTo>
                  <a:pt x="6925980" y="9616"/>
                </a:lnTo>
                <a:lnTo>
                  <a:pt x="6916455" y="19141"/>
                </a:lnTo>
                <a:lnTo>
                  <a:pt x="6931467" y="34153"/>
                </a:lnTo>
                <a:lnTo>
                  <a:pt x="6946477" y="19141"/>
                </a:lnTo>
                <a:lnTo>
                  <a:pt x="6936952" y="9616"/>
                </a:lnTo>
                <a:lnTo>
                  <a:pt x="6946568" y="0"/>
                </a:lnTo>
                <a:lnTo>
                  <a:pt x="6956094" y="9525"/>
                </a:lnTo>
                <a:lnTo>
                  <a:pt x="6965619" y="0"/>
                </a:lnTo>
                <a:lnTo>
                  <a:pt x="6975235" y="9616"/>
                </a:lnTo>
                <a:lnTo>
                  <a:pt x="6965710" y="19141"/>
                </a:lnTo>
                <a:lnTo>
                  <a:pt x="6990944" y="44375"/>
                </a:lnTo>
                <a:lnTo>
                  <a:pt x="7016178" y="19141"/>
                </a:lnTo>
                <a:lnTo>
                  <a:pt x="7006653" y="9616"/>
                </a:lnTo>
                <a:lnTo>
                  <a:pt x="7016269" y="0"/>
                </a:lnTo>
                <a:lnTo>
                  <a:pt x="7025794" y="9525"/>
                </a:lnTo>
                <a:lnTo>
                  <a:pt x="7035319" y="0"/>
                </a:lnTo>
                <a:lnTo>
                  <a:pt x="7044935" y="9616"/>
                </a:lnTo>
                <a:lnTo>
                  <a:pt x="7035410" y="19141"/>
                </a:lnTo>
                <a:lnTo>
                  <a:pt x="7050421" y="34153"/>
                </a:lnTo>
                <a:lnTo>
                  <a:pt x="7065433" y="19141"/>
                </a:lnTo>
                <a:lnTo>
                  <a:pt x="7055907" y="9616"/>
                </a:lnTo>
                <a:lnTo>
                  <a:pt x="7065524" y="0"/>
                </a:lnTo>
                <a:lnTo>
                  <a:pt x="7075049" y="9525"/>
                </a:lnTo>
                <a:lnTo>
                  <a:pt x="7084574" y="0"/>
                </a:lnTo>
                <a:lnTo>
                  <a:pt x="7094190" y="9616"/>
                </a:lnTo>
                <a:lnTo>
                  <a:pt x="7084665" y="19141"/>
                </a:lnTo>
                <a:lnTo>
                  <a:pt x="7109899" y="44375"/>
                </a:lnTo>
                <a:lnTo>
                  <a:pt x="7135133" y="19141"/>
                </a:lnTo>
                <a:lnTo>
                  <a:pt x="7125608" y="9616"/>
                </a:lnTo>
                <a:lnTo>
                  <a:pt x="7135224" y="0"/>
                </a:lnTo>
                <a:lnTo>
                  <a:pt x="7144749" y="9525"/>
                </a:lnTo>
                <a:lnTo>
                  <a:pt x="7154274" y="0"/>
                </a:lnTo>
                <a:lnTo>
                  <a:pt x="7163891" y="9616"/>
                </a:lnTo>
                <a:lnTo>
                  <a:pt x="7154365" y="19141"/>
                </a:lnTo>
                <a:lnTo>
                  <a:pt x="7169377" y="34153"/>
                </a:lnTo>
                <a:lnTo>
                  <a:pt x="7184388" y="19141"/>
                </a:lnTo>
                <a:lnTo>
                  <a:pt x="7174863" y="9616"/>
                </a:lnTo>
                <a:lnTo>
                  <a:pt x="7184479" y="0"/>
                </a:lnTo>
                <a:lnTo>
                  <a:pt x="7194004" y="9525"/>
                </a:lnTo>
                <a:lnTo>
                  <a:pt x="7203529" y="0"/>
                </a:lnTo>
                <a:lnTo>
                  <a:pt x="7213145" y="9616"/>
                </a:lnTo>
                <a:lnTo>
                  <a:pt x="7203620" y="19141"/>
                </a:lnTo>
                <a:lnTo>
                  <a:pt x="7228854" y="44375"/>
                </a:lnTo>
                <a:lnTo>
                  <a:pt x="7254088" y="19141"/>
                </a:lnTo>
                <a:lnTo>
                  <a:pt x="7244563" y="9616"/>
                </a:lnTo>
                <a:lnTo>
                  <a:pt x="7254179" y="0"/>
                </a:lnTo>
                <a:lnTo>
                  <a:pt x="7263704" y="9525"/>
                </a:lnTo>
                <a:lnTo>
                  <a:pt x="7273230" y="0"/>
                </a:lnTo>
                <a:lnTo>
                  <a:pt x="7282846" y="9616"/>
                </a:lnTo>
                <a:lnTo>
                  <a:pt x="7273321" y="19141"/>
                </a:lnTo>
                <a:lnTo>
                  <a:pt x="7288332" y="34153"/>
                </a:lnTo>
                <a:lnTo>
                  <a:pt x="7303343" y="19141"/>
                </a:lnTo>
                <a:lnTo>
                  <a:pt x="7293818" y="9616"/>
                </a:lnTo>
                <a:lnTo>
                  <a:pt x="7303434" y="0"/>
                </a:lnTo>
                <a:lnTo>
                  <a:pt x="7312959" y="9525"/>
                </a:lnTo>
                <a:lnTo>
                  <a:pt x="7322484" y="0"/>
                </a:lnTo>
                <a:lnTo>
                  <a:pt x="7332101" y="9616"/>
                </a:lnTo>
                <a:lnTo>
                  <a:pt x="7322575" y="19141"/>
                </a:lnTo>
                <a:lnTo>
                  <a:pt x="7347809" y="44375"/>
                </a:lnTo>
                <a:lnTo>
                  <a:pt x="7373043" y="19141"/>
                </a:lnTo>
                <a:lnTo>
                  <a:pt x="7363518" y="9616"/>
                </a:lnTo>
                <a:lnTo>
                  <a:pt x="7373134" y="0"/>
                </a:lnTo>
                <a:lnTo>
                  <a:pt x="7382660" y="9525"/>
                </a:lnTo>
                <a:lnTo>
                  <a:pt x="7392185" y="0"/>
                </a:lnTo>
                <a:lnTo>
                  <a:pt x="7401801" y="9616"/>
                </a:lnTo>
                <a:lnTo>
                  <a:pt x="7392276" y="19141"/>
                </a:lnTo>
                <a:lnTo>
                  <a:pt x="7407287" y="34153"/>
                </a:lnTo>
                <a:lnTo>
                  <a:pt x="7422298" y="19141"/>
                </a:lnTo>
                <a:lnTo>
                  <a:pt x="7412773" y="9616"/>
                </a:lnTo>
                <a:lnTo>
                  <a:pt x="7422389" y="0"/>
                </a:lnTo>
                <a:lnTo>
                  <a:pt x="7431914" y="9525"/>
                </a:lnTo>
                <a:lnTo>
                  <a:pt x="7441440" y="0"/>
                </a:lnTo>
                <a:lnTo>
                  <a:pt x="7451056" y="9616"/>
                </a:lnTo>
                <a:lnTo>
                  <a:pt x="7441531" y="19141"/>
                </a:lnTo>
                <a:lnTo>
                  <a:pt x="7466765" y="44375"/>
                </a:lnTo>
                <a:lnTo>
                  <a:pt x="7491999" y="19141"/>
                </a:lnTo>
                <a:lnTo>
                  <a:pt x="7482473" y="9616"/>
                </a:lnTo>
                <a:lnTo>
                  <a:pt x="7492090" y="0"/>
                </a:lnTo>
                <a:lnTo>
                  <a:pt x="7501615" y="9525"/>
                </a:lnTo>
                <a:lnTo>
                  <a:pt x="7511140" y="0"/>
                </a:lnTo>
                <a:lnTo>
                  <a:pt x="7520756" y="9616"/>
                </a:lnTo>
                <a:lnTo>
                  <a:pt x="7511231" y="19141"/>
                </a:lnTo>
                <a:lnTo>
                  <a:pt x="7526242" y="34153"/>
                </a:lnTo>
                <a:lnTo>
                  <a:pt x="7541253" y="19141"/>
                </a:lnTo>
                <a:lnTo>
                  <a:pt x="7531728" y="9616"/>
                </a:lnTo>
                <a:lnTo>
                  <a:pt x="7541344" y="0"/>
                </a:lnTo>
                <a:lnTo>
                  <a:pt x="7550870" y="9525"/>
                </a:lnTo>
                <a:lnTo>
                  <a:pt x="7560395" y="0"/>
                </a:lnTo>
                <a:lnTo>
                  <a:pt x="7570011" y="9616"/>
                </a:lnTo>
                <a:lnTo>
                  <a:pt x="7560486" y="19141"/>
                </a:lnTo>
                <a:lnTo>
                  <a:pt x="7585720" y="44375"/>
                </a:lnTo>
                <a:lnTo>
                  <a:pt x="7610954" y="19141"/>
                </a:lnTo>
                <a:lnTo>
                  <a:pt x="7601429" y="9616"/>
                </a:lnTo>
                <a:lnTo>
                  <a:pt x="7611045" y="0"/>
                </a:lnTo>
                <a:lnTo>
                  <a:pt x="7620570" y="9525"/>
                </a:lnTo>
                <a:lnTo>
                  <a:pt x="7630095" y="0"/>
                </a:lnTo>
                <a:lnTo>
                  <a:pt x="7639711" y="9616"/>
                </a:lnTo>
                <a:lnTo>
                  <a:pt x="7630186" y="19141"/>
                </a:lnTo>
                <a:lnTo>
                  <a:pt x="7645197" y="34153"/>
                </a:lnTo>
                <a:lnTo>
                  <a:pt x="7660209" y="19141"/>
                </a:lnTo>
                <a:lnTo>
                  <a:pt x="7650683" y="9616"/>
                </a:lnTo>
                <a:lnTo>
                  <a:pt x="7660300" y="0"/>
                </a:lnTo>
                <a:lnTo>
                  <a:pt x="7669825" y="9525"/>
                </a:lnTo>
                <a:lnTo>
                  <a:pt x="7679350" y="0"/>
                </a:lnTo>
                <a:lnTo>
                  <a:pt x="7688966" y="9616"/>
                </a:lnTo>
                <a:lnTo>
                  <a:pt x="7679441" y="19141"/>
                </a:lnTo>
                <a:lnTo>
                  <a:pt x="7704675" y="44375"/>
                </a:lnTo>
                <a:lnTo>
                  <a:pt x="7729909" y="19141"/>
                </a:lnTo>
                <a:lnTo>
                  <a:pt x="7720384" y="9616"/>
                </a:lnTo>
                <a:lnTo>
                  <a:pt x="7730000" y="0"/>
                </a:lnTo>
                <a:lnTo>
                  <a:pt x="7739525" y="9525"/>
                </a:lnTo>
                <a:lnTo>
                  <a:pt x="7749050" y="0"/>
                </a:lnTo>
                <a:lnTo>
                  <a:pt x="7758667" y="9616"/>
                </a:lnTo>
                <a:lnTo>
                  <a:pt x="7749141" y="19141"/>
                </a:lnTo>
                <a:lnTo>
                  <a:pt x="7764153" y="34153"/>
                </a:lnTo>
                <a:lnTo>
                  <a:pt x="7779164" y="19141"/>
                </a:lnTo>
                <a:lnTo>
                  <a:pt x="7769639" y="9616"/>
                </a:lnTo>
                <a:lnTo>
                  <a:pt x="7779255" y="0"/>
                </a:lnTo>
                <a:lnTo>
                  <a:pt x="7788780" y="9525"/>
                </a:lnTo>
                <a:lnTo>
                  <a:pt x="7798305" y="0"/>
                </a:lnTo>
                <a:lnTo>
                  <a:pt x="7807921" y="9616"/>
                </a:lnTo>
                <a:lnTo>
                  <a:pt x="7798396" y="19141"/>
                </a:lnTo>
                <a:lnTo>
                  <a:pt x="7823630" y="44375"/>
                </a:lnTo>
                <a:lnTo>
                  <a:pt x="7848864" y="19141"/>
                </a:lnTo>
                <a:lnTo>
                  <a:pt x="7839339" y="9616"/>
                </a:lnTo>
                <a:lnTo>
                  <a:pt x="7848955" y="0"/>
                </a:lnTo>
                <a:lnTo>
                  <a:pt x="7858480" y="9525"/>
                </a:lnTo>
                <a:lnTo>
                  <a:pt x="7868006" y="0"/>
                </a:lnTo>
                <a:lnTo>
                  <a:pt x="7877622" y="9616"/>
                </a:lnTo>
                <a:lnTo>
                  <a:pt x="7868097" y="19141"/>
                </a:lnTo>
                <a:lnTo>
                  <a:pt x="7883108" y="34153"/>
                </a:lnTo>
                <a:lnTo>
                  <a:pt x="7898119" y="19141"/>
                </a:lnTo>
                <a:lnTo>
                  <a:pt x="7888594" y="9616"/>
                </a:lnTo>
                <a:lnTo>
                  <a:pt x="7898210" y="0"/>
                </a:lnTo>
                <a:lnTo>
                  <a:pt x="7907735" y="9525"/>
                </a:lnTo>
                <a:lnTo>
                  <a:pt x="7917260" y="0"/>
                </a:lnTo>
                <a:lnTo>
                  <a:pt x="7926877" y="9616"/>
                </a:lnTo>
                <a:lnTo>
                  <a:pt x="7917351" y="19141"/>
                </a:lnTo>
                <a:lnTo>
                  <a:pt x="7942585" y="44375"/>
                </a:lnTo>
                <a:lnTo>
                  <a:pt x="7967819" y="19141"/>
                </a:lnTo>
                <a:lnTo>
                  <a:pt x="7958294" y="9616"/>
                </a:lnTo>
                <a:lnTo>
                  <a:pt x="7967910" y="0"/>
                </a:lnTo>
                <a:lnTo>
                  <a:pt x="7977436" y="9525"/>
                </a:lnTo>
                <a:lnTo>
                  <a:pt x="7986961" y="0"/>
                </a:lnTo>
                <a:lnTo>
                  <a:pt x="7996577" y="9616"/>
                </a:lnTo>
                <a:lnTo>
                  <a:pt x="7987052" y="19141"/>
                </a:lnTo>
                <a:lnTo>
                  <a:pt x="8002063" y="34153"/>
                </a:lnTo>
                <a:lnTo>
                  <a:pt x="8017074" y="19141"/>
                </a:lnTo>
                <a:lnTo>
                  <a:pt x="8007549" y="9616"/>
                </a:lnTo>
                <a:lnTo>
                  <a:pt x="8017165" y="0"/>
                </a:lnTo>
                <a:lnTo>
                  <a:pt x="8026690" y="9525"/>
                </a:lnTo>
                <a:lnTo>
                  <a:pt x="8036216" y="0"/>
                </a:lnTo>
                <a:lnTo>
                  <a:pt x="8045832" y="9616"/>
                </a:lnTo>
                <a:lnTo>
                  <a:pt x="8036307" y="19141"/>
                </a:lnTo>
                <a:lnTo>
                  <a:pt x="8061541" y="44375"/>
                </a:lnTo>
                <a:lnTo>
                  <a:pt x="8086775" y="19141"/>
                </a:lnTo>
                <a:lnTo>
                  <a:pt x="8077249" y="9616"/>
                </a:lnTo>
                <a:lnTo>
                  <a:pt x="8086866" y="0"/>
                </a:lnTo>
                <a:lnTo>
                  <a:pt x="8096391" y="9525"/>
                </a:lnTo>
                <a:lnTo>
                  <a:pt x="8105916" y="0"/>
                </a:lnTo>
                <a:lnTo>
                  <a:pt x="8115532" y="9616"/>
                </a:lnTo>
                <a:lnTo>
                  <a:pt x="8106007" y="19141"/>
                </a:lnTo>
                <a:lnTo>
                  <a:pt x="8121018" y="34153"/>
                </a:lnTo>
                <a:lnTo>
                  <a:pt x="8136029" y="19141"/>
                </a:lnTo>
                <a:lnTo>
                  <a:pt x="8126504" y="9616"/>
                </a:lnTo>
                <a:lnTo>
                  <a:pt x="8136120" y="0"/>
                </a:lnTo>
                <a:lnTo>
                  <a:pt x="8145646" y="9525"/>
                </a:lnTo>
                <a:lnTo>
                  <a:pt x="8155171" y="0"/>
                </a:lnTo>
                <a:lnTo>
                  <a:pt x="8164787" y="9616"/>
                </a:lnTo>
                <a:lnTo>
                  <a:pt x="8155262" y="19141"/>
                </a:lnTo>
                <a:lnTo>
                  <a:pt x="8180496" y="44375"/>
                </a:lnTo>
                <a:lnTo>
                  <a:pt x="8205730" y="19141"/>
                </a:lnTo>
                <a:lnTo>
                  <a:pt x="8196205" y="9616"/>
                </a:lnTo>
                <a:lnTo>
                  <a:pt x="8205821" y="0"/>
                </a:lnTo>
                <a:lnTo>
                  <a:pt x="8215346" y="9525"/>
                </a:lnTo>
                <a:lnTo>
                  <a:pt x="8224871" y="0"/>
                </a:lnTo>
                <a:lnTo>
                  <a:pt x="8234487" y="9616"/>
                </a:lnTo>
                <a:lnTo>
                  <a:pt x="8224962" y="19141"/>
                </a:lnTo>
                <a:lnTo>
                  <a:pt x="8239973" y="34153"/>
                </a:lnTo>
                <a:lnTo>
                  <a:pt x="8254985" y="19141"/>
                </a:lnTo>
                <a:lnTo>
                  <a:pt x="8245459" y="9616"/>
                </a:lnTo>
                <a:lnTo>
                  <a:pt x="8255075" y="0"/>
                </a:lnTo>
                <a:lnTo>
                  <a:pt x="8264601" y="9525"/>
                </a:lnTo>
                <a:lnTo>
                  <a:pt x="8274126" y="0"/>
                </a:lnTo>
                <a:lnTo>
                  <a:pt x="8283742" y="9616"/>
                </a:lnTo>
                <a:lnTo>
                  <a:pt x="8274217" y="19141"/>
                </a:lnTo>
                <a:lnTo>
                  <a:pt x="8299451" y="44375"/>
                </a:lnTo>
                <a:lnTo>
                  <a:pt x="8324685" y="19141"/>
                </a:lnTo>
                <a:lnTo>
                  <a:pt x="8315160" y="9616"/>
                </a:lnTo>
                <a:lnTo>
                  <a:pt x="8324776" y="0"/>
                </a:lnTo>
                <a:lnTo>
                  <a:pt x="8334301" y="9525"/>
                </a:lnTo>
                <a:lnTo>
                  <a:pt x="8343826" y="0"/>
                </a:lnTo>
                <a:lnTo>
                  <a:pt x="8353443" y="9616"/>
                </a:lnTo>
                <a:lnTo>
                  <a:pt x="8343917" y="19141"/>
                </a:lnTo>
                <a:lnTo>
                  <a:pt x="8358929" y="34153"/>
                </a:lnTo>
                <a:lnTo>
                  <a:pt x="8373940" y="19141"/>
                </a:lnTo>
                <a:lnTo>
                  <a:pt x="8364415" y="9616"/>
                </a:lnTo>
                <a:lnTo>
                  <a:pt x="8374031" y="0"/>
                </a:lnTo>
                <a:lnTo>
                  <a:pt x="8383556" y="9525"/>
                </a:lnTo>
                <a:lnTo>
                  <a:pt x="8393081" y="0"/>
                </a:lnTo>
                <a:lnTo>
                  <a:pt x="8402697" y="9616"/>
                </a:lnTo>
                <a:lnTo>
                  <a:pt x="8393172" y="19141"/>
                </a:lnTo>
                <a:lnTo>
                  <a:pt x="8418406" y="44375"/>
                </a:lnTo>
                <a:lnTo>
                  <a:pt x="8443640" y="19141"/>
                </a:lnTo>
                <a:lnTo>
                  <a:pt x="8434115" y="9616"/>
                </a:lnTo>
                <a:lnTo>
                  <a:pt x="8443731" y="0"/>
                </a:lnTo>
                <a:lnTo>
                  <a:pt x="8453256" y="9525"/>
                </a:lnTo>
                <a:lnTo>
                  <a:pt x="8462781" y="0"/>
                </a:lnTo>
                <a:lnTo>
                  <a:pt x="8472398" y="9616"/>
                </a:lnTo>
                <a:lnTo>
                  <a:pt x="8462873" y="19141"/>
                </a:lnTo>
                <a:lnTo>
                  <a:pt x="8477884" y="34153"/>
                </a:lnTo>
                <a:lnTo>
                  <a:pt x="8492895" y="19141"/>
                </a:lnTo>
                <a:lnTo>
                  <a:pt x="8483370" y="9616"/>
                </a:lnTo>
                <a:lnTo>
                  <a:pt x="8492986" y="0"/>
                </a:lnTo>
                <a:lnTo>
                  <a:pt x="8502511" y="9525"/>
                </a:lnTo>
                <a:lnTo>
                  <a:pt x="8512037" y="0"/>
                </a:lnTo>
                <a:lnTo>
                  <a:pt x="8521653" y="9616"/>
                </a:lnTo>
                <a:lnTo>
                  <a:pt x="8512127" y="19141"/>
                </a:lnTo>
                <a:lnTo>
                  <a:pt x="8537361" y="44375"/>
                </a:lnTo>
                <a:lnTo>
                  <a:pt x="8562595" y="19141"/>
                </a:lnTo>
                <a:lnTo>
                  <a:pt x="8553070" y="9616"/>
                </a:lnTo>
                <a:lnTo>
                  <a:pt x="8562687" y="0"/>
                </a:lnTo>
                <a:lnTo>
                  <a:pt x="8572211" y="9525"/>
                </a:lnTo>
                <a:lnTo>
                  <a:pt x="8581737" y="0"/>
                </a:lnTo>
                <a:lnTo>
                  <a:pt x="8591353" y="9616"/>
                </a:lnTo>
                <a:lnTo>
                  <a:pt x="8581828" y="19141"/>
                </a:lnTo>
                <a:lnTo>
                  <a:pt x="8596839" y="34153"/>
                </a:lnTo>
                <a:lnTo>
                  <a:pt x="8611850" y="19141"/>
                </a:lnTo>
                <a:lnTo>
                  <a:pt x="8602325" y="9616"/>
                </a:lnTo>
                <a:lnTo>
                  <a:pt x="8611941" y="0"/>
                </a:lnTo>
                <a:lnTo>
                  <a:pt x="8621467" y="9525"/>
                </a:lnTo>
                <a:lnTo>
                  <a:pt x="8630991" y="0"/>
                </a:lnTo>
                <a:lnTo>
                  <a:pt x="8640608" y="9616"/>
                </a:lnTo>
                <a:lnTo>
                  <a:pt x="8631083" y="19141"/>
                </a:lnTo>
                <a:lnTo>
                  <a:pt x="8656317" y="44375"/>
                </a:lnTo>
                <a:lnTo>
                  <a:pt x="8681551" y="19141"/>
                </a:lnTo>
                <a:lnTo>
                  <a:pt x="8672025" y="9616"/>
                </a:lnTo>
                <a:lnTo>
                  <a:pt x="8681641" y="0"/>
                </a:lnTo>
                <a:lnTo>
                  <a:pt x="8691167" y="9525"/>
                </a:lnTo>
                <a:lnTo>
                  <a:pt x="8700692" y="0"/>
                </a:lnTo>
                <a:lnTo>
                  <a:pt x="8710308" y="9616"/>
                </a:lnTo>
                <a:lnTo>
                  <a:pt x="8700783" y="19141"/>
                </a:lnTo>
                <a:lnTo>
                  <a:pt x="8715794" y="34153"/>
                </a:lnTo>
                <a:lnTo>
                  <a:pt x="8730805" y="19141"/>
                </a:lnTo>
                <a:lnTo>
                  <a:pt x="8721280" y="9616"/>
                </a:lnTo>
                <a:lnTo>
                  <a:pt x="8730897" y="0"/>
                </a:lnTo>
                <a:lnTo>
                  <a:pt x="8740421" y="9525"/>
                </a:lnTo>
                <a:lnTo>
                  <a:pt x="8749947" y="0"/>
                </a:lnTo>
                <a:lnTo>
                  <a:pt x="8759563" y="9616"/>
                </a:lnTo>
                <a:lnTo>
                  <a:pt x="8750038" y="19141"/>
                </a:lnTo>
                <a:lnTo>
                  <a:pt x="8775272" y="44375"/>
                </a:lnTo>
                <a:lnTo>
                  <a:pt x="8800506" y="19141"/>
                </a:lnTo>
                <a:lnTo>
                  <a:pt x="8790981" y="9616"/>
                </a:lnTo>
                <a:lnTo>
                  <a:pt x="8800597" y="0"/>
                </a:lnTo>
                <a:lnTo>
                  <a:pt x="8810122" y="9525"/>
                </a:lnTo>
                <a:lnTo>
                  <a:pt x="8819647" y="0"/>
                </a:lnTo>
                <a:lnTo>
                  <a:pt x="8829263" y="9616"/>
                </a:lnTo>
                <a:lnTo>
                  <a:pt x="8819738" y="19141"/>
                </a:lnTo>
                <a:lnTo>
                  <a:pt x="8834749" y="34153"/>
                </a:lnTo>
                <a:lnTo>
                  <a:pt x="8849761" y="19141"/>
                </a:lnTo>
                <a:lnTo>
                  <a:pt x="8840235" y="9616"/>
                </a:lnTo>
                <a:lnTo>
                  <a:pt x="8849852" y="0"/>
                </a:lnTo>
                <a:lnTo>
                  <a:pt x="8859377" y="9525"/>
                </a:lnTo>
                <a:lnTo>
                  <a:pt x="8868902" y="0"/>
                </a:lnTo>
                <a:lnTo>
                  <a:pt x="8878518" y="9616"/>
                </a:lnTo>
                <a:lnTo>
                  <a:pt x="8868993" y="19141"/>
                </a:lnTo>
                <a:lnTo>
                  <a:pt x="8894227" y="44375"/>
                </a:lnTo>
                <a:lnTo>
                  <a:pt x="8919461" y="19141"/>
                </a:lnTo>
                <a:lnTo>
                  <a:pt x="8909936" y="9616"/>
                </a:lnTo>
                <a:lnTo>
                  <a:pt x="8919552" y="0"/>
                </a:lnTo>
                <a:lnTo>
                  <a:pt x="8929077" y="9525"/>
                </a:lnTo>
                <a:lnTo>
                  <a:pt x="8938603" y="0"/>
                </a:lnTo>
                <a:lnTo>
                  <a:pt x="8948219" y="9616"/>
                </a:lnTo>
                <a:lnTo>
                  <a:pt x="8938693" y="19141"/>
                </a:lnTo>
                <a:lnTo>
                  <a:pt x="8953705" y="34153"/>
                </a:lnTo>
                <a:lnTo>
                  <a:pt x="8968716" y="19141"/>
                </a:lnTo>
                <a:lnTo>
                  <a:pt x="8959191" y="9616"/>
                </a:lnTo>
                <a:lnTo>
                  <a:pt x="8968807" y="0"/>
                </a:lnTo>
                <a:lnTo>
                  <a:pt x="8978332" y="9525"/>
                </a:lnTo>
                <a:lnTo>
                  <a:pt x="8987857" y="0"/>
                </a:lnTo>
                <a:lnTo>
                  <a:pt x="8997473" y="9616"/>
                </a:lnTo>
                <a:lnTo>
                  <a:pt x="8987948" y="19141"/>
                </a:lnTo>
                <a:lnTo>
                  <a:pt x="9013182" y="44375"/>
                </a:lnTo>
                <a:lnTo>
                  <a:pt x="9038416" y="19141"/>
                </a:lnTo>
                <a:lnTo>
                  <a:pt x="9028891" y="9616"/>
                </a:lnTo>
                <a:lnTo>
                  <a:pt x="9038507" y="0"/>
                </a:lnTo>
                <a:lnTo>
                  <a:pt x="9048033" y="9525"/>
                </a:lnTo>
                <a:lnTo>
                  <a:pt x="9057557" y="0"/>
                </a:lnTo>
                <a:lnTo>
                  <a:pt x="9067174" y="9616"/>
                </a:lnTo>
                <a:lnTo>
                  <a:pt x="9057649" y="19141"/>
                </a:lnTo>
                <a:lnTo>
                  <a:pt x="9072660" y="34153"/>
                </a:lnTo>
                <a:lnTo>
                  <a:pt x="9087671" y="19141"/>
                </a:lnTo>
                <a:lnTo>
                  <a:pt x="9078146" y="9616"/>
                </a:lnTo>
                <a:lnTo>
                  <a:pt x="9087762" y="0"/>
                </a:lnTo>
                <a:lnTo>
                  <a:pt x="9097287" y="9525"/>
                </a:lnTo>
                <a:lnTo>
                  <a:pt x="9106813" y="0"/>
                </a:lnTo>
                <a:lnTo>
                  <a:pt x="9116429" y="9616"/>
                </a:lnTo>
                <a:lnTo>
                  <a:pt x="9106903" y="19141"/>
                </a:lnTo>
                <a:lnTo>
                  <a:pt x="9132137" y="44375"/>
                </a:lnTo>
                <a:lnTo>
                  <a:pt x="9157371" y="19141"/>
                </a:lnTo>
                <a:lnTo>
                  <a:pt x="9147846" y="9616"/>
                </a:lnTo>
                <a:lnTo>
                  <a:pt x="9157463" y="0"/>
                </a:lnTo>
                <a:lnTo>
                  <a:pt x="9166987" y="9525"/>
                </a:lnTo>
                <a:lnTo>
                  <a:pt x="9176513" y="0"/>
                </a:lnTo>
                <a:lnTo>
                  <a:pt x="9186129" y="9616"/>
                </a:lnTo>
                <a:lnTo>
                  <a:pt x="9176604" y="19141"/>
                </a:lnTo>
                <a:lnTo>
                  <a:pt x="9191615" y="34153"/>
                </a:lnTo>
                <a:lnTo>
                  <a:pt x="9206627" y="19141"/>
                </a:lnTo>
                <a:lnTo>
                  <a:pt x="9197101" y="9616"/>
                </a:lnTo>
                <a:lnTo>
                  <a:pt x="9206717" y="0"/>
                </a:lnTo>
                <a:lnTo>
                  <a:pt x="9216243" y="9525"/>
                </a:lnTo>
                <a:lnTo>
                  <a:pt x="9225767" y="0"/>
                </a:lnTo>
                <a:lnTo>
                  <a:pt x="9235384" y="9616"/>
                </a:lnTo>
                <a:lnTo>
                  <a:pt x="9225859" y="19141"/>
                </a:lnTo>
                <a:lnTo>
                  <a:pt x="9251093" y="44375"/>
                </a:lnTo>
                <a:lnTo>
                  <a:pt x="9276327" y="19141"/>
                </a:lnTo>
                <a:lnTo>
                  <a:pt x="9266801" y="9616"/>
                </a:lnTo>
                <a:lnTo>
                  <a:pt x="9276417" y="0"/>
                </a:lnTo>
                <a:lnTo>
                  <a:pt x="9285943" y="9525"/>
                </a:lnTo>
                <a:lnTo>
                  <a:pt x="9295468" y="0"/>
                </a:lnTo>
                <a:lnTo>
                  <a:pt x="9305084" y="9616"/>
                </a:lnTo>
                <a:lnTo>
                  <a:pt x="9295559" y="19141"/>
                </a:lnTo>
                <a:lnTo>
                  <a:pt x="9310571" y="34153"/>
                </a:lnTo>
                <a:lnTo>
                  <a:pt x="9325581" y="19141"/>
                </a:lnTo>
                <a:lnTo>
                  <a:pt x="9316057" y="9616"/>
                </a:lnTo>
                <a:lnTo>
                  <a:pt x="9325673" y="0"/>
                </a:lnTo>
                <a:lnTo>
                  <a:pt x="9335197" y="9525"/>
                </a:lnTo>
                <a:lnTo>
                  <a:pt x="9344723" y="0"/>
                </a:lnTo>
                <a:lnTo>
                  <a:pt x="9354339" y="9616"/>
                </a:lnTo>
                <a:lnTo>
                  <a:pt x="9344814" y="19141"/>
                </a:lnTo>
                <a:lnTo>
                  <a:pt x="9370048" y="44375"/>
                </a:lnTo>
                <a:lnTo>
                  <a:pt x="9395279" y="19145"/>
                </a:lnTo>
                <a:lnTo>
                  <a:pt x="9385751" y="9616"/>
                </a:lnTo>
                <a:lnTo>
                  <a:pt x="9395367" y="0"/>
                </a:lnTo>
                <a:lnTo>
                  <a:pt x="9404895" y="9528"/>
                </a:lnTo>
                <a:lnTo>
                  <a:pt x="9414423" y="0"/>
                </a:lnTo>
                <a:lnTo>
                  <a:pt x="9424039" y="9616"/>
                </a:lnTo>
                <a:lnTo>
                  <a:pt x="9414511" y="19145"/>
                </a:lnTo>
                <a:lnTo>
                  <a:pt x="9429523" y="34156"/>
                </a:lnTo>
                <a:lnTo>
                  <a:pt x="9444534" y="19145"/>
                </a:lnTo>
                <a:lnTo>
                  <a:pt x="9435006" y="9616"/>
                </a:lnTo>
                <a:lnTo>
                  <a:pt x="9444622" y="0"/>
                </a:lnTo>
                <a:lnTo>
                  <a:pt x="9454151" y="9528"/>
                </a:lnTo>
                <a:lnTo>
                  <a:pt x="9463678" y="0"/>
                </a:lnTo>
                <a:lnTo>
                  <a:pt x="9473295" y="9616"/>
                </a:lnTo>
                <a:lnTo>
                  <a:pt x="9463767" y="19145"/>
                </a:lnTo>
                <a:lnTo>
                  <a:pt x="9489001" y="44379"/>
                </a:lnTo>
                <a:lnTo>
                  <a:pt x="9533379" y="0"/>
                </a:lnTo>
                <a:lnTo>
                  <a:pt x="9542995" y="9616"/>
                </a:lnTo>
                <a:lnTo>
                  <a:pt x="9498616" y="53995"/>
                </a:lnTo>
                <a:lnTo>
                  <a:pt x="9513628" y="69006"/>
                </a:lnTo>
                <a:lnTo>
                  <a:pt x="9582633" y="0"/>
                </a:lnTo>
                <a:lnTo>
                  <a:pt x="9592249" y="9616"/>
                </a:lnTo>
                <a:lnTo>
                  <a:pt x="9523243" y="78622"/>
                </a:lnTo>
                <a:lnTo>
                  <a:pt x="9548475" y="103853"/>
                </a:lnTo>
                <a:lnTo>
                  <a:pt x="9652328" y="0"/>
                </a:lnTo>
                <a:lnTo>
                  <a:pt x="9661944" y="9616"/>
                </a:lnTo>
                <a:lnTo>
                  <a:pt x="9558091" y="113469"/>
                </a:lnTo>
                <a:lnTo>
                  <a:pt x="9573103" y="128480"/>
                </a:lnTo>
                <a:lnTo>
                  <a:pt x="9701583" y="0"/>
                </a:lnTo>
                <a:lnTo>
                  <a:pt x="9711199" y="9616"/>
                </a:lnTo>
                <a:lnTo>
                  <a:pt x="9582719" y="138097"/>
                </a:lnTo>
                <a:lnTo>
                  <a:pt x="9711199" y="266577"/>
                </a:lnTo>
                <a:lnTo>
                  <a:pt x="9701583" y="276193"/>
                </a:lnTo>
                <a:lnTo>
                  <a:pt x="9573103" y="147713"/>
                </a:lnTo>
                <a:lnTo>
                  <a:pt x="9558091" y="162724"/>
                </a:lnTo>
                <a:lnTo>
                  <a:pt x="9661944" y="266577"/>
                </a:lnTo>
                <a:lnTo>
                  <a:pt x="9652328" y="276193"/>
                </a:lnTo>
                <a:lnTo>
                  <a:pt x="9548475" y="172340"/>
                </a:lnTo>
                <a:lnTo>
                  <a:pt x="9523244" y="197572"/>
                </a:lnTo>
                <a:lnTo>
                  <a:pt x="9592249" y="266577"/>
                </a:lnTo>
                <a:lnTo>
                  <a:pt x="9582633" y="276193"/>
                </a:lnTo>
                <a:lnTo>
                  <a:pt x="9513628" y="207188"/>
                </a:lnTo>
                <a:lnTo>
                  <a:pt x="9498617" y="222199"/>
                </a:lnTo>
                <a:lnTo>
                  <a:pt x="9542995" y="266577"/>
                </a:lnTo>
                <a:lnTo>
                  <a:pt x="9533379" y="276193"/>
                </a:lnTo>
                <a:lnTo>
                  <a:pt x="9489001" y="231815"/>
                </a:lnTo>
                <a:lnTo>
                  <a:pt x="9463767" y="257049"/>
                </a:lnTo>
                <a:lnTo>
                  <a:pt x="9473295" y="266577"/>
                </a:lnTo>
                <a:lnTo>
                  <a:pt x="9463678" y="276193"/>
                </a:lnTo>
                <a:lnTo>
                  <a:pt x="9454151" y="266665"/>
                </a:lnTo>
                <a:lnTo>
                  <a:pt x="9444622" y="276193"/>
                </a:lnTo>
                <a:lnTo>
                  <a:pt x="9435006" y="266577"/>
                </a:lnTo>
                <a:lnTo>
                  <a:pt x="9444534" y="257049"/>
                </a:lnTo>
                <a:lnTo>
                  <a:pt x="9429523" y="242038"/>
                </a:lnTo>
                <a:lnTo>
                  <a:pt x="9414511" y="257049"/>
                </a:lnTo>
                <a:lnTo>
                  <a:pt x="9424039" y="266577"/>
                </a:lnTo>
                <a:lnTo>
                  <a:pt x="9414423" y="276193"/>
                </a:lnTo>
                <a:lnTo>
                  <a:pt x="9404895" y="266665"/>
                </a:lnTo>
                <a:lnTo>
                  <a:pt x="9395367" y="276193"/>
                </a:lnTo>
                <a:lnTo>
                  <a:pt x="9385751" y="266577"/>
                </a:lnTo>
                <a:lnTo>
                  <a:pt x="9395279" y="257049"/>
                </a:lnTo>
                <a:lnTo>
                  <a:pt x="9370048" y="231818"/>
                </a:lnTo>
                <a:lnTo>
                  <a:pt x="9344814" y="257052"/>
                </a:lnTo>
                <a:lnTo>
                  <a:pt x="9354339" y="266577"/>
                </a:lnTo>
                <a:lnTo>
                  <a:pt x="9344723" y="276193"/>
                </a:lnTo>
                <a:lnTo>
                  <a:pt x="9335197" y="266668"/>
                </a:lnTo>
                <a:lnTo>
                  <a:pt x="9325673" y="276193"/>
                </a:lnTo>
                <a:lnTo>
                  <a:pt x="9316057" y="266577"/>
                </a:lnTo>
                <a:lnTo>
                  <a:pt x="9325581" y="257052"/>
                </a:lnTo>
                <a:lnTo>
                  <a:pt x="9310571" y="242041"/>
                </a:lnTo>
                <a:lnTo>
                  <a:pt x="9295559" y="257052"/>
                </a:lnTo>
                <a:lnTo>
                  <a:pt x="9305084" y="266577"/>
                </a:lnTo>
                <a:lnTo>
                  <a:pt x="9295468" y="276193"/>
                </a:lnTo>
                <a:lnTo>
                  <a:pt x="9285943" y="266668"/>
                </a:lnTo>
                <a:lnTo>
                  <a:pt x="9276417" y="276193"/>
                </a:lnTo>
                <a:lnTo>
                  <a:pt x="9266801" y="266577"/>
                </a:lnTo>
                <a:lnTo>
                  <a:pt x="9276327" y="257052"/>
                </a:lnTo>
                <a:lnTo>
                  <a:pt x="9251093" y="231818"/>
                </a:lnTo>
                <a:lnTo>
                  <a:pt x="9225859" y="257052"/>
                </a:lnTo>
                <a:lnTo>
                  <a:pt x="9235384" y="266577"/>
                </a:lnTo>
                <a:lnTo>
                  <a:pt x="9225767" y="276193"/>
                </a:lnTo>
                <a:lnTo>
                  <a:pt x="9216243" y="266668"/>
                </a:lnTo>
                <a:lnTo>
                  <a:pt x="9206717" y="276193"/>
                </a:lnTo>
                <a:lnTo>
                  <a:pt x="9197101" y="266577"/>
                </a:lnTo>
                <a:lnTo>
                  <a:pt x="9206627" y="257052"/>
                </a:lnTo>
                <a:lnTo>
                  <a:pt x="9191615" y="242041"/>
                </a:lnTo>
                <a:lnTo>
                  <a:pt x="9176604" y="257052"/>
                </a:lnTo>
                <a:lnTo>
                  <a:pt x="9186129" y="266577"/>
                </a:lnTo>
                <a:lnTo>
                  <a:pt x="9176513" y="276193"/>
                </a:lnTo>
                <a:lnTo>
                  <a:pt x="9166987" y="266668"/>
                </a:lnTo>
                <a:lnTo>
                  <a:pt x="9157463" y="276193"/>
                </a:lnTo>
                <a:lnTo>
                  <a:pt x="9147846" y="266577"/>
                </a:lnTo>
                <a:lnTo>
                  <a:pt x="9157371" y="257052"/>
                </a:lnTo>
                <a:lnTo>
                  <a:pt x="9132137" y="231818"/>
                </a:lnTo>
                <a:lnTo>
                  <a:pt x="9106903" y="257052"/>
                </a:lnTo>
                <a:lnTo>
                  <a:pt x="9116429" y="266577"/>
                </a:lnTo>
                <a:lnTo>
                  <a:pt x="9106813" y="276193"/>
                </a:lnTo>
                <a:lnTo>
                  <a:pt x="9097287" y="266668"/>
                </a:lnTo>
                <a:lnTo>
                  <a:pt x="9087762" y="276193"/>
                </a:lnTo>
                <a:lnTo>
                  <a:pt x="9078146" y="266577"/>
                </a:lnTo>
                <a:lnTo>
                  <a:pt x="9087671" y="257052"/>
                </a:lnTo>
                <a:lnTo>
                  <a:pt x="9072660" y="242041"/>
                </a:lnTo>
                <a:lnTo>
                  <a:pt x="9057649" y="257052"/>
                </a:lnTo>
                <a:lnTo>
                  <a:pt x="9067174" y="266577"/>
                </a:lnTo>
                <a:lnTo>
                  <a:pt x="9057557" y="276193"/>
                </a:lnTo>
                <a:lnTo>
                  <a:pt x="9048033" y="266668"/>
                </a:lnTo>
                <a:lnTo>
                  <a:pt x="9038507" y="276193"/>
                </a:lnTo>
                <a:lnTo>
                  <a:pt x="9028891" y="266577"/>
                </a:lnTo>
                <a:lnTo>
                  <a:pt x="9038416" y="257052"/>
                </a:lnTo>
                <a:lnTo>
                  <a:pt x="9013182" y="231818"/>
                </a:lnTo>
                <a:lnTo>
                  <a:pt x="8987948" y="257052"/>
                </a:lnTo>
                <a:lnTo>
                  <a:pt x="8997473" y="266577"/>
                </a:lnTo>
                <a:lnTo>
                  <a:pt x="8987857" y="276193"/>
                </a:lnTo>
                <a:lnTo>
                  <a:pt x="8978332" y="266668"/>
                </a:lnTo>
                <a:lnTo>
                  <a:pt x="8968807" y="276193"/>
                </a:lnTo>
                <a:lnTo>
                  <a:pt x="8959191" y="266577"/>
                </a:lnTo>
                <a:lnTo>
                  <a:pt x="8968716" y="257052"/>
                </a:lnTo>
                <a:lnTo>
                  <a:pt x="8953705" y="242041"/>
                </a:lnTo>
                <a:lnTo>
                  <a:pt x="8938693" y="257052"/>
                </a:lnTo>
                <a:lnTo>
                  <a:pt x="8948219" y="266577"/>
                </a:lnTo>
                <a:lnTo>
                  <a:pt x="8938603" y="276193"/>
                </a:lnTo>
                <a:lnTo>
                  <a:pt x="8929077" y="266668"/>
                </a:lnTo>
                <a:lnTo>
                  <a:pt x="8919552" y="276193"/>
                </a:lnTo>
                <a:lnTo>
                  <a:pt x="8909936" y="266577"/>
                </a:lnTo>
                <a:lnTo>
                  <a:pt x="8919461" y="257052"/>
                </a:lnTo>
                <a:lnTo>
                  <a:pt x="8894227" y="231818"/>
                </a:lnTo>
                <a:lnTo>
                  <a:pt x="8868993" y="257052"/>
                </a:lnTo>
                <a:lnTo>
                  <a:pt x="8878518" y="266577"/>
                </a:lnTo>
                <a:lnTo>
                  <a:pt x="8868902" y="276193"/>
                </a:lnTo>
                <a:lnTo>
                  <a:pt x="8859377" y="266668"/>
                </a:lnTo>
                <a:lnTo>
                  <a:pt x="8849852" y="276193"/>
                </a:lnTo>
                <a:lnTo>
                  <a:pt x="8840235" y="266577"/>
                </a:lnTo>
                <a:lnTo>
                  <a:pt x="8849761" y="257052"/>
                </a:lnTo>
                <a:lnTo>
                  <a:pt x="8834749" y="242041"/>
                </a:lnTo>
                <a:lnTo>
                  <a:pt x="8819738" y="257052"/>
                </a:lnTo>
                <a:lnTo>
                  <a:pt x="8829263" y="266577"/>
                </a:lnTo>
                <a:lnTo>
                  <a:pt x="8819647" y="276193"/>
                </a:lnTo>
                <a:lnTo>
                  <a:pt x="8810122" y="266668"/>
                </a:lnTo>
                <a:lnTo>
                  <a:pt x="8800597" y="276193"/>
                </a:lnTo>
                <a:lnTo>
                  <a:pt x="8790981" y="266577"/>
                </a:lnTo>
                <a:lnTo>
                  <a:pt x="8800506" y="257052"/>
                </a:lnTo>
                <a:lnTo>
                  <a:pt x="8775272" y="231818"/>
                </a:lnTo>
                <a:lnTo>
                  <a:pt x="8750038" y="257052"/>
                </a:lnTo>
                <a:lnTo>
                  <a:pt x="8759563" y="266577"/>
                </a:lnTo>
                <a:lnTo>
                  <a:pt x="8749947" y="276193"/>
                </a:lnTo>
                <a:lnTo>
                  <a:pt x="8740421" y="266668"/>
                </a:lnTo>
                <a:lnTo>
                  <a:pt x="8730897" y="276193"/>
                </a:lnTo>
                <a:lnTo>
                  <a:pt x="8721280" y="266577"/>
                </a:lnTo>
                <a:lnTo>
                  <a:pt x="8730805" y="257052"/>
                </a:lnTo>
                <a:lnTo>
                  <a:pt x="8715794" y="242041"/>
                </a:lnTo>
                <a:lnTo>
                  <a:pt x="8700783" y="257052"/>
                </a:lnTo>
                <a:lnTo>
                  <a:pt x="8710308" y="266577"/>
                </a:lnTo>
                <a:lnTo>
                  <a:pt x="8700692" y="276193"/>
                </a:lnTo>
                <a:lnTo>
                  <a:pt x="8691167" y="266668"/>
                </a:lnTo>
                <a:lnTo>
                  <a:pt x="8681641" y="276193"/>
                </a:lnTo>
                <a:lnTo>
                  <a:pt x="8672025" y="266577"/>
                </a:lnTo>
                <a:lnTo>
                  <a:pt x="8681551" y="257052"/>
                </a:lnTo>
                <a:lnTo>
                  <a:pt x="8656317" y="231818"/>
                </a:lnTo>
                <a:lnTo>
                  <a:pt x="8631083" y="257052"/>
                </a:lnTo>
                <a:lnTo>
                  <a:pt x="8640608" y="266577"/>
                </a:lnTo>
                <a:lnTo>
                  <a:pt x="8630991" y="276193"/>
                </a:lnTo>
                <a:lnTo>
                  <a:pt x="8621467" y="266668"/>
                </a:lnTo>
                <a:lnTo>
                  <a:pt x="8611941" y="276193"/>
                </a:lnTo>
                <a:lnTo>
                  <a:pt x="8602325" y="266577"/>
                </a:lnTo>
                <a:lnTo>
                  <a:pt x="8611850" y="257052"/>
                </a:lnTo>
                <a:lnTo>
                  <a:pt x="8596839" y="242041"/>
                </a:lnTo>
                <a:lnTo>
                  <a:pt x="8581828" y="257052"/>
                </a:lnTo>
                <a:lnTo>
                  <a:pt x="8591353" y="266577"/>
                </a:lnTo>
                <a:lnTo>
                  <a:pt x="8581737" y="276193"/>
                </a:lnTo>
                <a:lnTo>
                  <a:pt x="8572211" y="266668"/>
                </a:lnTo>
                <a:lnTo>
                  <a:pt x="8562687" y="276193"/>
                </a:lnTo>
                <a:lnTo>
                  <a:pt x="8553070" y="266577"/>
                </a:lnTo>
                <a:lnTo>
                  <a:pt x="8562595" y="257052"/>
                </a:lnTo>
                <a:lnTo>
                  <a:pt x="8537361" y="231818"/>
                </a:lnTo>
                <a:lnTo>
                  <a:pt x="8512127" y="257052"/>
                </a:lnTo>
                <a:lnTo>
                  <a:pt x="8521653" y="266577"/>
                </a:lnTo>
                <a:lnTo>
                  <a:pt x="8512037" y="276193"/>
                </a:lnTo>
                <a:lnTo>
                  <a:pt x="8502511" y="266668"/>
                </a:lnTo>
                <a:lnTo>
                  <a:pt x="8492986" y="276193"/>
                </a:lnTo>
                <a:lnTo>
                  <a:pt x="8483370" y="266577"/>
                </a:lnTo>
                <a:lnTo>
                  <a:pt x="8492895" y="257052"/>
                </a:lnTo>
                <a:lnTo>
                  <a:pt x="8477884" y="242041"/>
                </a:lnTo>
                <a:lnTo>
                  <a:pt x="8462873" y="257052"/>
                </a:lnTo>
                <a:lnTo>
                  <a:pt x="8472398" y="266577"/>
                </a:lnTo>
                <a:lnTo>
                  <a:pt x="8462781" y="276193"/>
                </a:lnTo>
                <a:lnTo>
                  <a:pt x="8453256" y="266668"/>
                </a:lnTo>
                <a:lnTo>
                  <a:pt x="8443731" y="276193"/>
                </a:lnTo>
                <a:lnTo>
                  <a:pt x="8434115" y="266577"/>
                </a:lnTo>
                <a:lnTo>
                  <a:pt x="8443640" y="257052"/>
                </a:lnTo>
                <a:lnTo>
                  <a:pt x="8418406" y="231818"/>
                </a:lnTo>
                <a:lnTo>
                  <a:pt x="8393172" y="257052"/>
                </a:lnTo>
                <a:lnTo>
                  <a:pt x="8402697" y="266577"/>
                </a:lnTo>
                <a:lnTo>
                  <a:pt x="8393081" y="276193"/>
                </a:lnTo>
                <a:lnTo>
                  <a:pt x="8383556" y="266668"/>
                </a:lnTo>
                <a:lnTo>
                  <a:pt x="8374031" y="276193"/>
                </a:lnTo>
                <a:lnTo>
                  <a:pt x="8364415" y="266577"/>
                </a:lnTo>
                <a:lnTo>
                  <a:pt x="8373940" y="257052"/>
                </a:lnTo>
                <a:lnTo>
                  <a:pt x="8358929" y="242041"/>
                </a:lnTo>
                <a:lnTo>
                  <a:pt x="8343917" y="257052"/>
                </a:lnTo>
                <a:lnTo>
                  <a:pt x="8353443" y="266577"/>
                </a:lnTo>
                <a:lnTo>
                  <a:pt x="8343826" y="276193"/>
                </a:lnTo>
                <a:lnTo>
                  <a:pt x="8334301" y="266668"/>
                </a:lnTo>
                <a:lnTo>
                  <a:pt x="8324776" y="276193"/>
                </a:lnTo>
                <a:lnTo>
                  <a:pt x="8315160" y="266577"/>
                </a:lnTo>
                <a:lnTo>
                  <a:pt x="8324685" y="257052"/>
                </a:lnTo>
                <a:lnTo>
                  <a:pt x="8299451" y="231818"/>
                </a:lnTo>
                <a:lnTo>
                  <a:pt x="8274217" y="257052"/>
                </a:lnTo>
                <a:lnTo>
                  <a:pt x="8283742" y="266577"/>
                </a:lnTo>
                <a:lnTo>
                  <a:pt x="8274126" y="276193"/>
                </a:lnTo>
                <a:lnTo>
                  <a:pt x="8264601" y="266668"/>
                </a:lnTo>
                <a:lnTo>
                  <a:pt x="8255075" y="276193"/>
                </a:lnTo>
                <a:lnTo>
                  <a:pt x="8245459" y="266577"/>
                </a:lnTo>
                <a:lnTo>
                  <a:pt x="8254985" y="257052"/>
                </a:lnTo>
                <a:lnTo>
                  <a:pt x="8239973" y="242041"/>
                </a:lnTo>
                <a:lnTo>
                  <a:pt x="8224962" y="257052"/>
                </a:lnTo>
                <a:lnTo>
                  <a:pt x="8234487" y="266577"/>
                </a:lnTo>
                <a:lnTo>
                  <a:pt x="8224871" y="276193"/>
                </a:lnTo>
                <a:lnTo>
                  <a:pt x="8215346" y="266668"/>
                </a:lnTo>
                <a:lnTo>
                  <a:pt x="8205821" y="276193"/>
                </a:lnTo>
                <a:lnTo>
                  <a:pt x="8196205" y="266577"/>
                </a:lnTo>
                <a:lnTo>
                  <a:pt x="8205730" y="257052"/>
                </a:lnTo>
                <a:lnTo>
                  <a:pt x="8180496" y="231818"/>
                </a:lnTo>
                <a:lnTo>
                  <a:pt x="8155262" y="257052"/>
                </a:lnTo>
                <a:lnTo>
                  <a:pt x="8164787" y="266577"/>
                </a:lnTo>
                <a:lnTo>
                  <a:pt x="8155171" y="276193"/>
                </a:lnTo>
                <a:lnTo>
                  <a:pt x="8145646" y="266668"/>
                </a:lnTo>
                <a:lnTo>
                  <a:pt x="8136120" y="276193"/>
                </a:lnTo>
                <a:lnTo>
                  <a:pt x="8126504" y="266577"/>
                </a:lnTo>
                <a:lnTo>
                  <a:pt x="8136029" y="257052"/>
                </a:lnTo>
                <a:lnTo>
                  <a:pt x="8121018" y="242041"/>
                </a:lnTo>
                <a:lnTo>
                  <a:pt x="8106007" y="257052"/>
                </a:lnTo>
                <a:lnTo>
                  <a:pt x="8115532" y="266577"/>
                </a:lnTo>
                <a:lnTo>
                  <a:pt x="8105916" y="276193"/>
                </a:lnTo>
                <a:lnTo>
                  <a:pt x="8096391" y="266668"/>
                </a:lnTo>
                <a:lnTo>
                  <a:pt x="8086866" y="276193"/>
                </a:lnTo>
                <a:lnTo>
                  <a:pt x="8077249" y="266577"/>
                </a:lnTo>
                <a:lnTo>
                  <a:pt x="8086775" y="257052"/>
                </a:lnTo>
                <a:lnTo>
                  <a:pt x="8061541" y="231818"/>
                </a:lnTo>
                <a:lnTo>
                  <a:pt x="8036307" y="257052"/>
                </a:lnTo>
                <a:lnTo>
                  <a:pt x="8045832" y="266577"/>
                </a:lnTo>
                <a:lnTo>
                  <a:pt x="8036216" y="276193"/>
                </a:lnTo>
                <a:lnTo>
                  <a:pt x="8026690" y="266668"/>
                </a:lnTo>
                <a:lnTo>
                  <a:pt x="8017165" y="276193"/>
                </a:lnTo>
                <a:lnTo>
                  <a:pt x="8007549" y="266577"/>
                </a:lnTo>
                <a:lnTo>
                  <a:pt x="8017074" y="257052"/>
                </a:lnTo>
                <a:lnTo>
                  <a:pt x="8002063" y="242041"/>
                </a:lnTo>
                <a:lnTo>
                  <a:pt x="7987052" y="257052"/>
                </a:lnTo>
                <a:lnTo>
                  <a:pt x="7996577" y="266577"/>
                </a:lnTo>
                <a:lnTo>
                  <a:pt x="7986961" y="276193"/>
                </a:lnTo>
                <a:lnTo>
                  <a:pt x="7977436" y="266668"/>
                </a:lnTo>
                <a:lnTo>
                  <a:pt x="7967910" y="276193"/>
                </a:lnTo>
                <a:lnTo>
                  <a:pt x="7958294" y="266577"/>
                </a:lnTo>
                <a:lnTo>
                  <a:pt x="7967819" y="257052"/>
                </a:lnTo>
                <a:lnTo>
                  <a:pt x="7942585" y="231818"/>
                </a:lnTo>
                <a:lnTo>
                  <a:pt x="7917351" y="257052"/>
                </a:lnTo>
                <a:lnTo>
                  <a:pt x="7926877" y="266577"/>
                </a:lnTo>
                <a:lnTo>
                  <a:pt x="7917260" y="276193"/>
                </a:lnTo>
                <a:lnTo>
                  <a:pt x="7907735" y="266668"/>
                </a:lnTo>
                <a:lnTo>
                  <a:pt x="7898210" y="276193"/>
                </a:lnTo>
                <a:lnTo>
                  <a:pt x="7888594" y="266577"/>
                </a:lnTo>
                <a:lnTo>
                  <a:pt x="7898119" y="257052"/>
                </a:lnTo>
                <a:lnTo>
                  <a:pt x="7883108" y="242041"/>
                </a:lnTo>
                <a:lnTo>
                  <a:pt x="7868097" y="257052"/>
                </a:lnTo>
                <a:lnTo>
                  <a:pt x="7877622" y="266577"/>
                </a:lnTo>
                <a:lnTo>
                  <a:pt x="7868006" y="276193"/>
                </a:lnTo>
                <a:lnTo>
                  <a:pt x="7858480" y="266668"/>
                </a:lnTo>
                <a:lnTo>
                  <a:pt x="7848955" y="276193"/>
                </a:lnTo>
                <a:lnTo>
                  <a:pt x="7839339" y="266577"/>
                </a:lnTo>
                <a:lnTo>
                  <a:pt x="7848864" y="257052"/>
                </a:lnTo>
                <a:lnTo>
                  <a:pt x="7823630" y="231818"/>
                </a:lnTo>
                <a:lnTo>
                  <a:pt x="7798396" y="257052"/>
                </a:lnTo>
                <a:lnTo>
                  <a:pt x="7807921" y="266577"/>
                </a:lnTo>
                <a:lnTo>
                  <a:pt x="7798305" y="276193"/>
                </a:lnTo>
                <a:lnTo>
                  <a:pt x="7788780" y="266668"/>
                </a:lnTo>
                <a:lnTo>
                  <a:pt x="7779255" y="276193"/>
                </a:lnTo>
                <a:lnTo>
                  <a:pt x="7769639" y="266577"/>
                </a:lnTo>
                <a:lnTo>
                  <a:pt x="7779164" y="257052"/>
                </a:lnTo>
                <a:lnTo>
                  <a:pt x="7764153" y="242041"/>
                </a:lnTo>
                <a:lnTo>
                  <a:pt x="7749141" y="257052"/>
                </a:lnTo>
                <a:lnTo>
                  <a:pt x="7758667" y="266577"/>
                </a:lnTo>
                <a:lnTo>
                  <a:pt x="7749050" y="276193"/>
                </a:lnTo>
                <a:lnTo>
                  <a:pt x="7739525" y="266668"/>
                </a:lnTo>
                <a:lnTo>
                  <a:pt x="7730000" y="276193"/>
                </a:lnTo>
                <a:lnTo>
                  <a:pt x="7720384" y="266577"/>
                </a:lnTo>
                <a:lnTo>
                  <a:pt x="7729909" y="257052"/>
                </a:lnTo>
                <a:lnTo>
                  <a:pt x="7704675" y="231818"/>
                </a:lnTo>
                <a:lnTo>
                  <a:pt x="7679441" y="257052"/>
                </a:lnTo>
                <a:lnTo>
                  <a:pt x="7688966" y="266577"/>
                </a:lnTo>
                <a:lnTo>
                  <a:pt x="7679350" y="276193"/>
                </a:lnTo>
                <a:lnTo>
                  <a:pt x="7669825" y="266668"/>
                </a:lnTo>
                <a:lnTo>
                  <a:pt x="7660300" y="276193"/>
                </a:lnTo>
                <a:lnTo>
                  <a:pt x="7650683" y="266577"/>
                </a:lnTo>
                <a:lnTo>
                  <a:pt x="7660209" y="257052"/>
                </a:lnTo>
                <a:lnTo>
                  <a:pt x="7645197" y="242041"/>
                </a:lnTo>
                <a:lnTo>
                  <a:pt x="7630186" y="257052"/>
                </a:lnTo>
                <a:lnTo>
                  <a:pt x="7639711" y="266577"/>
                </a:lnTo>
                <a:lnTo>
                  <a:pt x="7630095" y="276193"/>
                </a:lnTo>
                <a:lnTo>
                  <a:pt x="7620570" y="266668"/>
                </a:lnTo>
                <a:lnTo>
                  <a:pt x="7611045" y="276193"/>
                </a:lnTo>
                <a:lnTo>
                  <a:pt x="7601429" y="266577"/>
                </a:lnTo>
                <a:lnTo>
                  <a:pt x="7610954" y="257052"/>
                </a:lnTo>
                <a:lnTo>
                  <a:pt x="7585720" y="231818"/>
                </a:lnTo>
                <a:lnTo>
                  <a:pt x="7560486" y="257052"/>
                </a:lnTo>
                <a:lnTo>
                  <a:pt x="7570011" y="266577"/>
                </a:lnTo>
                <a:lnTo>
                  <a:pt x="7560395" y="276193"/>
                </a:lnTo>
                <a:lnTo>
                  <a:pt x="7550870" y="266668"/>
                </a:lnTo>
                <a:lnTo>
                  <a:pt x="7541344" y="276193"/>
                </a:lnTo>
                <a:lnTo>
                  <a:pt x="7531728" y="266577"/>
                </a:lnTo>
                <a:lnTo>
                  <a:pt x="7541253" y="257052"/>
                </a:lnTo>
                <a:lnTo>
                  <a:pt x="7526242" y="242041"/>
                </a:lnTo>
                <a:lnTo>
                  <a:pt x="7511231" y="257052"/>
                </a:lnTo>
                <a:lnTo>
                  <a:pt x="7520756" y="266577"/>
                </a:lnTo>
                <a:lnTo>
                  <a:pt x="7511140" y="276193"/>
                </a:lnTo>
                <a:lnTo>
                  <a:pt x="7501615" y="266668"/>
                </a:lnTo>
                <a:lnTo>
                  <a:pt x="7492090" y="276193"/>
                </a:lnTo>
                <a:lnTo>
                  <a:pt x="7482473" y="266577"/>
                </a:lnTo>
                <a:lnTo>
                  <a:pt x="7491999" y="257052"/>
                </a:lnTo>
                <a:lnTo>
                  <a:pt x="7466765" y="231818"/>
                </a:lnTo>
                <a:lnTo>
                  <a:pt x="7441531" y="257052"/>
                </a:lnTo>
                <a:lnTo>
                  <a:pt x="7451056" y="266577"/>
                </a:lnTo>
                <a:lnTo>
                  <a:pt x="7441440" y="276193"/>
                </a:lnTo>
                <a:lnTo>
                  <a:pt x="7431914" y="266668"/>
                </a:lnTo>
                <a:lnTo>
                  <a:pt x="7422389" y="276193"/>
                </a:lnTo>
                <a:lnTo>
                  <a:pt x="7412773" y="266577"/>
                </a:lnTo>
                <a:lnTo>
                  <a:pt x="7422298" y="257052"/>
                </a:lnTo>
                <a:lnTo>
                  <a:pt x="7407287" y="242041"/>
                </a:lnTo>
                <a:lnTo>
                  <a:pt x="7392276" y="257052"/>
                </a:lnTo>
                <a:lnTo>
                  <a:pt x="7401801" y="266577"/>
                </a:lnTo>
                <a:lnTo>
                  <a:pt x="7392185" y="276193"/>
                </a:lnTo>
                <a:lnTo>
                  <a:pt x="7382660" y="266668"/>
                </a:lnTo>
                <a:lnTo>
                  <a:pt x="7373134" y="276193"/>
                </a:lnTo>
                <a:lnTo>
                  <a:pt x="7363518" y="266577"/>
                </a:lnTo>
                <a:lnTo>
                  <a:pt x="7373043" y="257052"/>
                </a:lnTo>
                <a:lnTo>
                  <a:pt x="7347809" y="231818"/>
                </a:lnTo>
                <a:lnTo>
                  <a:pt x="7322575" y="257052"/>
                </a:lnTo>
                <a:lnTo>
                  <a:pt x="7332101" y="266577"/>
                </a:lnTo>
                <a:lnTo>
                  <a:pt x="7322484" y="276193"/>
                </a:lnTo>
                <a:lnTo>
                  <a:pt x="7312959" y="266668"/>
                </a:lnTo>
                <a:lnTo>
                  <a:pt x="7303434" y="276193"/>
                </a:lnTo>
                <a:lnTo>
                  <a:pt x="7293818" y="266577"/>
                </a:lnTo>
                <a:lnTo>
                  <a:pt x="7303343" y="257052"/>
                </a:lnTo>
                <a:lnTo>
                  <a:pt x="7288332" y="242041"/>
                </a:lnTo>
                <a:lnTo>
                  <a:pt x="7273321" y="257052"/>
                </a:lnTo>
                <a:lnTo>
                  <a:pt x="7282846" y="266577"/>
                </a:lnTo>
                <a:lnTo>
                  <a:pt x="7273230" y="276193"/>
                </a:lnTo>
                <a:lnTo>
                  <a:pt x="7263704" y="266668"/>
                </a:lnTo>
                <a:lnTo>
                  <a:pt x="7254179" y="276193"/>
                </a:lnTo>
                <a:lnTo>
                  <a:pt x="7244563" y="266577"/>
                </a:lnTo>
                <a:lnTo>
                  <a:pt x="7254088" y="257052"/>
                </a:lnTo>
                <a:lnTo>
                  <a:pt x="7228854" y="231818"/>
                </a:lnTo>
                <a:lnTo>
                  <a:pt x="7203620" y="257052"/>
                </a:lnTo>
                <a:lnTo>
                  <a:pt x="7213145" y="266577"/>
                </a:lnTo>
                <a:lnTo>
                  <a:pt x="7203529" y="276193"/>
                </a:lnTo>
                <a:lnTo>
                  <a:pt x="7194004" y="266668"/>
                </a:lnTo>
                <a:lnTo>
                  <a:pt x="7184479" y="276193"/>
                </a:lnTo>
                <a:lnTo>
                  <a:pt x="7174863" y="266577"/>
                </a:lnTo>
                <a:lnTo>
                  <a:pt x="7184388" y="257052"/>
                </a:lnTo>
                <a:lnTo>
                  <a:pt x="7169377" y="242041"/>
                </a:lnTo>
                <a:lnTo>
                  <a:pt x="7154365" y="257052"/>
                </a:lnTo>
                <a:lnTo>
                  <a:pt x="7163891" y="266577"/>
                </a:lnTo>
                <a:lnTo>
                  <a:pt x="7154274" y="276193"/>
                </a:lnTo>
                <a:lnTo>
                  <a:pt x="7144749" y="266668"/>
                </a:lnTo>
                <a:lnTo>
                  <a:pt x="7135224" y="276193"/>
                </a:lnTo>
                <a:lnTo>
                  <a:pt x="7125608" y="266577"/>
                </a:lnTo>
                <a:lnTo>
                  <a:pt x="7135133" y="257052"/>
                </a:lnTo>
                <a:lnTo>
                  <a:pt x="7109899" y="231818"/>
                </a:lnTo>
                <a:lnTo>
                  <a:pt x="7084665" y="257052"/>
                </a:lnTo>
                <a:lnTo>
                  <a:pt x="7094190" y="266577"/>
                </a:lnTo>
                <a:lnTo>
                  <a:pt x="7084574" y="276193"/>
                </a:lnTo>
                <a:lnTo>
                  <a:pt x="7075049" y="266668"/>
                </a:lnTo>
                <a:lnTo>
                  <a:pt x="7065524" y="276193"/>
                </a:lnTo>
                <a:lnTo>
                  <a:pt x="7055907" y="266577"/>
                </a:lnTo>
                <a:lnTo>
                  <a:pt x="7065433" y="257052"/>
                </a:lnTo>
                <a:lnTo>
                  <a:pt x="7050421" y="242041"/>
                </a:lnTo>
                <a:lnTo>
                  <a:pt x="7035410" y="257052"/>
                </a:lnTo>
                <a:lnTo>
                  <a:pt x="7044935" y="266577"/>
                </a:lnTo>
                <a:lnTo>
                  <a:pt x="7035319" y="276193"/>
                </a:lnTo>
                <a:lnTo>
                  <a:pt x="7025794" y="266668"/>
                </a:lnTo>
                <a:lnTo>
                  <a:pt x="7016269" y="276193"/>
                </a:lnTo>
                <a:lnTo>
                  <a:pt x="7006653" y="266577"/>
                </a:lnTo>
                <a:lnTo>
                  <a:pt x="7016178" y="257052"/>
                </a:lnTo>
                <a:lnTo>
                  <a:pt x="6990944" y="231818"/>
                </a:lnTo>
                <a:lnTo>
                  <a:pt x="6965710" y="257052"/>
                </a:lnTo>
                <a:lnTo>
                  <a:pt x="6975235" y="266577"/>
                </a:lnTo>
                <a:lnTo>
                  <a:pt x="6965619" y="276193"/>
                </a:lnTo>
                <a:lnTo>
                  <a:pt x="6956094" y="266668"/>
                </a:lnTo>
                <a:lnTo>
                  <a:pt x="6946568" y="276193"/>
                </a:lnTo>
                <a:lnTo>
                  <a:pt x="6936952" y="266577"/>
                </a:lnTo>
                <a:lnTo>
                  <a:pt x="6946477" y="257052"/>
                </a:lnTo>
                <a:lnTo>
                  <a:pt x="6931466" y="242041"/>
                </a:lnTo>
                <a:lnTo>
                  <a:pt x="6916455" y="257052"/>
                </a:lnTo>
                <a:lnTo>
                  <a:pt x="6925980" y="266577"/>
                </a:lnTo>
                <a:lnTo>
                  <a:pt x="6916364" y="276193"/>
                </a:lnTo>
                <a:lnTo>
                  <a:pt x="6906839" y="266668"/>
                </a:lnTo>
                <a:lnTo>
                  <a:pt x="6897314" y="276193"/>
                </a:lnTo>
                <a:lnTo>
                  <a:pt x="6887697" y="266577"/>
                </a:lnTo>
                <a:lnTo>
                  <a:pt x="6897223" y="257052"/>
                </a:lnTo>
                <a:lnTo>
                  <a:pt x="6871989" y="231818"/>
                </a:lnTo>
                <a:lnTo>
                  <a:pt x="6846755" y="257052"/>
                </a:lnTo>
                <a:lnTo>
                  <a:pt x="6856280" y="266577"/>
                </a:lnTo>
                <a:lnTo>
                  <a:pt x="6846664" y="276193"/>
                </a:lnTo>
                <a:lnTo>
                  <a:pt x="6837139" y="266668"/>
                </a:lnTo>
                <a:lnTo>
                  <a:pt x="6827614" y="276193"/>
                </a:lnTo>
                <a:lnTo>
                  <a:pt x="6817998" y="266577"/>
                </a:lnTo>
                <a:lnTo>
                  <a:pt x="6827523" y="257052"/>
                </a:lnTo>
                <a:lnTo>
                  <a:pt x="6812512" y="242040"/>
                </a:lnTo>
                <a:lnTo>
                  <a:pt x="6797500" y="257052"/>
                </a:lnTo>
                <a:lnTo>
                  <a:pt x="6807025" y="266577"/>
                </a:lnTo>
                <a:lnTo>
                  <a:pt x="6797409" y="276193"/>
                </a:lnTo>
                <a:lnTo>
                  <a:pt x="6787885" y="266668"/>
                </a:lnTo>
                <a:lnTo>
                  <a:pt x="6778359" y="276193"/>
                </a:lnTo>
                <a:lnTo>
                  <a:pt x="6768743" y="266577"/>
                </a:lnTo>
                <a:lnTo>
                  <a:pt x="6778268" y="257052"/>
                </a:lnTo>
                <a:lnTo>
                  <a:pt x="6753035" y="231818"/>
                </a:lnTo>
                <a:lnTo>
                  <a:pt x="6727801" y="257052"/>
                </a:lnTo>
                <a:lnTo>
                  <a:pt x="6737327" y="266577"/>
                </a:lnTo>
                <a:lnTo>
                  <a:pt x="6727710" y="276193"/>
                </a:lnTo>
                <a:lnTo>
                  <a:pt x="6718186" y="266668"/>
                </a:lnTo>
                <a:lnTo>
                  <a:pt x="6708660" y="276193"/>
                </a:lnTo>
                <a:lnTo>
                  <a:pt x="6699044" y="266577"/>
                </a:lnTo>
                <a:lnTo>
                  <a:pt x="6708569" y="257052"/>
                </a:lnTo>
                <a:lnTo>
                  <a:pt x="6693558" y="242041"/>
                </a:lnTo>
                <a:lnTo>
                  <a:pt x="6678547" y="257052"/>
                </a:lnTo>
                <a:lnTo>
                  <a:pt x="6688072" y="266577"/>
                </a:lnTo>
                <a:lnTo>
                  <a:pt x="6678456" y="276193"/>
                </a:lnTo>
                <a:lnTo>
                  <a:pt x="6668931" y="266668"/>
                </a:lnTo>
                <a:lnTo>
                  <a:pt x="6659405" y="276193"/>
                </a:lnTo>
                <a:lnTo>
                  <a:pt x="6649789" y="266577"/>
                </a:lnTo>
                <a:lnTo>
                  <a:pt x="6659314" y="257052"/>
                </a:lnTo>
                <a:lnTo>
                  <a:pt x="6634080" y="231817"/>
                </a:lnTo>
                <a:lnTo>
                  <a:pt x="6608845" y="257052"/>
                </a:lnTo>
                <a:lnTo>
                  <a:pt x="6618370" y="266577"/>
                </a:lnTo>
                <a:lnTo>
                  <a:pt x="6608754" y="276193"/>
                </a:lnTo>
                <a:lnTo>
                  <a:pt x="6599229" y="266668"/>
                </a:lnTo>
                <a:lnTo>
                  <a:pt x="6589704" y="276193"/>
                </a:lnTo>
                <a:lnTo>
                  <a:pt x="6580088" y="266577"/>
                </a:lnTo>
                <a:lnTo>
                  <a:pt x="6589613" y="257052"/>
                </a:lnTo>
                <a:lnTo>
                  <a:pt x="6574602" y="242041"/>
                </a:lnTo>
                <a:lnTo>
                  <a:pt x="6559590" y="257052"/>
                </a:lnTo>
                <a:lnTo>
                  <a:pt x="6569116" y="266577"/>
                </a:lnTo>
                <a:lnTo>
                  <a:pt x="6559499" y="276193"/>
                </a:lnTo>
                <a:lnTo>
                  <a:pt x="6549974" y="266668"/>
                </a:lnTo>
                <a:lnTo>
                  <a:pt x="6540449" y="276193"/>
                </a:lnTo>
                <a:lnTo>
                  <a:pt x="6530833" y="266577"/>
                </a:lnTo>
                <a:lnTo>
                  <a:pt x="6540358" y="257052"/>
                </a:lnTo>
                <a:lnTo>
                  <a:pt x="6515125" y="231818"/>
                </a:lnTo>
                <a:lnTo>
                  <a:pt x="6489891" y="257052"/>
                </a:lnTo>
                <a:lnTo>
                  <a:pt x="6499417" y="266577"/>
                </a:lnTo>
                <a:lnTo>
                  <a:pt x="6489800" y="276193"/>
                </a:lnTo>
                <a:lnTo>
                  <a:pt x="6480275" y="266668"/>
                </a:lnTo>
                <a:lnTo>
                  <a:pt x="6470750" y="276193"/>
                </a:lnTo>
                <a:lnTo>
                  <a:pt x="6461133" y="266577"/>
                </a:lnTo>
                <a:lnTo>
                  <a:pt x="6470659" y="257052"/>
                </a:lnTo>
                <a:lnTo>
                  <a:pt x="6455648" y="242041"/>
                </a:lnTo>
                <a:lnTo>
                  <a:pt x="6440636" y="257052"/>
                </a:lnTo>
                <a:lnTo>
                  <a:pt x="6450162" y="266577"/>
                </a:lnTo>
                <a:lnTo>
                  <a:pt x="6440545" y="276193"/>
                </a:lnTo>
                <a:lnTo>
                  <a:pt x="6431021" y="266668"/>
                </a:lnTo>
                <a:lnTo>
                  <a:pt x="6421495" y="276193"/>
                </a:lnTo>
                <a:lnTo>
                  <a:pt x="6411879" y="266577"/>
                </a:lnTo>
                <a:lnTo>
                  <a:pt x="6421404" y="257052"/>
                </a:lnTo>
                <a:lnTo>
                  <a:pt x="6396169" y="231817"/>
                </a:lnTo>
                <a:lnTo>
                  <a:pt x="6370935" y="257052"/>
                </a:lnTo>
                <a:lnTo>
                  <a:pt x="6380460" y="266577"/>
                </a:lnTo>
                <a:lnTo>
                  <a:pt x="6370844" y="276193"/>
                </a:lnTo>
                <a:lnTo>
                  <a:pt x="6361319" y="266668"/>
                </a:lnTo>
                <a:lnTo>
                  <a:pt x="6351793" y="276193"/>
                </a:lnTo>
                <a:lnTo>
                  <a:pt x="6342177" y="266577"/>
                </a:lnTo>
                <a:lnTo>
                  <a:pt x="6351702" y="257052"/>
                </a:lnTo>
                <a:lnTo>
                  <a:pt x="6336691" y="242041"/>
                </a:lnTo>
                <a:lnTo>
                  <a:pt x="6321680" y="257052"/>
                </a:lnTo>
                <a:lnTo>
                  <a:pt x="6331205" y="266577"/>
                </a:lnTo>
                <a:lnTo>
                  <a:pt x="6321589" y="276193"/>
                </a:lnTo>
                <a:lnTo>
                  <a:pt x="6312064" y="266668"/>
                </a:lnTo>
                <a:lnTo>
                  <a:pt x="6302539" y="276193"/>
                </a:lnTo>
                <a:lnTo>
                  <a:pt x="6292922" y="266577"/>
                </a:lnTo>
                <a:lnTo>
                  <a:pt x="6302448" y="257052"/>
                </a:lnTo>
                <a:lnTo>
                  <a:pt x="6277214" y="231818"/>
                </a:lnTo>
                <a:lnTo>
                  <a:pt x="6251981" y="257052"/>
                </a:lnTo>
                <a:lnTo>
                  <a:pt x="6261506" y="266577"/>
                </a:lnTo>
                <a:lnTo>
                  <a:pt x="6251890" y="276193"/>
                </a:lnTo>
                <a:lnTo>
                  <a:pt x="6242364" y="266668"/>
                </a:lnTo>
                <a:lnTo>
                  <a:pt x="6232839" y="276193"/>
                </a:lnTo>
                <a:lnTo>
                  <a:pt x="6223224" y="266577"/>
                </a:lnTo>
                <a:lnTo>
                  <a:pt x="6232749" y="257052"/>
                </a:lnTo>
                <a:lnTo>
                  <a:pt x="6217738" y="242041"/>
                </a:lnTo>
                <a:lnTo>
                  <a:pt x="6202726" y="257052"/>
                </a:lnTo>
                <a:lnTo>
                  <a:pt x="6212251" y="266577"/>
                </a:lnTo>
                <a:lnTo>
                  <a:pt x="6202635" y="276193"/>
                </a:lnTo>
                <a:lnTo>
                  <a:pt x="6193110" y="266668"/>
                </a:lnTo>
                <a:lnTo>
                  <a:pt x="6183584" y="276193"/>
                </a:lnTo>
                <a:lnTo>
                  <a:pt x="6173969" y="266577"/>
                </a:lnTo>
                <a:lnTo>
                  <a:pt x="6183494" y="257052"/>
                </a:lnTo>
                <a:lnTo>
                  <a:pt x="6158259" y="231817"/>
                </a:lnTo>
                <a:lnTo>
                  <a:pt x="6133024" y="257052"/>
                </a:lnTo>
                <a:lnTo>
                  <a:pt x="6142550" y="266577"/>
                </a:lnTo>
                <a:lnTo>
                  <a:pt x="6132934" y="276193"/>
                </a:lnTo>
                <a:lnTo>
                  <a:pt x="6123409" y="266668"/>
                </a:lnTo>
                <a:lnTo>
                  <a:pt x="6113883" y="276193"/>
                </a:lnTo>
                <a:lnTo>
                  <a:pt x="6104267" y="266577"/>
                </a:lnTo>
                <a:lnTo>
                  <a:pt x="6113792" y="257052"/>
                </a:lnTo>
                <a:lnTo>
                  <a:pt x="6098781" y="242041"/>
                </a:lnTo>
                <a:lnTo>
                  <a:pt x="6083770" y="257052"/>
                </a:lnTo>
                <a:lnTo>
                  <a:pt x="6093295" y="266577"/>
                </a:lnTo>
                <a:lnTo>
                  <a:pt x="6083679" y="276193"/>
                </a:lnTo>
                <a:lnTo>
                  <a:pt x="6074154" y="266668"/>
                </a:lnTo>
                <a:lnTo>
                  <a:pt x="6064628" y="276193"/>
                </a:lnTo>
                <a:lnTo>
                  <a:pt x="6055012" y="266577"/>
                </a:lnTo>
                <a:lnTo>
                  <a:pt x="6064537" y="257052"/>
                </a:lnTo>
                <a:lnTo>
                  <a:pt x="6039304" y="231818"/>
                </a:lnTo>
                <a:lnTo>
                  <a:pt x="6014071" y="257052"/>
                </a:lnTo>
                <a:lnTo>
                  <a:pt x="6023596" y="266577"/>
                </a:lnTo>
                <a:lnTo>
                  <a:pt x="6013980" y="276193"/>
                </a:lnTo>
                <a:lnTo>
                  <a:pt x="6004455" y="266668"/>
                </a:lnTo>
                <a:lnTo>
                  <a:pt x="5994929" y="276193"/>
                </a:lnTo>
                <a:lnTo>
                  <a:pt x="5985314" y="266577"/>
                </a:lnTo>
                <a:lnTo>
                  <a:pt x="5994839" y="257052"/>
                </a:lnTo>
                <a:lnTo>
                  <a:pt x="5979828" y="242041"/>
                </a:lnTo>
                <a:lnTo>
                  <a:pt x="5964816" y="257052"/>
                </a:lnTo>
                <a:lnTo>
                  <a:pt x="5974342" y="266577"/>
                </a:lnTo>
                <a:lnTo>
                  <a:pt x="5964725" y="276193"/>
                </a:lnTo>
                <a:lnTo>
                  <a:pt x="5955200" y="266668"/>
                </a:lnTo>
                <a:lnTo>
                  <a:pt x="5945674" y="276193"/>
                </a:lnTo>
                <a:lnTo>
                  <a:pt x="5936059" y="266577"/>
                </a:lnTo>
                <a:lnTo>
                  <a:pt x="5945584" y="257052"/>
                </a:lnTo>
                <a:lnTo>
                  <a:pt x="5920349" y="231817"/>
                </a:lnTo>
                <a:lnTo>
                  <a:pt x="5895115" y="257051"/>
                </a:lnTo>
                <a:lnTo>
                  <a:pt x="5904641" y="266577"/>
                </a:lnTo>
                <a:lnTo>
                  <a:pt x="5895025" y="276193"/>
                </a:lnTo>
                <a:lnTo>
                  <a:pt x="5885499" y="266667"/>
                </a:lnTo>
                <a:lnTo>
                  <a:pt x="5875973" y="276193"/>
                </a:lnTo>
                <a:lnTo>
                  <a:pt x="5866357" y="266577"/>
                </a:lnTo>
                <a:lnTo>
                  <a:pt x="5875883" y="257051"/>
                </a:lnTo>
                <a:lnTo>
                  <a:pt x="5860871" y="242040"/>
                </a:lnTo>
                <a:lnTo>
                  <a:pt x="5845860" y="257051"/>
                </a:lnTo>
                <a:lnTo>
                  <a:pt x="5855386" y="266577"/>
                </a:lnTo>
                <a:lnTo>
                  <a:pt x="5845770" y="276193"/>
                </a:lnTo>
                <a:lnTo>
                  <a:pt x="5836244" y="266667"/>
                </a:lnTo>
                <a:lnTo>
                  <a:pt x="5826718" y="276193"/>
                </a:lnTo>
                <a:lnTo>
                  <a:pt x="5817102" y="266577"/>
                </a:lnTo>
                <a:lnTo>
                  <a:pt x="5826628" y="257051"/>
                </a:lnTo>
                <a:lnTo>
                  <a:pt x="5801395" y="231818"/>
                </a:lnTo>
                <a:lnTo>
                  <a:pt x="5776161" y="257052"/>
                </a:lnTo>
                <a:lnTo>
                  <a:pt x="5785686" y="266577"/>
                </a:lnTo>
                <a:lnTo>
                  <a:pt x="5776070" y="276193"/>
                </a:lnTo>
                <a:lnTo>
                  <a:pt x="5766544" y="266668"/>
                </a:lnTo>
                <a:lnTo>
                  <a:pt x="5757019" y="276193"/>
                </a:lnTo>
                <a:lnTo>
                  <a:pt x="5747403" y="266577"/>
                </a:lnTo>
                <a:lnTo>
                  <a:pt x="5756928" y="257052"/>
                </a:lnTo>
                <a:lnTo>
                  <a:pt x="5741917" y="242041"/>
                </a:lnTo>
                <a:lnTo>
                  <a:pt x="5726906" y="257052"/>
                </a:lnTo>
                <a:lnTo>
                  <a:pt x="5736431" y="266577"/>
                </a:lnTo>
                <a:lnTo>
                  <a:pt x="5726816" y="276193"/>
                </a:lnTo>
                <a:lnTo>
                  <a:pt x="5717289" y="266668"/>
                </a:lnTo>
                <a:lnTo>
                  <a:pt x="5707765" y="276193"/>
                </a:lnTo>
                <a:lnTo>
                  <a:pt x="5698148" y="266577"/>
                </a:lnTo>
                <a:lnTo>
                  <a:pt x="5707673" y="257052"/>
                </a:lnTo>
                <a:lnTo>
                  <a:pt x="5682439" y="231818"/>
                </a:lnTo>
                <a:lnTo>
                  <a:pt x="5657205" y="257052"/>
                </a:lnTo>
                <a:lnTo>
                  <a:pt x="5666730" y="266577"/>
                </a:lnTo>
                <a:lnTo>
                  <a:pt x="5657114" y="276193"/>
                </a:lnTo>
                <a:lnTo>
                  <a:pt x="5647589" y="266668"/>
                </a:lnTo>
                <a:lnTo>
                  <a:pt x="5638064" y="276193"/>
                </a:lnTo>
                <a:lnTo>
                  <a:pt x="5628448" y="266577"/>
                </a:lnTo>
                <a:lnTo>
                  <a:pt x="5637973" y="257052"/>
                </a:lnTo>
                <a:lnTo>
                  <a:pt x="5622962" y="242041"/>
                </a:lnTo>
                <a:lnTo>
                  <a:pt x="5607950" y="257052"/>
                </a:lnTo>
                <a:lnTo>
                  <a:pt x="5617475" y="266577"/>
                </a:lnTo>
                <a:lnTo>
                  <a:pt x="5607859" y="276193"/>
                </a:lnTo>
                <a:lnTo>
                  <a:pt x="5598334" y="266668"/>
                </a:lnTo>
                <a:lnTo>
                  <a:pt x="5588809" y="276193"/>
                </a:lnTo>
                <a:lnTo>
                  <a:pt x="5579193" y="266577"/>
                </a:lnTo>
                <a:lnTo>
                  <a:pt x="5588718" y="257052"/>
                </a:lnTo>
                <a:lnTo>
                  <a:pt x="5563484" y="231818"/>
                </a:lnTo>
                <a:lnTo>
                  <a:pt x="5538249" y="257052"/>
                </a:lnTo>
                <a:lnTo>
                  <a:pt x="5547775" y="266577"/>
                </a:lnTo>
                <a:lnTo>
                  <a:pt x="5538159" y="276193"/>
                </a:lnTo>
                <a:lnTo>
                  <a:pt x="5528633" y="266668"/>
                </a:lnTo>
                <a:lnTo>
                  <a:pt x="5519108" y="276193"/>
                </a:lnTo>
                <a:lnTo>
                  <a:pt x="5509492" y="266577"/>
                </a:lnTo>
                <a:lnTo>
                  <a:pt x="5519018" y="257052"/>
                </a:lnTo>
                <a:lnTo>
                  <a:pt x="5504006" y="242041"/>
                </a:lnTo>
                <a:lnTo>
                  <a:pt x="5488995" y="257052"/>
                </a:lnTo>
                <a:lnTo>
                  <a:pt x="5498520" y="266577"/>
                </a:lnTo>
                <a:lnTo>
                  <a:pt x="5488904" y="276193"/>
                </a:lnTo>
                <a:lnTo>
                  <a:pt x="5479378" y="266668"/>
                </a:lnTo>
                <a:lnTo>
                  <a:pt x="5469853" y="276193"/>
                </a:lnTo>
                <a:lnTo>
                  <a:pt x="5460237" y="266577"/>
                </a:lnTo>
                <a:lnTo>
                  <a:pt x="5469763" y="257052"/>
                </a:lnTo>
                <a:lnTo>
                  <a:pt x="5444529" y="231818"/>
                </a:lnTo>
                <a:lnTo>
                  <a:pt x="5419295" y="257052"/>
                </a:lnTo>
                <a:lnTo>
                  <a:pt x="5428820" y="266577"/>
                </a:lnTo>
                <a:lnTo>
                  <a:pt x="5419204" y="276193"/>
                </a:lnTo>
                <a:lnTo>
                  <a:pt x="5409678" y="266668"/>
                </a:lnTo>
                <a:lnTo>
                  <a:pt x="5400153" y="276193"/>
                </a:lnTo>
                <a:lnTo>
                  <a:pt x="5390537" y="266577"/>
                </a:lnTo>
                <a:lnTo>
                  <a:pt x="5400062" y="257052"/>
                </a:lnTo>
                <a:lnTo>
                  <a:pt x="5385051" y="242041"/>
                </a:lnTo>
                <a:lnTo>
                  <a:pt x="5370040" y="257052"/>
                </a:lnTo>
                <a:lnTo>
                  <a:pt x="5379565" y="266577"/>
                </a:lnTo>
                <a:lnTo>
                  <a:pt x="5369949" y="276193"/>
                </a:lnTo>
                <a:lnTo>
                  <a:pt x="5360424" y="266668"/>
                </a:lnTo>
                <a:lnTo>
                  <a:pt x="5350898" y="276193"/>
                </a:lnTo>
                <a:lnTo>
                  <a:pt x="5341282" y="266577"/>
                </a:lnTo>
                <a:lnTo>
                  <a:pt x="5350807" y="257052"/>
                </a:lnTo>
                <a:lnTo>
                  <a:pt x="5325573" y="231818"/>
                </a:lnTo>
                <a:lnTo>
                  <a:pt x="5300339" y="257052"/>
                </a:lnTo>
                <a:lnTo>
                  <a:pt x="5309865" y="266577"/>
                </a:lnTo>
                <a:lnTo>
                  <a:pt x="5300248" y="276193"/>
                </a:lnTo>
                <a:lnTo>
                  <a:pt x="5290723" y="266668"/>
                </a:lnTo>
                <a:lnTo>
                  <a:pt x="5281198" y="276193"/>
                </a:lnTo>
                <a:lnTo>
                  <a:pt x="5271581" y="266577"/>
                </a:lnTo>
                <a:lnTo>
                  <a:pt x="5281107" y="257052"/>
                </a:lnTo>
                <a:lnTo>
                  <a:pt x="5266096" y="242041"/>
                </a:lnTo>
                <a:lnTo>
                  <a:pt x="5251084" y="257052"/>
                </a:lnTo>
                <a:lnTo>
                  <a:pt x="5260610" y="266577"/>
                </a:lnTo>
                <a:lnTo>
                  <a:pt x="5250994" y="276193"/>
                </a:lnTo>
                <a:lnTo>
                  <a:pt x="5241468" y="266668"/>
                </a:lnTo>
                <a:lnTo>
                  <a:pt x="5231943" y="276193"/>
                </a:lnTo>
                <a:lnTo>
                  <a:pt x="5222327" y="266577"/>
                </a:lnTo>
                <a:lnTo>
                  <a:pt x="5231852" y="257052"/>
                </a:lnTo>
                <a:lnTo>
                  <a:pt x="5206618" y="231818"/>
                </a:lnTo>
                <a:lnTo>
                  <a:pt x="5181384" y="257052"/>
                </a:lnTo>
                <a:lnTo>
                  <a:pt x="5190909" y="266577"/>
                </a:lnTo>
                <a:lnTo>
                  <a:pt x="5181293" y="276193"/>
                </a:lnTo>
                <a:lnTo>
                  <a:pt x="5171768" y="266668"/>
                </a:lnTo>
                <a:lnTo>
                  <a:pt x="5162243" y="276193"/>
                </a:lnTo>
                <a:lnTo>
                  <a:pt x="5152626" y="266577"/>
                </a:lnTo>
                <a:lnTo>
                  <a:pt x="5162151" y="257052"/>
                </a:lnTo>
                <a:lnTo>
                  <a:pt x="5147141" y="242041"/>
                </a:lnTo>
                <a:lnTo>
                  <a:pt x="5132129" y="257052"/>
                </a:lnTo>
                <a:lnTo>
                  <a:pt x="5141655" y="266577"/>
                </a:lnTo>
                <a:lnTo>
                  <a:pt x="5132038" y="276193"/>
                </a:lnTo>
                <a:lnTo>
                  <a:pt x="5122513" y="266668"/>
                </a:lnTo>
                <a:lnTo>
                  <a:pt x="5112988" y="276193"/>
                </a:lnTo>
                <a:lnTo>
                  <a:pt x="5103371" y="266577"/>
                </a:lnTo>
                <a:lnTo>
                  <a:pt x="5112897" y="257052"/>
                </a:lnTo>
                <a:lnTo>
                  <a:pt x="5087663" y="231818"/>
                </a:lnTo>
                <a:lnTo>
                  <a:pt x="5062429" y="257052"/>
                </a:lnTo>
                <a:lnTo>
                  <a:pt x="5071954" y="266577"/>
                </a:lnTo>
                <a:lnTo>
                  <a:pt x="5062338" y="276193"/>
                </a:lnTo>
                <a:lnTo>
                  <a:pt x="5052813" y="266668"/>
                </a:lnTo>
                <a:lnTo>
                  <a:pt x="5043288" y="276193"/>
                </a:lnTo>
                <a:lnTo>
                  <a:pt x="5033671" y="266577"/>
                </a:lnTo>
                <a:lnTo>
                  <a:pt x="5043197" y="257052"/>
                </a:lnTo>
                <a:lnTo>
                  <a:pt x="5028185" y="242041"/>
                </a:lnTo>
                <a:lnTo>
                  <a:pt x="5013174" y="257052"/>
                </a:lnTo>
                <a:lnTo>
                  <a:pt x="5022699" y="266577"/>
                </a:lnTo>
                <a:lnTo>
                  <a:pt x="5013083" y="276193"/>
                </a:lnTo>
                <a:lnTo>
                  <a:pt x="5003558" y="266668"/>
                </a:lnTo>
                <a:lnTo>
                  <a:pt x="4994033" y="276193"/>
                </a:lnTo>
                <a:lnTo>
                  <a:pt x="4984417" y="266577"/>
                </a:lnTo>
                <a:lnTo>
                  <a:pt x="4993942" y="257052"/>
                </a:lnTo>
                <a:lnTo>
                  <a:pt x="4968708" y="231818"/>
                </a:lnTo>
                <a:lnTo>
                  <a:pt x="4949321" y="251205"/>
                </a:lnTo>
                <a:lnTo>
                  <a:pt x="4964693" y="266577"/>
                </a:lnTo>
                <a:lnTo>
                  <a:pt x="4955077" y="276193"/>
                </a:lnTo>
                <a:lnTo>
                  <a:pt x="4939705" y="260821"/>
                </a:lnTo>
                <a:lnTo>
                  <a:pt x="4924332" y="276193"/>
                </a:lnTo>
                <a:lnTo>
                  <a:pt x="4915077" y="266938"/>
                </a:lnTo>
                <a:lnTo>
                  <a:pt x="4905822" y="276193"/>
                </a:lnTo>
                <a:lnTo>
                  <a:pt x="4890450" y="260821"/>
                </a:lnTo>
                <a:lnTo>
                  <a:pt x="4875078" y="276193"/>
                </a:lnTo>
                <a:lnTo>
                  <a:pt x="4865461" y="266577"/>
                </a:lnTo>
                <a:lnTo>
                  <a:pt x="4880834" y="251205"/>
                </a:lnTo>
                <a:lnTo>
                  <a:pt x="4855600" y="225971"/>
                </a:lnTo>
                <a:lnTo>
                  <a:pt x="4830369" y="251202"/>
                </a:lnTo>
                <a:lnTo>
                  <a:pt x="4845744" y="266577"/>
                </a:lnTo>
                <a:lnTo>
                  <a:pt x="4836128" y="276193"/>
                </a:lnTo>
                <a:lnTo>
                  <a:pt x="4820753" y="260818"/>
                </a:lnTo>
                <a:lnTo>
                  <a:pt x="4805377" y="276193"/>
                </a:lnTo>
                <a:lnTo>
                  <a:pt x="4796125" y="266941"/>
                </a:lnTo>
                <a:lnTo>
                  <a:pt x="4786873" y="276193"/>
                </a:lnTo>
                <a:lnTo>
                  <a:pt x="4771498" y="260818"/>
                </a:lnTo>
                <a:lnTo>
                  <a:pt x="4756122" y="276193"/>
                </a:lnTo>
                <a:lnTo>
                  <a:pt x="4746506" y="266577"/>
                </a:lnTo>
                <a:lnTo>
                  <a:pt x="4761882" y="251202"/>
                </a:lnTo>
                <a:lnTo>
                  <a:pt x="4742494" y="231815"/>
                </a:lnTo>
                <a:lnTo>
                  <a:pt x="4717260" y="257049"/>
                </a:lnTo>
                <a:lnTo>
                  <a:pt x="4726788" y="266577"/>
                </a:lnTo>
                <a:lnTo>
                  <a:pt x="4717172" y="276193"/>
                </a:lnTo>
                <a:lnTo>
                  <a:pt x="4707644" y="266665"/>
                </a:lnTo>
                <a:lnTo>
                  <a:pt x="4698116" y="276193"/>
                </a:lnTo>
                <a:lnTo>
                  <a:pt x="4688500" y="266577"/>
                </a:lnTo>
                <a:lnTo>
                  <a:pt x="4698028" y="257049"/>
                </a:lnTo>
                <a:lnTo>
                  <a:pt x="4683017" y="242038"/>
                </a:lnTo>
                <a:lnTo>
                  <a:pt x="4668005" y="257049"/>
                </a:lnTo>
                <a:lnTo>
                  <a:pt x="4677533" y="266577"/>
                </a:lnTo>
                <a:lnTo>
                  <a:pt x="4667917" y="276193"/>
                </a:lnTo>
                <a:lnTo>
                  <a:pt x="4658389" y="266665"/>
                </a:lnTo>
                <a:lnTo>
                  <a:pt x="4648861" y="276193"/>
                </a:lnTo>
                <a:lnTo>
                  <a:pt x="4639245" y="266577"/>
                </a:lnTo>
                <a:lnTo>
                  <a:pt x="4648773" y="257049"/>
                </a:lnTo>
                <a:lnTo>
                  <a:pt x="4623542" y="231818"/>
                </a:lnTo>
                <a:lnTo>
                  <a:pt x="4598308" y="257052"/>
                </a:lnTo>
                <a:lnTo>
                  <a:pt x="4607833" y="266577"/>
                </a:lnTo>
                <a:lnTo>
                  <a:pt x="4598217" y="276193"/>
                </a:lnTo>
                <a:lnTo>
                  <a:pt x="4588691" y="266668"/>
                </a:lnTo>
                <a:lnTo>
                  <a:pt x="4579166" y="276193"/>
                </a:lnTo>
                <a:lnTo>
                  <a:pt x="4569550" y="266577"/>
                </a:lnTo>
                <a:lnTo>
                  <a:pt x="4579075" y="257052"/>
                </a:lnTo>
                <a:lnTo>
                  <a:pt x="4564064" y="242041"/>
                </a:lnTo>
                <a:lnTo>
                  <a:pt x="4549053" y="257052"/>
                </a:lnTo>
                <a:lnTo>
                  <a:pt x="4558578" y="266577"/>
                </a:lnTo>
                <a:lnTo>
                  <a:pt x="4548962" y="276193"/>
                </a:lnTo>
                <a:lnTo>
                  <a:pt x="4539437" y="266668"/>
                </a:lnTo>
                <a:lnTo>
                  <a:pt x="4529911" y="276193"/>
                </a:lnTo>
                <a:lnTo>
                  <a:pt x="4520295" y="266577"/>
                </a:lnTo>
                <a:lnTo>
                  <a:pt x="4529820" y="257052"/>
                </a:lnTo>
                <a:lnTo>
                  <a:pt x="4504586" y="231818"/>
                </a:lnTo>
                <a:lnTo>
                  <a:pt x="4479352" y="257052"/>
                </a:lnTo>
                <a:lnTo>
                  <a:pt x="4488878" y="266577"/>
                </a:lnTo>
                <a:lnTo>
                  <a:pt x="4479261" y="276193"/>
                </a:lnTo>
                <a:lnTo>
                  <a:pt x="4469736" y="266668"/>
                </a:lnTo>
                <a:lnTo>
                  <a:pt x="4460211" y="276193"/>
                </a:lnTo>
                <a:lnTo>
                  <a:pt x="4450595" y="266577"/>
                </a:lnTo>
                <a:lnTo>
                  <a:pt x="4460120" y="257052"/>
                </a:lnTo>
                <a:lnTo>
                  <a:pt x="4445109" y="242041"/>
                </a:lnTo>
                <a:lnTo>
                  <a:pt x="4430098" y="257052"/>
                </a:lnTo>
                <a:lnTo>
                  <a:pt x="4439623" y="266577"/>
                </a:lnTo>
                <a:lnTo>
                  <a:pt x="4430007" y="276193"/>
                </a:lnTo>
                <a:lnTo>
                  <a:pt x="4420481" y="266668"/>
                </a:lnTo>
                <a:lnTo>
                  <a:pt x="4410956" y="276193"/>
                </a:lnTo>
                <a:lnTo>
                  <a:pt x="4401340" y="266577"/>
                </a:lnTo>
                <a:lnTo>
                  <a:pt x="4410865" y="257052"/>
                </a:lnTo>
                <a:lnTo>
                  <a:pt x="4385631" y="231818"/>
                </a:lnTo>
                <a:lnTo>
                  <a:pt x="4360397" y="257052"/>
                </a:lnTo>
                <a:lnTo>
                  <a:pt x="4369922" y="266577"/>
                </a:lnTo>
                <a:lnTo>
                  <a:pt x="4360306" y="276193"/>
                </a:lnTo>
                <a:lnTo>
                  <a:pt x="4350781" y="266668"/>
                </a:lnTo>
                <a:lnTo>
                  <a:pt x="4341256" y="276193"/>
                </a:lnTo>
                <a:lnTo>
                  <a:pt x="4331640" y="266577"/>
                </a:lnTo>
                <a:lnTo>
                  <a:pt x="4341165" y="257052"/>
                </a:lnTo>
                <a:lnTo>
                  <a:pt x="4326154" y="242041"/>
                </a:lnTo>
                <a:lnTo>
                  <a:pt x="4311142" y="257052"/>
                </a:lnTo>
                <a:lnTo>
                  <a:pt x="4320668" y="266577"/>
                </a:lnTo>
                <a:lnTo>
                  <a:pt x="4311051" y="276193"/>
                </a:lnTo>
                <a:lnTo>
                  <a:pt x="4301526" y="266668"/>
                </a:lnTo>
                <a:lnTo>
                  <a:pt x="4292001" y="276193"/>
                </a:lnTo>
                <a:lnTo>
                  <a:pt x="4282385" y="266577"/>
                </a:lnTo>
                <a:lnTo>
                  <a:pt x="4291910" y="257052"/>
                </a:lnTo>
                <a:lnTo>
                  <a:pt x="4266676" y="231818"/>
                </a:lnTo>
                <a:lnTo>
                  <a:pt x="4241442" y="257052"/>
                </a:lnTo>
                <a:lnTo>
                  <a:pt x="4250967" y="266577"/>
                </a:lnTo>
                <a:lnTo>
                  <a:pt x="4241351" y="276193"/>
                </a:lnTo>
                <a:lnTo>
                  <a:pt x="4231826" y="266668"/>
                </a:lnTo>
                <a:lnTo>
                  <a:pt x="4222301" y="276193"/>
                </a:lnTo>
                <a:lnTo>
                  <a:pt x="4212684" y="266577"/>
                </a:lnTo>
                <a:lnTo>
                  <a:pt x="4222210" y="257052"/>
                </a:lnTo>
                <a:lnTo>
                  <a:pt x="4207198" y="242041"/>
                </a:lnTo>
                <a:lnTo>
                  <a:pt x="4192187" y="257052"/>
                </a:lnTo>
                <a:lnTo>
                  <a:pt x="4201712" y="266577"/>
                </a:lnTo>
                <a:lnTo>
                  <a:pt x="4192096" y="276193"/>
                </a:lnTo>
                <a:lnTo>
                  <a:pt x="4182571" y="266668"/>
                </a:lnTo>
                <a:lnTo>
                  <a:pt x="4173046" y="276193"/>
                </a:lnTo>
                <a:lnTo>
                  <a:pt x="4163430" y="266577"/>
                </a:lnTo>
                <a:lnTo>
                  <a:pt x="4172955" y="257052"/>
                </a:lnTo>
                <a:lnTo>
                  <a:pt x="4147721" y="231818"/>
                </a:lnTo>
                <a:lnTo>
                  <a:pt x="4122487" y="257052"/>
                </a:lnTo>
                <a:lnTo>
                  <a:pt x="4132012" y="266577"/>
                </a:lnTo>
                <a:lnTo>
                  <a:pt x="4122396" y="276193"/>
                </a:lnTo>
                <a:lnTo>
                  <a:pt x="4112871" y="266668"/>
                </a:lnTo>
                <a:lnTo>
                  <a:pt x="4103346" y="276193"/>
                </a:lnTo>
                <a:lnTo>
                  <a:pt x="4093729" y="266577"/>
                </a:lnTo>
                <a:lnTo>
                  <a:pt x="4103254" y="257052"/>
                </a:lnTo>
                <a:lnTo>
                  <a:pt x="4088243" y="242041"/>
                </a:lnTo>
                <a:lnTo>
                  <a:pt x="4073232" y="257052"/>
                </a:lnTo>
                <a:lnTo>
                  <a:pt x="4082757" y="266577"/>
                </a:lnTo>
                <a:lnTo>
                  <a:pt x="4073141" y="276193"/>
                </a:lnTo>
                <a:lnTo>
                  <a:pt x="4063616" y="266668"/>
                </a:lnTo>
                <a:lnTo>
                  <a:pt x="4054091" y="276193"/>
                </a:lnTo>
                <a:lnTo>
                  <a:pt x="4044474" y="266577"/>
                </a:lnTo>
                <a:lnTo>
                  <a:pt x="4054000" y="257052"/>
                </a:lnTo>
                <a:lnTo>
                  <a:pt x="4028766" y="231818"/>
                </a:lnTo>
                <a:lnTo>
                  <a:pt x="4003532" y="257052"/>
                </a:lnTo>
                <a:lnTo>
                  <a:pt x="4013057" y="266577"/>
                </a:lnTo>
                <a:lnTo>
                  <a:pt x="4003441" y="276193"/>
                </a:lnTo>
                <a:lnTo>
                  <a:pt x="3993916" y="266668"/>
                </a:lnTo>
                <a:lnTo>
                  <a:pt x="3984391" y="276193"/>
                </a:lnTo>
                <a:lnTo>
                  <a:pt x="3974774" y="266577"/>
                </a:lnTo>
                <a:lnTo>
                  <a:pt x="3984300" y="257052"/>
                </a:lnTo>
                <a:lnTo>
                  <a:pt x="3969288" y="242041"/>
                </a:lnTo>
                <a:lnTo>
                  <a:pt x="3954277" y="257052"/>
                </a:lnTo>
                <a:lnTo>
                  <a:pt x="3963802" y="266577"/>
                </a:lnTo>
                <a:lnTo>
                  <a:pt x="3954186" y="276193"/>
                </a:lnTo>
                <a:lnTo>
                  <a:pt x="3944661" y="266668"/>
                </a:lnTo>
                <a:lnTo>
                  <a:pt x="3935136" y="276193"/>
                </a:lnTo>
                <a:lnTo>
                  <a:pt x="3925520" y="266577"/>
                </a:lnTo>
                <a:lnTo>
                  <a:pt x="3935045" y="257052"/>
                </a:lnTo>
                <a:lnTo>
                  <a:pt x="3909810" y="231818"/>
                </a:lnTo>
                <a:lnTo>
                  <a:pt x="3884577" y="257052"/>
                </a:lnTo>
                <a:lnTo>
                  <a:pt x="3894102" y="266577"/>
                </a:lnTo>
                <a:lnTo>
                  <a:pt x="3884486" y="276193"/>
                </a:lnTo>
                <a:lnTo>
                  <a:pt x="3874961" y="266668"/>
                </a:lnTo>
                <a:lnTo>
                  <a:pt x="3865435" y="276193"/>
                </a:lnTo>
                <a:lnTo>
                  <a:pt x="3855819" y="266577"/>
                </a:lnTo>
                <a:lnTo>
                  <a:pt x="3865344" y="257052"/>
                </a:lnTo>
                <a:lnTo>
                  <a:pt x="3850333" y="242041"/>
                </a:lnTo>
                <a:lnTo>
                  <a:pt x="3835322" y="257052"/>
                </a:lnTo>
                <a:lnTo>
                  <a:pt x="3844847" y="266577"/>
                </a:lnTo>
                <a:lnTo>
                  <a:pt x="3835231" y="276193"/>
                </a:lnTo>
                <a:lnTo>
                  <a:pt x="3825706" y="266668"/>
                </a:lnTo>
                <a:lnTo>
                  <a:pt x="3816181" y="276193"/>
                </a:lnTo>
                <a:lnTo>
                  <a:pt x="3806564" y="266577"/>
                </a:lnTo>
                <a:lnTo>
                  <a:pt x="3816089" y="257052"/>
                </a:lnTo>
                <a:lnTo>
                  <a:pt x="3790855" y="231818"/>
                </a:lnTo>
                <a:lnTo>
                  <a:pt x="3765622" y="257052"/>
                </a:lnTo>
                <a:lnTo>
                  <a:pt x="3775147" y="266577"/>
                </a:lnTo>
                <a:lnTo>
                  <a:pt x="3765531" y="276193"/>
                </a:lnTo>
                <a:lnTo>
                  <a:pt x="3756005" y="266668"/>
                </a:lnTo>
                <a:lnTo>
                  <a:pt x="3746480" y="276193"/>
                </a:lnTo>
                <a:lnTo>
                  <a:pt x="3736864" y="266577"/>
                </a:lnTo>
                <a:lnTo>
                  <a:pt x="3746389" y="257052"/>
                </a:lnTo>
                <a:lnTo>
                  <a:pt x="3731378" y="242041"/>
                </a:lnTo>
                <a:lnTo>
                  <a:pt x="3716367" y="257052"/>
                </a:lnTo>
                <a:lnTo>
                  <a:pt x="3725892" y="266577"/>
                </a:lnTo>
                <a:lnTo>
                  <a:pt x="3716275" y="276193"/>
                </a:lnTo>
                <a:lnTo>
                  <a:pt x="3706750" y="266668"/>
                </a:lnTo>
                <a:lnTo>
                  <a:pt x="3697225" y="276193"/>
                </a:lnTo>
                <a:lnTo>
                  <a:pt x="3687609" y="266577"/>
                </a:lnTo>
                <a:lnTo>
                  <a:pt x="3697134" y="257052"/>
                </a:lnTo>
                <a:lnTo>
                  <a:pt x="3671900" y="231818"/>
                </a:lnTo>
                <a:lnTo>
                  <a:pt x="3646666" y="257052"/>
                </a:lnTo>
                <a:lnTo>
                  <a:pt x="3656191" y="266577"/>
                </a:lnTo>
                <a:lnTo>
                  <a:pt x="3646575" y="276193"/>
                </a:lnTo>
                <a:lnTo>
                  <a:pt x="3637050" y="266668"/>
                </a:lnTo>
                <a:lnTo>
                  <a:pt x="3627525" y="276193"/>
                </a:lnTo>
                <a:lnTo>
                  <a:pt x="3617909" y="266577"/>
                </a:lnTo>
                <a:lnTo>
                  <a:pt x="3627434" y="257052"/>
                </a:lnTo>
                <a:lnTo>
                  <a:pt x="3612423" y="242041"/>
                </a:lnTo>
                <a:lnTo>
                  <a:pt x="3597411" y="257052"/>
                </a:lnTo>
                <a:lnTo>
                  <a:pt x="3606936" y="266577"/>
                </a:lnTo>
                <a:lnTo>
                  <a:pt x="3597320" y="276193"/>
                </a:lnTo>
                <a:lnTo>
                  <a:pt x="3587795" y="266668"/>
                </a:lnTo>
                <a:lnTo>
                  <a:pt x="3578270" y="276193"/>
                </a:lnTo>
                <a:lnTo>
                  <a:pt x="3568654" y="266577"/>
                </a:lnTo>
                <a:lnTo>
                  <a:pt x="3578179" y="257052"/>
                </a:lnTo>
                <a:lnTo>
                  <a:pt x="3552945" y="231818"/>
                </a:lnTo>
                <a:lnTo>
                  <a:pt x="3527711" y="257052"/>
                </a:lnTo>
                <a:lnTo>
                  <a:pt x="3537236" y="266577"/>
                </a:lnTo>
                <a:lnTo>
                  <a:pt x="3527620" y="276193"/>
                </a:lnTo>
                <a:lnTo>
                  <a:pt x="3518095" y="266668"/>
                </a:lnTo>
                <a:lnTo>
                  <a:pt x="3508570" y="276193"/>
                </a:lnTo>
                <a:lnTo>
                  <a:pt x="3498954" y="266577"/>
                </a:lnTo>
                <a:lnTo>
                  <a:pt x="3508479" y="257052"/>
                </a:lnTo>
                <a:lnTo>
                  <a:pt x="3493467" y="242041"/>
                </a:lnTo>
                <a:lnTo>
                  <a:pt x="3478456" y="257052"/>
                </a:lnTo>
                <a:lnTo>
                  <a:pt x="3487981" y="266577"/>
                </a:lnTo>
                <a:lnTo>
                  <a:pt x="3478365" y="276193"/>
                </a:lnTo>
                <a:lnTo>
                  <a:pt x="3468840" y="266668"/>
                </a:lnTo>
                <a:lnTo>
                  <a:pt x="3459315" y="276193"/>
                </a:lnTo>
                <a:lnTo>
                  <a:pt x="3449698" y="266577"/>
                </a:lnTo>
                <a:lnTo>
                  <a:pt x="3459224" y="257052"/>
                </a:lnTo>
                <a:lnTo>
                  <a:pt x="3433990" y="231818"/>
                </a:lnTo>
                <a:lnTo>
                  <a:pt x="3408756" y="257052"/>
                </a:lnTo>
                <a:lnTo>
                  <a:pt x="3418281" y="266577"/>
                </a:lnTo>
                <a:lnTo>
                  <a:pt x="3408665" y="276193"/>
                </a:lnTo>
                <a:lnTo>
                  <a:pt x="3399139" y="266668"/>
                </a:lnTo>
                <a:lnTo>
                  <a:pt x="3389614" y="276193"/>
                </a:lnTo>
                <a:lnTo>
                  <a:pt x="3379998" y="266577"/>
                </a:lnTo>
                <a:lnTo>
                  <a:pt x="3389523" y="257052"/>
                </a:lnTo>
                <a:lnTo>
                  <a:pt x="3374512" y="242041"/>
                </a:lnTo>
                <a:lnTo>
                  <a:pt x="3359501" y="257052"/>
                </a:lnTo>
                <a:lnTo>
                  <a:pt x="3369026" y="266577"/>
                </a:lnTo>
                <a:lnTo>
                  <a:pt x="3359410" y="276193"/>
                </a:lnTo>
                <a:lnTo>
                  <a:pt x="3349885" y="266668"/>
                </a:lnTo>
                <a:lnTo>
                  <a:pt x="3340359" y="276193"/>
                </a:lnTo>
                <a:lnTo>
                  <a:pt x="3330743" y="266577"/>
                </a:lnTo>
                <a:lnTo>
                  <a:pt x="3340268" y="257052"/>
                </a:lnTo>
                <a:lnTo>
                  <a:pt x="3315035" y="231818"/>
                </a:lnTo>
                <a:lnTo>
                  <a:pt x="3289800" y="257052"/>
                </a:lnTo>
                <a:lnTo>
                  <a:pt x="3299326" y="266577"/>
                </a:lnTo>
                <a:lnTo>
                  <a:pt x="3289709" y="276193"/>
                </a:lnTo>
                <a:lnTo>
                  <a:pt x="3280184" y="266668"/>
                </a:lnTo>
                <a:lnTo>
                  <a:pt x="3270659" y="276193"/>
                </a:lnTo>
                <a:lnTo>
                  <a:pt x="3261043" y="266577"/>
                </a:lnTo>
                <a:lnTo>
                  <a:pt x="3270568" y="257052"/>
                </a:lnTo>
                <a:lnTo>
                  <a:pt x="3255557" y="242041"/>
                </a:lnTo>
                <a:lnTo>
                  <a:pt x="3240546" y="257052"/>
                </a:lnTo>
                <a:lnTo>
                  <a:pt x="3250071" y="266577"/>
                </a:lnTo>
                <a:lnTo>
                  <a:pt x="3240455" y="276193"/>
                </a:lnTo>
                <a:lnTo>
                  <a:pt x="3230930" y="266668"/>
                </a:lnTo>
                <a:lnTo>
                  <a:pt x="3221404" y="276193"/>
                </a:lnTo>
                <a:lnTo>
                  <a:pt x="3211788" y="266577"/>
                </a:lnTo>
                <a:lnTo>
                  <a:pt x="3221313" y="257052"/>
                </a:lnTo>
                <a:lnTo>
                  <a:pt x="3196079" y="231818"/>
                </a:lnTo>
                <a:lnTo>
                  <a:pt x="3170845" y="257052"/>
                </a:lnTo>
                <a:lnTo>
                  <a:pt x="3180370" y="266577"/>
                </a:lnTo>
                <a:lnTo>
                  <a:pt x="3170754" y="276193"/>
                </a:lnTo>
                <a:lnTo>
                  <a:pt x="3161229" y="266668"/>
                </a:lnTo>
                <a:lnTo>
                  <a:pt x="3151704" y="276193"/>
                </a:lnTo>
                <a:lnTo>
                  <a:pt x="3142088" y="266577"/>
                </a:lnTo>
                <a:lnTo>
                  <a:pt x="3151613" y="257052"/>
                </a:lnTo>
                <a:lnTo>
                  <a:pt x="3136602" y="242041"/>
                </a:lnTo>
                <a:lnTo>
                  <a:pt x="3121591" y="257052"/>
                </a:lnTo>
                <a:lnTo>
                  <a:pt x="3131116" y="266577"/>
                </a:lnTo>
                <a:lnTo>
                  <a:pt x="3121500" y="276193"/>
                </a:lnTo>
                <a:lnTo>
                  <a:pt x="3111974" y="266668"/>
                </a:lnTo>
                <a:lnTo>
                  <a:pt x="3102449" y="276193"/>
                </a:lnTo>
                <a:lnTo>
                  <a:pt x="3092833" y="266577"/>
                </a:lnTo>
                <a:lnTo>
                  <a:pt x="3102358" y="257052"/>
                </a:lnTo>
                <a:lnTo>
                  <a:pt x="3077124" y="231818"/>
                </a:lnTo>
                <a:lnTo>
                  <a:pt x="3051890" y="257052"/>
                </a:lnTo>
                <a:lnTo>
                  <a:pt x="3061415" y="266577"/>
                </a:lnTo>
                <a:lnTo>
                  <a:pt x="3051799" y="276193"/>
                </a:lnTo>
                <a:lnTo>
                  <a:pt x="3042274" y="266668"/>
                </a:lnTo>
                <a:lnTo>
                  <a:pt x="3032749" y="276193"/>
                </a:lnTo>
                <a:lnTo>
                  <a:pt x="3023132" y="266577"/>
                </a:lnTo>
                <a:lnTo>
                  <a:pt x="3032658" y="257052"/>
                </a:lnTo>
                <a:lnTo>
                  <a:pt x="3017647" y="242041"/>
                </a:lnTo>
                <a:lnTo>
                  <a:pt x="3002635" y="257052"/>
                </a:lnTo>
                <a:lnTo>
                  <a:pt x="3012161" y="266577"/>
                </a:lnTo>
                <a:lnTo>
                  <a:pt x="3002544" y="276193"/>
                </a:lnTo>
                <a:lnTo>
                  <a:pt x="2993019" y="266668"/>
                </a:lnTo>
                <a:lnTo>
                  <a:pt x="2983494" y="276193"/>
                </a:lnTo>
                <a:lnTo>
                  <a:pt x="2973878" y="266577"/>
                </a:lnTo>
                <a:lnTo>
                  <a:pt x="2983403" y="257052"/>
                </a:lnTo>
                <a:lnTo>
                  <a:pt x="2958169" y="231818"/>
                </a:lnTo>
                <a:lnTo>
                  <a:pt x="2932935" y="257052"/>
                </a:lnTo>
                <a:lnTo>
                  <a:pt x="2942460" y="266577"/>
                </a:lnTo>
                <a:lnTo>
                  <a:pt x="2932844" y="276193"/>
                </a:lnTo>
                <a:lnTo>
                  <a:pt x="2923319" y="266668"/>
                </a:lnTo>
                <a:lnTo>
                  <a:pt x="2913793" y="276193"/>
                </a:lnTo>
                <a:lnTo>
                  <a:pt x="2904177" y="266577"/>
                </a:lnTo>
                <a:lnTo>
                  <a:pt x="2913703" y="257052"/>
                </a:lnTo>
                <a:lnTo>
                  <a:pt x="2898691" y="242041"/>
                </a:lnTo>
                <a:lnTo>
                  <a:pt x="2883680" y="257052"/>
                </a:lnTo>
                <a:lnTo>
                  <a:pt x="2893205" y="266577"/>
                </a:lnTo>
                <a:lnTo>
                  <a:pt x="2883589" y="276193"/>
                </a:lnTo>
                <a:lnTo>
                  <a:pt x="2874064" y="266668"/>
                </a:lnTo>
                <a:lnTo>
                  <a:pt x="2864539" y="276193"/>
                </a:lnTo>
                <a:lnTo>
                  <a:pt x="2854923" y="266577"/>
                </a:lnTo>
                <a:lnTo>
                  <a:pt x="2864448" y="257052"/>
                </a:lnTo>
                <a:lnTo>
                  <a:pt x="2839214" y="231818"/>
                </a:lnTo>
                <a:lnTo>
                  <a:pt x="2813980" y="257052"/>
                </a:lnTo>
                <a:lnTo>
                  <a:pt x="2823505" y="266577"/>
                </a:lnTo>
                <a:lnTo>
                  <a:pt x="2813889" y="276193"/>
                </a:lnTo>
                <a:lnTo>
                  <a:pt x="2804364" y="266668"/>
                </a:lnTo>
                <a:lnTo>
                  <a:pt x="2794838" y="276193"/>
                </a:lnTo>
                <a:lnTo>
                  <a:pt x="2785222" y="266577"/>
                </a:lnTo>
                <a:lnTo>
                  <a:pt x="2794747" y="257052"/>
                </a:lnTo>
                <a:lnTo>
                  <a:pt x="2779736" y="242041"/>
                </a:lnTo>
                <a:lnTo>
                  <a:pt x="2764725" y="257052"/>
                </a:lnTo>
                <a:lnTo>
                  <a:pt x="2774250" y="266577"/>
                </a:lnTo>
                <a:lnTo>
                  <a:pt x="2764634" y="276193"/>
                </a:lnTo>
                <a:lnTo>
                  <a:pt x="2755109" y="266668"/>
                </a:lnTo>
                <a:lnTo>
                  <a:pt x="2745584" y="276193"/>
                </a:lnTo>
                <a:lnTo>
                  <a:pt x="2735967" y="266577"/>
                </a:lnTo>
                <a:lnTo>
                  <a:pt x="2745493" y="257052"/>
                </a:lnTo>
                <a:lnTo>
                  <a:pt x="2720258" y="231818"/>
                </a:lnTo>
                <a:lnTo>
                  <a:pt x="2695025" y="257052"/>
                </a:lnTo>
                <a:lnTo>
                  <a:pt x="2704550" y="266577"/>
                </a:lnTo>
                <a:lnTo>
                  <a:pt x="2694934" y="276193"/>
                </a:lnTo>
                <a:lnTo>
                  <a:pt x="2685408" y="266668"/>
                </a:lnTo>
                <a:lnTo>
                  <a:pt x="2675883" y="276193"/>
                </a:lnTo>
                <a:lnTo>
                  <a:pt x="2666267" y="266577"/>
                </a:lnTo>
                <a:lnTo>
                  <a:pt x="2675792" y="257052"/>
                </a:lnTo>
                <a:lnTo>
                  <a:pt x="2660781" y="242041"/>
                </a:lnTo>
                <a:lnTo>
                  <a:pt x="2645770" y="257052"/>
                </a:lnTo>
                <a:lnTo>
                  <a:pt x="2655295" y="266577"/>
                </a:lnTo>
                <a:lnTo>
                  <a:pt x="2645679" y="276193"/>
                </a:lnTo>
                <a:lnTo>
                  <a:pt x="2636154" y="266668"/>
                </a:lnTo>
                <a:lnTo>
                  <a:pt x="2626628" y="276193"/>
                </a:lnTo>
                <a:lnTo>
                  <a:pt x="2617012" y="266577"/>
                </a:lnTo>
                <a:lnTo>
                  <a:pt x="2626537" y="257052"/>
                </a:lnTo>
                <a:lnTo>
                  <a:pt x="2601303" y="231818"/>
                </a:lnTo>
                <a:lnTo>
                  <a:pt x="2576069" y="257052"/>
                </a:lnTo>
                <a:lnTo>
                  <a:pt x="2585595" y="266577"/>
                </a:lnTo>
                <a:lnTo>
                  <a:pt x="2575978" y="276193"/>
                </a:lnTo>
                <a:lnTo>
                  <a:pt x="2566453" y="266668"/>
                </a:lnTo>
                <a:lnTo>
                  <a:pt x="2556928" y="276193"/>
                </a:lnTo>
                <a:lnTo>
                  <a:pt x="2547312" y="266577"/>
                </a:lnTo>
                <a:lnTo>
                  <a:pt x="2556837" y="257052"/>
                </a:lnTo>
                <a:lnTo>
                  <a:pt x="2541826" y="242041"/>
                </a:lnTo>
                <a:lnTo>
                  <a:pt x="2526815" y="257052"/>
                </a:lnTo>
                <a:lnTo>
                  <a:pt x="2536339" y="266577"/>
                </a:lnTo>
                <a:lnTo>
                  <a:pt x="2526723" y="276193"/>
                </a:lnTo>
                <a:lnTo>
                  <a:pt x="2517198" y="266668"/>
                </a:lnTo>
                <a:lnTo>
                  <a:pt x="2507673" y="276193"/>
                </a:lnTo>
                <a:lnTo>
                  <a:pt x="2498057" y="266577"/>
                </a:lnTo>
                <a:lnTo>
                  <a:pt x="2507582" y="257052"/>
                </a:lnTo>
                <a:lnTo>
                  <a:pt x="2482348" y="231818"/>
                </a:lnTo>
                <a:lnTo>
                  <a:pt x="2457114" y="257052"/>
                </a:lnTo>
                <a:lnTo>
                  <a:pt x="2466639" y="266577"/>
                </a:lnTo>
                <a:lnTo>
                  <a:pt x="2457023" y="276193"/>
                </a:lnTo>
                <a:lnTo>
                  <a:pt x="2447498" y="266668"/>
                </a:lnTo>
                <a:lnTo>
                  <a:pt x="2437973" y="276193"/>
                </a:lnTo>
                <a:lnTo>
                  <a:pt x="2428357" y="266577"/>
                </a:lnTo>
                <a:lnTo>
                  <a:pt x="2437882" y="257052"/>
                </a:lnTo>
                <a:lnTo>
                  <a:pt x="2422871" y="242041"/>
                </a:lnTo>
                <a:lnTo>
                  <a:pt x="2407859" y="257052"/>
                </a:lnTo>
                <a:lnTo>
                  <a:pt x="2417384" y="266577"/>
                </a:lnTo>
                <a:lnTo>
                  <a:pt x="2407768" y="276193"/>
                </a:lnTo>
                <a:lnTo>
                  <a:pt x="2398243" y="266668"/>
                </a:lnTo>
                <a:lnTo>
                  <a:pt x="2388718" y="276193"/>
                </a:lnTo>
                <a:lnTo>
                  <a:pt x="2379102" y="266577"/>
                </a:lnTo>
                <a:lnTo>
                  <a:pt x="2388627" y="257052"/>
                </a:lnTo>
                <a:lnTo>
                  <a:pt x="2363393" y="231818"/>
                </a:lnTo>
                <a:lnTo>
                  <a:pt x="2338159" y="257052"/>
                </a:lnTo>
                <a:lnTo>
                  <a:pt x="2347684" y="266577"/>
                </a:lnTo>
                <a:lnTo>
                  <a:pt x="2338068" y="276193"/>
                </a:lnTo>
                <a:lnTo>
                  <a:pt x="2328543" y="266668"/>
                </a:lnTo>
                <a:lnTo>
                  <a:pt x="2319018" y="276193"/>
                </a:lnTo>
                <a:lnTo>
                  <a:pt x="2309401" y="266577"/>
                </a:lnTo>
                <a:lnTo>
                  <a:pt x="2318926" y="257052"/>
                </a:lnTo>
                <a:lnTo>
                  <a:pt x="2303915" y="242041"/>
                </a:lnTo>
                <a:lnTo>
                  <a:pt x="2288904" y="257052"/>
                </a:lnTo>
                <a:lnTo>
                  <a:pt x="2298429" y="266577"/>
                </a:lnTo>
                <a:lnTo>
                  <a:pt x="2288813" y="276193"/>
                </a:lnTo>
                <a:lnTo>
                  <a:pt x="2279288" y="266668"/>
                </a:lnTo>
                <a:lnTo>
                  <a:pt x="2269763" y="276193"/>
                </a:lnTo>
                <a:lnTo>
                  <a:pt x="2260146" y="266577"/>
                </a:lnTo>
                <a:lnTo>
                  <a:pt x="2269671" y="257052"/>
                </a:lnTo>
                <a:lnTo>
                  <a:pt x="2244438" y="231818"/>
                </a:lnTo>
                <a:lnTo>
                  <a:pt x="2219204" y="257052"/>
                </a:lnTo>
                <a:lnTo>
                  <a:pt x="2228729" y="266577"/>
                </a:lnTo>
                <a:lnTo>
                  <a:pt x="2219113" y="276193"/>
                </a:lnTo>
                <a:lnTo>
                  <a:pt x="2209587" y="266668"/>
                </a:lnTo>
                <a:lnTo>
                  <a:pt x="2200062" y="276193"/>
                </a:lnTo>
                <a:lnTo>
                  <a:pt x="2190446" y="266577"/>
                </a:lnTo>
                <a:lnTo>
                  <a:pt x="2199971" y="257052"/>
                </a:lnTo>
                <a:lnTo>
                  <a:pt x="2184960" y="242041"/>
                </a:lnTo>
                <a:lnTo>
                  <a:pt x="2169949" y="257052"/>
                </a:lnTo>
                <a:lnTo>
                  <a:pt x="2179474" y="266577"/>
                </a:lnTo>
                <a:lnTo>
                  <a:pt x="2169858" y="276193"/>
                </a:lnTo>
                <a:lnTo>
                  <a:pt x="2160332" y="266668"/>
                </a:lnTo>
                <a:lnTo>
                  <a:pt x="2150807" y="276193"/>
                </a:lnTo>
                <a:lnTo>
                  <a:pt x="2141191" y="266577"/>
                </a:lnTo>
                <a:lnTo>
                  <a:pt x="2150716" y="257052"/>
                </a:lnTo>
                <a:lnTo>
                  <a:pt x="2125483" y="231818"/>
                </a:lnTo>
                <a:lnTo>
                  <a:pt x="2100248" y="257052"/>
                </a:lnTo>
                <a:lnTo>
                  <a:pt x="2109773" y="266577"/>
                </a:lnTo>
                <a:lnTo>
                  <a:pt x="2100157" y="276193"/>
                </a:lnTo>
                <a:lnTo>
                  <a:pt x="2090633" y="266668"/>
                </a:lnTo>
                <a:lnTo>
                  <a:pt x="2081108" y="276193"/>
                </a:lnTo>
                <a:lnTo>
                  <a:pt x="2071492" y="266577"/>
                </a:lnTo>
                <a:lnTo>
                  <a:pt x="2081016" y="257052"/>
                </a:lnTo>
                <a:lnTo>
                  <a:pt x="2066005" y="242040"/>
                </a:lnTo>
                <a:lnTo>
                  <a:pt x="2050994" y="257052"/>
                </a:lnTo>
                <a:lnTo>
                  <a:pt x="2060519" y="266577"/>
                </a:lnTo>
                <a:lnTo>
                  <a:pt x="2050903" y="276193"/>
                </a:lnTo>
                <a:lnTo>
                  <a:pt x="2041378" y="266668"/>
                </a:lnTo>
                <a:lnTo>
                  <a:pt x="2031853" y="276193"/>
                </a:lnTo>
                <a:lnTo>
                  <a:pt x="2022237" y="266577"/>
                </a:lnTo>
                <a:lnTo>
                  <a:pt x="2031762" y="257052"/>
                </a:lnTo>
                <a:lnTo>
                  <a:pt x="2006529" y="231818"/>
                </a:lnTo>
                <a:lnTo>
                  <a:pt x="1981295" y="257052"/>
                </a:lnTo>
                <a:lnTo>
                  <a:pt x="1990821" y="266577"/>
                </a:lnTo>
                <a:lnTo>
                  <a:pt x="1981204" y="276193"/>
                </a:lnTo>
                <a:lnTo>
                  <a:pt x="1971679" y="266668"/>
                </a:lnTo>
                <a:lnTo>
                  <a:pt x="1962154" y="276193"/>
                </a:lnTo>
                <a:lnTo>
                  <a:pt x="1952538" y="266577"/>
                </a:lnTo>
                <a:lnTo>
                  <a:pt x="1962063" y="257052"/>
                </a:lnTo>
                <a:lnTo>
                  <a:pt x="1947051" y="242041"/>
                </a:lnTo>
                <a:lnTo>
                  <a:pt x="1932040" y="257052"/>
                </a:lnTo>
                <a:lnTo>
                  <a:pt x="1941566" y="266577"/>
                </a:lnTo>
                <a:lnTo>
                  <a:pt x="1931950" y="276193"/>
                </a:lnTo>
                <a:lnTo>
                  <a:pt x="1922425" y="266668"/>
                </a:lnTo>
                <a:lnTo>
                  <a:pt x="1912899" y="276193"/>
                </a:lnTo>
                <a:lnTo>
                  <a:pt x="1903283" y="266577"/>
                </a:lnTo>
                <a:lnTo>
                  <a:pt x="1912808" y="257052"/>
                </a:lnTo>
                <a:lnTo>
                  <a:pt x="1887574" y="231817"/>
                </a:lnTo>
                <a:lnTo>
                  <a:pt x="1862339" y="257052"/>
                </a:lnTo>
                <a:lnTo>
                  <a:pt x="1871864" y="266577"/>
                </a:lnTo>
                <a:lnTo>
                  <a:pt x="1862248" y="276193"/>
                </a:lnTo>
                <a:lnTo>
                  <a:pt x="1852723" y="266668"/>
                </a:lnTo>
                <a:lnTo>
                  <a:pt x="1843198" y="276193"/>
                </a:lnTo>
                <a:lnTo>
                  <a:pt x="1833582" y="266577"/>
                </a:lnTo>
                <a:lnTo>
                  <a:pt x="1843107" y="257052"/>
                </a:lnTo>
                <a:lnTo>
                  <a:pt x="1828096" y="242041"/>
                </a:lnTo>
                <a:lnTo>
                  <a:pt x="1813084" y="257052"/>
                </a:lnTo>
                <a:lnTo>
                  <a:pt x="1822609" y="266577"/>
                </a:lnTo>
                <a:lnTo>
                  <a:pt x="1812993" y="276193"/>
                </a:lnTo>
                <a:lnTo>
                  <a:pt x="1803468" y="266668"/>
                </a:lnTo>
                <a:lnTo>
                  <a:pt x="1793943" y="276193"/>
                </a:lnTo>
                <a:lnTo>
                  <a:pt x="1784327" y="266577"/>
                </a:lnTo>
                <a:lnTo>
                  <a:pt x="1793852" y="257052"/>
                </a:lnTo>
                <a:lnTo>
                  <a:pt x="1768618" y="231818"/>
                </a:lnTo>
                <a:lnTo>
                  <a:pt x="1743385" y="257052"/>
                </a:lnTo>
                <a:lnTo>
                  <a:pt x="1752911" y="266577"/>
                </a:lnTo>
                <a:lnTo>
                  <a:pt x="1743294" y="276193"/>
                </a:lnTo>
                <a:lnTo>
                  <a:pt x="1733769" y="266668"/>
                </a:lnTo>
                <a:lnTo>
                  <a:pt x="1724244" y="276193"/>
                </a:lnTo>
                <a:lnTo>
                  <a:pt x="1714627" y="266577"/>
                </a:lnTo>
                <a:lnTo>
                  <a:pt x="1724153" y="257052"/>
                </a:lnTo>
                <a:lnTo>
                  <a:pt x="1709142" y="242041"/>
                </a:lnTo>
                <a:lnTo>
                  <a:pt x="1694130" y="257052"/>
                </a:lnTo>
                <a:lnTo>
                  <a:pt x="1703656" y="266577"/>
                </a:lnTo>
                <a:lnTo>
                  <a:pt x="1694039" y="276193"/>
                </a:lnTo>
                <a:lnTo>
                  <a:pt x="1684514" y="266668"/>
                </a:lnTo>
                <a:lnTo>
                  <a:pt x="1674989" y="276193"/>
                </a:lnTo>
                <a:lnTo>
                  <a:pt x="1665373" y="266577"/>
                </a:lnTo>
                <a:lnTo>
                  <a:pt x="1674898" y="257052"/>
                </a:lnTo>
                <a:lnTo>
                  <a:pt x="1649663" y="231817"/>
                </a:lnTo>
                <a:lnTo>
                  <a:pt x="1624429" y="257052"/>
                </a:lnTo>
                <a:lnTo>
                  <a:pt x="1633954" y="266577"/>
                </a:lnTo>
                <a:lnTo>
                  <a:pt x="1624338" y="276193"/>
                </a:lnTo>
                <a:lnTo>
                  <a:pt x="1614812" y="266668"/>
                </a:lnTo>
                <a:lnTo>
                  <a:pt x="1605287" y="276193"/>
                </a:lnTo>
                <a:lnTo>
                  <a:pt x="1595671" y="266577"/>
                </a:lnTo>
                <a:lnTo>
                  <a:pt x="1605196" y="257052"/>
                </a:lnTo>
                <a:lnTo>
                  <a:pt x="1590185" y="242041"/>
                </a:lnTo>
                <a:lnTo>
                  <a:pt x="1575174" y="257052"/>
                </a:lnTo>
                <a:lnTo>
                  <a:pt x="1584699" y="266577"/>
                </a:lnTo>
                <a:lnTo>
                  <a:pt x="1575083" y="276193"/>
                </a:lnTo>
                <a:lnTo>
                  <a:pt x="1565558" y="266668"/>
                </a:lnTo>
                <a:lnTo>
                  <a:pt x="1556032" y="276193"/>
                </a:lnTo>
                <a:lnTo>
                  <a:pt x="1546416" y="266577"/>
                </a:lnTo>
                <a:lnTo>
                  <a:pt x="1555941" y="257052"/>
                </a:lnTo>
                <a:lnTo>
                  <a:pt x="1530708" y="231818"/>
                </a:lnTo>
                <a:lnTo>
                  <a:pt x="1505475" y="257052"/>
                </a:lnTo>
                <a:lnTo>
                  <a:pt x="1515000" y="266577"/>
                </a:lnTo>
                <a:lnTo>
                  <a:pt x="1505383" y="276193"/>
                </a:lnTo>
                <a:lnTo>
                  <a:pt x="1495858" y="266668"/>
                </a:lnTo>
                <a:lnTo>
                  <a:pt x="1486333" y="276193"/>
                </a:lnTo>
                <a:lnTo>
                  <a:pt x="1476718" y="266577"/>
                </a:lnTo>
                <a:lnTo>
                  <a:pt x="1486243" y="257052"/>
                </a:lnTo>
                <a:lnTo>
                  <a:pt x="1471231" y="242041"/>
                </a:lnTo>
                <a:lnTo>
                  <a:pt x="1456220" y="257052"/>
                </a:lnTo>
                <a:lnTo>
                  <a:pt x="1465745" y="266577"/>
                </a:lnTo>
                <a:lnTo>
                  <a:pt x="1456129" y="276193"/>
                </a:lnTo>
                <a:lnTo>
                  <a:pt x="1446603" y="266668"/>
                </a:lnTo>
                <a:lnTo>
                  <a:pt x="1437078" y="276193"/>
                </a:lnTo>
                <a:lnTo>
                  <a:pt x="1427463" y="266577"/>
                </a:lnTo>
                <a:lnTo>
                  <a:pt x="1436988" y="257052"/>
                </a:lnTo>
                <a:lnTo>
                  <a:pt x="1411753" y="231817"/>
                </a:lnTo>
                <a:lnTo>
                  <a:pt x="1386518" y="257052"/>
                </a:lnTo>
                <a:lnTo>
                  <a:pt x="1396043" y="266577"/>
                </a:lnTo>
                <a:lnTo>
                  <a:pt x="1386428" y="276193"/>
                </a:lnTo>
                <a:lnTo>
                  <a:pt x="1376903" y="266668"/>
                </a:lnTo>
                <a:lnTo>
                  <a:pt x="1367377" y="276193"/>
                </a:lnTo>
                <a:lnTo>
                  <a:pt x="1357761" y="266577"/>
                </a:lnTo>
                <a:lnTo>
                  <a:pt x="1367286" y="257052"/>
                </a:lnTo>
                <a:lnTo>
                  <a:pt x="1352275" y="242041"/>
                </a:lnTo>
                <a:lnTo>
                  <a:pt x="1337263" y="257052"/>
                </a:lnTo>
                <a:lnTo>
                  <a:pt x="1346789" y="266577"/>
                </a:lnTo>
                <a:lnTo>
                  <a:pt x="1337173" y="276193"/>
                </a:lnTo>
                <a:lnTo>
                  <a:pt x="1327648" y="266668"/>
                </a:lnTo>
                <a:lnTo>
                  <a:pt x="1318122" y="276193"/>
                </a:lnTo>
                <a:lnTo>
                  <a:pt x="1308506" y="266577"/>
                </a:lnTo>
                <a:lnTo>
                  <a:pt x="1318031" y="257052"/>
                </a:lnTo>
                <a:lnTo>
                  <a:pt x="1292798" y="231818"/>
                </a:lnTo>
                <a:lnTo>
                  <a:pt x="1267565" y="257052"/>
                </a:lnTo>
                <a:lnTo>
                  <a:pt x="1277090" y="266577"/>
                </a:lnTo>
                <a:lnTo>
                  <a:pt x="1267474" y="276193"/>
                </a:lnTo>
                <a:lnTo>
                  <a:pt x="1257949" y="266668"/>
                </a:lnTo>
                <a:lnTo>
                  <a:pt x="1248423" y="276193"/>
                </a:lnTo>
                <a:lnTo>
                  <a:pt x="1238808" y="266577"/>
                </a:lnTo>
                <a:lnTo>
                  <a:pt x="1248333" y="257052"/>
                </a:lnTo>
                <a:lnTo>
                  <a:pt x="1233321" y="242041"/>
                </a:lnTo>
                <a:lnTo>
                  <a:pt x="1218310" y="257052"/>
                </a:lnTo>
                <a:lnTo>
                  <a:pt x="1227835" y="266577"/>
                </a:lnTo>
                <a:lnTo>
                  <a:pt x="1218219" y="276193"/>
                </a:lnTo>
                <a:lnTo>
                  <a:pt x="1208694" y="266668"/>
                </a:lnTo>
                <a:lnTo>
                  <a:pt x="1199168" y="276193"/>
                </a:lnTo>
                <a:lnTo>
                  <a:pt x="1189553" y="266577"/>
                </a:lnTo>
                <a:lnTo>
                  <a:pt x="1199078" y="257052"/>
                </a:lnTo>
                <a:lnTo>
                  <a:pt x="1173843" y="231817"/>
                </a:lnTo>
                <a:lnTo>
                  <a:pt x="1148609" y="257051"/>
                </a:lnTo>
                <a:lnTo>
                  <a:pt x="1158135" y="266577"/>
                </a:lnTo>
                <a:lnTo>
                  <a:pt x="1148519" y="276193"/>
                </a:lnTo>
                <a:lnTo>
                  <a:pt x="1138993" y="266667"/>
                </a:lnTo>
                <a:lnTo>
                  <a:pt x="1129467" y="276193"/>
                </a:lnTo>
                <a:lnTo>
                  <a:pt x="1119851" y="266577"/>
                </a:lnTo>
                <a:lnTo>
                  <a:pt x="1129376" y="257051"/>
                </a:lnTo>
                <a:lnTo>
                  <a:pt x="1114365" y="242040"/>
                </a:lnTo>
                <a:lnTo>
                  <a:pt x="1099354" y="257051"/>
                </a:lnTo>
                <a:lnTo>
                  <a:pt x="1108880" y="266577"/>
                </a:lnTo>
                <a:lnTo>
                  <a:pt x="1099264" y="276193"/>
                </a:lnTo>
                <a:lnTo>
                  <a:pt x="1089738" y="266667"/>
                </a:lnTo>
                <a:lnTo>
                  <a:pt x="1080212" y="276193"/>
                </a:lnTo>
                <a:lnTo>
                  <a:pt x="1070596" y="266577"/>
                </a:lnTo>
                <a:lnTo>
                  <a:pt x="1080122" y="257051"/>
                </a:lnTo>
                <a:lnTo>
                  <a:pt x="1054889" y="231818"/>
                </a:lnTo>
                <a:lnTo>
                  <a:pt x="1029655" y="257052"/>
                </a:lnTo>
                <a:lnTo>
                  <a:pt x="1039179" y="266577"/>
                </a:lnTo>
                <a:lnTo>
                  <a:pt x="1029564" y="276193"/>
                </a:lnTo>
                <a:lnTo>
                  <a:pt x="1020038" y="266668"/>
                </a:lnTo>
                <a:lnTo>
                  <a:pt x="1010513" y="276193"/>
                </a:lnTo>
                <a:lnTo>
                  <a:pt x="1000897" y="266577"/>
                </a:lnTo>
                <a:lnTo>
                  <a:pt x="1010422" y="257052"/>
                </a:lnTo>
                <a:lnTo>
                  <a:pt x="995411" y="242041"/>
                </a:lnTo>
                <a:lnTo>
                  <a:pt x="980400" y="257052"/>
                </a:lnTo>
                <a:lnTo>
                  <a:pt x="989925" y="266577"/>
                </a:lnTo>
                <a:lnTo>
                  <a:pt x="980309" y="276193"/>
                </a:lnTo>
                <a:lnTo>
                  <a:pt x="970783" y="266668"/>
                </a:lnTo>
                <a:lnTo>
                  <a:pt x="961259" y="276193"/>
                </a:lnTo>
                <a:lnTo>
                  <a:pt x="951642" y="266577"/>
                </a:lnTo>
                <a:lnTo>
                  <a:pt x="961167" y="257052"/>
                </a:lnTo>
                <a:lnTo>
                  <a:pt x="935933" y="231818"/>
                </a:lnTo>
                <a:lnTo>
                  <a:pt x="910699" y="257052"/>
                </a:lnTo>
                <a:lnTo>
                  <a:pt x="920224" y="266577"/>
                </a:lnTo>
                <a:lnTo>
                  <a:pt x="910608" y="276193"/>
                </a:lnTo>
                <a:lnTo>
                  <a:pt x="901083" y="266668"/>
                </a:lnTo>
                <a:lnTo>
                  <a:pt x="891558" y="276193"/>
                </a:lnTo>
                <a:lnTo>
                  <a:pt x="881941" y="266577"/>
                </a:lnTo>
                <a:lnTo>
                  <a:pt x="891467" y="257052"/>
                </a:lnTo>
                <a:lnTo>
                  <a:pt x="876455" y="242041"/>
                </a:lnTo>
                <a:lnTo>
                  <a:pt x="861444" y="257052"/>
                </a:lnTo>
                <a:lnTo>
                  <a:pt x="870969" y="266577"/>
                </a:lnTo>
                <a:lnTo>
                  <a:pt x="861353" y="276193"/>
                </a:lnTo>
                <a:lnTo>
                  <a:pt x="851828" y="266668"/>
                </a:lnTo>
                <a:lnTo>
                  <a:pt x="842303" y="276193"/>
                </a:lnTo>
                <a:lnTo>
                  <a:pt x="832687" y="266577"/>
                </a:lnTo>
                <a:lnTo>
                  <a:pt x="842212" y="257052"/>
                </a:lnTo>
                <a:lnTo>
                  <a:pt x="816978" y="231818"/>
                </a:lnTo>
                <a:lnTo>
                  <a:pt x="791743" y="257052"/>
                </a:lnTo>
                <a:lnTo>
                  <a:pt x="801269" y="266577"/>
                </a:lnTo>
                <a:lnTo>
                  <a:pt x="791653" y="276193"/>
                </a:lnTo>
                <a:lnTo>
                  <a:pt x="782127" y="266668"/>
                </a:lnTo>
                <a:lnTo>
                  <a:pt x="772602" y="276193"/>
                </a:lnTo>
                <a:lnTo>
                  <a:pt x="762986" y="266577"/>
                </a:lnTo>
                <a:lnTo>
                  <a:pt x="772511" y="257052"/>
                </a:lnTo>
                <a:lnTo>
                  <a:pt x="757500" y="242041"/>
                </a:lnTo>
                <a:lnTo>
                  <a:pt x="742488" y="257052"/>
                </a:lnTo>
                <a:lnTo>
                  <a:pt x="752014" y="266577"/>
                </a:lnTo>
                <a:lnTo>
                  <a:pt x="742398" y="276193"/>
                </a:lnTo>
                <a:lnTo>
                  <a:pt x="732872" y="266668"/>
                </a:lnTo>
                <a:lnTo>
                  <a:pt x="723347" y="276193"/>
                </a:lnTo>
                <a:lnTo>
                  <a:pt x="713731" y="266577"/>
                </a:lnTo>
                <a:lnTo>
                  <a:pt x="723257" y="257052"/>
                </a:lnTo>
                <a:lnTo>
                  <a:pt x="698023" y="231818"/>
                </a:lnTo>
                <a:lnTo>
                  <a:pt x="672789" y="257052"/>
                </a:lnTo>
                <a:lnTo>
                  <a:pt x="682314" y="266577"/>
                </a:lnTo>
                <a:lnTo>
                  <a:pt x="672698" y="276193"/>
                </a:lnTo>
                <a:lnTo>
                  <a:pt x="663172" y="266668"/>
                </a:lnTo>
                <a:lnTo>
                  <a:pt x="653647" y="276193"/>
                </a:lnTo>
                <a:lnTo>
                  <a:pt x="644030" y="266577"/>
                </a:lnTo>
                <a:lnTo>
                  <a:pt x="653556" y="257052"/>
                </a:lnTo>
                <a:lnTo>
                  <a:pt x="638545" y="242041"/>
                </a:lnTo>
                <a:lnTo>
                  <a:pt x="623534" y="257052"/>
                </a:lnTo>
                <a:lnTo>
                  <a:pt x="633059" y="266577"/>
                </a:lnTo>
                <a:lnTo>
                  <a:pt x="623443" y="276193"/>
                </a:lnTo>
                <a:lnTo>
                  <a:pt x="613918" y="266668"/>
                </a:lnTo>
                <a:lnTo>
                  <a:pt x="604392" y="276193"/>
                </a:lnTo>
                <a:lnTo>
                  <a:pt x="594776" y="266577"/>
                </a:lnTo>
                <a:lnTo>
                  <a:pt x="604301" y="257052"/>
                </a:lnTo>
                <a:lnTo>
                  <a:pt x="579067" y="231818"/>
                </a:lnTo>
                <a:lnTo>
                  <a:pt x="553833" y="257052"/>
                </a:lnTo>
                <a:lnTo>
                  <a:pt x="563359" y="266577"/>
                </a:lnTo>
                <a:lnTo>
                  <a:pt x="553742" y="276193"/>
                </a:lnTo>
                <a:lnTo>
                  <a:pt x="544217" y="266668"/>
                </a:lnTo>
                <a:lnTo>
                  <a:pt x="534692" y="276193"/>
                </a:lnTo>
                <a:lnTo>
                  <a:pt x="525075" y="266577"/>
                </a:lnTo>
                <a:lnTo>
                  <a:pt x="534601" y="257052"/>
                </a:lnTo>
                <a:lnTo>
                  <a:pt x="519590" y="242041"/>
                </a:lnTo>
                <a:lnTo>
                  <a:pt x="504578" y="257052"/>
                </a:lnTo>
                <a:lnTo>
                  <a:pt x="514104" y="266577"/>
                </a:lnTo>
                <a:lnTo>
                  <a:pt x="504487" y="276193"/>
                </a:lnTo>
                <a:lnTo>
                  <a:pt x="494962" y="266668"/>
                </a:lnTo>
                <a:lnTo>
                  <a:pt x="485437" y="276193"/>
                </a:lnTo>
                <a:lnTo>
                  <a:pt x="475821" y="266577"/>
                </a:lnTo>
                <a:lnTo>
                  <a:pt x="485346" y="257052"/>
                </a:lnTo>
                <a:lnTo>
                  <a:pt x="460112" y="231818"/>
                </a:lnTo>
                <a:lnTo>
                  <a:pt x="434878" y="257052"/>
                </a:lnTo>
                <a:lnTo>
                  <a:pt x="444403" y="266577"/>
                </a:lnTo>
                <a:lnTo>
                  <a:pt x="434787" y="276193"/>
                </a:lnTo>
                <a:lnTo>
                  <a:pt x="425262" y="266668"/>
                </a:lnTo>
                <a:lnTo>
                  <a:pt x="415737" y="276193"/>
                </a:lnTo>
                <a:lnTo>
                  <a:pt x="406120" y="266577"/>
                </a:lnTo>
                <a:lnTo>
                  <a:pt x="415645" y="257052"/>
                </a:lnTo>
                <a:lnTo>
                  <a:pt x="400635" y="242041"/>
                </a:lnTo>
                <a:lnTo>
                  <a:pt x="385623" y="257052"/>
                </a:lnTo>
                <a:lnTo>
                  <a:pt x="395148" y="266577"/>
                </a:lnTo>
                <a:lnTo>
                  <a:pt x="385532" y="276193"/>
                </a:lnTo>
                <a:lnTo>
                  <a:pt x="376007" y="266668"/>
                </a:lnTo>
                <a:lnTo>
                  <a:pt x="366482" y="276193"/>
                </a:lnTo>
                <a:lnTo>
                  <a:pt x="356865" y="266577"/>
                </a:lnTo>
                <a:lnTo>
                  <a:pt x="366390" y="257052"/>
                </a:lnTo>
                <a:lnTo>
                  <a:pt x="341156" y="231818"/>
                </a:lnTo>
                <a:lnTo>
                  <a:pt x="315923" y="257052"/>
                </a:lnTo>
                <a:lnTo>
                  <a:pt x="325448" y="266577"/>
                </a:lnTo>
                <a:lnTo>
                  <a:pt x="315832" y="276193"/>
                </a:lnTo>
                <a:lnTo>
                  <a:pt x="306307" y="266668"/>
                </a:lnTo>
                <a:lnTo>
                  <a:pt x="296782" y="276193"/>
                </a:lnTo>
                <a:lnTo>
                  <a:pt x="287165" y="266577"/>
                </a:lnTo>
                <a:lnTo>
                  <a:pt x="296691" y="257052"/>
                </a:lnTo>
                <a:lnTo>
                  <a:pt x="281679" y="242041"/>
                </a:lnTo>
                <a:lnTo>
                  <a:pt x="266668" y="257052"/>
                </a:lnTo>
                <a:lnTo>
                  <a:pt x="276193" y="266577"/>
                </a:lnTo>
                <a:lnTo>
                  <a:pt x="266577" y="276193"/>
                </a:lnTo>
                <a:lnTo>
                  <a:pt x="257052" y="266668"/>
                </a:lnTo>
                <a:lnTo>
                  <a:pt x="247527" y="276193"/>
                </a:lnTo>
                <a:lnTo>
                  <a:pt x="237911" y="266577"/>
                </a:lnTo>
                <a:lnTo>
                  <a:pt x="247436" y="257052"/>
                </a:lnTo>
                <a:lnTo>
                  <a:pt x="222202" y="231818"/>
                </a:lnTo>
                <a:lnTo>
                  <a:pt x="177826" y="276193"/>
                </a:lnTo>
                <a:lnTo>
                  <a:pt x="168210" y="266577"/>
                </a:lnTo>
                <a:lnTo>
                  <a:pt x="212586" y="222202"/>
                </a:lnTo>
                <a:lnTo>
                  <a:pt x="197574" y="207190"/>
                </a:lnTo>
                <a:lnTo>
                  <a:pt x="128572" y="276193"/>
                </a:lnTo>
                <a:lnTo>
                  <a:pt x="118955" y="266577"/>
                </a:lnTo>
                <a:lnTo>
                  <a:pt x="187958" y="197574"/>
                </a:lnTo>
                <a:lnTo>
                  <a:pt x="162724" y="172340"/>
                </a:lnTo>
                <a:lnTo>
                  <a:pt x="58871" y="276193"/>
                </a:lnTo>
                <a:lnTo>
                  <a:pt x="49255" y="266577"/>
                </a:lnTo>
                <a:lnTo>
                  <a:pt x="153108" y="162724"/>
                </a:lnTo>
                <a:lnTo>
                  <a:pt x="138097" y="147713"/>
                </a:lnTo>
                <a:lnTo>
                  <a:pt x="9616" y="276193"/>
                </a:lnTo>
                <a:lnTo>
                  <a:pt x="0" y="266577"/>
                </a:lnTo>
                <a:lnTo>
                  <a:pt x="128480" y="138097"/>
                </a:lnTo>
                <a:lnTo>
                  <a:pt x="0" y="961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フリーフォーム: 図形 177">
            <a:extLst>
              <a:ext uri="{FF2B5EF4-FFF2-40B4-BE49-F238E27FC236}">
                <a16:creationId xmlns:a16="http://schemas.microsoft.com/office/drawing/2014/main" id="{E1EEAD27-80F8-4079-A61A-EC8AA2034060}"/>
              </a:ext>
            </a:extLst>
          </p:cNvPr>
          <p:cNvSpPr/>
          <p:nvPr/>
        </p:nvSpPr>
        <p:spPr>
          <a:xfrm>
            <a:off x="150798" y="5270800"/>
            <a:ext cx="9721050" cy="276193"/>
          </a:xfrm>
          <a:custGeom>
            <a:avLst/>
            <a:gdLst>
              <a:gd name="connsiteX0" fmla="*/ 6787513 w 9721050"/>
              <a:gd name="connsiteY0" fmla="*/ 207191 h 276193"/>
              <a:gd name="connsiteX1" fmla="*/ 6767577 w 9721050"/>
              <a:gd name="connsiteY1" fmla="*/ 227128 h 276193"/>
              <a:gd name="connsiteX2" fmla="*/ 6787885 w 9721050"/>
              <a:gd name="connsiteY2" fmla="*/ 247436 h 276193"/>
              <a:gd name="connsiteX3" fmla="*/ 6807821 w 9721050"/>
              <a:gd name="connsiteY3" fmla="*/ 227499 h 276193"/>
              <a:gd name="connsiteX4" fmla="*/ 6728408 w 9721050"/>
              <a:gd name="connsiteY4" fmla="*/ 207191 h 276193"/>
              <a:gd name="connsiteX5" fmla="*/ 6708100 w 9721050"/>
              <a:gd name="connsiteY5" fmla="*/ 227499 h 276193"/>
              <a:gd name="connsiteX6" fmla="*/ 6728037 w 9721050"/>
              <a:gd name="connsiteY6" fmla="*/ 247436 h 276193"/>
              <a:gd name="connsiteX7" fmla="*/ 6748344 w 9721050"/>
              <a:gd name="connsiteY7" fmla="*/ 227128 h 276193"/>
              <a:gd name="connsiteX8" fmla="*/ 6549603 w 9721050"/>
              <a:gd name="connsiteY8" fmla="*/ 207191 h 276193"/>
              <a:gd name="connsiteX9" fmla="*/ 6529666 w 9721050"/>
              <a:gd name="connsiteY9" fmla="*/ 227128 h 276193"/>
              <a:gd name="connsiteX10" fmla="*/ 6549974 w 9721050"/>
              <a:gd name="connsiteY10" fmla="*/ 247436 h 276193"/>
              <a:gd name="connsiteX11" fmla="*/ 6569911 w 9721050"/>
              <a:gd name="connsiteY11" fmla="*/ 227499 h 276193"/>
              <a:gd name="connsiteX12" fmla="*/ 6490497 w 9721050"/>
              <a:gd name="connsiteY12" fmla="*/ 207191 h 276193"/>
              <a:gd name="connsiteX13" fmla="*/ 6470190 w 9721050"/>
              <a:gd name="connsiteY13" fmla="*/ 227499 h 276193"/>
              <a:gd name="connsiteX14" fmla="*/ 6490126 w 9721050"/>
              <a:gd name="connsiteY14" fmla="*/ 247436 h 276193"/>
              <a:gd name="connsiteX15" fmla="*/ 6510434 w 9721050"/>
              <a:gd name="connsiteY15" fmla="*/ 227128 h 276193"/>
              <a:gd name="connsiteX16" fmla="*/ 6311692 w 9721050"/>
              <a:gd name="connsiteY16" fmla="*/ 207191 h 276193"/>
              <a:gd name="connsiteX17" fmla="*/ 6291756 w 9721050"/>
              <a:gd name="connsiteY17" fmla="*/ 227128 h 276193"/>
              <a:gd name="connsiteX18" fmla="*/ 6312064 w 9721050"/>
              <a:gd name="connsiteY18" fmla="*/ 247436 h 276193"/>
              <a:gd name="connsiteX19" fmla="*/ 6332000 w 9721050"/>
              <a:gd name="connsiteY19" fmla="*/ 227499 h 276193"/>
              <a:gd name="connsiteX20" fmla="*/ 6252587 w 9721050"/>
              <a:gd name="connsiteY20" fmla="*/ 207191 h 276193"/>
              <a:gd name="connsiteX21" fmla="*/ 6232279 w 9721050"/>
              <a:gd name="connsiteY21" fmla="*/ 227499 h 276193"/>
              <a:gd name="connsiteX22" fmla="*/ 6252215 w 9721050"/>
              <a:gd name="connsiteY22" fmla="*/ 247436 h 276193"/>
              <a:gd name="connsiteX23" fmla="*/ 6272523 w 9721050"/>
              <a:gd name="connsiteY23" fmla="*/ 227128 h 276193"/>
              <a:gd name="connsiteX24" fmla="*/ 6073783 w 9721050"/>
              <a:gd name="connsiteY24" fmla="*/ 207191 h 276193"/>
              <a:gd name="connsiteX25" fmla="*/ 6053846 w 9721050"/>
              <a:gd name="connsiteY25" fmla="*/ 227128 h 276193"/>
              <a:gd name="connsiteX26" fmla="*/ 6074154 w 9721050"/>
              <a:gd name="connsiteY26" fmla="*/ 247436 h 276193"/>
              <a:gd name="connsiteX27" fmla="*/ 6094091 w 9721050"/>
              <a:gd name="connsiteY27" fmla="*/ 227499 h 276193"/>
              <a:gd name="connsiteX28" fmla="*/ 6014677 w 9721050"/>
              <a:gd name="connsiteY28" fmla="*/ 207191 h 276193"/>
              <a:gd name="connsiteX29" fmla="*/ 5994369 w 9721050"/>
              <a:gd name="connsiteY29" fmla="*/ 227499 h 276193"/>
              <a:gd name="connsiteX30" fmla="*/ 6014306 w 9721050"/>
              <a:gd name="connsiteY30" fmla="*/ 247436 h 276193"/>
              <a:gd name="connsiteX31" fmla="*/ 6034614 w 9721050"/>
              <a:gd name="connsiteY31" fmla="*/ 227128 h 276193"/>
              <a:gd name="connsiteX32" fmla="*/ 2041007 w 9721050"/>
              <a:gd name="connsiteY32" fmla="*/ 207191 h 276193"/>
              <a:gd name="connsiteX33" fmla="*/ 2021070 w 9721050"/>
              <a:gd name="connsiteY33" fmla="*/ 227128 h 276193"/>
              <a:gd name="connsiteX34" fmla="*/ 2041379 w 9721050"/>
              <a:gd name="connsiteY34" fmla="*/ 247436 h 276193"/>
              <a:gd name="connsiteX35" fmla="*/ 2061315 w 9721050"/>
              <a:gd name="connsiteY35" fmla="*/ 227499 h 276193"/>
              <a:gd name="connsiteX36" fmla="*/ 1981902 w 9721050"/>
              <a:gd name="connsiteY36" fmla="*/ 207191 h 276193"/>
              <a:gd name="connsiteX37" fmla="*/ 1961594 w 9721050"/>
              <a:gd name="connsiteY37" fmla="*/ 227499 h 276193"/>
              <a:gd name="connsiteX38" fmla="*/ 1981531 w 9721050"/>
              <a:gd name="connsiteY38" fmla="*/ 247436 h 276193"/>
              <a:gd name="connsiteX39" fmla="*/ 2001838 w 9721050"/>
              <a:gd name="connsiteY39" fmla="*/ 227128 h 276193"/>
              <a:gd name="connsiteX40" fmla="*/ 1803097 w 9721050"/>
              <a:gd name="connsiteY40" fmla="*/ 207191 h 276193"/>
              <a:gd name="connsiteX41" fmla="*/ 1783160 w 9721050"/>
              <a:gd name="connsiteY41" fmla="*/ 227128 h 276193"/>
              <a:gd name="connsiteX42" fmla="*/ 1803468 w 9721050"/>
              <a:gd name="connsiteY42" fmla="*/ 247436 h 276193"/>
              <a:gd name="connsiteX43" fmla="*/ 1823405 w 9721050"/>
              <a:gd name="connsiteY43" fmla="*/ 227499 h 276193"/>
              <a:gd name="connsiteX44" fmla="*/ 1743991 w 9721050"/>
              <a:gd name="connsiteY44" fmla="*/ 207191 h 276193"/>
              <a:gd name="connsiteX45" fmla="*/ 1723684 w 9721050"/>
              <a:gd name="connsiteY45" fmla="*/ 227499 h 276193"/>
              <a:gd name="connsiteX46" fmla="*/ 1743620 w 9721050"/>
              <a:gd name="connsiteY46" fmla="*/ 247436 h 276193"/>
              <a:gd name="connsiteX47" fmla="*/ 1763928 w 9721050"/>
              <a:gd name="connsiteY47" fmla="*/ 227128 h 276193"/>
              <a:gd name="connsiteX48" fmla="*/ 1565186 w 9721050"/>
              <a:gd name="connsiteY48" fmla="*/ 207191 h 276193"/>
              <a:gd name="connsiteX49" fmla="*/ 1545250 w 9721050"/>
              <a:gd name="connsiteY49" fmla="*/ 227128 h 276193"/>
              <a:gd name="connsiteX50" fmla="*/ 1565558 w 9721050"/>
              <a:gd name="connsiteY50" fmla="*/ 247436 h 276193"/>
              <a:gd name="connsiteX51" fmla="*/ 1585494 w 9721050"/>
              <a:gd name="connsiteY51" fmla="*/ 227499 h 276193"/>
              <a:gd name="connsiteX52" fmla="*/ 1506081 w 9721050"/>
              <a:gd name="connsiteY52" fmla="*/ 207191 h 276193"/>
              <a:gd name="connsiteX53" fmla="*/ 1485773 w 9721050"/>
              <a:gd name="connsiteY53" fmla="*/ 227499 h 276193"/>
              <a:gd name="connsiteX54" fmla="*/ 1505709 w 9721050"/>
              <a:gd name="connsiteY54" fmla="*/ 247436 h 276193"/>
              <a:gd name="connsiteX55" fmla="*/ 1526017 w 9721050"/>
              <a:gd name="connsiteY55" fmla="*/ 227128 h 276193"/>
              <a:gd name="connsiteX56" fmla="*/ 1327276 w 9721050"/>
              <a:gd name="connsiteY56" fmla="*/ 207191 h 276193"/>
              <a:gd name="connsiteX57" fmla="*/ 1307340 w 9721050"/>
              <a:gd name="connsiteY57" fmla="*/ 227128 h 276193"/>
              <a:gd name="connsiteX58" fmla="*/ 1327648 w 9721050"/>
              <a:gd name="connsiteY58" fmla="*/ 247436 h 276193"/>
              <a:gd name="connsiteX59" fmla="*/ 1347584 w 9721050"/>
              <a:gd name="connsiteY59" fmla="*/ 227499 h 276193"/>
              <a:gd name="connsiteX60" fmla="*/ 1268171 w 9721050"/>
              <a:gd name="connsiteY60" fmla="*/ 207191 h 276193"/>
              <a:gd name="connsiteX61" fmla="*/ 1247863 w 9721050"/>
              <a:gd name="connsiteY61" fmla="*/ 227499 h 276193"/>
              <a:gd name="connsiteX62" fmla="*/ 1267800 w 9721050"/>
              <a:gd name="connsiteY62" fmla="*/ 247436 h 276193"/>
              <a:gd name="connsiteX63" fmla="*/ 1288108 w 9721050"/>
              <a:gd name="connsiteY63" fmla="*/ 227128 h 276193"/>
              <a:gd name="connsiteX64" fmla="*/ 9404527 w 9721050"/>
              <a:gd name="connsiteY64" fmla="*/ 207190 h 276193"/>
              <a:gd name="connsiteX65" fmla="*/ 9384589 w 9721050"/>
              <a:gd name="connsiteY65" fmla="*/ 227127 h 276193"/>
              <a:gd name="connsiteX66" fmla="*/ 9404895 w 9721050"/>
              <a:gd name="connsiteY66" fmla="*/ 247433 h 276193"/>
              <a:gd name="connsiteX67" fmla="*/ 9424832 w 9721050"/>
              <a:gd name="connsiteY67" fmla="*/ 227496 h 276193"/>
              <a:gd name="connsiteX68" fmla="*/ 9345421 w 9721050"/>
              <a:gd name="connsiteY68" fmla="*/ 207190 h 276193"/>
              <a:gd name="connsiteX69" fmla="*/ 9325112 w 9721050"/>
              <a:gd name="connsiteY69" fmla="*/ 227499 h 276193"/>
              <a:gd name="connsiteX70" fmla="*/ 9345049 w 9721050"/>
              <a:gd name="connsiteY70" fmla="*/ 247436 h 276193"/>
              <a:gd name="connsiteX71" fmla="*/ 9365357 w 9721050"/>
              <a:gd name="connsiteY71" fmla="*/ 227127 h 276193"/>
              <a:gd name="connsiteX72" fmla="*/ 9285571 w 9721050"/>
              <a:gd name="connsiteY72" fmla="*/ 207190 h 276193"/>
              <a:gd name="connsiteX73" fmla="*/ 9265635 w 9721050"/>
              <a:gd name="connsiteY73" fmla="*/ 227127 h 276193"/>
              <a:gd name="connsiteX74" fmla="*/ 9285943 w 9721050"/>
              <a:gd name="connsiteY74" fmla="*/ 247436 h 276193"/>
              <a:gd name="connsiteX75" fmla="*/ 9305879 w 9721050"/>
              <a:gd name="connsiteY75" fmla="*/ 227499 h 276193"/>
              <a:gd name="connsiteX76" fmla="*/ 9226465 w 9721050"/>
              <a:gd name="connsiteY76" fmla="*/ 207190 h 276193"/>
              <a:gd name="connsiteX77" fmla="*/ 9206157 w 9721050"/>
              <a:gd name="connsiteY77" fmla="*/ 227499 h 276193"/>
              <a:gd name="connsiteX78" fmla="*/ 9226093 w 9721050"/>
              <a:gd name="connsiteY78" fmla="*/ 247436 h 276193"/>
              <a:gd name="connsiteX79" fmla="*/ 9246402 w 9721050"/>
              <a:gd name="connsiteY79" fmla="*/ 227127 h 276193"/>
              <a:gd name="connsiteX80" fmla="*/ 9166616 w 9721050"/>
              <a:gd name="connsiteY80" fmla="*/ 207190 h 276193"/>
              <a:gd name="connsiteX81" fmla="*/ 9146679 w 9721050"/>
              <a:gd name="connsiteY81" fmla="*/ 227127 h 276193"/>
              <a:gd name="connsiteX82" fmla="*/ 9166987 w 9721050"/>
              <a:gd name="connsiteY82" fmla="*/ 247436 h 276193"/>
              <a:gd name="connsiteX83" fmla="*/ 9186925 w 9721050"/>
              <a:gd name="connsiteY83" fmla="*/ 227499 h 276193"/>
              <a:gd name="connsiteX84" fmla="*/ 9107510 w 9721050"/>
              <a:gd name="connsiteY84" fmla="*/ 207190 h 276193"/>
              <a:gd name="connsiteX85" fmla="*/ 9087201 w 9721050"/>
              <a:gd name="connsiteY85" fmla="*/ 227499 h 276193"/>
              <a:gd name="connsiteX86" fmla="*/ 9107138 w 9721050"/>
              <a:gd name="connsiteY86" fmla="*/ 247436 h 276193"/>
              <a:gd name="connsiteX87" fmla="*/ 9127447 w 9721050"/>
              <a:gd name="connsiteY87" fmla="*/ 227127 h 276193"/>
              <a:gd name="connsiteX88" fmla="*/ 9047661 w 9721050"/>
              <a:gd name="connsiteY88" fmla="*/ 207190 h 276193"/>
              <a:gd name="connsiteX89" fmla="*/ 9027724 w 9721050"/>
              <a:gd name="connsiteY89" fmla="*/ 227127 h 276193"/>
              <a:gd name="connsiteX90" fmla="*/ 9048033 w 9721050"/>
              <a:gd name="connsiteY90" fmla="*/ 247436 h 276193"/>
              <a:gd name="connsiteX91" fmla="*/ 9067969 w 9721050"/>
              <a:gd name="connsiteY91" fmla="*/ 227499 h 276193"/>
              <a:gd name="connsiteX92" fmla="*/ 8988555 w 9721050"/>
              <a:gd name="connsiteY92" fmla="*/ 207190 h 276193"/>
              <a:gd name="connsiteX93" fmla="*/ 8968247 w 9721050"/>
              <a:gd name="connsiteY93" fmla="*/ 227499 h 276193"/>
              <a:gd name="connsiteX94" fmla="*/ 8988183 w 9721050"/>
              <a:gd name="connsiteY94" fmla="*/ 247436 h 276193"/>
              <a:gd name="connsiteX95" fmla="*/ 9008491 w 9721050"/>
              <a:gd name="connsiteY95" fmla="*/ 227127 h 276193"/>
              <a:gd name="connsiteX96" fmla="*/ 8928705 w 9721050"/>
              <a:gd name="connsiteY96" fmla="*/ 207190 h 276193"/>
              <a:gd name="connsiteX97" fmla="*/ 8908769 w 9721050"/>
              <a:gd name="connsiteY97" fmla="*/ 227127 h 276193"/>
              <a:gd name="connsiteX98" fmla="*/ 8929077 w 9721050"/>
              <a:gd name="connsiteY98" fmla="*/ 247436 h 276193"/>
              <a:gd name="connsiteX99" fmla="*/ 8949014 w 9721050"/>
              <a:gd name="connsiteY99" fmla="*/ 227499 h 276193"/>
              <a:gd name="connsiteX100" fmla="*/ 8869599 w 9721050"/>
              <a:gd name="connsiteY100" fmla="*/ 207190 h 276193"/>
              <a:gd name="connsiteX101" fmla="*/ 8849291 w 9721050"/>
              <a:gd name="connsiteY101" fmla="*/ 227499 h 276193"/>
              <a:gd name="connsiteX102" fmla="*/ 8869228 w 9721050"/>
              <a:gd name="connsiteY102" fmla="*/ 247436 h 276193"/>
              <a:gd name="connsiteX103" fmla="*/ 8889536 w 9721050"/>
              <a:gd name="connsiteY103" fmla="*/ 227127 h 276193"/>
              <a:gd name="connsiteX104" fmla="*/ 8809750 w 9721050"/>
              <a:gd name="connsiteY104" fmla="*/ 207190 h 276193"/>
              <a:gd name="connsiteX105" fmla="*/ 8789813 w 9721050"/>
              <a:gd name="connsiteY105" fmla="*/ 227127 h 276193"/>
              <a:gd name="connsiteX106" fmla="*/ 8810122 w 9721050"/>
              <a:gd name="connsiteY106" fmla="*/ 247436 h 276193"/>
              <a:gd name="connsiteX107" fmla="*/ 8830059 w 9721050"/>
              <a:gd name="connsiteY107" fmla="*/ 227499 h 276193"/>
              <a:gd name="connsiteX108" fmla="*/ 8750645 w 9721050"/>
              <a:gd name="connsiteY108" fmla="*/ 207190 h 276193"/>
              <a:gd name="connsiteX109" fmla="*/ 8730336 w 9721050"/>
              <a:gd name="connsiteY109" fmla="*/ 227499 h 276193"/>
              <a:gd name="connsiteX110" fmla="*/ 8750273 w 9721050"/>
              <a:gd name="connsiteY110" fmla="*/ 247436 h 276193"/>
              <a:gd name="connsiteX111" fmla="*/ 8770581 w 9721050"/>
              <a:gd name="connsiteY111" fmla="*/ 227127 h 276193"/>
              <a:gd name="connsiteX112" fmla="*/ 8690795 w 9721050"/>
              <a:gd name="connsiteY112" fmla="*/ 207190 h 276193"/>
              <a:gd name="connsiteX113" fmla="*/ 8670858 w 9721050"/>
              <a:gd name="connsiteY113" fmla="*/ 227127 h 276193"/>
              <a:gd name="connsiteX114" fmla="*/ 8691167 w 9721050"/>
              <a:gd name="connsiteY114" fmla="*/ 247436 h 276193"/>
              <a:gd name="connsiteX115" fmla="*/ 8711103 w 9721050"/>
              <a:gd name="connsiteY115" fmla="*/ 227499 h 276193"/>
              <a:gd name="connsiteX116" fmla="*/ 8631689 w 9721050"/>
              <a:gd name="connsiteY116" fmla="*/ 207190 h 276193"/>
              <a:gd name="connsiteX117" fmla="*/ 8611381 w 9721050"/>
              <a:gd name="connsiteY117" fmla="*/ 227499 h 276193"/>
              <a:gd name="connsiteX118" fmla="*/ 8631317 w 9721050"/>
              <a:gd name="connsiteY118" fmla="*/ 247436 h 276193"/>
              <a:gd name="connsiteX119" fmla="*/ 8651626 w 9721050"/>
              <a:gd name="connsiteY119" fmla="*/ 227127 h 276193"/>
              <a:gd name="connsiteX120" fmla="*/ 8571840 w 9721050"/>
              <a:gd name="connsiteY120" fmla="*/ 207190 h 276193"/>
              <a:gd name="connsiteX121" fmla="*/ 8551903 w 9721050"/>
              <a:gd name="connsiteY121" fmla="*/ 227127 h 276193"/>
              <a:gd name="connsiteX122" fmla="*/ 8572211 w 9721050"/>
              <a:gd name="connsiteY122" fmla="*/ 247436 h 276193"/>
              <a:gd name="connsiteX123" fmla="*/ 8592148 w 9721050"/>
              <a:gd name="connsiteY123" fmla="*/ 227499 h 276193"/>
              <a:gd name="connsiteX124" fmla="*/ 8512734 w 9721050"/>
              <a:gd name="connsiteY124" fmla="*/ 207190 h 276193"/>
              <a:gd name="connsiteX125" fmla="*/ 8492425 w 9721050"/>
              <a:gd name="connsiteY125" fmla="*/ 227499 h 276193"/>
              <a:gd name="connsiteX126" fmla="*/ 8512362 w 9721050"/>
              <a:gd name="connsiteY126" fmla="*/ 247436 h 276193"/>
              <a:gd name="connsiteX127" fmla="*/ 8532671 w 9721050"/>
              <a:gd name="connsiteY127" fmla="*/ 227127 h 276193"/>
              <a:gd name="connsiteX128" fmla="*/ 8452885 w 9721050"/>
              <a:gd name="connsiteY128" fmla="*/ 207190 h 276193"/>
              <a:gd name="connsiteX129" fmla="*/ 8432948 w 9721050"/>
              <a:gd name="connsiteY129" fmla="*/ 227127 h 276193"/>
              <a:gd name="connsiteX130" fmla="*/ 8453257 w 9721050"/>
              <a:gd name="connsiteY130" fmla="*/ 247436 h 276193"/>
              <a:gd name="connsiteX131" fmla="*/ 8473193 w 9721050"/>
              <a:gd name="connsiteY131" fmla="*/ 227499 h 276193"/>
              <a:gd name="connsiteX132" fmla="*/ 8393779 w 9721050"/>
              <a:gd name="connsiteY132" fmla="*/ 207190 h 276193"/>
              <a:gd name="connsiteX133" fmla="*/ 8373470 w 9721050"/>
              <a:gd name="connsiteY133" fmla="*/ 227499 h 276193"/>
              <a:gd name="connsiteX134" fmla="*/ 8393407 w 9721050"/>
              <a:gd name="connsiteY134" fmla="*/ 247436 h 276193"/>
              <a:gd name="connsiteX135" fmla="*/ 8413715 w 9721050"/>
              <a:gd name="connsiteY135" fmla="*/ 227127 h 276193"/>
              <a:gd name="connsiteX136" fmla="*/ 8333929 w 9721050"/>
              <a:gd name="connsiteY136" fmla="*/ 207190 h 276193"/>
              <a:gd name="connsiteX137" fmla="*/ 8313993 w 9721050"/>
              <a:gd name="connsiteY137" fmla="*/ 227127 h 276193"/>
              <a:gd name="connsiteX138" fmla="*/ 8334301 w 9721050"/>
              <a:gd name="connsiteY138" fmla="*/ 247436 h 276193"/>
              <a:gd name="connsiteX139" fmla="*/ 8354238 w 9721050"/>
              <a:gd name="connsiteY139" fmla="*/ 227499 h 276193"/>
              <a:gd name="connsiteX140" fmla="*/ 8274823 w 9721050"/>
              <a:gd name="connsiteY140" fmla="*/ 207190 h 276193"/>
              <a:gd name="connsiteX141" fmla="*/ 8254515 w 9721050"/>
              <a:gd name="connsiteY141" fmla="*/ 227499 h 276193"/>
              <a:gd name="connsiteX142" fmla="*/ 8274452 w 9721050"/>
              <a:gd name="connsiteY142" fmla="*/ 247436 h 276193"/>
              <a:gd name="connsiteX143" fmla="*/ 8294760 w 9721050"/>
              <a:gd name="connsiteY143" fmla="*/ 227127 h 276193"/>
              <a:gd name="connsiteX144" fmla="*/ 8214974 w 9721050"/>
              <a:gd name="connsiteY144" fmla="*/ 207190 h 276193"/>
              <a:gd name="connsiteX145" fmla="*/ 8195038 w 9721050"/>
              <a:gd name="connsiteY145" fmla="*/ 227127 h 276193"/>
              <a:gd name="connsiteX146" fmla="*/ 8215346 w 9721050"/>
              <a:gd name="connsiteY146" fmla="*/ 247436 h 276193"/>
              <a:gd name="connsiteX147" fmla="*/ 8235283 w 9721050"/>
              <a:gd name="connsiteY147" fmla="*/ 227499 h 276193"/>
              <a:gd name="connsiteX148" fmla="*/ 8155868 w 9721050"/>
              <a:gd name="connsiteY148" fmla="*/ 207190 h 276193"/>
              <a:gd name="connsiteX149" fmla="*/ 8135560 w 9721050"/>
              <a:gd name="connsiteY149" fmla="*/ 227499 h 276193"/>
              <a:gd name="connsiteX150" fmla="*/ 8155497 w 9721050"/>
              <a:gd name="connsiteY150" fmla="*/ 247436 h 276193"/>
              <a:gd name="connsiteX151" fmla="*/ 8175805 w 9721050"/>
              <a:gd name="connsiteY151" fmla="*/ 227127 h 276193"/>
              <a:gd name="connsiteX152" fmla="*/ 8096019 w 9721050"/>
              <a:gd name="connsiteY152" fmla="*/ 207190 h 276193"/>
              <a:gd name="connsiteX153" fmla="*/ 8076082 w 9721050"/>
              <a:gd name="connsiteY153" fmla="*/ 227127 h 276193"/>
              <a:gd name="connsiteX154" fmla="*/ 8096391 w 9721050"/>
              <a:gd name="connsiteY154" fmla="*/ 247436 h 276193"/>
              <a:gd name="connsiteX155" fmla="*/ 8116328 w 9721050"/>
              <a:gd name="connsiteY155" fmla="*/ 227499 h 276193"/>
              <a:gd name="connsiteX156" fmla="*/ 8036913 w 9721050"/>
              <a:gd name="connsiteY156" fmla="*/ 207190 h 276193"/>
              <a:gd name="connsiteX157" fmla="*/ 8016605 w 9721050"/>
              <a:gd name="connsiteY157" fmla="*/ 227499 h 276193"/>
              <a:gd name="connsiteX158" fmla="*/ 8036541 w 9721050"/>
              <a:gd name="connsiteY158" fmla="*/ 247436 h 276193"/>
              <a:gd name="connsiteX159" fmla="*/ 8056850 w 9721050"/>
              <a:gd name="connsiteY159" fmla="*/ 227127 h 276193"/>
              <a:gd name="connsiteX160" fmla="*/ 7977064 w 9721050"/>
              <a:gd name="connsiteY160" fmla="*/ 207190 h 276193"/>
              <a:gd name="connsiteX161" fmla="*/ 7957127 w 9721050"/>
              <a:gd name="connsiteY161" fmla="*/ 227127 h 276193"/>
              <a:gd name="connsiteX162" fmla="*/ 7977436 w 9721050"/>
              <a:gd name="connsiteY162" fmla="*/ 247436 h 276193"/>
              <a:gd name="connsiteX163" fmla="*/ 7997372 w 9721050"/>
              <a:gd name="connsiteY163" fmla="*/ 227499 h 276193"/>
              <a:gd name="connsiteX164" fmla="*/ 7917958 w 9721050"/>
              <a:gd name="connsiteY164" fmla="*/ 207190 h 276193"/>
              <a:gd name="connsiteX165" fmla="*/ 7897650 w 9721050"/>
              <a:gd name="connsiteY165" fmla="*/ 227499 h 276193"/>
              <a:gd name="connsiteX166" fmla="*/ 7917586 w 9721050"/>
              <a:gd name="connsiteY166" fmla="*/ 247436 h 276193"/>
              <a:gd name="connsiteX167" fmla="*/ 7937895 w 9721050"/>
              <a:gd name="connsiteY167" fmla="*/ 227127 h 276193"/>
              <a:gd name="connsiteX168" fmla="*/ 7858109 w 9721050"/>
              <a:gd name="connsiteY168" fmla="*/ 207190 h 276193"/>
              <a:gd name="connsiteX169" fmla="*/ 7838172 w 9721050"/>
              <a:gd name="connsiteY169" fmla="*/ 227127 h 276193"/>
              <a:gd name="connsiteX170" fmla="*/ 7858480 w 9721050"/>
              <a:gd name="connsiteY170" fmla="*/ 247436 h 276193"/>
              <a:gd name="connsiteX171" fmla="*/ 7878417 w 9721050"/>
              <a:gd name="connsiteY171" fmla="*/ 227499 h 276193"/>
              <a:gd name="connsiteX172" fmla="*/ 7799003 w 9721050"/>
              <a:gd name="connsiteY172" fmla="*/ 207190 h 276193"/>
              <a:gd name="connsiteX173" fmla="*/ 7778694 w 9721050"/>
              <a:gd name="connsiteY173" fmla="*/ 227499 h 276193"/>
              <a:gd name="connsiteX174" fmla="*/ 7798631 w 9721050"/>
              <a:gd name="connsiteY174" fmla="*/ 247436 h 276193"/>
              <a:gd name="connsiteX175" fmla="*/ 7818940 w 9721050"/>
              <a:gd name="connsiteY175" fmla="*/ 227127 h 276193"/>
              <a:gd name="connsiteX176" fmla="*/ 7739153 w 9721050"/>
              <a:gd name="connsiteY176" fmla="*/ 207190 h 276193"/>
              <a:gd name="connsiteX177" fmla="*/ 7719217 w 9721050"/>
              <a:gd name="connsiteY177" fmla="*/ 227127 h 276193"/>
              <a:gd name="connsiteX178" fmla="*/ 7739525 w 9721050"/>
              <a:gd name="connsiteY178" fmla="*/ 247436 h 276193"/>
              <a:gd name="connsiteX179" fmla="*/ 7759462 w 9721050"/>
              <a:gd name="connsiteY179" fmla="*/ 227499 h 276193"/>
              <a:gd name="connsiteX180" fmla="*/ 7680048 w 9721050"/>
              <a:gd name="connsiteY180" fmla="*/ 207190 h 276193"/>
              <a:gd name="connsiteX181" fmla="*/ 7659739 w 9721050"/>
              <a:gd name="connsiteY181" fmla="*/ 227499 h 276193"/>
              <a:gd name="connsiteX182" fmla="*/ 7679676 w 9721050"/>
              <a:gd name="connsiteY182" fmla="*/ 247436 h 276193"/>
              <a:gd name="connsiteX183" fmla="*/ 7699984 w 9721050"/>
              <a:gd name="connsiteY183" fmla="*/ 227127 h 276193"/>
              <a:gd name="connsiteX184" fmla="*/ 7620198 w 9721050"/>
              <a:gd name="connsiteY184" fmla="*/ 207190 h 276193"/>
              <a:gd name="connsiteX185" fmla="*/ 7600262 w 9721050"/>
              <a:gd name="connsiteY185" fmla="*/ 227127 h 276193"/>
              <a:gd name="connsiteX186" fmla="*/ 7620570 w 9721050"/>
              <a:gd name="connsiteY186" fmla="*/ 247436 h 276193"/>
              <a:gd name="connsiteX187" fmla="*/ 7640507 w 9721050"/>
              <a:gd name="connsiteY187" fmla="*/ 227499 h 276193"/>
              <a:gd name="connsiteX188" fmla="*/ 7561092 w 9721050"/>
              <a:gd name="connsiteY188" fmla="*/ 207190 h 276193"/>
              <a:gd name="connsiteX189" fmla="*/ 7540784 w 9721050"/>
              <a:gd name="connsiteY189" fmla="*/ 227499 h 276193"/>
              <a:gd name="connsiteX190" fmla="*/ 7560721 w 9721050"/>
              <a:gd name="connsiteY190" fmla="*/ 247436 h 276193"/>
              <a:gd name="connsiteX191" fmla="*/ 7581029 w 9721050"/>
              <a:gd name="connsiteY191" fmla="*/ 227127 h 276193"/>
              <a:gd name="connsiteX192" fmla="*/ 7501243 w 9721050"/>
              <a:gd name="connsiteY192" fmla="*/ 207190 h 276193"/>
              <a:gd name="connsiteX193" fmla="*/ 7481306 w 9721050"/>
              <a:gd name="connsiteY193" fmla="*/ 227127 h 276193"/>
              <a:gd name="connsiteX194" fmla="*/ 7501615 w 9721050"/>
              <a:gd name="connsiteY194" fmla="*/ 247436 h 276193"/>
              <a:gd name="connsiteX195" fmla="*/ 7521552 w 9721050"/>
              <a:gd name="connsiteY195" fmla="*/ 227499 h 276193"/>
              <a:gd name="connsiteX196" fmla="*/ 7442137 w 9721050"/>
              <a:gd name="connsiteY196" fmla="*/ 207190 h 276193"/>
              <a:gd name="connsiteX197" fmla="*/ 7421829 w 9721050"/>
              <a:gd name="connsiteY197" fmla="*/ 227499 h 276193"/>
              <a:gd name="connsiteX198" fmla="*/ 7441765 w 9721050"/>
              <a:gd name="connsiteY198" fmla="*/ 247436 h 276193"/>
              <a:gd name="connsiteX199" fmla="*/ 7462074 w 9721050"/>
              <a:gd name="connsiteY199" fmla="*/ 227127 h 276193"/>
              <a:gd name="connsiteX200" fmla="*/ 7382288 w 9721050"/>
              <a:gd name="connsiteY200" fmla="*/ 207190 h 276193"/>
              <a:gd name="connsiteX201" fmla="*/ 7362351 w 9721050"/>
              <a:gd name="connsiteY201" fmla="*/ 227127 h 276193"/>
              <a:gd name="connsiteX202" fmla="*/ 7382660 w 9721050"/>
              <a:gd name="connsiteY202" fmla="*/ 247436 h 276193"/>
              <a:gd name="connsiteX203" fmla="*/ 7402596 w 9721050"/>
              <a:gd name="connsiteY203" fmla="*/ 227499 h 276193"/>
              <a:gd name="connsiteX204" fmla="*/ 7323182 w 9721050"/>
              <a:gd name="connsiteY204" fmla="*/ 207190 h 276193"/>
              <a:gd name="connsiteX205" fmla="*/ 7302873 w 9721050"/>
              <a:gd name="connsiteY205" fmla="*/ 227499 h 276193"/>
              <a:gd name="connsiteX206" fmla="*/ 7322810 w 9721050"/>
              <a:gd name="connsiteY206" fmla="*/ 247436 h 276193"/>
              <a:gd name="connsiteX207" fmla="*/ 7343119 w 9721050"/>
              <a:gd name="connsiteY207" fmla="*/ 227127 h 276193"/>
              <a:gd name="connsiteX208" fmla="*/ 7263333 w 9721050"/>
              <a:gd name="connsiteY208" fmla="*/ 207190 h 276193"/>
              <a:gd name="connsiteX209" fmla="*/ 7243396 w 9721050"/>
              <a:gd name="connsiteY209" fmla="*/ 227127 h 276193"/>
              <a:gd name="connsiteX210" fmla="*/ 7263704 w 9721050"/>
              <a:gd name="connsiteY210" fmla="*/ 247436 h 276193"/>
              <a:gd name="connsiteX211" fmla="*/ 7283641 w 9721050"/>
              <a:gd name="connsiteY211" fmla="*/ 227499 h 276193"/>
              <a:gd name="connsiteX212" fmla="*/ 7204227 w 9721050"/>
              <a:gd name="connsiteY212" fmla="*/ 207190 h 276193"/>
              <a:gd name="connsiteX213" fmla="*/ 7183918 w 9721050"/>
              <a:gd name="connsiteY213" fmla="*/ 227499 h 276193"/>
              <a:gd name="connsiteX214" fmla="*/ 7203855 w 9721050"/>
              <a:gd name="connsiteY214" fmla="*/ 247436 h 276193"/>
              <a:gd name="connsiteX215" fmla="*/ 7224163 w 9721050"/>
              <a:gd name="connsiteY215" fmla="*/ 227127 h 276193"/>
              <a:gd name="connsiteX216" fmla="*/ 7144377 w 9721050"/>
              <a:gd name="connsiteY216" fmla="*/ 207190 h 276193"/>
              <a:gd name="connsiteX217" fmla="*/ 7124441 w 9721050"/>
              <a:gd name="connsiteY217" fmla="*/ 227127 h 276193"/>
              <a:gd name="connsiteX218" fmla="*/ 7144749 w 9721050"/>
              <a:gd name="connsiteY218" fmla="*/ 247436 h 276193"/>
              <a:gd name="connsiteX219" fmla="*/ 7164686 w 9721050"/>
              <a:gd name="connsiteY219" fmla="*/ 227499 h 276193"/>
              <a:gd name="connsiteX220" fmla="*/ 7085272 w 9721050"/>
              <a:gd name="connsiteY220" fmla="*/ 207190 h 276193"/>
              <a:gd name="connsiteX221" fmla="*/ 7064963 w 9721050"/>
              <a:gd name="connsiteY221" fmla="*/ 227499 h 276193"/>
              <a:gd name="connsiteX222" fmla="*/ 7084900 w 9721050"/>
              <a:gd name="connsiteY222" fmla="*/ 247436 h 276193"/>
              <a:gd name="connsiteX223" fmla="*/ 7105208 w 9721050"/>
              <a:gd name="connsiteY223" fmla="*/ 227127 h 276193"/>
              <a:gd name="connsiteX224" fmla="*/ 7025422 w 9721050"/>
              <a:gd name="connsiteY224" fmla="*/ 207190 h 276193"/>
              <a:gd name="connsiteX225" fmla="*/ 7005485 w 9721050"/>
              <a:gd name="connsiteY225" fmla="*/ 227127 h 276193"/>
              <a:gd name="connsiteX226" fmla="*/ 7025794 w 9721050"/>
              <a:gd name="connsiteY226" fmla="*/ 247436 h 276193"/>
              <a:gd name="connsiteX227" fmla="*/ 7045731 w 9721050"/>
              <a:gd name="connsiteY227" fmla="*/ 227499 h 276193"/>
              <a:gd name="connsiteX228" fmla="*/ 6966316 w 9721050"/>
              <a:gd name="connsiteY228" fmla="*/ 207190 h 276193"/>
              <a:gd name="connsiteX229" fmla="*/ 6946008 w 9721050"/>
              <a:gd name="connsiteY229" fmla="*/ 227499 h 276193"/>
              <a:gd name="connsiteX230" fmla="*/ 6965945 w 9721050"/>
              <a:gd name="connsiteY230" fmla="*/ 247436 h 276193"/>
              <a:gd name="connsiteX231" fmla="*/ 6986253 w 9721050"/>
              <a:gd name="connsiteY231" fmla="*/ 227127 h 276193"/>
              <a:gd name="connsiteX232" fmla="*/ 6906467 w 9721050"/>
              <a:gd name="connsiteY232" fmla="*/ 207190 h 276193"/>
              <a:gd name="connsiteX233" fmla="*/ 6886530 w 9721050"/>
              <a:gd name="connsiteY233" fmla="*/ 227127 h 276193"/>
              <a:gd name="connsiteX234" fmla="*/ 6906839 w 9721050"/>
              <a:gd name="connsiteY234" fmla="*/ 247436 h 276193"/>
              <a:gd name="connsiteX235" fmla="*/ 6926775 w 9721050"/>
              <a:gd name="connsiteY235" fmla="*/ 227499 h 276193"/>
              <a:gd name="connsiteX236" fmla="*/ 6847361 w 9721050"/>
              <a:gd name="connsiteY236" fmla="*/ 207190 h 276193"/>
              <a:gd name="connsiteX237" fmla="*/ 6827053 w 9721050"/>
              <a:gd name="connsiteY237" fmla="*/ 227498 h 276193"/>
              <a:gd name="connsiteX238" fmla="*/ 6846990 w 9721050"/>
              <a:gd name="connsiteY238" fmla="*/ 247436 h 276193"/>
              <a:gd name="connsiteX239" fmla="*/ 6867298 w 9721050"/>
              <a:gd name="connsiteY239" fmla="*/ 227128 h 276193"/>
              <a:gd name="connsiteX240" fmla="*/ 5835873 w 9721050"/>
              <a:gd name="connsiteY240" fmla="*/ 207190 h 276193"/>
              <a:gd name="connsiteX241" fmla="*/ 5815936 w 9721050"/>
              <a:gd name="connsiteY241" fmla="*/ 227128 h 276193"/>
              <a:gd name="connsiteX242" fmla="*/ 5836244 w 9721050"/>
              <a:gd name="connsiteY242" fmla="*/ 247435 h 276193"/>
              <a:gd name="connsiteX243" fmla="*/ 5856181 w 9721050"/>
              <a:gd name="connsiteY243" fmla="*/ 227498 h 276193"/>
              <a:gd name="connsiteX244" fmla="*/ 5776767 w 9721050"/>
              <a:gd name="connsiteY244" fmla="*/ 207190 h 276193"/>
              <a:gd name="connsiteX245" fmla="*/ 5756459 w 9721050"/>
              <a:gd name="connsiteY245" fmla="*/ 227500 h 276193"/>
              <a:gd name="connsiteX246" fmla="*/ 5776395 w 9721050"/>
              <a:gd name="connsiteY246" fmla="*/ 247436 h 276193"/>
              <a:gd name="connsiteX247" fmla="*/ 5796704 w 9721050"/>
              <a:gd name="connsiteY247" fmla="*/ 227127 h 276193"/>
              <a:gd name="connsiteX248" fmla="*/ 5716917 w 9721050"/>
              <a:gd name="connsiteY248" fmla="*/ 207190 h 276193"/>
              <a:gd name="connsiteX249" fmla="*/ 5696981 w 9721050"/>
              <a:gd name="connsiteY249" fmla="*/ 227127 h 276193"/>
              <a:gd name="connsiteX250" fmla="*/ 5717289 w 9721050"/>
              <a:gd name="connsiteY250" fmla="*/ 247436 h 276193"/>
              <a:gd name="connsiteX251" fmla="*/ 5737226 w 9721050"/>
              <a:gd name="connsiteY251" fmla="*/ 227499 h 276193"/>
              <a:gd name="connsiteX252" fmla="*/ 5657812 w 9721050"/>
              <a:gd name="connsiteY252" fmla="*/ 207190 h 276193"/>
              <a:gd name="connsiteX253" fmla="*/ 5637503 w 9721050"/>
              <a:gd name="connsiteY253" fmla="*/ 227499 h 276193"/>
              <a:gd name="connsiteX254" fmla="*/ 5657440 w 9721050"/>
              <a:gd name="connsiteY254" fmla="*/ 247436 h 276193"/>
              <a:gd name="connsiteX255" fmla="*/ 5677748 w 9721050"/>
              <a:gd name="connsiteY255" fmla="*/ 227127 h 276193"/>
              <a:gd name="connsiteX256" fmla="*/ 5597962 w 9721050"/>
              <a:gd name="connsiteY256" fmla="*/ 207190 h 276193"/>
              <a:gd name="connsiteX257" fmla="*/ 5578026 w 9721050"/>
              <a:gd name="connsiteY257" fmla="*/ 227127 h 276193"/>
              <a:gd name="connsiteX258" fmla="*/ 5598334 w 9721050"/>
              <a:gd name="connsiteY258" fmla="*/ 247436 h 276193"/>
              <a:gd name="connsiteX259" fmla="*/ 5618271 w 9721050"/>
              <a:gd name="connsiteY259" fmla="*/ 227499 h 276193"/>
              <a:gd name="connsiteX260" fmla="*/ 5538856 w 9721050"/>
              <a:gd name="connsiteY260" fmla="*/ 207190 h 276193"/>
              <a:gd name="connsiteX261" fmla="*/ 5518548 w 9721050"/>
              <a:gd name="connsiteY261" fmla="*/ 227499 h 276193"/>
              <a:gd name="connsiteX262" fmla="*/ 5538484 w 9721050"/>
              <a:gd name="connsiteY262" fmla="*/ 247436 h 276193"/>
              <a:gd name="connsiteX263" fmla="*/ 5558793 w 9721050"/>
              <a:gd name="connsiteY263" fmla="*/ 227127 h 276193"/>
              <a:gd name="connsiteX264" fmla="*/ 5479007 w 9721050"/>
              <a:gd name="connsiteY264" fmla="*/ 207190 h 276193"/>
              <a:gd name="connsiteX265" fmla="*/ 5459070 w 9721050"/>
              <a:gd name="connsiteY265" fmla="*/ 227127 h 276193"/>
              <a:gd name="connsiteX266" fmla="*/ 5479378 w 9721050"/>
              <a:gd name="connsiteY266" fmla="*/ 247436 h 276193"/>
              <a:gd name="connsiteX267" fmla="*/ 5499316 w 9721050"/>
              <a:gd name="connsiteY267" fmla="*/ 227499 h 276193"/>
              <a:gd name="connsiteX268" fmla="*/ 5419901 w 9721050"/>
              <a:gd name="connsiteY268" fmla="*/ 207190 h 276193"/>
              <a:gd name="connsiteX269" fmla="*/ 5399593 w 9721050"/>
              <a:gd name="connsiteY269" fmla="*/ 227499 h 276193"/>
              <a:gd name="connsiteX270" fmla="*/ 5419529 w 9721050"/>
              <a:gd name="connsiteY270" fmla="*/ 247436 h 276193"/>
              <a:gd name="connsiteX271" fmla="*/ 5439838 w 9721050"/>
              <a:gd name="connsiteY271" fmla="*/ 227127 h 276193"/>
              <a:gd name="connsiteX272" fmla="*/ 5360052 w 9721050"/>
              <a:gd name="connsiteY272" fmla="*/ 207190 h 276193"/>
              <a:gd name="connsiteX273" fmla="*/ 5340115 w 9721050"/>
              <a:gd name="connsiteY273" fmla="*/ 227127 h 276193"/>
              <a:gd name="connsiteX274" fmla="*/ 5360424 w 9721050"/>
              <a:gd name="connsiteY274" fmla="*/ 247436 h 276193"/>
              <a:gd name="connsiteX275" fmla="*/ 5380360 w 9721050"/>
              <a:gd name="connsiteY275" fmla="*/ 227499 h 276193"/>
              <a:gd name="connsiteX276" fmla="*/ 5300946 w 9721050"/>
              <a:gd name="connsiteY276" fmla="*/ 207190 h 276193"/>
              <a:gd name="connsiteX277" fmla="*/ 5280638 w 9721050"/>
              <a:gd name="connsiteY277" fmla="*/ 227499 h 276193"/>
              <a:gd name="connsiteX278" fmla="*/ 5300574 w 9721050"/>
              <a:gd name="connsiteY278" fmla="*/ 247436 h 276193"/>
              <a:gd name="connsiteX279" fmla="*/ 5320883 w 9721050"/>
              <a:gd name="connsiteY279" fmla="*/ 227127 h 276193"/>
              <a:gd name="connsiteX280" fmla="*/ 5241097 w 9721050"/>
              <a:gd name="connsiteY280" fmla="*/ 207190 h 276193"/>
              <a:gd name="connsiteX281" fmla="*/ 5221160 w 9721050"/>
              <a:gd name="connsiteY281" fmla="*/ 227127 h 276193"/>
              <a:gd name="connsiteX282" fmla="*/ 5241468 w 9721050"/>
              <a:gd name="connsiteY282" fmla="*/ 247436 h 276193"/>
              <a:gd name="connsiteX283" fmla="*/ 5261405 w 9721050"/>
              <a:gd name="connsiteY283" fmla="*/ 227499 h 276193"/>
              <a:gd name="connsiteX284" fmla="*/ 5181991 w 9721050"/>
              <a:gd name="connsiteY284" fmla="*/ 207190 h 276193"/>
              <a:gd name="connsiteX285" fmla="*/ 5161682 w 9721050"/>
              <a:gd name="connsiteY285" fmla="*/ 227500 h 276193"/>
              <a:gd name="connsiteX286" fmla="*/ 5181619 w 9721050"/>
              <a:gd name="connsiteY286" fmla="*/ 247436 h 276193"/>
              <a:gd name="connsiteX287" fmla="*/ 5201928 w 9721050"/>
              <a:gd name="connsiteY287" fmla="*/ 227127 h 276193"/>
              <a:gd name="connsiteX288" fmla="*/ 5122141 w 9721050"/>
              <a:gd name="connsiteY288" fmla="*/ 207190 h 276193"/>
              <a:gd name="connsiteX289" fmla="*/ 5102205 w 9721050"/>
              <a:gd name="connsiteY289" fmla="*/ 227127 h 276193"/>
              <a:gd name="connsiteX290" fmla="*/ 5122513 w 9721050"/>
              <a:gd name="connsiteY290" fmla="*/ 247436 h 276193"/>
              <a:gd name="connsiteX291" fmla="*/ 5142449 w 9721050"/>
              <a:gd name="connsiteY291" fmla="*/ 227499 h 276193"/>
              <a:gd name="connsiteX292" fmla="*/ 5063035 w 9721050"/>
              <a:gd name="connsiteY292" fmla="*/ 207190 h 276193"/>
              <a:gd name="connsiteX293" fmla="*/ 5042727 w 9721050"/>
              <a:gd name="connsiteY293" fmla="*/ 227499 h 276193"/>
              <a:gd name="connsiteX294" fmla="*/ 5062664 w 9721050"/>
              <a:gd name="connsiteY294" fmla="*/ 247436 h 276193"/>
              <a:gd name="connsiteX295" fmla="*/ 5082972 w 9721050"/>
              <a:gd name="connsiteY295" fmla="*/ 227128 h 276193"/>
              <a:gd name="connsiteX296" fmla="*/ 5003186 w 9721050"/>
              <a:gd name="connsiteY296" fmla="*/ 207190 h 276193"/>
              <a:gd name="connsiteX297" fmla="*/ 4983250 w 9721050"/>
              <a:gd name="connsiteY297" fmla="*/ 227127 h 276193"/>
              <a:gd name="connsiteX298" fmla="*/ 5003558 w 9721050"/>
              <a:gd name="connsiteY298" fmla="*/ 247436 h 276193"/>
              <a:gd name="connsiteX299" fmla="*/ 5023495 w 9721050"/>
              <a:gd name="connsiteY299" fmla="*/ 227499 h 276193"/>
              <a:gd name="connsiteX300" fmla="*/ 4944080 w 9721050"/>
              <a:gd name="connsiteY300" fmla="*/ 207190 h 276193"/>
              <a:gd name="connsiteX301" fmla="*/ 4929619 w 9721050"/>
              <a:gd name="connsiteY301" fmla="*/ 221652 h 276193"/>
              <a:gd name="connsiteX302" fmla="*/ 4949556 w 9721050"/>
              <a:gd name="connsiteY302" fmla="*/ 241589 h 276193"/>
              <a:gd name="connsiteX303" fmla="*/ 4964017 w 9721050"/>
              <a:gd name="connsiteY303" fmla="*/ 227127 h 276193"/>
              <a:gd name="connsiteX304" fmla="*/ 4658020 w 9721050"/>
              <a:gd name="connsiteY304" fmla="*/ 207190 h 276193"/>
              <a:gd name="connsiteX305" fmla="*/ 4638083 w 9721050"/>
              <a:gd name="connsiteY305" fmla="*/ 227127 h 276193"/>
              <a:gd name="connsiteX306" fmla="*/ 4658389 w 9721050"/>
              <a:gd name="connsiteY306" fmla="*/ 247433 h 276193"/>
              <a:gd name="connsiteX307" fmla="*/ 4678326 w 9721050"/>
              <a:gd name="connsiteY307" fmla="*/ 227496 h 276193"/>
              <a:gd name="connsiteX308" fmla="*/ 4598914 w 9721050"/>
              <a:gd name="connsiteY308" fmla="*/ 207190 h 276193"/>
              <a:gd name="connsiteX309" fmla="*/ 4578606 w 9721050"/>
              <a:gd name="connsiteY309" fmla="*/ 227499 h 276193"/>
              <a:gd name="connsiteX310" fmla="*/ 4598542 w 9721050"/>
              <a:gd name="connsiteY310" fmla="*/ 247436 h 276193"/>
              <a:gd name="connsiteX311" fmla="*/ 4618851 w 9721050"/>
              <a:gd name="connsiteY311" fmla="*/ 227127 h 276193"/>
              <a:gd name="connsiteX312" fmla="*/ 4539065 w 9721050"/>
              <a:gd name="connsiteY312" fmla="*/ 207190 h 276193"/>
              <a:gd name="connsiteX313" fmla="*/ 4519128 w 9721050"/>
              <a:gd name="connsiteY313" fmla="*/ 227127 h 276193"/>
              <a:gd name="connsiteX314" fmla="*/ 4539437 w 9721050"/>
              <a:gd name="connsiteY314" fmla="*/ 247436 h 276193"/>
              <a:gd name="connsiteX315" fmla="*/ 4559373 w 9721050"/>
              <a:gd name="connsiteY315" fmla="*/ 227499 h 276193"/>
              <a:gd name="connsiteX316" fmla="*/ 4479959 w 9721050"/>
              <a:gd name="connsiteY316" fmla="*/ 207190 h 276193"/>
              <a:gd name="connsiteX317" fmla="*/ 4459651 w 9721050"/>
              <a:gd name="connsiteY317" fmla="*/ 227499 h 276193"/>
              <a:gd name="connsiteX318" fmla="*/ 4479587 w 9721050"/>
              <a:gd name="connsiteY318" fmla="*/ 247436 h 276193"/>
              <a:gd name="connsiteX319" fmla="*/ 4499896 w 9721050"/>
              <a:gd name="connsiteY319" fmla="*/ 227127 h 276193"/>
              <a:gd name="connsiteX320" fmla="*/ 4420110 w 9721050"/>
              <a:gd name="connsiteY320" fmla="*/ 207190 h 276193"/>
              <a:gd name="connsiteX321" fmla="*/ 4400173 w 9721050"/>
              <a:gd name="connsiteY321" fmla="*/ 227127 h 276193"/>
              <a:gd name="connsiteX322" fmla="*/ 4420481 w 9721050"/>
              <a:gd name="connsiteY322" fmla="*/ 247436 h 276193"/>
              <a:gd name="connsiteX323" fmla="*/ 4440418 w 9721050"/>
              <a:gd name="connsiteY323" fmla="*/ 227499 h 276193"/>
              <a:gd name="connsiteX324" fmla="*/ 4361004 w 9721050"/>
              <a:gd name="connsiteY324" fmla="*/ 207190 h 276193"/>
              <a:gd name="connsiteX325" fmla="*/ 4340695 w 9721050"/>
              <a:gd name="connsiteY325" fmla="*/ 227499 h 276193"/>
              <a:gd name="connsiteX326" fmla="*/ 4360632 w 9721050"/>
              <a:gd name="connsiteY326" fmla="*/ 247436 h 276193"/>
              <a:gd name="connsiteX327" fmla="*/ 4380940 w 9721050"/>
              <a:gd name="connsiteY327" fmla="*/ 227127 h 276193"/>
              <a:gd name="connsiteX328" fmla="*/ 4301154 w 9721050"/>
              <a:gd name="connsiteY328" fmla="*/ 207190 h 276193"/>
              <a:gd name="connsiteX329" fmla="*/ 4281218 w 9721050"/>
              <a:gd name="connsiteY329" fmla="*/ 227127 h 276193"/>
              <a:gd name="connsiteX330" fmla="*/ 4301526 w 9721050"/>
              <a:gd name="connsiteY330" fmla="*/ 247436 h 276193"/>
              <a:gd name="connsiteX331" fmla="*/ 4321463 w 9721050"/>
              <a:gd name="connsiteY331" fmla="*/ 227499 h 276193"/>
              <a:gd name="connsiteX332" fmla="*/ 4242049 w 9721050"/>
              <a:gd name="connsiteY332" fmla="*/ 207190 h 276193"/>
              <a:gd name="connsiteX333" fmla="*/ 4221740 w 9721050"/>
              <a:gd name="connsiteY333" fmla="*/ 227499 h 276193"/>
              <a:gd name="connsiteX334" fmla="*/ 4241677 w 9721050"/>
              <a:gd name="connsiteY334" fmla="*/ 247436 h 276193"/>
              <a:gd name="connsiteX335" fmla="*/ 4261985 w 9721050"/>
              <a:gd name="connsiteY335" fmla="*/ 227127 h 276193"/>
              <a:gd name="connsiteX336" fmla="*/ 4182199 w 9721050"/>
              <a:gd name="connsiteY336" fmla="*/ 207190 h 276193"/>
              <a:gd name="connsiteX337" fmla="*/ 4162263 w 9721050"/>
              <a:gd name="connsiteY337" fmla="*/ 227127 h 276193"/>
              <a:gd name="connsiteX338" fmla="*/ 4182571 w 9721050"/>
              <a:gd name="connsiteY338" fmla="*/ 247436 h 276193"/>
              <a:gd name="connsiteX339" fmla="*/ 4202508 w 9721050"/>
              <a:gd name="connsiteY339" fmla="*/ 227499 h 276193"/>
              <a:gd name="connsiteX340" fmla="*/ 4123093 w 9721050"/>
              <a:gd name="connsiteY340" fmla="*/ 207190 h 276193"/>
              <a:gd name="connsiteX341" fmla="*/ 4102785 w 9721050"/>
              <a:gd name="connsiteY341" fmla="*/ 227499 h 276193"/>
              <a:gd name="connsiteX342" fmla="*/ 4122722 w 9721050"/>
              <a:gd name="connsiteY342" fmla="*/ 247436 h 276193"/>
              <a:gd name="connsiteX343" fmla="*/ 4143030 w 9721050"/>
              <a:gd name="connsiteY343" fmla="*/ 227127 h 276193"/>
              <a:gd name="connsiteX344" fmla="*/ 4063244 w 9721050"/>
              <a:gd name="connsiteY344" fmla="*/ 207190 h 276193"/>
              <a:gd name="connsiteX345" fmla="*/ 4043307 w 9721050"/>
              <a:gd name="connsiteY345" fmla="*/ 227127 h 276193"/>
              <a:gd name="connsiteX346" fmla="*/ 4063616 w 9721050"/>
              <a:gd name="connsiteY346" fmla="*/ 247436 h 276193"/>
              <a:gd name="connsiteX347" fmla="*/ 4083553 w 9721050"/>
              <a:gd name="connsiteY347" fmla="*/ 227499 h 276193"/>
              <a:gd name="connsiteX348" fmla="*/ 4004139 w 9721050"/>
              <a:gd name="connsiteY348" fmla="*/ 207190 h 276193"/>
              <a:gd name="connsiteX349" fmla="*/ 3983830 w 9721050"/>
              <a:gd name="connsiteY349" fmla="*/ 227499 h 276193"/>
              <a:gd name="connsiteX350" fmla="*/ 4003767 w 9721050"/>
              <a:gd name="connsiteY350" fmla="*/ 247436 h 276193"/>
              <a:gd name="connsiteX351" fmla="*/ 4024075 w 9721050"/>
              <a:gd name="connsiteY351" fmla="*/ 227127 h 276193"/>
              <a:gd name="connsiteX352" fmla="*/ 3944289 w 9721050"/>
              <a:gd name="connsiteY352" fmla="*/ 207190 h 276193"/>
              <a:gd name="connsiteX353" fmla="*/ 3924352 w 9721050"/>
              <a:gd name="connsiteY353" fmla="*/ 227127 h 276193"/>
              <a:gd name="connsiteX354" fmla="*/ 3944661 w 9721050"/>
              <a:gd name="connsiteY354" fmla="*/ 247436 h 276193"/>
              <a:gd name="connsiteX355" fmla="*/ 3964598 w 9721050"/>
              <a:gd name="connsiteY355" fmla="*/ 227499 h 276193"/>
              <a:gd name="connsiteX356" fmla="*/ 3885183 w 9721050"/>
              <a:gd name="connsiteY356" fmla="*/ 207190 h 276193"/>
              <a:gd name="connsiteX357" fmla="*/ 3864875 w 9721050"/>
              <a:gd name="connsiteY357" fmla="*/ 227499 h 276193"/>
              <a:gd name="connsiteX358" fmla="*/ 3884812 w 9721050"/>
              <a:gd name="connsiteY358" fmla="*/ 247436 h 276193"/>
              <a:gd name="connsiteX359" fmla="*/ 3905120 w 9721050"/>
              <a:gd name="connsiteY359" fmla="*/ 227127 h 276193"/>
              <a:gd name="connsiteX360" fmla="*/ 3825334 w 9721050"/>
              <a:gd name="connsiteY360" fmla="*/ 207190 h 276193"/>
              <a:gd name="connsiteX361" fmla="*/ 3805397 w 9721050"/>
              <a:gd name="connsiteY361" fmla="*/ 227127 h 276193"/>
              <a:gd name="connsiteX362" fmla="*/ 3825706 w 9721050"/>
              <a:gd name="connsiteY362" fmla="*/ 247436 h 276193"/>
              <a:gd name="connsiteX363" fmla="*/ 3845642 w 9721050"/>
              <a:gd name="connsiteY363" fmla="*/ 227499 h 276193"/>
              <a:gd name="connsiteX364" fmla="*/ 3766228 w 9721050"/>
              <a:gd name="connsiteY364" fmla="*/ 207190 h 276193"/>
              <a:gd name="connsiteX365" fmla="*/ 3745920 w 9721050"/>
              <a:gd name="connsiteY365" fmla="*/ 227499 h 276193"/>
              <a:gd name="connsiteX366" fmla="*/ 3765856 w 9721050"/>
              <a:gd name="connsiteY366" fmla="*/ 247436 h 276193"/>
              <a:gd name="connsiteX367" fmla="*/ 3786165 w 9721050"/>
              <a:gd name="connsiteY367" fmla="*/ 227127 h 276193"/>
              <a:gd name="connsiteX368" fmla="*/ 3706379 w 9721050"/>
              <a:gd name="connsiteY368" fmla="*/ 207190 h 276193"/>
              <a:gd name="connsiteX369" fmla="*/ 3686442 w 9721050"/>
              <a:gd name="connsiteY369" fmla="*/ 227127 h 276193"/>
              <a:gd name="connsiteX370" fmla="*/ 3706751 w 9721050"/>
              <a:gd name="connsiteY370" fmla="*/ 247436 h 276193"/>
              <a:gd name="connsiteX371" fmla="*/ 3726687 w 9721050"/>
              <a:gd name="connsiteY371" fmla="*/ 227499 h 276193"/>
              <a:gd name="connsiteX372" fmla="*/ 3647273 w 9721050"/>
              <a:gd name="connsiteY372" fmla="*/ 207190 h 276193"/>
              <a:gd name="connsiteX373" fmla="*/ 3626964 w 9721050"/>
              <a:gd name="connsiteY373" fmla="*/ 227499 h 276193"/>
              <a:gd name="connsiteX374" fmla="*/ 3646901 w 9721050"/>
              <a:gd name="connsiteY374" fmla="*/ 247436 h 276193"/>
              <a:gd name="connsiteX375" fmla="*/ 3667209 w 9721050"/>
              <a:gd name="connsiteY375" fmla="*/ 227127 h 276193"/>
              <a:gd name="connsiteX376" fmla="*/ 3587423 w 9721050"/>
              <a:gd name="connsiteY376" fmla="*/ 207190 h 276193"/>
              <a:gd name="connsiteX377" fmla="*/ 3567487 w 9721050"/>
              <a:gd name="connsiteY377" fmla="*/ 227127 h 276193"/>
              <a:gd name="connsiteX378" fmla="*/ 3587795 w 9721050"/>
              <a:gd name="connsiteY378" fmla="*/ 247436 h 276193"/>
              <a:gd name="connsiteX379" fmla="*/ 3607732 w 9721050"/>
              <a:gd name="connsiteY379" fmla="*/ 227499 h 276193"/>
              <a:gd name="connsiteX380" fmla="*/ 3528317 w 9721050"/>
              <a:gd name="connsiteY380" fmla="*/ 207190 h 276193"/>
              <a:gd name="connsiteX381" fmla="*/ 3508009 w 9721050"/>
              <a:gd name="connsiteY381" fmla="*/ 227499 h 276193"/>
              <a:gd name="connsiteX382" fmla="*/ 3527946 w 9721050"/>
              <a:gd name="connsiteY382" fmla="*/ 247436 h 276193"/>
              <a:gd name="connsiteX383" fmla="*/ 3548254 w 9721050"/>
              <a:gd name="connsiteY383" fmla="*/ 227127 h 276193"/>
              <a:gd name="connsiteX384" fmla="*/ 3468468 w 9721050"/>
              <a:gd name="connsiteY384" fmla="*/ 207190 h 276193"/>
              <a:gd name="connsiteX385" fmla="*/ 3448532 w 9721050"/>
              <a:gd name="connsiteY385" fmla="*/ 227127 h 276193"/>
              <a:gd name="connsiteX386" fmla="*/ 3468840 w 9721050"/>
              <a:gd name="connsiteY386" fmla="*/ 247436 h 276193"/>
              <a:gd name="connsiteX387" fmla="*/ 3488777 w 9721050"/>
              <a:gd name="connsiteY387" fmla="*/ 227499 h 276193"/>
              <a:gd name="connsiteX388" fmla="*/ 3409362 w 9721050"/>
              <a:gd name="connsiteY388" fmla="*/ 207190 h 276193"/>
              <a:gd name="connsiteX389" fmla="*/ 3389054 w 9721050"/>
              <a:gd name="connsiteY389" fmla="*/ 227499 h 276193"/>
              <a:gd name="connsiteX390" fmla="*/ 3408990 w 9721050"/>
              <a:gd name="connsiteY390" fmla="*/ 247436 h 276193"/>
              <a:gd name="connsiteX391" fmla="*/ 3429299 w 9721050"/>
              <a:gd name="connsiteY391" fmla="*/ 227127 h 276193"/>
              <a:gd name="connsiteX392" fmla="*/ 3349513 w 9721050"/>
              <a:gd name="connsiteY392" fmla="*/ 207190 h 276193"/>
              <a:gd name="connsiteX393" fmla="*/ 3329576 w 9721050"/>
              <a:gd name="connsiteY393" fmla="*/ 227127 h 276193"/>
              <a:gd name="connsiteX394" fmla="*/ 3349885 w 9721050"/>
              <a:gd name="connsiteY394" fmla="*/ 247436 h 276193"/>
              <a:gd name="connsiteX395" fmla="*/ 3369822 w 9721050"/>
              <a:gd name="connsiteY395" fmla="*/ 227499 h 276193"/>
              <a:gd name="connsiteX396" fmla="*/ 3290407 w 9721050"/>
              <a:gd name="connsiteY396" fmla="*/ 207190 h 276193"/>
              <a:gd name="connsiteX397" fmla="*/ 3270099 w 9721050"/>
              <a:gd name="connsiteY397" fmla="*/ 227499 h 276193"/>
              <a:gd name="connsiteX398" fmla="*/ 3290035 w 9721050"/>
              <a:gd name="connsiteY398" fmla="*/ 247436 h 276193"/>
              <a:gd name="connsiteX399" fmla="*/ 3310344 w 9721050"/>
              <a:gd name="connsiteY399" fmla="*/ 227127 h 276193"/>
              <a:gd name="connsiteX400" fmla="*/ 3230558 w 9721050"/>
              <a:gd name="connsiteY400" fmla="*/ 207190 h 276193"/>
              <a:gd name="connsiteX401" fmla="*/ 3210621 w 9721050"/>
              <a:gd name="connsiteY401" fmla="*/ 227127 h 276193"/>
              <a:gd name="connsiteX402" fmla="*/ 3230930 w 9721050"/>
              <a:gd name="connsiteY402" fmla="*/ 247436 h 276193"/>
              <a:gd name="connsiteX403" fmla="*/ 3250866 w 9721050"/>
              <a:gd name="connsiteY403" fmla="*/ 227499 h 276193"/>
              <a:gd name="connsiteX404" fmla="*/ 3171452 w 9721050"/>
              <a:gd name="connsiteY404" fmla="*/ 207190 h 276193"/>
              <a:gd name="connsiteX405" fmla="*/ 3151143 w 9721050"/>
              <a:gd name="connsiteY405" fmla="*/ 227499 h 276193"/>
              <a:gd name="connsiteX406" fmla="*/ 3171080 w 9721050"/>
              <a:gd name="connsiteY406" fmla="*/ 247436 h 276193"/>
              <a:gd name="connsiteX407" fmla="*/ 3191389 w 9721050"/>
              <a:gd name="connsiteY407" fmla="*/ 227127 h 276193"/>
              <a:gd name="connsiteX408" fmla="*/ 3111603 w 9721050"/>
              <a:gd name="connsiteY408" fmla="*/ 207190 h 276193"/>
              <a:gd name="connsiteX409" fmla="*/ 3091666 w 9721050"/>
              <a:gd name="connsiteY409" fmla="*/ 227127 h 276193"/>
              <a:gd name="connsiteX410" fmla="*/ 3111974 w 9721050"/>
              <a:gd name="connsiteY410" fmla="*/ 247436 h 276193"/>
              <a:gd name="connsiteX411" fmla="*/ 3131911 w 9721050"/>
              <a:gd name="connsiteY411" fmla="*/ 227499 h 276193"/>
              <a:gd name="connsiteX412" fmla="*/ 3052497 w 9721050"/>
              <a:gd name="connsiteY412" fmla="*/ 207190 h 276193"/>
              <a:gd name="connsiteX413" fmla="*/ 3032188 w 9721050"/>
              <a:gd name="connsiteY413" fmla="*/ 227499 h 276193"/>
              <a:gd name="connsiteX414" fmla="*/ 3052125 w 9721050"/>
              <a:gd name="connsiteY414" fmla="*/ 247436 h 276193"/>
              <a:gd name="connsiteX415" fmla="*/ 3072434 w 9721050"/>
              <a:gd name="connsiteY415" fmla="*/ 227127 h 276193"/>
              <a:gd name="connsiteX416" fmla="*/ 2992647 w 9721050"/>
              <a:gd name="connsiteY416" fmla="*/ 207190 h 276193"/>
              <a:gd name="connsiteX417" fmla="*/ 2972710 w 9721050"/>
              <a:gd name="connsiteY417" fmla="*/ 227127 h 276193"/>
              <a:gd name="connsiteX418" fmla="*/ 2993019 w 9721050"/>
              <a:gd name="connsiteY418" fmla="*/ 247436 h 276193"/>
              <a:gd name="connsiteX419" fmla="*/ 3012956 w 9721050"/>
              <a:gd name="connsiteY419" fmla="*/ 227499 h 276193"/>
              <a:gd name="connsiteX420" fmla="*/ 2933542 w 9721050"/>
              <a:gd name="connsiteY420" fmla="*/ 207190 h 276193"/>
              <a:gd name="connsiteX421" fmla="*/ 2913233 w 9721050"/>
              <a:gd name="connsiteY421" fmla="*/ 227499 h 276193"/>
              <a:gd name="connsiteX422" fmla="*/ 2933170 w 9721050"/>
              <a:gd name="connsiteY422" fmla="*/ 247436 h 276193"/>
              <a:gd name="connsiteX423" fmla="*/ 2953478 w 9721050"/>
              <a:gd name="connsiteY423" fmla="*/ 227127 h 276193"/>
              <a:gd name="connsiteX424" fmla="*/ 2873692 w 9721050"/>
              <a:gd name="connsiteY424" fmla="*/ 207190 h 276193"/>
              <a:gd name="connsiteX425" fmla="*/ 2853756 w 9721050"/>
              <a:gd name="connsiteY425" fmla="*/ 227127 h 276193"/>
              <a:gd name="connsiteX426" fmla="*/ 2874064 w 9721050"/>
              <a:gd name="connsiteY426" fmla="*/ 247436 h 276193"/>
              <a:gd name="connsiteX427" fmla="*/ 2894000 w 9721050"/>
              <a:gd name="connsiteY427" fmla="*/ 227499 h 276193"/>
              <a:gd name="connsiteX428" fmla="*/ 2814586 w 9721050"/>
              <a:gd name="connsiteY428" fmla="*/ 207190 h 276193"/>
              <a:gd name="connsiteX429" fmla="*/ 2794278 w 9721050"/>
              <a:gd name="connsiteY429" fmla="*/ 227499 h 276193"/>
              <a:gd name="connsiteX430" fmla="*/ 2814215 w 9721050"/>
              <a:gd name="connsiteY430" fmla="*/ 247436 h 276193"/>
              <a:gd name="connsiteX431" fmla="*/ 2834523 w 9721050"/>
              <a:gd name="connsiteY431" fmla="*/ 227127 h 276193"/>
              <a:gd name="connsiteX432" fmla="*/ 2754737 w 9721050"/>
              <a:gd name="connsiteY432" fmla="*/ 207190 h 276193"/>
              <a:gd name="connsiteX433" fmla="*/ 2734800 w 9721050"/>
              <a:gd name="connsiteY433" fmla="*/ 227127 h 276193"/>
              <a:gd name="connsiteX434" fmla="*/ 2755109 w 9721050"/>
              <a:gd name="connsiteY434" fmla="*/ 247436 h 276193"/>
              <a:gd name="connsiteX435" fmla="*/ 2775045 w 9721050"/>
              <a:gd name="connsiteY435" fmla="*/ 227499 h 276193"/>
              <a:gd name="connsiteX436" fmla="*/ 2695631 w 9721050"/>
              <a:gd name="connsiteY436" fmla="*/ 207190 h 276193"/>
              <a:gd name="connsiteX437" fmla="*/ 2675323 w 9721050"/>
              <a:gd name="connsiteY437" fmla="*/ 227499 h 276193"/>
              <a:gd name="connsiteX438" fmla="*/ 2695259 w 9721050"/>
              <a:gd name="connsiteY438" fmla="*/ 247436 h 276193"/>
              <a:gd name="connsiteX439" fmla="*/ 2715568 w 9721050"/>
              <a:gd name="connsiteY439" fmla="*/ 227127 h 276193"/>
              <a:gd name="connsiteX440" fmla="*/ 2635782 w 9721050"/>
              <a:gd name="connsiteY440" fmla="*/ 207190 h 276193"/>
              <a:gd name="connsiteX441" fmla="*/ 2615845 w 9721050"/>
              <a:gd name="connsiteY441" fmla="*/ 227127 h 276193"/>
              <a:gd name="connsiteX442" fmla="*/ 2636153 w 9721050"/>
              <a:gd name="connsiteY442" fmla="*/ 247436 h 276193"/>
              <a:gd name="connsiteX443" fmla="*/ 2656090 w 9721050"/>
              <a:gd name="connsiteY443" fmla="*/ 227499 h 276193"/>
              <a:gd name="connsiteX444" fmla="*/ 2576676 w 9721050"/>
              <a:gd name="connsiteY444" fmla="*/ 207190 h 276193"/>
              <a:gd name="connsiteX445" fmla="*/ 2556367 w 9721050"/>
              <a:gd name="connsiteY445" fmla="*/ 227499 h 276193"/>
              <a:gd name="connsiteX446" fmla="*/ 2576304 w 9721050"/>
              <a:gd name="connsiteY446" fmla="*/ 247436 h 276193"/>
              <a:gd name="connsiteX447" fmla="*/ 2596613 w 9721050"/>
              <a:gd name="connsiteY447" fmla="*/ 227127 h 276193"/>
              <a:gd name="connsiteX448" fmla="*/ 2516826 w 9721050"/>
              <a:gd name="connsiteY448" fmla="*/ 207190 h 276193"/>
              <a:gd name="connsiteX449" fmla="*/ 2496890 w 9721050"/>
              <a:gd name="connsiteY449" fmla="*/ 227127 h 276193"/>
              <a:gd name="connsiteX450" fmla="*/ 2517198 w 9721050"/>
              <a:gd name="connsiteY450" fmla="*/ 247436 h 276193"/>
              <a:gd name="connsiteX451" fmla="*/ 2537135 w 9721050"/>
              <a:gd name="connsiteY451" fmla="*/ 227499 h 276193"/>
              <a:gd name="connsiteX452" fmla="*/ 2457721 w 9721050"/>
              <a:gd name="connsiteY452" fmla="*/ 207190 h 276193"/>
              <a:gd name="connsiteX453" fmla="*/ 2437412 w 9721050"/>
              <a:gd name="connsiteY453" fmla="*/ 227499 h 276193"/>
              <a:gd name="connsiteX454" fmla="*/ 2457349 w 9721050"/>
              <a:gd name="connsiteY454" fmla="*/ 247436 h 276193"/>
              <a:gd name="connsiteX455" fmla="*/ 2477657 w 9721050"/>
              <a:gd name="connsiteY455" fmla="*/ 227127 h 276193"/>
              <a:gd name="connsiteX456" fmla="*/ 2397871 w 9721050"/>
              <a:gd name="connsiteY456" fmla="*/ 207190 h 276193"/>
              <a:gd name="connsiteX457" fmla="*/ 2377935 w 9721050"/>
              <a:gd name="connsiteY457" fmla="*/ 227127 h 276193"/>
              <a:gd name="connsiteX458" fmla="*/ 2398243 w 9721050"/>
              <a:gd name="connsiteY458" fmla="*/ 247436 h 276193"/>
              <a:gd name="connsiteX459" fmla="*/ 2418180 w 9721050"/>
              <a:gd name="connsiteY459" fmla="*/ 227499 h 276193"/>
              <a:gd name="connsiteX460" fmla="*/ 2338766 w 9721050"/>
              <a:gd name="connsiteY460" fmla="*/ 207190 h 276193"/>
              <a:gd name="connsiteX461" fmla="*/ 2318457 w 9721050"/>
              <a:gd name="connsiteY461" fmla="*/ 227499 h 276193"/>
              <a:gd name="connsiteX462" fmla="*/ 2338394 w 9721050"/>
              <a:gd name="connsiteY462" fmla="*/ 247436 h 276193"/>
              <a:gd name="connsiteX463" fmla="*/ 2358702 w 9721050"/>
              <a:gd name="connsiteY463" fmla="*/ 227127 h 276193"/>
              <a:gd name="connsiteX464" fmla="*/ 2278916 w 9721050"/>
              <a:gd name="connsiteY464" fmla="*/ 207190 h 276193"/>
              <a:gd name="connsiteX465" fmla="*/ 2258979 w 9721050"/>
              <a:gd name="connsiteY465" fmla="*/ 227127 h 276193"/>
              <a:gd name="connsiteX466" fmla="*/ 2279288 w 9721050"/>
              <a:gd name="connsiteY466" fmla="*/ 247436 h 276193"/>
              <a:gd name="connsiteX467" fmla="*/ 2299225 w 9721050"/>
              <a:gd name="connsiteY467" fmla="*/ 227499 h 276193"/>
              <a:gd name="connsiteX468" fmla="*/ 2219810 w 9721050"/>
              <a:gd name="connsiteY468" fmla="*/ 207190 h 276193"/>
              <a:gd name="connsiteX469" fmla="*/ 2199502 w 9721050"/>
              <a:gd name="connsiteY469" fmla="*/ 227499 h 276193"/>
              <a:gd name="connsiteX470" fmla="*/ 2219439 w 9721050"/>
              <a:gd name="connsiteY470" fmla="*/ 247436 h 276193"/>
              <a:gd name="connsiteX471" fmla="*/ 2239747 w 9721050"/>
              <a:gd name="connsiteY471" fmla="*/ 227127 h 276193"/>
              <a:gd name="connsiteX472" fmla="*/ 2159961 w 9721050"/>
              <a:gd name="connsiteY472" fmla="*/ 207190 h 276193"/>
              <a:gd name="connsiteX473" fmla="*/ 2140024 w 9721050"/>
              <a:gd name="connsiteY473" fmla="*/ 227127 h 276193"/>
              <a:gd name="connsiteX474" fmla="*/ 2160333 w 9721050"/>
              <a:gd name="connsiteY474" fmla="*/ 247436 h 276193"/>
              <a:gd name="connsiteX475" fmla="*/ 2180269 w 9721050"/>
              <a:gd name="connsiteY475" fmla="*/ 227499 h 276193"/>
              <a:gd name="connsiteX476" fmla="*/ 2100855 w 9721050"/>
              <a:gd name="connsiteY476" fmla="*/ 207190 h 276193"/>
              <a:gd name="connsiteX477" fmla="*/ 2080547 w 9721050"/>
              <a:gd name="connsiteY477" fmla="*/ 227498 h 276193"/>
              <a:gd name="connsiteX478" fmla="*/ 2100484 w 9721050"/>
              <a:gd name="connsiteY478" fmla="*/ 247436 h 276193"/>
              <a:gd name="connsiteX479" fmla="*/ 2120792 w 9721050"/>
              <a:gd name="connsiteY479" fmla="*/ 227128 h 276193"/>
              <a:gd name="connsiteX480" fmla="*/ 1089367 w 9721050"/>
              <a:gd name="connsiteY480" fmla="*/ 207190 h 276193"/>
              <a:gd name="connsiteX481" fmla="*/ 1069430 w 9721050"/>
              <a:gd name="connsiteY481" fmla="*/ 227128 h 276193"/>
              <a:gd name="connsiteX482" fmla="*/ 1089738 w 9721050"/>
              <a:gd name="connsiteY482" fmla="*/ 247435 h 276193"/>
              <a:gd name="connsiteX483" fmla="*/ 1109675 w 9721050"/>
              <a:gd name="connsiteY483" fmla="*/ 227498 h 276193"/>
              <a:gd name="connsiteX484" fmla="*/ 1030261 w 9721050"/>
              <a:gd name="connsiteY484" fmla="*/ 207190 h 276193"/>
              <a:gd name="connsiteX485" fmla="*/ 1009953 w 9721050"/>
              <a:gd name="connsiteY485" fmla="*/ 227500 h 276193"/>
              <a:gd name="connsiteX486" fmla="*/ 1029889 w 9721050"/>
              <a:gd name="connsiteY486" fmla="*/ 247436 h 276193"/>
              <a:gd name="connsiteX487" fmla="*/ 1050198 w 9721050"/>
              <a:gd name="connsiteY487" fmla="*/ 227127 h 276193"/>
              <a:gd name="connsiteX488" fmla="*/ 970411 w 9721050"/>
              <a:gd name="connsiteY488" fmla="*/ 207190 h 276193"/>
              <a:gd name="connsiteX489" fmla="*/ 950475 w 9721050"/>
              <a:gd name="connsiteY489" fmla="*/ 227127 h 276193"/>
              <a:gd name="connsiteX490" fmla="*/ 970783 w 9721050"/>
              <a:gd name="connsiteY490" fmla="*/ 247436 h 276193"/>
              <a:gd name="connsiteX491" fmla="*/ 990720 w 9721050"/>
              <a:gd name="connsiteY491" fmla="*/ 227499 h 276193"/>
              <a:gd name="connsiteX492" fmla="*/ 911306 w 9721050"/>
              <a:gd name="connsiteY492" fmla="*/ 207190 h 276193"/>
              <a:gd name="connsiteX493" fmla="*/ 890997 w 9721050"/>
              <a:gd name="connsiteY493" fmla="*/ 227499 h 276193"/>
              <a:gd name="connsiteX494" fmla="*/ 910934 w 9721050"/>
              <a:gd name="connsiteY494" fmla="*/ 247436 h 276193"/>
              <a:gd name="connsiteX495" fmla="*/ 931242 w 9721050"/>
              <a:gd name="connsiteY495" fmla="*/ 227127 h 276193"/>
              <a:gd name="connsiteX496" fmla="*/ 851456 w 9721050"/>
              <a:gd name="connsiteY496" fmla="*/ 207190 h 276193"/>
              <a:gd name="connsiteX497" fmla="*/ 831520 w 9721050"/>
              <a:gd name="connsiteY497" fmla="*/ 227127 h 276193"/>
              <a:gd name="connsiteX498" fmla="*/ 851828 w 9721050"/>
              <a:gd name="connsiteY498" fmla="*/ 247436 h 276193"/>
              <a:gd name="connsiteX499" fmla="*/ 871765 w 9721050"/>
              <a:gd name="connsiteY499" fmla="*/ 227499 h 276193"/>
              <a:gd name="connsiteX500" fmla="*/ 792350 w 9721050"/>
              <a:gd name="connsiteY500" fmla="*/ 207190 h 276193"/>
              <a:gd name="connsiteX501" fmla="*/ 772042 w 9721050"/>
              <a:gd name="connsiteY501" fmla="*/ 227499 h 276193"/>
              <a:gd name="connsiteX502" fmla="*/ 791978 w 9721050"/>
              <a:gd name="connsiteY502" fmla="*/ 247436 h 276193"/>
              <a:gd name="connsiteX503" fmla="*/ 812287 w 9721050"/>
              <a:gd name="connsiteY503" fmla="*/ 227127 h 276193"/>
              <a:gd name="connsiteX504" fmla="*/ 732500 w 9721050"/>
              <a:gd name="connsiteY504" fmla="*/ 207190 h 276193"/>
              <a:gd name="connsiteX505" fmla="*/ 712564 w 9721050"/>
              <a:gd name="connsiteY505" fmla="*/ 227127 h 276193"/>
              <a:gd name="connsiteX506" fmla="*/ 732872 w 9721050"/>
              <a:gd name="connsiteY506" fmla="*/ 247436 h 276193"/>
              <a:gd name="connsiteX507" fmla="*/ 752809 w 9721050"/>
              <a:gd name="connsiteY507" fmla="*/ 227499 h 276193"/>
              <a:gd name="connsiteX508" fmla="*/ 673395 w 9721050"/>
              <a:gd name="connsiteY508" fmla="*/ 207190 h 276193"/>
              <a:gd name="connsiteX509" fmla="*/ 653087 w 9721050"/>
              <a:gd name="connsiteY509" fmla="*/ 227499 h 276193"/>
              <a:gd name="connsiteX510" fmla="*/ 673023 w 9721050"/>
              <a:gd name="connsiteY510" fmla="*/ 247436 h 276193"/>
              <a:gd name="connsiteX511" fmla="*/ 693332 w 9721050"/>
              <a:gd name="connsiteY511" fmla="*/ 227127 h 276193"/>
              <a:gd name="connsiteX512" fmla="*/ 613546 w 9721050"/>
              <a:gd name="connsiteY512" fmla="*/ 207190 h 276193"/>
              <a:gd name="connsiteX513" fmla="*/ 593609 w 9721050"/>
              <a:gd name="connsiteY513" fmla="*/ 227127 h 276193"/>
              <a:gd name="connsiteX514" fmla="*/ 613918 w 9721050"/>
              <a:gd name="connsiteY514" fmla="*/ 247436 h 276193"/>
              <a:gd name="connsiteX515" fmla="*/ 633854 w 9721050"/>
              <a:gd name="connsiteY515" fmla="*/ 227499 h 276193"/>
              <a:gd name="connsiteX516" fmla="*/ 554440 w 9721050"/>
              <a:gd name="connsiteY516" fmla="*/ 207190 h 276193"/>
              <a:gd name="connsiteX517" fmla="*/ 534131 w 9721050"/>
              <a:gd name="connsiteY517" fmla="*/ 227499 h 276193"/>
              <a:gd name="connsiteX518" fmla="*/ 554068 w 9721050"/>
              <a:gd name="connsiteY518" fmla="*/ 247436 h 276193"/>
              <a:gd name="connsiteX519" fmla="*/ 574377 w 9721050"/>
              <a:gd name="connsiteY519" fmla="*/ 227127 h 276193"/>
              <a:gd name="connsiteX520" fmla="*/ 494591 w 9721050"/>
              <a:gd name="connsiteY520" fmla="*/ 207190 h 276193"/>
              <a:gd name="connsiteX521" fmla="*/ 474654 w 9721050"/>
              <a:gd name="connsiteY521" fmla="*/ 227127 h 276193"/>
              <a:gd name="connsiteX522" fmla="*/ 494962 w 9721050"/>
              <a:gd name="connsiteY522" fmla="*/ 247436 h 276193"/>
              <a:gd name="connsiteX523" fmla="*/ 514899 w 9721050"/>
              <a:gd name="connsiteY523" fmla="*/ 227499 h 276193"/>
              <a:gd name="connsiteX524" fmla="*/ 435485 w 9721050"/>
              <a:gd name="connsiteY524" fmla="*/ 207190 h 276193"/>
              <a:gd name="connsiteX525" fmla="*/ 415176 w 9721050"/>
              <a:gd name="connsiteY525" fmla="*/ 227500 h 276193"/>
              <a:gd name="connsiteX526" fmla="*/ 435112 w 9721050"/>
              <a:gd name="connsiteY526" fmla="*/ 247436 h 276193"/>
              <a:gd name="connsiteX527" fmla="*/ 455422 w 9721050"/>
              <a:gd name="connsiteY527" fmla="*/ 227127 h 276193"/>
              <a:gd name="connsiteX528" fmla="*/ 375635 w 9721050"/>
              <a:gd name="connsiteY528" fmla="*/ 207190 h 276193"/>
              <a:gd name="connsiteX529" fmla="*/ 355699 w 9721050"/>
              <a:gd name="connsiteY529" fmla="*/ 227127 h 276193"/>
              <a:gd name="connsiteX530" fmla="*/ 376007 w 9721050"/>
              <a:gd name="connsiteY530" fmla="*/ 247436 h 276193"/>
              <a:gd name="connsiteX531" fmla="*/ 395943 w 9721050"/>
              <a:gd name="connsiteY531" fmla="*/ 227499 h 276193"/>
              <a:gd name="connsiteX532" fmla="*/ 316529 w 9721050"/>
              <a:gd name="connsiteY532" fmla="*/ 207190 h 276193"/>
              <a:gd name="connsiteX533" fmla="*/ 296221 w 9721050"/>
              <a:gd name="connsiteY533" fmla="*/ 227499 h 276193"/>
              <a:gd name="connsiteX534" fmla="*/ 316158 w 9721050"/>
              <a:gd name="connsiteY534" fmla="*/ 247436 h 276193"/>
              <a:gd name="connsiteX535" fmla="*/ 336466 w 9721050"/>
              <a:gd name="connsiteY535" fmla="*/ 227128 h 276193"/>
              <a:gd name="connsiteX536" fmla="*/ 256680 w 9721050"/>
              <a:gd name="connsiteY536" fmla="*/ 207190 h 276193"/>
              <a:gd name="connsiteX537" fmla="*/ 236743 w 9721050"/>
              <a:gd name="connsiteY537" fmla="*/ 227127 h 276193"/>
              <a:gd name="connsiteX538" fmla="*/ 257052 w 9721050"/>
              <a:gd name="connsiteY538" fmla="*/ 247436 h 276193"/>
              <a:gd name="connsiteX539" fmla="*/ 276989 w 9721050"/>
              <a:gd name="connsiteY539" fmla="*/ 227499 h 276193"/>
              <a:gd name="connsiteX540" fmla="*/ 6668558 w 9721050"/>
              <a:gd name="connsiteY540" fmla="*/ 207190 h 276193"/>
              <a:gd name="connsiteX541" fmla="*/ 6648622 w 9721050"/>
              <a:gd name="connsiteY541" fmla="*/ 227127 h 276193"/>
              <a:gd name="connsiteX542" fmla="*/ 6668931 w 9721050"/>
              <a:gd name="connsiteY542" fmla="*/ 247436 h 276193"/>
              <a:gd name="connsiteX543" fmla="*/ 6688868 w 9721050"/>
              <a:gd name="connsiteY543" fmla="*/ 227500 h 276193"/>
              <a:gd name="connsiteX544" fmla="*/ 6609452 w 9721050"/>
              <a:gd name="connsiteY544" fmla="*/ 207190 h 276193"/>
              <a:gd name="connsiteX545" fmla="*/ 6589143 w 9721050"/>
              <a:gd name="connsiteY545" fmla="*/ 227499 h 276193"/>
              <a:gd name="connsiteX546" fmla="*/ 6609080 w 9721050"/>
              <a:gd name="connsiteY546" fmla="*/ 247436 h 276193"/>
              <a:gd name="connsiteX547" fmla="*/ 6629389 w 9721050"/>
              <a:gd name="connsiteY547" fmla="*/ 227127 h 276193"/>
              <a:gd name="connsiteX548" fmla="*/ 6430648 w 9721050"/>
              <a:gd name="connsiteY548" fmla="*/ 207190 h 276193"/>
              <a:gd name="connsiteX549" fmla="*/ 6410712 w 9721050"/>
              <a:gd name="connsiteY549" fmla="*/ 227127 h 276193"/>
              <a:gd name="connsiteX550" fmla="*/ 6431021 w 9721050"/>
              <a:gd name="connsiteY550" fmla="*/ 247436 h 276193"/>
              <a:gd name="connsiteX551" fmla="*/ 6450957 w 9721050"/>
              <a:gd name="connsiteY551" fmla="*/ 227499 h 276193"/>
              <a:gd name="connsiteX552" fmla="*/ 6371542 w 9721050"/>
              <a:gd name="connsiteY552" fmla="*/ 207190 h 276193"/>
              <a:gd name="connsiteX553" fmla="*/ 6351233 w 9721050"/>
              <a:gd name="connsiteY553" fmla="*/ 227499 h 276193"/>
              <a:gd name="connsiteX554" fmla="*/ 6371170 w 9721050"/>
              <a:gd name="connsiteY554" fmla="*/ 247436 h 276193"/>
              <a:gd name="connsiteX555" fmla="*/ 6391479 w 9721050"/>
              <a:gd name="connsiteY555" fmla="*/ 227127 h 276193"/>
              <a:gd name="connsiteX556" fmla="*/ 6192738 w 9721050"/>
              <a:gd name="connsiteY556" fmla="*/ 207190 h 276193"/>
              <a:gd name="connsiteX557" fmla="*/ 6172801 w 9721050"/>
              <a:gd name="connsiteY557" fmla="*/ 227127 h 276193"/>
              <a:gd name="connsiteX558" fmla="*/ 6193110 w 9721050"/>
              <a:gd name="connsiteY558" fmla="*/ 247436 h 276193"/>
              <a:gd name="connsiteX559" fmla="*/ 6213047 w 9721050"/>
              <a:gd name="connsiteY559" fmla="*/ 227499 h 276193"/>
              <a:gd name="connsiteX560" fmla="*/ 6133632 w 9721050"/>
              <a:gd name="connsiteY560" fmla="*/ 207190 h 276193"/>
              <a:gd name="connsiteX561" fmla="*/ 6113323 w 9721050"/>
              <a:gd name="connsiteY561" fmla="*/ 227499 h 276193"/>
              <a:gd name="connsiteX562" fmla="*/ 6133260 w 9721050"/>
              <a:gd name="connsiteY562" fmla="*/ 247436 h 276193"/>
              <a:gd name="connsiteX563" fmla="*/ 6153569 w 9721050"/>
              <a:gd name="connsiteY563" fmla="*/ 227127 h 276193"/>
              <a:gd name="connsiteX564" fmla="*/ 5954827 w 9721050"/>
              <a:gd name="connsiteY564" fmla="*/ 207190 h 276193"/>
              <a:gd name="connsiteX565" fmla="*/ 5934891 w 9721050"/>
              <a:gd name="connsiteY565" fmla="*/ 227127 h 276193"/>
              <a:gd name="connsiteX566" fmla="*/ 5955200 w 9721050"/>
              <a:gd name="connsiteY566" fmla="*/ 247436 h 276193"/>
              <a:gd name="connsiteX567" fmla="*/ 5975137 w 9721050"/>
              <a:gd name="connsiteY567" fmla="*/ 227500 h 276193"/>
              <a:gd name="connsiteX568" fmla="*/ 5895722 w 9721050"/>
              <a:gd name="connsiteY568" fmla="*/ 207190 h 276193"/>
              <a:gd name="connsiteX569" fmla="*/ 5875413 w 9721050"/>
              <a:gd name="connsiteY569" fmla="*/ 227498 h 276193"/>
              <a:gd name="connsiteX570" fmla="*/ 5895350 w 9721050"/>
              <a:gd name="connsiteY570" fmla="*/ 247435 h 276193"/>
              <a:gd name="connsiteX571" fmla="*/ 5915658 w 9721050"/>
              <a:gd name="connsiteY571" fmla="*/ 227127 h 276193"/>
              <a:gd name="connsiteX572" fmla="*/ 1922052 w 9721050"/>
              <a:gd name="connsiteY572" fmla="*/ 207190 h 276193"/>
              <a:gd name="connsiteX573" fmla="*/ 1902116 w 9721050"/>
              <a:gd name="connsiteY573" fmla="*/ 227127 h 276193"/>
              <a:gd name="connsiteX574" fmla="*/ 1922425 w 9721050"/>
              <a:gd name="connsiteY574" fmla="*/ 247436 h 276193"/>
              <a:gd name="connsiteX575" fmla="*/ 1942362 w 9721050"/>
              <a:gd name="connsiteY575" fmla="*/ 227500 h 276193"/>
              <a:gd name="connsiteX576" fmla="*/ 1862946 w 9721050"/>
              <a:gd name="connsiteY576" fmla="*/ 207190 h 276193"/>
              <a:gd name="connsiteX577" fmla="*/ 1842637 w 9721050"/>
              <a:gd name="connsiteY577" fmla="*/ 227499 h 276193"/>
              <a:gd name="connsiteX578" fmla="*/ 1862574 w 9721050"/>
              <a:gd name="connsiteY578" fmla="*/ 247436 h 276193"/>
              <a:gd name="connsiteX579" fmla="*/ 1882883 w 9721050"/>
              <a:gd name="connsiteY579" fmla="*/ 227127 h 276193"/>
              <a:gd name="connsiteX580" fmla="*/ 1684142 w 9721050"/>
              <a:gd name="connsiteY580" fmla="*/ 207190 h 276193"/>
              <a:gd name="connsiteX581" fmla="*/ 1664205 w 9721050"/>
              <a:gd name="connsiteY581" fmla="*/ 227127 h 276193"/>
              <a:gd name="connsiteX582" fmla="*/ 1684514 w 9721050"/>
              <a:gd name="connsiteY582" fmla="*/ 247436 h 276193"/>
              <a:gd name="connsiteX583" fmla="*/ 1704451 w 9721050"/>
              <a:gd name="connsiteY583" fmla="*/ 227499 h 276193"/>
              <a:gd name="connsiteX584" fmla="*/ 1625036 w 9721050"/>
              <a:gd name="connsiteY584" fmla="*/ 207190 h 276193"/>
              <a:gd name="connsiteX585" fmla="*/ 1604727 w 9721050"/>
              <a:gd name="connsiteY585" fmla="*/ 227499 h 276193"/>
              <a:gd name="connsiteX586" fmla="*/ 1624663 w 9721050"/>
              <a:gd name="connsiteY586" fmla="*/ 247436 h 276193"/>
              <a:gd name="connsiteX587" fmla="*/ 1644973 w 9721050"/>
              <a:gd name="connsiteY587" fmla="*/ 227127 h 276193"/>
              <a:gd name="connsiteX588" fmla="*/ 1446232 w 9721050"/>
              <a:gd name="connsiteY588" fmla="*/ 207190 h 276193"/>
              <a:gd name="connsiteX589" fmla="*/ 1426295 w 9721050"/>
              <a:gd name="connsiteY589" fmla="*/ 227127 h 276193"/>
              <a:gd name="connsiteX590" fmla="*/ 1446603 w 9721050"/>
              <a:gd name="connsiteY590" fmla="*/ 247436 h 276193"/>
              <a:gd name="connsiteX591" fmla="*/ 1466541 w 9721050"/>
              <a:gd name="connsiteY591" fmla="*/ 227499 h 276193"/>
              <a:gd name="connsiteX592" fmla="*/ 1387126 w 9721050"/>
              <a:gd name="connsiteY592" fmla="*/ 207190 h 276193"/>
              <a:gd name="connsiteX593" fmla="*/ 1366817 w 9721050"/>
              <a:gd name="connsiteY593" fmla="*/ 227499 h 276193"/>
              <a:gd name="connsiteX594" fmla="*/ 1386754 w 9721050"/>
              <a:gd name="connsiteY594" fmla="*/ 247436 h 276193"/>
              <a:gd name="connsiteX595" fmla="*/ 1407063 w 9721050"/>
              <a:gd name="connsiteY595" fmla="*/ 227127 h 276193"/>
              <a:gd name="connsiteX596" fmla="*/ 1208321 w 9721050"/>
              <a:gd name="connsiteY596" fmla="*/ 207190 h 276193"/>
              <a:gd name="connsiteX597" fmla="*/ 1188385 w 9721050"/>
              <a:gd name="connsiteY597" fmla="*/ 227127 h 276193"/>
              <a:gd name="connsiteX598" fmla="*/ 1208694 w 9721050"/>
              <a:gd name="connsiteY598" fmla="*/ 247436 h 276193"/>
              <a:gd name="connsiteX599" fmla="*/ 1228631 w 9721050"/>
              <a:gd name="connsiteY599" fmla="*/ 227500 h 276193"/>
              <a:gd name="connsiteX600" fmla="*/ 1149215 w 9721050"/>
              <a:gd name="connsiteY600" fmla="*/ 207190 h 276193"/>
              <a:gd name="connsiteX601" fmla="*/ 1128907 w 9721050"/>
              <a:gd name="connsiteY601" fmla="*/ 227498 h 276193"/>
              <a:gd name="connsiteX602" fmla="*/ 1148844 w 9721050"/>
              <a:gd name="connsiteY602" fmla="*/ 247435 h 276193"/>
              <a:gd name="connsiteX603" fmla="*/ 1169152 w 9721050"/>
              <a:gd name="connsiteY603" fmla="*/ 227127 h 276193"/>
              <a:gd name="connsiteX604" fmla="*/ 9464373 w 9721050"/>
              <a:gd name="connsiteY604" fmla="*/ 207188 h 276193"/>
              <a:gd name="connsiteX605" fmla="*/ 9444065 w 9721050"/>
              <a:gd name="connsiteY605" fmla="*/ 227496 h 276193"/>
              <a:gd name="connsiteX606" fmla="*/ 9464001 w 9721050"/>
              <a:gd name="connsiteY606" fmla="*/ 247433 h 276193"/>
              <a:gd name="connsiteX607" fmla="*/ 9484310 w 9721050"/>
              <a:gd name="connsiteY607" fmla="*/ 227125 h 276193"/>
              <a:gd name="connsiteX608" fmla="*/ 4776973 w 9721050"/>
              <a:gd name="connsiteY608" fmla="*/ 207188 h 276193"/>
              <a:gd name="connsiteX609" fmla="*/ 4757036 w 9721050"/>
              <a:gd name="connsiteY609" fmla="*/ 227125 h 276193"/>
              <a:gd name="connsiteX610" fmla="*/ 4771498 w 9721050"/>
              <a:gd name="connsiteY610" fmla="*/ 241586 h 276193"/>
              <a:gd name="connsiteX611" fmla="*/ 4791435 w 9721050"/>
              <a:gd name="connsiteY611" fmla="*/ 221649 h 276193"/>
              <a:gd name="connsiteX612" fmla="*/ 4717867 w 9721050"/>
              <a:gd name="connsiteY612" fmla="*/ 207188 h 276193"/>
              <a:gd name="connsiteX613" fmla="*/ 4697558 w 9721050"/>
              <a:gd name="connsiteY613" fmla="*/ 227496 h 276193"/>
              <a:gd name="connsiteX614" fmla="*/ 4717495 w 9721050"/>
              <a:gd name="connsiteY614" fmla="*/ 247433 h 276193"/>
              <a:gd name="connsiteX615" fmla="*/ 4737804 w 9721050"/>
              <a:gd name="connsiteY615" fmla="*/ 227125 h 276193"/>
              <a:gd name="connsiteX616" fmla="*/ 4830972 w 9721050"/>
              <a:gd name="connsiteY616" fmla="*/ 201343 h 276193"/>
              <a:gd name="connsiteX617" fmla="*/ 4810667 w 9721050"/>
              <a:gd name="connsiteY617" fmla="*/ 221649 h 276193"/>
              <a:gd name="connsiteX618" fmla="*/ 4830604 w 9721050"/>
              <a:gd name="connsiteY618" fmla="*/ 241586 h 276193"/>
              <a:gd name="connsiteX619" fmla="*/ 4850909 w 9721050"/>
              <a:gd name="connsiteY619" fmla="*/ 221280 h 276193"/>
              <a:gd name="connsiteX620" fmla="*/ 4890078 w 9721050"/>
              <a:gd name="connsiteY620" fmla="*/ 201343 h 276193"/>
              <a:gd name="connsiteX621" fmla="*/ 4870141 w 9721050"/>
              <a:gd name="connsiteY621" fmla="*/ 221280 h 276193"/>
              <a:gd name="connsiteX622" fmla="*/ 4890450 w 9721050"/>
              <a:gd name="connsiteY622" fmla="*/ 241589 h 276193"/>
              <a:gd name="connsiteX623" fmla="*/ 4910387 w 9721050"/>
              <a:gd name="connsiteY623" fmla="*/ 221652 h 276193"/>
              <a:gd name="connsiteX624" fmla="*/ 6282140 w 9721050"/>
              <a:gd name="connsiteY624" fmla="*/ 177639 h 276193"/>
              <a:gd name="connsiteX625" fmla="*/ 6262203 w 9721050"/>
              <a:gd name="connsiteY625" fmla="*/ 197575 h 276193"/>
              <a:gd name="connsiteX626" fmla="*/ 6282140 w 9721050"/>
              <a:gd name="connsiteY626" fmla="*/ 217512 h 276193"/>
              <a:gd name="connsiteX627" fmla="*/ 6302076 w 9721050"/>
              <a:gd name="connsiteY627" fmla="*/ 197575 h 276193"/>
              <a:gd name="connsiteX628" fmla="*/ 6044230 w 9721050"/>
              <a:gd name="connsiteY628" fmla="*/ 177639 h 276193"/>
              <a:gd name="connsiteX629" fmla="*/ 6024293 w 9721050"/>
              <a:gd name="connsiteY629" fmla="*/ 197575 h 276193"/>
              <a:gd name="connsiteX630" fmla="*/ 6044230 w 9721050"/>
              <a:gd name="connsiteY630" fmla="*/ 217512 h 276193"/>
              <a:gd name="connsiteX631" fmla="*/ 6064166 w 9721050"/>
              <a:gd name="connsiteY631" fmla="*/ 197575 h 276193"/>
              <a:gd name="connsiteX632" fmla="*/ 1535634 w 9721050"/>
              <a:gd name="connsiteY632" fmla="*/ 177639 h 276193"/>
              <a:gd name="connsiteX633" fmla="*/ 1515697 w 9721050"/>
              <a:gd name="connsiteY633" fmla="*/ 197575 h 276193"/>
              <a:gd name="connsiteX634" fmla="*/ 1535634 w 9721050"/>
              <a:gd name="connsiteY634" fmla="*/ 217512 h 276193"/>
              <a:gd name="connsiteX635" fmla="*/ 1555570 w 9721050"/>
              <a:gd name="connsiteY635" fmla="*/ 197575 h 276193"/>
              <a:gd name="connsiteX636" fmla="*/ 1297724 w 9721050"/>
              <a:gd name="connsiteY636" fmla="*/ 177639 h 276193"/>
              <a:gd name="connsiteX637" fmla="*/ 1277787 w 9721050"/>
              <a:gd name="connsiteY637" fmla="*/ 197575 h 276193"/>
              <a:gd name="connsiteX638" fmla="*/ 1297724 w 9721050"/>
              <a:gd name="connsiteY638" fmla="*/ 217512 h 276193"/>
              <a:gd name="connsiteX639" fmla="*/ 1317660 w 9721050"/>
              <a:gd name="connsiteY639" fmla="*/ 197575 h 276193"/>
              <a:gd name="connsiteX640" fmla="*/ 6757960 w 9721050"/>
              <a:gd name="connsiteY640" fmla="*/ 177638 h 276193"/>
              <a:gd name="connsiteX641" fmla="*/ 6738024 w 9721050"/>
              <a:gd name="connsiteY641" fmla="*/ 197575 h 276193"/>
              <a:gd name="connsiteX642" fmla="*/ 6757960 w 9721050"/>
              <a:gd name="connsiteY642" fmla="*/ 217512 h 276193"/>
              <a:gd name="connsiteX643" fmla="*/ 6777897 w 9721050"/>
              <a:gd name="connsiteY643" fmla="*/ 197575 h 276193"/>
              <a:gd name="connsiteX644" fmla="*/ 6520050 w 9721050"/>
              <a:gd name="connsiteY644" fmla="*/ 177638 h 276193"/>
              <a:gd name="connsiteX645" fmla="*/ 6500113 w 9721050"/>
              <a:gd name="connsiteY645" fmla="*/ 197575 h 276193"/>
              <a:gd name="connsiteX646" fmla="*/ 6520050 w 9721050"/>
              <a:gd name="connsiteY646" fmla="*/ 217512 h 276193"/>
              <a:gd name="connsiteX647" fmla="*/ 6539987 w 9721050"/>
              <a:gd name="connsiteY647" fmla="*/ 197575 h 276193"/>
              <a:gd name="connsiteX648" fmla="*/ 5211544 w 9721050"/>
              <a:gd name="connsiteY648" fmla="*/ 177638 h 276193"/>
              <a:gd name="connsiteX649" fmla="*/ 5191607 w 9721050"/>
              <a:gd name="connsiteY649" fmla="*/ 197574 h 276193"/>
              <a:gd name="connsiteX650" fmla="*/ 5211544 w 9721050"/>
              <a:gd name="connsiteY650" fmla="*/ 217511 h 276193"/>
              <a:gd name="connsiteX651" fmla="*/ 5231480 w 9721050"/>
              <a:gd name="connsiteY651" fmla="*/ 197574 h 276193"/>
              <a:gd name="connsiteX652" fmla="*/ 2011454 w 9721050"/>
              <a:gd name="connsiteY652" fmla="*/ 177638 h 276193"/>
              <a:gd name="connsiteX653" fmla="*/ 1991517 w 9721050"/>
              <a:gd name="connsiteY653" fmla="*/ 197575 h 276193"/>
              <a:gd name="connsiteX654" fmla="*/ 2011454 w 9721050"/>
              <a:gd name="connsiteY654" fmla="*/ 217512 h 276193"/>
              <a:gd name="connsiteX655" fmla="*/ 2031391 w 9721050"/>
              <a:gd name="connsiteY655" fmla="*/ 197575 h 276193"/>
              <a:gd name="connsiteX656" fmla="*/ 1773544 w 9721050"/>
              <a:gd name="connsiteY656" fmla="*/ 177638 h 276193"/>
              <a:gd name="connsiteX657" fmla="*/ 1753607 w 9721050"/>
              <a:gd name="connsiteY657" fmla="*/ 197575 h 276193"/>
              <a:gd name="connsiteX658" fmla="*/ 1773544 w 9721050"/>
              <a:gd name="connsiteY658" fmla="*/ 217512 h 276193"/>
              <a:gd name="connsiteX659" fmla="*/ 1793481 w 9721050"/>
              <a:gd name="connsiteY659" fmla="*/ 197575 h 276193"/>
              <a:gd name="connsiteX660" fmla="*/ 465038 w 9721050"/>
              <a:gd name="connsiteY660" fmla="*/ 177638 h 276193"/>
              <a:gd name="connsiteX661" fmla="*/ 445101 w 9721050"/>
              <a:gd name="connsiteY661" fmla="*/ 197574 h 276193"/>
              <a:gd name="connsiteX662" fmla="*/ 465038 w 9721050"/>
              <a:gd name="connsiteY662" fmla="*/ 217511 h 276193"/>
              <a:gd name="connsiteX663" fmla="*/ 484974 w 9721050"/>
              <a:gd name="connsiteY663" fmla="*/ 197574 h 276193"/>
              <a:gd name="connsiteX664" fmla="*/ 9374973 w 9721050"/>
              <a:gd name="connsiteY664" fmla="*/ 177638 h 276193"/>
              <a:gd name="connsiteX665" fmla="*/ 9355037 w 9721050"/>
              <a:gd name="connsiteY665" fmla="*/ 197574 h 276193"/>
              <a:gd name="connsiteX666" fmla="*/ 9374973 w 9721050"/>
              <a:gd name="connsiteY666" fmla="*/ 217511 h 276193"/>
              <a:gd name="connsiteX667" fmla="*/ 9394910 w 9721050"/>
              <a:gd name="connsiteY667" fmla="*/ 197574 h 276193"/>
              <a:gd name="connsiteX668" fmla="*/ 9256018 w 9721050"/>
              <a:gd name="connsiteY668" fmla="*/ 177638 h 276193"/>
              <a:gd name="connsiteX669" fmla="*/ 9236081 w 9721050"/>
              <a:gd name="connsiteY669" fmla="*/ 197574 h 276193"/>
              <a:gd name="connsiteX670" fmla="*/ 9256018 w 9721050"/>
              <a:gd name="connsiteY670" fmla="*/ 217511 h 276193"/>
              <a:gd name="connsiteX671" fmla="*/ 9275955 w 9721050"/>
              <a:gd name="connsiteY671" fmla="*/ 197574 h 276193"/>
              <a:gd name="connsiteX672" fmla="*/ 9137063 w 9721050"/>
              <a:gd name="connsiteY672" fmla="*/ 177638 h 276193"/>
              <a:gd name="connsiteX673" fmla="*/ 9117126 w 9721050"/>
              <a:gd name="connsiteY673" fmla="*/ 197574 h 276193"/>
              <a:gd name="connsiteX674" fmla="*/ 9137063 w 9721050"/>
              <a:gd name="connsiteY674" fmla="*/ 217511 h 276193"/>
              <a:gd name="connsiteX675" fmla="*/ 9156999 w 9721050"/>
              <a:gd name="connsiteY675" fmla="*/ 197574 h 276193"/>
              <a:gd name="connsiteX676" fmla="*/ 9018107 w 9721050"/>
              <a:gd name="connsiteY676" fmla="*/ 177638 h 276193"/>
              <a:gd name="connsiteX677" fmla="*/ 8998171 w 9721050"/>
              <a:gd name="connsiteY677" fmla="*/ 197574 h 276193"/>
              <a:gd name="connsiteX678" fmla="*/ 9018107 w 9721050"/>
              <a:gd name="connsiteY678" fmla="*/ 217511 h 276193"/>
              <a:gd name="connsiteX679" fmla="*/ 9038045 w 9721050"/>
              <a:gd name="connsiteY679" fmla="*/ 197574 h 276193"/>
              <a:gd name="connsiteX680" fmla="*/ 8899153 w 9721050"/>
              <a:gd name="connsiteY680" fmla="*/ 177638 h 276193"/>
              <a:gd name="connsiteX681" fmla="*/ 8879216 w 9721050"/>
              <a:gd name="connsiteY681" fmla="*/ 197574 h 276193"/>
              <a:gd name="connsiteX682" fmla="*/ 8899153 w 9721050"/>
              <a:gd name="connsiteY682" fmla="*/ 217511 h 276193"/>
              <a:gd name="connsiteX683" fmla="*/ 8919089 w 9721050"/>
              <a:gd name="connsiteY683" fmla="*/ 197574 h 276193"/>
              <a:gd name="connsiteX684" fmla="*/ 8780197 w 9721050"/>
              <a:gd name="connsiteY684" fmla="*/ 177638 h 276193"/>
              <a:gd name="connsiteX685" fmla="*/ 8760261 w 9721050"/>
              <a:gd name="connsiteY685" fmla="*/ 197574 h 276193"/>
              <a:gd name="connsiteX686" fmla="*/ 8780197 w 9721050"/>
              <a:gd name="connsiteY686" fmla="*/ 217511 h 276193"/>
              <a:gd name="connsiteX687" fmla="*/ 8800134 w 9721050"/>
              <a:gd name="connsiteY687" fmla="*/ 197574 h 276193"/>
              <a:gd name="connsiteX688" fmla="*/ 8661242 w 9721050"/>
              <a:gd name="connsiteY688" fmla="*/ 177638 h 276193"/>
              <a:gd name="connsiteX689" fmla="*/ 8641305 w 9721050"/>
              <a:gd name="connsiteY689" fmla="*/ 197574 h 276193"/>
              <a:gd name="connsiteX690" fmla="*/ 8661242 w 9721050"/>
              <a:gd name="connsiteY690" fmla="*/ 217511 h 276193"/>
              <a:gd name="connsiteX691" fmla="*/ 8681179 w 9721050"/>
              <a:gd name="connsiteY691" fmla="*/ 197574 h 276193"/>
              <a:gd name="connsiteX692" fmla="*/ 8542287 w 9721050"/>
              <a:gd name="connsiteY692" fmla="*/ 177638 h 276193"/>
              <a:gd name="connsiteX693" fmla="*/ 8522350 w 9721050"/>
              <a:gd name="connsiteY693" fmla="*/ 197574 h 276193"/>
              <a:gd name="connsiteX694" fmla="*/ 8542287 w 9721050"/>
              <a:gd name="connsiteY694" fmla="*/ 217511 h 276193"/>
              <a:gd name="connsiteX695" fmla="*/ 8562223 w 9721050"/>
              <a:gd name="connsiteY695" fmla="*/ 197574 h 276193"/>
              <a:gd name="connsiteX696" fmla="*/ 8423332 w 9721050"/>
              <a:gd name="connsiteY696" fmla="*/ 177638 h 276193"/>
              <a:gd name="connsiteX697" fmla="*/ 8403395 w 9721050"/>
              <a:gd name="connsiteY697" fmla="*/ 197574 h 276193"/>
              <a:gd name="connsiteX698" fmla="*/ 8423332 w 9721050"/>
              <a:gd name="connsiteY698" fmla="*/ 217511 h 276193"/>
              <a:gd name="connsiteX699" fmla="*/ 8443269 w 9721050"/>
              <a:gd name="connsiteY699" fmla="*/ 197574 h 276193"/>
              <a:gd name="connsiteX700" fmla="*/ 8304377 w 9721050"/>
              <a:gd name="connsiteY700" fmla="*/ 177638 h 276193"/>
              <a:gd name="connsiteX701" fmla="*/ 8284440 w 9721050"/>
              <a:gd name="connsiteY701" fmla="*/ 197574 h 276193"/>
              <a:gd name="connsiteX702" fmla="*/ 8304377 w 9721050"/>
              <a:gd name="connsiteY702" fmla="*/ 217511 h 276193"/>
              <a:gd name="connsiteX703" fmla="*/ 8324313 w 9721050"/>
              <a:gd name="connsiteY703" fmla="*/ 197574 h 276193"/>
              <a:gd name="connsiteX704" fmla="*/ 8185421 w 9721050"/>
              <a:gd name="connsiteY704" fmla="*/ 177638 h 276193"/>
              <a:gd name="connsiteX705" fmla="*/ 8165485 w 9721050"/>
              <a:gd name="connsiteY705" fmla="*/ 197574 h 276193"/>
              <a:gd name="connsiteX706" fmla="*/ 8185421 w 9721050"/>
              <a:gd name="connsiteY706" fmla="*/ 217511 h 276193"/>
              <a:gd name="connsiteX707" fmla="*/ 8205358 w 9721050"/>
              <a:gd name="connsiteY707" fmla="*/ 197574 h 276193"/>
              <a:gd name="connsiteX708" fmla="*/ 8066466 w 9721050"/>
              <a:gd name="connsiteY708" fmla="*/ 177638 h 276193"/>
              <a:gd name="connsiteX709" fmla="*/ 8046529 w 9721050"/>
              <a:gd name="connsiteY709" fmla="*/ 197574 h 276193"/>
              <a:gd name="connsiteX710" fmla="*/ 8066466 w 9721050"/>
              <a:gd name="connsiteY710" fmla="*/ 217511 h 276193"/>
              <a:gd name="connsiteX711" fmla="*/ 8086403 w 9721050"/>
              <a:gd name="connsiteY711" fmla="*/ 197574 h 276193"/>
              <a:gd name="connsiteX712" fmla="*/ 7947511 w 9721050"/>
              <a:gd name="connsiteY712" fmla="*/ 177638 h 276193"/>
              <a:gd name="connsiteX713" fmla="*/ 7927574 w 9721050"/>
              <a:gd name="connsiteY713" fmla="*/ 197574 h 276193"/>
              <a:gd name="connsiteX714" fmla="*/ 7947511 w 9721050"/>
              <a:gd name="connsiteY714" fmla="*/ 217511 h 276193"/>
              <a:gd name="connsiteX715" fmla="*/ 7967448 w 9721050"/>
              <a:gd name="connsiteY715" fmla="*/ 197574 h 276193"/>
              <a:gd name="connsiteX716" fmla="*/ 7828556 w 9721050"/>
              <a:gd name="connsiteY716" fmla="*/ 177638 h 276193"/>
              <a:gd name="connsiteX717" fmla="*/ 7808619 w 9721050"/>
              <a:gd name="connsiteY717" fmla="*/ 197574 h 276193"/>
              <a:gd name="connsiteX718" fmla="*/ 7828556 w 9721050"/>
              <a:gd name="connsiteY718" fmla="*/ 217511 h 276193"/>
              <a:gd name="connsiteX719" fmla="*/ 7848492 w 9721050"/>
              <a:gd name="connsiteY719" fmla="*/ 197574 h 276193"/>
              <a:gd name="connsiteX720" fmla="*/ 7709601 w 9721050"/>
              <a:gd name="connsiteY720" fmla="*/ 177638 h 276193"/>
              <a:gd name="connsiteX721" fmla="*/ 7689664 w 9721050"/>
              <a:gd name="connsiteY721" fmla="*/ 197574 h 276193"/>
              <a:gd name="connsiteX722" fmla="*/ 7709601 w 9721050"/>
              <a:gd name="connsiteY722" fmla="*/ 217511 h 276193"/>
              <a:gd name="connsiteX723" fmla="*/ 7729537 w 9721050"/>
              <a:gd name="connsiteY723" fmla="*/ 197574 h 276193"/>
              <a:gd name="connsiteX724" fmla="*/ 7590645 w 9721050"/>
              <a:gd name="connsiteY724" fmla="*/ 177638 h 276193"/>
              <a:gd name="connsiteX725" fmla="*/ 7570709 w 9721050"/>
              <a:gd name="connsiteY725" fmla="*/ 197574 h 276193"/>
              <a:gd name="connsiteX726" fmla="*/ 7590645 w 9721050"/>
              <a:gd name="connsiteY726" fmla="*/ 217511 h 276193"/>
              <a:gd name="connsiteX727" fmla="*/ 7610582 w 9721050"/>
              <a:gd name="connsiteY727" fmla="*/ 197574 h 276193"/>
              <a:gd name="connsiteX728" fmla="*/ 7471690 w 9721050"/>
              <a:gd name="connsiteY728" fmla="*/ 177638 h 276193"/>
              <a:gd name="connsiteX729" fmla="*/ 7451753 w 9721050"/>
              <a:gd name="connsiteY729" fmla="*/ 197574 h 276193"/>
              <a:gd name="connsiteX730" fmla="*/ 7471690 w 9721050"/>
              <a:gd name="connsiteY730" fmla="*/ 217511 h 276193"/>
              <a:gd name="connsiteX731" fmla="*/ 7491627 w 9721050"/>
              <a:gd name="connsiteY731" fmla="*/ 197574 h 276193"/>
              <a:gd name="connsiteX732" fmla="*/ 7352735 w 9721050"/>
              <a:gd name="connsiteY732" fmla="*/ 177638 h 276193"/>
              <a:gd name="connsiteX733" fmla="*/ 7332798 w 9721050"/>
              <a:gd name="connsiteY733" fmla="*/ 197574 h 276193"/>
              <a:gd name="connsiteX734" fmla="*/ 7352735 w 9721050"/>
              <a:gd name="connsiteY734" fmla="*/ 217511 h 276193"/>
              <a:gd name="connsiteX735" fmla="*/ 7372672 w 9721050"/>
              <a:gd name="connsiteY735" fmla="*/ 197574 h 276193"/>
              <a:gd name="connsiteX736" fmla="*/ 7233780 w 9721050"/>
              <a:gd name="connsiteY736" fmla="*/ 177638 h 276193"/>
              <a:gd name="connsiteX737" fmla="*/ 7213843 w 9721050"/>
              <a:gd name="connsiteY737" fmla="*/ 197574 h 276193"/>
              <a:gd name="connsiteX738" fmla="*/ 7233780 w 9721050"/>
              <a:gd name="connsiteY738" fmla="*/ 217511 h 276193"/>
              <a:gd name="connsiteX739" fmla="*/ 7253716 w 9721050"/>
              <a:gd name="connsiteY739" fmla="*/ 197574 h 276193"/>
              <a:gd name="connsiteX740" fmla="*/ 7114824 w 9721050"/>
              <a:gd name="connsiteY740" fmla="*/ 177638 h 276193"/>
              <a:gd name="connsiteX741" fmla="*/ 7094888 w 9721050"/>
              <a:gd name="connsiteY741" fmla="*/ 197574 h 276193"/>
              <a:gd name="connsiteX742" fmla="*/ 7114824 w 9721050"/>
              <a:gd name="connsiteY742" fmla="*/ 217511 h 276193"/>
              <a:gd name="connsiteX743" fmla="*/ 7134761 w 9721050"/>
              <a:gd name="connsiteY743" fmla="*/ 197574 h 276193"/>
              <a:gd name="connsiteX744" fmla="*/ 6995869 w 9721050"/>
              <a:gd name="connsiteY744" fmla="*/ 177638 h 276193"/>
              <a:gd name="connsiteX745" fmla="*/ 6975933 w 9721050"/>
              <a:gd name="connsiteY745" fmla="*/ 197574 h 276193"/>
              <a:gd name="connsiteX746" fmla="*/ 6995869 w 9721050"/>
              <a:gd name="connsiteY746" fmla="*/ 217511 h 276193"/>
              <a:gd name="connsiteX747" fmla="*/ 7015806 w 9721050"/>
              <a:gd name="connsiteY747" fmla="*/ 197574 h 276193"/>
              <a:gd name="connsiteX748" fmla="*/ 5806320 w 9721050"/>
              <a:gd name="connsiteY748" fmla="*/ 177638 h 276193"/>
              <a:gd name="connsiteX749" fmla="*/ 5786384 w 9721050"/>
              <a:gd name="connsiteY749" fmla="*/ 197574 h 276193"/>
              <a:gd name="connsiteX750" fmla="*/ 5806320 w 9721050"/>
              <a:gd name="connsiteY750" fmla="*/ 217511 h 276193"/>
              <a:gd name="connsiteX751" fmla="*/ 5826257 w 9721050"/>
              <a:gd name="connsiteY751" fmla="*/ 197574 h 276193"/>
              <a:gd name="connsiteX752" fmla="*/ 5687365 w 9721050"/>
              <a:gd name="connsiteY752" fmla="*/ 177638 h 276193"/>
              <a:gd name="connsiteX753" fmla="*/ 5667428 w 9721050"/>
              <a:gd name="connsiteY753" fmla="*/ 197574 h 276193"/>
              <a:gd name="connsiteX754" fmla="*/ 5687365 w 9721050"/>
              <a:gd name="connsiteY754" fmla="*/ 217511 h 276193"/>
              <a:gd name="connsiteX755" fmla="*/ 5707301 w 9721050"/>
              <a:gd name="connsiteY755" fmla="*/ 197574 h 276193"/>
              <a:gd name="connsiteX756" fmla="*/ 5568409 w 9721050"/>
              <a:gd name="connsiteY756" fmla="*/ 177638 h 276193"/>
              <a:gd name="connsiteX757" fmla="*/ 5548473 w 9721050"/>
              <a:gd name="connsiteY757" fmla="*/ 197574 h 276193"/>
              <a:gd name="connsiteX758" fmla="*/ 5568409 w 9721050"/>
              <a:gd name="connsiteY758" fmla="*/ 217511 h 276193"/>
              <a:gd name="connsiteX759" fmla="*/ 5588346 w 9721050"/>
              <a:gd name="connsiteY759" fmla="*/ 197574 h 276193"/>
              <a:gd name="connsiteX760" fmla="*/ 5449454 w 9721050"/>
              <a:gd name="connsiteY760" fmla="*/ 177638 h 276193"/>
              <a:gd name="connsiteX761" fmla="*/ 5429517 w 9721050"/>
              <a:gd name="connsiteY761" fmla="*/ 197574 h 276193"/>
              <a:gd name="connsiteX762" fmla="*/ 5449454 w 9721050"/>
              <a:gd name="connsiteY762" fmla="*/ 217511 h 276193"/>
              <a:gd name="connsiteX763" fmla="*/ 5469390 w 9721050"/>
              <a:gd name="connsiteY763" fmla="*/ 197574 h 276193"/>
              <a:gd name="connsiteX764" fmla="*/ 5330499 w 9721050"/>
              <a:gd name="connsiteY764" fmla="*/ 177638 h 276193"/>
              <a:gd name="connsiteX765" fmla="*/ 5310562 w 9721050"/>
              <a:gd name="connsiteY765" fmla="*/ 197574 h 276193"/>
              <a:gd name="connsiteX766" fmla="*/ 5330499 w 9721050"/>
              <a:gd name="connsiteY766" fmla="*/ 217511 h 276193"/>
              <a:gd name="connsiteX767" fmla="*/ 5350436 w 9721050"/>
              <a:gd name="connsiteY767" fmla="*/ 197574 h 276193"/>
              <a:gd name="connsiteX768" fmla="*/ 5092589 w 9721050"/>
              <a:gd name="connsiteY768" fmla="*/ 177638 h 276193"/>
              <a:gd name="connsiteX769" fmla="*/ 5072652 w 9721050"/>
              <a:gd name="connsiteY769" fmla="*/ 197574 h 276193"/>
              <a:gd name="connsiteX770" fmla="*/ 5092589 w 9721050"/>
              <a:gd name="connsiteY770" fmla="*/ 217511 h 276193"/>
              <a:gd name="connsiteX771" fmla="*/ 5112525 w 9721050"/>
              <a:gd name="connsiteY771" fmla="*/ 197574 h 276193"/>
              <a:gd name="connsiteX772" fmla="*/ 4973633 w 9721050"/>
              <a:gd name="connsiteY772" fmla="*/ 177638 h 276193"/>
              <a:gd name="connsiteX773" fmla="*/ 4953697 w 9721050"/>
              <a:gd name="connsiteY773" fmla="*/ 197574 h 276193"/>
              <a:gd name="connsiteX774" fmla="*/ 4973633 w 9721050"/>
              <a:gd name="connsiteY774" fmla="*/ 217511 h 276193"/>
              <a:gd name="connsiteX775" fmla="*/ 4993570 w 9721050"/>
              <a:gd name="connsiteY775" fmla="*/ 197574 h 276193"/>
              <a:gd name="connsiteX776" fmla="*/ 4628467 w 9721050"/>
              <a:gd name="connsiteY776" fmla="*/ 177638 h 276193"/>
              <a:gd name="connsiteX777" fmla="*/ 4608530 w 9721050"/>
              <a:gd name="connsiteY777" fmla="*/ 197574 h 276193"/>
              <a:gd name="connsiteX778" fmla="*/ 4628467 w 9721050"/>
              <a:gd name="connsiteY778" fmla="*/ 217511 h 276193"/>
              <a:gd name="connsiteX779" fmla="*/ 4648404 w 9721050"/>
              <a:gd name="connsiteY779" fmla="*/ 197574 h 276193"/>
              <a:gd name="connsiteX780" fmla="*/ 4509512 w 9721050"/>
              <a:gd name="connsiteY780" fmla="*/ 177638 h 276193"/>
              <a:gd name="connsiteX781" fmla="*/ 4489575 w 9721050"/>
              <a:gd name="connsiteY781" fmla="*/ 197574 h 276193"/>
              <a:gd name="connsiteX782" fmla="*/ 4509512 w 9721050"/>
              <a:gd name="connsiteY782" fmla="*/ 217511 h 276193"/>
              <a:gd name="connsiteX783" fmla="*/ 4529449 w 9721050"/>
              <a:gd name="connsiteY783" fmla="*/ 197574 h 276193"/>
              <a:gd name="connsiteX784" fmla="*/ 4390557 w 9721050"/>
              <a:gd name="connsiteY784" fmla="*/ 177638 h 276193"/>
              <a:gd name="connsiteX785" fmla="*/ 4370620 w 9721050"/>
              <a:gd name="connsiteY785" fmla="*/ 197574 h 276193"/>
              <a:gd name="connsiteX786" fmla="*/ 4390557 w 9721050"/>
              <a:gd name="connsiteY786" fmla="*/ 217511 h 276193"/>
              <a:gd name="connsiteX787" fmla="*/ 4410493 w 9721050"/>
              <a:gd name="connsiteY787" fmla="*/ 197574 h 276193"/>
              <a:gd name="connsiteX788" fmla="*/ 4271601 w 9721050"/>
              <a:gd name="connsiteY788" fmla="*/ 177638 h 276193"/>
              <a:gd name="connsiteX789" fmla="*/ 4251665 w 9721050"/>
              <a:gd name="connsiteY789" fmla="*/ 197574 h 276193"/>
              <a:gd name="connsiteX790" fmla="*/ 4271601 w 9721050"/>
              <a:gd name="connsiteY790" fmla="*/ 217511 h 276193"/>
              <a:gd name="connsiteX791" fmla="*/ 4291538 w 9721050"/>
              <a:gd name="connsiteY791" fmla="*/ 197574 h 276193"/>
              <a:gd name="connsiteX792" fmla="*/ 4152646 w 9721050"/>
              <a:gd name="connsiteY792" fmla="*/ 177638 h 276193"/>
              <a:gd name="connsiteX793" fmla="*/ 4132710 w 9721050"/>
              <a:gd name="connsiteY793" fmla="*/ 197574 h 276193"/>
              <a:gd name="connsiteX794" fmla="*/ 4152646 w 9721050"/>
              <a:gd name="connsiteY794" fmla="*/ 217511 h 276193"/>
              <a:gd name="connsiteX795" fmla="*/ 4172583 w 9721050"/>
              <a:gd name="connsiteY795" fmla="*/ 197574 h 276193"/>
              <a:gd name="connsiteX796" fmla="*/ 4033691 w 9721050"/>
              <a:gd name="connsiteY796" fmla="*/ 177638 h 276193"/>
              <a:gd name="connsiteX797" fmla="*/ 4013754 w 9721050"/>
              <a:gd name="connsiteY797" fmla="*/ 197574 h 276193"/>
              <a:gd name="connsiteX798" fmla="*/ 4033691 w 9721050"/>
              <a:gd name="connsiteY798" fmla="*/ 217511 h 276193"/>
              <a:gd name="connsiteX799" fmla="*/ 4053628 w 9721050"/>
              <a:gd name="connsiteY799" fmla="*/ 197574 h 276193"/>
              <a:gd name="connsiteX800" fmla="*/ 3914736 w 9721050"/>
              <a:gd name="connsiteY800" fmla="*/ 177638 h 276193"/>
              <a:gd name="connsiteX801" fmla="*/ 3894799 w 9721050"/>
              <a:gd name="connsiteY801" fmla="*/ 197574 h 276193"/>
              <a:gd name="connsiteX802" fmla="*/ 3914736 w 9721050"/>
              <a:gd name="connsiteY802" fmla="*/ 217511 h 276193"/>
              <a:gd name="connsiteX803" fmla="*/ 3934673 w 9721050"/>
              <a:gd name="connsiteY803" fmla="*/ 197574 h 276193"/>
              <a:gd name="connsiteX804" fmla="*/ 3795781 w 9721050"/>
              <a:gd name="connsiteY804" fmla="*/ 177638 h 276193"/>
              <a:gd name="connsiteX805" fmla="*/ 3775844 w 9721050"/>
              <a:gd name="connsiteY805" fmla="*/ 197574 h 276193"/>
              <a:gd name="connsiteX806" fmla="*/ 3795781 w 9721050"/>
              <a:gd name="connsiteY806" fmla="*/ 217511 h 276193"/>
              <a:gd name="connsiteX807" fmla="*/ 3815717 w 9721050"/>
              <a:gd name="connsiteY807" fmla="*/ 197574 h 276193"/>
              <a:gd name="connsiteX808" fmla="*/ 3676826 w 9721050"/>
              <a:gd name="connsiteY808" fmla="*/ 177638 h 276193"/>
              <a:gd name="connsiteX809" fmla="*/ 3656889 w 9721050"/>
              <a:gd name="connsiteY809" fmla="*/ 197574 h 276193"/>
              <a:gd name="connsiteX810" fmla="*/ 3676826 w 9721050"/>
              <a:gd name="connsiteY810" fmla="*/ 217511 h 276193"/>
              <a:gd name="connsiteX811" fmla="*/ 3696762 w 9721050"/>
              <a:gd name="connsiteY811" fmla="*/ 197574 h 276193"/>
              <a:gd name="connsiteX812" fmla="*/ 3557871 w 9721050"/>
              <a:gd name="connsiteY812" fmla="*/ 177638 h 276193"/>
              <a:gd name="connsiteX813" fmla="*/ 3537934 w 9721050"/>
              <a:gd name="connsiteY813" fmla="*/ 197574 h 276193"/>
              <a:gd name="connsiteX814" fmla="*/ 3557871 w 9721050"/>
              <a:gd name="connsiteY814" fmla="*/ 217511 h 276193"/>
              <a:gd name="connsiteX815" fmla="*/ 3577807 w 9721050"/>
              <a:gd name="connsiteY815" fmla="*/ 197574 h 276193"/>
              <a:gd name="connsiteX816" fmla="*/ 3438915 w 9721050"/>
              <a:gd name="connsiteY816" fmla="*/ 177638 h 276193"/>
              <a:gd name="connsiteX817" fmla="*/ 3418979 w 9721050"/>
              <a:gd name="connsiteY817" fmla="*/ 197574 h 276193"/>
              <a:gd name="connsiteX818" fmla="*/ 3438915 w 9721050"/>
              <a:gd name="connsiteY818" fmla="*/ 217511 h 276193"/>
              <a:gd name="connsiteX819" fmla="*/ 3458852 w 9721050"/>
              <a:gd name="connsiteY819" fmla="*/ 197574 h 276193"/>
              <a:gd name="connsiteX820" fmla="*/ 3319960 w 9721050"/>
              <a:gd name="connsiteY820" fmla="*/ 177638 h 276193"/>
              <a:gd name="connsiteX821" fmla="*/ 3300023 w 9721050"/>
              <a:gd name="connsiteY821" fmla="*/ 197574 h 276193"/>
              <a:gd name="connsiteX822" fmla="*/ 3319960 w 9721050"/>
              <a:gd name="connsiteY822" fmla="*/ 217511 h 276193"/>
              <a:gd name="connsiteX823" fmla="*/ 3339897 w 9721050"/>
              <a:gd name="connsiteY823" fmla="*/ 197574 h 276193"/>
              <a:gd name="connsiteX824" fmla="*/ 3201005 w 9721050"/>
              <a:gd name="connsiteY824" fmla="*/ 177638 h 276193"/>
              <a:gd name="connsiteX825" fmla="*/ 3181068 w 9721050"/>
              <a:gd name="connsiteY825" fmla="*/ 197574 h 276193"/>
              <a:gd name="connsiteX826" fmla="*/ 3201005 w 9721050"/>
              <a:gd name="connsiteY826" fmla="*/ 217511 h 276193"/>
              <a:gd name="connsiteX827" fmla="*/ 3220942 w 9721050"/>
              <a:gd name="connsiteY827" fmla="*/ 197574 h 276193"/>
              <a:gd name="connsiteX828" fmla="*/ 3082050 w 9721050"/>
              <a:gd name="connsiteY828" fmla="*/ 177638 h 276193"/>
              <a:gd name="connsiteX829" fmla="*/ 3062113 w 9721050"/>
              <a:gd name="connsiteY829" fmla="*/ 197574 h 276193"/>
              <a:gd name="connsiteX830" fmla="*/ 3082050 w 9721050"/>
              <a:gd name="connsiteY830" fmla="*/ 217511 h 276193"/>
              <a:gd name="connsiteX831" fmla="*/ 3101986 w 9721050"/>
              <a:gd name="connsiteY831" fmla="*/ 197574 h 276193"/>
              <a:gd name="connsiteX832" fmla="*/ 2963095 w 9721050"/>
              <a:gd name="connsiteY832" fmla="*/ 177638 h 276193"/>
              <a:gd name="connsiteX833" fmla="*/ 2943158 w 9721050"/>
              <a:gd name="connsiteY833" fmla="*/ 197574 h 276193"/>
              <a:gd name="connsiteX834" fmla="*/ 2963095 w 9721050"/>
              <a:gd name="connsiteY834" fmla="*/ 217511 h 276193"/>
              <a:gd name="connsiteX835" fmla="*/ 2983031 w 9721050"/>
              <a:gd name="connsiteY835" fmla="*/ 197574 h 276193"/>
              <a:gd name="connsiteX836" fmla="*/ 2844139 w 9721050"/>
              <a:gd name="connsiteY836" fmla="*/ 177638 h 276193"/>
              <a:gd name="connsiteX837" fmla="*/ 2824203 w 9721050"/>
              <a:gd name="connsiteY837" fmla="*/ 197574 h 276193"/>
              <a:gd name="connsiteX838" fmla="*/ 2844139 w 9721050"/>
              <a:gd name="connsiteY838" fmla="*/ 217511 h 276193"/>
              <a:gd name="connsiteX839" fmla="*/ 2864076 w 9721050"/>
              <a:gd name="connsiteY839" fmla="*/ 197574 h 276193"/>
              <a:gd name="connsiteX840" fmla="*/ 2725184 w 9721050"/>
              <a:gd name="connsiteY840" fmla="*/ 177638 h 276193"/>
              <a:gd name="connsiteX841" fmla="*/ 2705247 w 9721050"/>
              <a:gd name="connsiteY841" fmla="*/ 197574 h 276193"/>
              <a:gd name="connsiteX842" fmla="*/ 2725184 w 9721050"/>
              <a:gd name="connsiteY842" fmla="*/ 217511 h 276193"/>
              <a:gd name="connsiteX843" fmla="*/ 2745121 w 9721050"/>
              <a:gd name="connsiteY843" fmla="*/ 197574 h 276193"/>
              <a:gd name="connsiteX844" fmla="*/ 2606229 w 9721050"/>
              <a:gd name="connsiteY844" fmla="*/ 177638 h 276193"/>
              <a:gd name="connsiteX845" fmla="*/ 2586292 w 9721050"/>
              <a:gd name="connsiteY845" fmla="*/ 197574 h 276193"/>
              <a:gd name="connsiteX846" fmla="*/ 2606229 w 9721050"/>
              <a:gd name="connsiteY846" fmla="*/ 217511 h 276193"/>
              <a:gd name="connsiteX847" fmla="*/ 2626165 w 9721050"/>
              <a:gd name="connsiteY847" fmla="*/ 197574 h 276193"/>
              <a:gd name="connsiteX848" fmla="*/ 2487273 w 9721050"/>
              <a:gd name="connsiteY848" fmla="*/ 177638 h 276193"/>
              <a:gd name="connsiteX849" fmla="*/ 2467337 w 9721050"/>
              <a:gd name="connsiteY849" fmla="*/ 197574 h 276193"/>
              <a:gd name="connsiteX850" fmla="*/ 2487273 w 9721050"/>
              <a:gd name="connsiteY850" fmla="*/ 217511 h 276193"/>
              <a:gd name="connsiteX851" fmla="*/ 2507210 w 9721050"/>
              <a:gd name="connsiteY851" fmla="*/ 197574 h 276193"/>
              <a:gd name="connsiteX852" fmla="*/ 2368318 w 9721050"/>
              <a:gd name="connsiteY852" fmla="*/ 177638 h 276193"/>
              <a:gd name="connsiteX853" fmla="*/ 2348382 w 9721050"/>
              <a:gd name="connsiteY853" fmla="*/ 197574 h 276193"/>
              <a:gd name="connsiteX854" fmla="*/ 2368318 w 9721050"/>
              <a:gd name="connsiteY854" fmla="*/ 217511 h 276193"/>
              <a:gd name="connsiteX855" fmla="*/ 2388255 w 9721050"/>
              <a:gd name="connsiteY855" fmla="*/ 197574 h 276193"/>
              <a:gd name="connsiteX856" fmla="*/ 2249363 w 9721050"/>
              <a:gd name="connsiteY856" fmla="*/ 177638 h 276193"/>
              <a:gd name="connsiteX857" fmla="*/ 2229426 w 9721050"/>
              <a:gd name="connsiteY857" fmla="*/ 197574 h 276193"/>
              <a:gd name="connsiteX858" fmla="*/ 2249363 w 9721050"/>
              <a:gd name="connsiteY858" fmla="*/ 217511 h 276193"/>
              <a:gd name="connsiteX859" fmla="*/ 2269300 w 9721050"/>
              <a:gd name="connsiteY859" fmla="*/ 197574 h 276193"/>
              <a:gd name="connsiteX860" fmla="*/ 1059814 w 9721050"/>
              <a:gd name="connsiteY860" fmla="*/ 177638 h 276193"/>
              <a:gd name="connsiteX861" fmla="*/ 1039877 w 9721050"/>
              <a:gd name="connsiteY861" fmla="*/ 197574 h 276193"/>
              <a:gd name="connsiteX862" fmla="*/ 1059814 w 9721050"/>
              <a:gd name="connsiteY862" fmla="*/ 217511 h 276193"/>
              <a:gd name="connsiteX863" fmla="*/ 1079751 w 9721050"/>
              <a:gd name="connsiteY863" fmla="*/ 197574 h 276193"/>
              <a:gd name="connsiteX864" fmla="*/ 940858 w 9721050"/>
              <a:gd name="connsiteY864" fmla="*/ 177638 h 276193"/>
              <a:gd name="connsiteX865" fmla="*/ 920922 w 9721050"/>
              <a:gd name="connsiteY865" fmla="*/ 197574 h 276193"/>
              <a:gd name="connsiteX866" fmla="*/ 940858 w 9721050"/>
              <a:gd name="connsiteY866" fmla="*/ 217511 h 276193"/>
              <a:gd name="connsiteX867" fmla="*/ 960795 w 9721050"/>
              <a:gd name="connsiteY867" fmla="*/ 197574 h 276193"/>
              <a:gd name="connsiteX868" fmla="*/ 821903 w 9721050"/>
              <a:gd name="connsiteY868" fmla="*/ 177638 h 276193"/>
              <a:gd name="connsiteX869" fmla="*/ 801967 w 9721050"/>
              <a:gd name="connsiteY869" fmla="*/ 197574 h 276193"/>
              <a:gd name="connsiteX870" fmla="*/ 821903 w 9721050"/>
              <a:gd name="connsiteY870" fmla="*/ 217511 h 276193"/>
              <a:gd name="connsiteX871" fmla="*/ 841840 w 9721050"/>
              <a:gd name="connsiteY871" fmla="*/ 197574 h 276193"/>
              <a:gd name="connsiteX872" fmla="*/ 702948 w 9721050"/>
              <a:gd name="connsiteY872" fmla="*/ 177638 h 276193"/>
              <a:gd name="connsiteX873" fmla="*/ 683011 w 9721050"/>
              <a:gd name="connsiteY873" fmla="*/ 197574 h 276193"/>
              <a:gd name="connsiteX874" fmla="*/ 702948 w 9721050"/>
              <a:gd name="connsiteY874" fmla="*/ 217511 h 276193"/>
              <a:gd name="connsiteX875" fmla="*/ 722884 w 9721050"/>
              <a:gd name="connsiteY875" fmla="*/ 197574 h 276193"/>
              <a:gd name="connsiteX876" fmla="*/ 583993 w 9721050"/>
              <a:gd name="connsiteY876" fmla="*/ 177638 h 276193"/>
              <a:gd name="connsiteX877" fmla="*/ 564056 w 9721050"/>
              <a:gd name="connsiteY877" fmla="*/ 197574 h 276193"/>
              <a:gd name="connsiteX878" fmla="*/ 583993 w 9721050"/>
              <a:gd name="connsiteY878" fmla="*/ 217511 h 276193"/>
              <a:gd name="connsiteX879" fmla="*/ 603930 w 9721050"/>
              <a:gd name="connsiteY879" fmla="*/ 197574 h 276193"/>
              <a:gd name="connsiteX880" fmla="*/ 346082 w 9721050"/>
              <a:gd name="connsiteY880" fmla="*/ 177638 h 276193"/>
              <a:gd name="connsiteX881" fmla="*/ 326146 w 9721050"/>
              <a:gd name="connsiteY881" fmla="*/ 197574 h 276193"/>
              <a:gd name="connsiteX882" fmla="*/ 346082 w 9721050"/>
              <a:gd name="connsiteY882" fmla="*/ 217511 h 276193"/>
              <a:gd name="connsiteX883" fmla="*/ 366019 w 9721050"/>
              <a:gd name="connsiteY883" fmla="*/ 197574 h 276193"/>
              <a:gd name="connsiteX884" fmla="*/ 227127 w 9721050"/>
              <a:gd name="connsiteY884" fmla="*/ 177638 h 276193"/>
              <a:gd name="connsiteX885" fmla="*/ 207191 w 9721050"/>
              <a:gd name="connsiteY885" fmla="*/ 197574 h 276193"/>
              <a:gd name="connsiteX886" fmla="*/ 227127 w 9721050"/>
              <a:gd name="connsiteY886" fmla="*/ 217511 h 276193"/>
              <a:gd name="connsiteX887" fmla="*/ 247064 w 9721050"/>
              <a:gd name="connsiteY887" fmla="*/ 197574 h 276193"/>
              <a:gd name="connsiteX888" fmla="*/ 6876915 w 9721050"/>
              <a:gd name="connsiteY888" fmla="*/ 177637 h 276193"/>
              <a:gd name="connsiteX889" fmla="*/ 6856977 w 9721050"/>
              <a:gd name="connsiteY889" fmla="*/ 197574 h 276193"/>
              <a:gd name="connsiteX890" fmla="*/ 6876915 w 9721050"/>
              <a:gd name="connsiteY890" fmla="*/ 217512 h 276193"/>
              <a:gd name="connsiteX891" fmla="*/ 6896851 w 9721050"/>
              <a:gd name="connsiteY891" fmla="*/ 197574 h 276193"/>
              <a:gd name="connsiteX892" fmla="*/ 6639005 w 9721050"/>
              <a:gd name="connsiteY892" fmla="*/ 177637 h 276193"/>
              <a:gd name="connsiteX893" fmla="*/ 6619069 w 9721050"/>
              <a:gd name="connsiteY893" fmla="*/ 197574 h 276193"/>
              <a:gd name="connsiteX894" fmla="*/ 6639005 w 9721050"/>
              <a:gd name="connsiteY894" fmla="*/ 217510 h 276193"/>
              <a:gd name="connsiteX895" fmla="*/ 6658942 w 9721050"/>
              <a:gd name="connsiteY895" fmla="*/ 197574 h 276193"/>
              <a:gd name="connsiteX896" fmla="*/ 6401095 w 9721050"/>
              <a:gd name="connsiteY896" fmla="*/ 177637 h 276193"/>
              <a:gd name="connsiteX897" fmla="*/ 6381158 w 9721050"/>
              <a:gd name="connsiteY897" fmla="*/ 197574 h 276193"/>
              <a:gd name="connsiteX898" fmla="*/ 6401095 w 9721050"/>
              <a:gd name="connsiteY898" fmla="*/ 217510 h 276193"/>
              <a:gd name="connsiteX899" fmla="*/ 6421032 w 9721050"/>
              <a:gd name="connsiteY899" fmla="*/ 197574 h 276193"/>
              <a:gd name="connsiteX900" fmla="*/ 6163185 w 9721050"/>
              <a:gd name="connsiteY900" fmla="*/ 177637 h 276193"/>
              <a:gd name="connsiteX901" fmla="*/ 6143248 w 9721050"/>
              <a:gd name="connsiteY901" fmla="*/ 197574 h 276193"/>
              <a:gd name="connsiteX902" fmla="*/ 6163185 w 9721050"/>
              <a:gd name="connsiteY902" fmla="*/ 217511 h 276193"/>
              <a:gd name="connsiteX903" fmla="*/ 6183122 w 9721050"/>
              <a:gd name="connsiteY903" fmla="*/ 197574 h 276193"/>
              <a:gd name="connsiteX904" fmla="*/ 5925274 w 9721050"/>
              <a:gd name="connsiteY904" fmla="*/ 177637 h 276193"/>
              <a:gd name="connsiteX905" fmla="*/ 5905338 w 9721050"/>
              <a:gd name="connsiteY905" fmla="*/ 197574 h 276193"/>
              <a:gd name="connsiteX906" fmla="*/ 5925274 w 9721050"/>
              <a:gd name="connsiteY906" fmla="*/ 217510 h 276193"/>
              <a:gd name="connsiteX907" fmla="*/ 5945211 w 9721050"/>
              <a:gd name="connsiteY907" fmla="*/ 197574 h 276193"/>
              <a:gd name="connsiteX908" fmla="*/ 2130409 w 9721050"/>
              <a:gd name="connsiteY908" fmla="*/ 177637 h 276193"/>
              <a:gd name="connsiteX909" fmla="*/ 2110471 w 9721050"/>
              <a:gd name="connsiteY909" fmla="*/ 197574 h 276193"/>
              <a:gd name="connsiteX910" fmla="*/ 2130409 w 9721050"/>
              <a:gd name="connsiteY910" fmla="*/ 217512 h 276193"/>
              <a:gd name="connsiteX911" fmla="*/ 2150345 w 9721050"/>
              <a:gd name="connsiteY911" fmla="*/ 197574 h 276193"/>
              <a:gd name="connsiteX912" fmla="*/ 1892499 w 9721050"/>
              <a:gd name="connsiteY912" fmla="*/ 177637 h 276193"/>
              <a:gd name="connsiteX913" fmla="*/ 1872563 w 9721050"/>
              <a:gd name="connsiteY913" fmla="*/ 197574 h 276193"/>
              <a:gd name="connsiteX914" fmla="*/ 1892499 w 9721050"/>
              <a:gd name="connsiteY914" fmla="*/ 217510 h 276193"/>
              <a:gd name="connsiteX915" fmla="*/ 1912436 w 9721050"/>
              <a:gd name="connsiteY915" fmla="*/ 197574 h 276193"/>
              <a:gd name="connsiteX916" fmla="*/ 1654589 w 9721050"/>
              <a:gd name="connsiteY916" fmla="*/ 177637 h 276193"/>
              <a:gd name="connsiteX917" fmla="*/ 1634652 w 9721050"/>
              <a:gd name="connsiteY917" fmla="*/ 197574 h 276193"/>
              <a:gd name="connsiteX918" fmla="*/ 1654589 w 9721050"/>
              <a:gd name="connsiteY918" fmla="*/ 217510 h 276193"/>
              <a:gd name="connsiteX919" fmla="*/ 1674526 w 9721050"/>
              <a:gd name="connsiteY919" fmla="*/ 197574 h 276193"/>
              <a:gd name="connsiteX920" fmla="*/ 1416679 w 9721050"/>
              <a:gd name="connsiteY920" fmla="*/ 177637 h 276193"/>
              <a:gd name="connsiteX921" fmla="*/ 1396742 w 9721050"/>
              <a:gd name="connsiteY921" fmla="*/ 197574 h 276193"/>
              <a:gd name="connsiteX922" fmla="*/ 1416679 w 9721050"/>
              <a:gd name="connsiteY922" fmla="*/ 217511 h 276193"/>
              <a:gd name="connsiteX923" fmla="*/ 1436616 w 9721050"/>
              <a:gd name="connsiteY923" fmla="*/ 197574 h 276193"/>
              <a:gd name="connsiteX924" fmla="*/ 1178768 w 9721050"/>
              <a:gd name="connsiteY924" fmla="*/ 177637 h 276193"/>
              <a:gd name="connsiteX925" fmla="*/ 1158832 w 9721050"/>
              <a:gd name="connsiteY925" fmla="*/ 197574 h 276193"/>
              <a:gd name="connsiteX926" fmla="*/ 1178768 w 9721050"/>
              <a:gd name="connsiteY926" fmla="*/ 217510 h 276193"/>
              <a:gd name="connsiteX927" fmla="*/ 1198705 w 9721050"/>
              <a:gd name="connsiteY927" fmla="*/ 197574 h 276193"/>
              <a:gd name="connsiteX928" fmla="*/ 9493926 w 9721050"/>
              <a:gd name="connsiteY928" fmla="*/ 177635 h 276193"/>
              <a:gd name="connsiteX929" fmla="*/ 9473989 w 9721050"/>
              <a:gd name="connsiteY929" fmla="*/ 197572 h 276193"/>
              <a:gd name="connsiteX930" fmla="*/ 9493926 w 9721050"/>
              <a:gd name="connsiteY930" fmla="*/ 217508 h 276193"/>
              <a:gd name="connsiteX931" fmla="*/ 9513863 w 9721050"/>
              <a:gd name="connsiteY931" fmla="*/ 197572 h 276193"/>
              <a:gd name="connsiteX932" fmla="*/ 4747420 w 9721050"/>
              <a:gd name="connsiteY932" fmla="*/ 177635 h 276193"/>
              <a:gd name="connsiteX933" fmla="*/ 4727483 w 9721050"/>
              <a:gd name="connsiteY933" fmla="*/ 197572 h 276193"/>
              <a:gd name="connsiteX934" fmla="*/ 4747420 w 9721050"/>
              <a:gd name="connsiteY934" fmla="*/ 217508 h 276193"/>
              <a:gd name="connsiteX935" fmla="*/ 4767357 w 9721050"/>
              <a:gd name="connsiteY935" fmla="*/ 197572 h 276193"/>
              <a:gd name="connsiteX936" fmla="*/ 6817439 w 9721050"/>
              <a:gd name="connsiteY936" fmla="*/ 177266 h 276193"/>
              <a:gd name="connsiteX937" fmla="*/ 6797130 w 9721050"/>
              <a:gd name="connsiteY937" fmla="*/ 197575 h 276193"/>
              <a:gd name="connsiteX938" fmla="*/ 6817438 w 9721050"/>
              <a:gd name="connsiteY938" fmla="*/ 217883 h 276193"/>
              <a:gd name="connsiteX939" fmla="*/ 6837746 w 9721050"/>
              <a:gd name="connsiteY939" fmla="*/ 197574 h 276193"/>
              <a:gd name="connsiteX940" fmla="*/ 5984752 w 9721050"/>
              <a:gd name="connsiteY940" fmla="*/ 177266 h 276193"/>
              <a:gd name="connsiteX941" fmla="*/ 5964444 w 9721050"/>
              <a:gd name="connsiteY941" fmla="*/ 197574 h 276193"/>
              <a:gd name="connsiteX942" fmla="*/ 5984753 w 9721050"/>
              <a:gd name="connsiteY942" fmla="*/ 217883 h 276193"/>
              <a:gd name="connsiteX943" fmla="*/ 6005061 w 9721050"/>
              <a:gd name="connsiteY943" fmla="*/ 197575 h 276193"/>
              <a:gd name="connsiteX944" fmla="*/ 5865798 w 9721050"/>
              <a:gd name="connsiteY944" fmla="*/ 177266 h 276193"/>
              <a:gd name="connsiteX945" fmla="*/ 5845489 w 9721050"/>
              <a:gd name="connsiteY945" fmla="*/ 197574 h 276193"/>
              <a:gd name="connsiteX946" fmla="*/ 5865797 w 9721050"/>
              <a:gd name="connsiteY946" fmla="*/ 217882 h 276193"/>
              <a:gd name="connsiteX947" fmla="*/ 5886105 w 9721050"/>
              <a:gd name="connsiteY947" fmla="*/ 197574 h 276193"/>
              <a:gd name="connsiteX948" fmla="*/ 5389977 w 9721050"/>
              <a:gd name="connsiteY948" fmla="*/ 177266 h 276193"/>
              <a:gd name="connsiteX949" fmla="*/ 5369668 w 9721050"/>
              <a:gd name="connsiteY949" fmla="*/ 197574 h 276193"/>
              <a:gd name="connsiteX950" fmla="*/ 5389977 w 9721050"/>
              <a:gd name="connsiteY950" fmla="*/ 217883 h 276193"/>
              <a:gd name="connsiteX951" fmla="*/ 5410285 w 9721050"/>
              <a:gd name="connsiteY951" fmla="*/ 197574 h 276193"/>
              <a:gd name="connsiteX952" fmla="*/ 5152066 w 9721050"/>
              <a:gd name="connsiteY952" fmla="*/ 177266 h 276193"/>
              <a:gd name="connsiteX953" fmla="*/ 5131758 w 9721050"/>
              <a:gd name="connsiteY953" fmla="*/ 197574 h 276193"/>
              <a:gd name="connsiteX954" fmla="*/ 5152066 w 9721050"/>
              <a:gd name="connsiteY954" fmla="*/ 217883 h 276193"/>
              <a:gd name="connsiteX955" fmla="*/ 5172374 w 9721050"/>
              <a:gd name="connsiteY955" fmla="*/ 197574 h 276193"/>
              <a:gd name="connsiteX956" fmla="*/ 4806895 w 9721050"/>
              <a:gd name="connsiteY956" fmla="*/ 177266 h 276193"/>
              <a:gd name="connsiteX957" fmla="*/ 4786589 w 9721050"/>
              <a:gd name="connsiteY957" fmla="*/ 197572 h 276193"/>
              <a:gd name="connsiteX958" fmla="*/ 4801051 w 9721050"/>
              <a:gd name="connsiteY958" fmla="*/ 212033 h 276193"/>
              <a:gd name="connsiteX959" fmla="*/ 4821356 w 9721050"/>
              <a:gd name="connsiteY959" fmla="*/ 191727 h 276193"/>
              <a:gd name="connsiteX960" fmla="*/ 2070933 w 9721050"/>
              <a:gd name="connsiteY960" fmla="*/ 177266 h 276193"/>
              <a:gd name="connsiteX961" fmla="*/ 2050623 w 9721050"/>
              <a:gd name="connsiteY961" fmla="*/ 197575 h 276193"/>
              <a:gd name="connsiteX962" fmla="*/ 2070932 w 9721050"/>
              <a:gd name="connsiteY962" fmla="*/ 217883 h 276193"/>
              <a:gd name="connsiteX963" fmla="*/ 2091240 w 9721050"/>
              <a:gd name="connsiteY963" fmla="*/ 197574 h 276193"/>
              <a:gd name="connsiteX964" fmla="*/ 1238246 w 9721050"/>
              <a:gd name="connsiteY964" fmla="*/ 177266 h 276193"/>
              <a:gd name="connsiteX965" fmla="*/ 1217937 w 9721050"/>
              <a:gd name="connsiteY965" fmla="*/ 197574 h 276193"/>
              <a:gd name="connsiteX966" fmla="*/ 1238247 w 9721050"/>
              <a:gd name="connsiteY966" fmla="*/ 217883 h 276193"/>
              <a:gd name="connsiteX967" fmla="*/ 1258554 w 9721050"/>
              <a:gd name="connsiteY967" fmla="*/ 197575 h 276193"/>
              <a:gd name="connsiteX968" fmla="*/ 1119292 w 9721050"/>
              <a:gd name="connsiteY968" fmla="*/ 177266 h 276193"/>
              <a:gd name="connsiteX969" fmla="*/ 1098983 w 9721050"/>
              <a:gd name="connsiteY969" fmla="*/ 197574 h 276193"/>
              <a:gd name="connsiteX970" fmla="*/ 1119291 w 9721050"/>
              <a:gd name="connsiteY970" fmla="*/ 217882 h 276193"/>
              <a:gd name="connsiteX971" fmla="*/ 1139599 w 9721050"/>
              <a:gd name="connsiteY971" fmla="*/ 197574 h 276193"/>
              <a:gd name="connsiteX972" fmla="*/ 643470 w 9721050"/>
              <a:gd name="connsiteY972" fmla="*/ 177266 h 276193"/>
              <a:gd name="connsiteX973" fmla="*/ 623162 w 9721050"/>
              <a:gd name="connsiteY973" fmla="*/ 197574 h 276193"/>
              <a:gd name="connsiteX974" fmla="*/ 643470 w 9721050"/>
              <a:gd name="connsiteY974" fmla="*/ 217883 h 276193"/>
              <a:gd name="connsiteX975" fmla="*/ 663778 w 9721050"/>
              <a:gd name="connsiteY975" fmla="*/ 197574 h 276193"/>
              <a:gd name="connsiteX976" fmla="*/ 405560 w 9721050"/>
              <a:gd name="connsiteY976" fmla="*/ 177266 h 276193"/>
              <a:gd name="connsiteX977" fmla="*/ 385251 w 9721050"/>
              <a:gd name="connsiteY977" fmla="*/ 197574 h 276193"/>
              <a:gd name="connsiteX978" fmla="*/ 405560 w 9721050"/>
              <a:gd name="connsiteY978" fmla="*/ 217883 h 276193"/>
              <a:gd name="connsiteX979" fmla="*/ 425868 w 9721050"/>
              <a:gd name="connsiteY979" fmla="*/ 197574 h 276193"/>
              <a:gd name="connsiteX980" fmla="*/ 9434451 w 9721050"/>
              <a:gd name="connsiteY980" fmla="*/ 177266 h 276193"/>
              <a:gd name="connsiteX981" fmla="*/ 9414143 w 9721050"/>
              <a:gd name="connsiteY981" fmla="*/ 197574 h 276193"/>
              <a:gd name="connsiteX982" fmla="*/ 9434449 w 9721050"/>
              <a:gd name="connsiteY982" fmla="*/ 217880 h 276193"/>
              <a:gd name="connsiteX983" fmla="*/ 9454757 w 9721050"/>
              <a:gd name="connsiteY983" fmla="*/ 197572 h 276193"/>
              <a:gd name="connsiteX984" fmla="*/ 9315496 w 9721050"/>
              <a:gd name="connsiteY984" fmla="*/ 177266 h 276193"/>
              <a:gd name="connsiteX985" fmla="*/ 9295187 w 9721050"/>
              <a:gd name="connsiteY985" fmla="*/ 197574 h 276193"/>
              <a:gd name="connsiteX986" fmla="*/ 9315496 w 9721050"/>
              <a:gd name="connsiteY986" fmla="*/ 217883 h 276193"/>
              <a:gd name="connsiteX987" fmla="*/ 9335805 w 9721050"/>
              <a:gd name="connsiteY987" fmla="*/ 197574 h 276193"/>
              <a:gd name="connsiteX988" fmla="*/ 9196541 w 9721050"/>
              <a:gd name="connsiteY988" fmla="*/ 177266 h 276193"/>
              <a:gd name="connsiteX989" fmla="*/ 9176232 w 9721050"/>
              <a:gd name="connsiteY989" fmla="*/ 197574 h 276193"/>
              <a:gd name="connsiteX990" fmla="*/ 9196541 w 9721050"/>
              <a:gd name="connsiteY990" fmla="*/ 217883 h 276193"/>
              <a:gd name="connsiteX991" fmla="*/ 9216849 w 9721050"/>
              <a:gd name="connsiteY991" fmla="*/ 197574 h 276193"/>
              <a:gd name="connsiteX992" fmla="*/ 9077585 w 9721050"/>
              <a:gd name="connsiteY992" fmla="*/ 177266 h 276193"/>
              <a:gd name="connsiteX993" fmla="*/ 9057277 w 9721050"/>
              <a:gd name="connsiteY993" fmla="*/ 197574 h 276193"/>
              <a:gd name="connsiteX994" fmla="*/ 9077585 w 9721050"/>
              <a:gd name="connsiteY994" fmla="*/ 217883 h 276193"/>
              <a:gd name="connsiteX995" fmla="*/ 9097894 w 9721050"/>
              <a:gd name="connsiteY995" fmla="*/ 197574 h 276193"/>
              <a:gd name="connsiteX996" fmla="*/ 8958630 w 9721050"/>
              <a:gd name="connsiteY996" fmla="*/ 177266 h 276193"/>
              <a:gd name="connsiteX997" fmla="*/ 8938321 w 9721050"/>
              <a:gd name="connsiteY997" fmla="*/ 197574 h 276193"/>
              <a:gd name="connsiteX998" fmla="*/ 8958630 w 9721050"/>
              <a:gd name="connsiteY998" fmla="*/ 217883 h 276193"/>
              <a:gd name="connsiteX999" fmla="*/ 8978939 w 9721050"/>
              <a:gd name="connsiteY999" fmla="*/ 197574 h 276193"/>
              <a:gd name="connsiteX1000" fmla="*/ 8839675 w 9721050"/>
              <a:gd name="connsiteY1000" fmla="*/ 177266 h 276193"/>
              <a:gd name="connsiteX1001" fmla="*/ 8819367 w 9721050"/>
              <a:gd name="connsiteY1001" fmla="*/ 197574 h 276193"/>
              <a:gd name="connsiteX1002" fmla="*/ 8839675 w 9721050"/>
              <a:gd name="connsiteY1002" fmla="*/ 217883 h 276193"/>
              <a:gd name="connsiteX1003" fmla="*/ 8859983 w 9721050"/>
              <a:gd name="connsiteY1003" fmla="*/ 197574 h 276193"/>
              <a:gd name="connsiteX1004" fmla="*/ 8720720 w 9721050"/>
              <a:gd name="connsiteY1004" fmla="*/ 177266 h 276193"/>
              <a:gd name="connsiteX1005" fmla="*/ 8700411 w 9721050"/>
              <a:gd name="connsiteY1005" fmla="*/ 197574 h 276193"/>
              <a:gd name="connsiteX1006" fmla="*/ 8720720 w 9721050"/>
              <a:gd name="connsiteY1006" fmla="*/ 217883 h 276193"/>
              <a:gd name="connsiteX1007" fmla="*/ 8741028 w 9721050"/>
              <a:gd name="connsiteY1007" fmla="*/ 197574 h 276193"/>
              <a:gd name="connsiteX1008" fmla="*/ 8601765 w 9721050"/>
              <a:gd name="connsiteY1008" fmla="*/ 177266 h 276193"/>
              <a:gd name="connsiteX1009" fmla="*/ 8581456 w 9721050"/>
              <a:gd name="connsiteY1009" fmla="*/ 197574 h 276193"/>
              <a:gd name="connsiteX1010" fmla="*/ 8601765 w 9721050"/>
              <a:gd name="connsiteY1010" fmla="*/ 217883 h 276193"/>
              <a:gd name="connsiteX1011" fmla="*/ 8622073 w 9721050"/>
              <a:gd name="connsiteY1011" fmla="*/ 197574 h 276193"/>
              <a:gd name="connsiteX1012" fmla="*/ 8482809 w 9721050"/>
              <a:gd name="connsiteY1012" fmla="*/ 177266 h 276193"/>
              <a:gd name="connsiteX1013" fmla="*/ 8462501 w 9721050"/>
              <a:gd name="connsiteY1013" fmla="*/ 197574 h 276193"/>
              <a:gd name="connsiteX1014" fmla="*/ 8482809 w 9721050"/>
              <a:gd name="connsiteY1014" fmla="*/ 217883 h 276193"/>
              <a:gd name="connsiteX1015" fmla="*/ 8503118 w 9721050"/>
              <a:gd name="connsiteY1015" fmla="*/ 197574 h 276193"/>
              <a:gd name="connsiteX1016" fmla="*/ 8363854 w 9721050"/>
              <a:gd name="connsiteY1016" fmla="*/ 177266 h 276193"/>
              <a:gd name="connsiteX1017" fmla="*/ 8343545 w 9721050"/>
              <a:gd name="connsiteY1017" fmla="*/ 197574 h 276193"/>
              <a:gd name="connsiteX1018" fmla="*/ 8363854 w 9721050"/>
              <a:gd name="connsiteY1018" fmla="*/ 217883 h 276193"/>
              <a:gd name="connsiteX1019" fmla="*/ 8384163 w 9721050"/>
              <a:gd name="connsiteY1019" fmla="*/ 197574 h 276193"/>
              <a:gd name="connsiteX1020" fmla="*/ 8244899 w 9721050"/>
              <a:gd name="connsiteY1020" fmla="*/ 177266 h 276193"/>
              <a:gd name="connsiteX1021" fmla="*/ 8224590 w 9721050"/>
              <a:gd name="connsiteY1021" fmla="*/ 197574 h 276193"/>
              <a:gd name="connsiteX1022" fmla="*/ 8244899 w 9721050"/>
              <a:gd name="connsiteY1022" fmla="*/ 217883 h 276193"/>
              <a:gd name="connsiteX1023" fmla="*/ 8265207 w 9721050"/>
              <a:gd name="connsiteY1023" fmla="*/ 197574 h 276193"/>
              <a:gd name="connsiteX1024" fmla="*/ 8125944 w 9721050"/>
              <a:gd name="connsiteY1024" fmla="*/ 177266 h 276193"/>
              <a:gd name="connsiteX1025" fmla="*/ 8105635 w 9721050"/>
              <a:gd name="connsiteY1025" fmla="*/ 197574 h 276193"/>
              <a:gd name="connsiteX1026" fmla="*/ 8125944 w 9721050"/>
              <a:gd name="connsiteY1026" fmla="*/ 217883 h 276193"/>
              <a:gd name="connsiteX1027" fmla="*/ 8146252 w 9721050"/>
              <a:gd name="connsiteY1027" fmla="*/ 197574 h 276193"/>
              <a:gd name="connsiteX1028" fmla="*/ 8006989 w 9721050"/>
              <a:gd name="connsiteY1028" fmla="*/ 177266 h 276193"/>
              <a:gd name="connsiteX1029" fmla="*/ 7986680 w 9721050"/>
              <a:gd name="connsiteY1029" fmla="*/ 197574 h 276193"/>
              <a:gd name="connsiteX1030" fmla="*/ 8006989 w 9721050"/>
              <a:gd name="connsiteY1030" fmla="*/ 217883 h 276193"/>
              <a:gd name="connsiteX1031" fmla="*/ 8027297 w 9721050"/>
              <a:gd name="connsiteY1031" fmla="*/ 197574 h 276193"/>
              <a:gd name="connsiteX1032" fmla="*/ 7888033 w 9721050"/>
              <a:gd name="connsiteY1032" fmla="*/ 177266 h 276193"/>
              <a:gd name="connsiteX1033" fmla="*/ 7867725 w 9721050"/>
              <a:gd name="connsiteY1033" fmla="*/ 197574 h 276193"/>
              <a:gd name="connsiteX1034" fmla="*/ 7888033 w 9721050"/>
              <a:gd name="connsiteY1034" fmla="*/ 217883 h 276193"/>
              <a:gd name="connsiteX1035" fmla="*/ 7908342 w 9721050"/>
              <a:gd name="connsiteY1035" fmla="*/ 197574 h 276193"/>
              <a:gd name="connsiteX1036" fmla="*/ 7769078 w 9721050"/>
              <a:gd name="connsiteY1036" fmla="*/ 177266 h 276193"/>
              <a:gd name="connsiteX1037" fmla="*/ 7748770 w 9721050"/>
              <a:gd name="connsiteY1037" fmla="*/ 197574 h 276193"/>
              <a:gd name="connsiteX1038" fmla="*/ 7769078 w 9721050"/>
              <a:gd name="connsiteY1038" fmla="*/ 217883 h 276193"/>
              <a:gd name="connsiteX1039" fmla="*/ 7789387 w 9721050"/>
              <a:gd name="connsiteY1039" fmla="*/ 197574 h 276193"/>
              <a:gd name="connsiteX1040" fmla="*/ 7650123 w 9721050"/>
              <a:gd name="connsiteY1040" fmla="*/ 177266 h 276193"/>
              <a:gd name="connsiteX1041" fmla="*/ 7629814 w 9721050"/>
              <a:gd name="connsiteY1041" fmla="*/ 197574 h 276193"/>
              <a:gd name="connsiteX1042" fmla="*/ 7650123 w 9721050"/>
              <a:gd name="connsiteY1042" fmla="*/ 217883 h 276193"/>
              <a:gd name="connsiteX1043" fmla="*/ 7670431 w 9721050"/>
              <a:gd name="connsiteY1043" fmla="*/ 197574 h 276193"/>
              <a:gd name="connsiteX1044" fmla="*/ 7531168 w 9721050"/>
              <a:gd name="connsiteY1044" fmla="*/ 177266 h 276193"/>
              <a:gd name="connsiteX1045" fmla="*/ 7510859 w 9721050"/>
              <a:gd name="connsiteY1045" fmla="*/ 197574 h 276193"/>
              <a:gd name="connsiteX1046" fmla="*/ 7531168 w 9721050"/>
              <a:gd name="connsiteY1046" fmla="*/ 217883 h 276193"/>
              <a:gd name="connsiteX1047" fmla="*/ 7551476 w 9721050"/>
              <a:gd name="connsiteY1047" fmla="*/ 197574 h 276193"/>
              <a:gd name="connsiteX1048" fmla="*/ 7412212 w 9721050"/>
              <a:gd name="connsiteY1048" fmla="*/ 177266 h 276193"/>
              <a:gd name="connsiteX1049" fmla="*/ 7391904 w 9721050"/>
              <a:gd name="connsiteY1049" fmla="*/ 197574 h 276193"/>
              <a:gd name="connsiteX1050" fmla="*/ 7412212 w 9721050"/>
              <a:gd name="connsiteY1050" fmla="*/ 217883 h 276193"/>
              <a:gd name="connsiteX1051" fmla="*/ 7432521 w 9721050"/>
              <a:gd name="connsiteY1051" fmla="*/ 197574 h 276193"/>
              <a:gd name="connsiteX1052" fmla="*/ 7293257 w 9721050"/>
              <a:gd name="connsiteY1052" fmla="*/ 177266 h 276193"/>
              <a:gd name="connsiteX1053" fmla="*/ 7272949 w 9721050"/>
              <a:gd name="connsiteY1053" fmla="*/ 197574 h 276193"/>
              <a:gd name="connsiteX1054" fmla="*/ 7293257 w 9721050"/>
              <a:gd name="connsiteY1054" fmla="*/ 217883 h 276193"/>
              <a:gd name="connsiteX1055" fmla="*/ 7313566 w 9721050"/>
              <a:gd name="connsiteY1055" fmla="*/ 197574 h 276193"/>
              <a:gd name="connsiteX1056" fmla="*/ 7174302 w 9721050"/>
              <a:gd name="connsiteY1056" fmla="*/ 177266 h 276193"/>
              <a:gd name="connsiteX1057" fmla="*/ 7153994 w 9721050"/>
              <a:gd name="connsiteY1057" fmla="*/ 197574 h 276193"/>
              <a:gd name="connsiteX1058" fmla="*/ 7174302 w 9721050"/>
              <a:gd name="connsiteY1058" fmla="*/ 217883 h 276193"/>
              <a:gd name="connsiteX1059" fmla="*/ 7194611 w 9721050"/>
              <a:gd name="connsiteY1059" fmla="*/ 197574 h 276193"/>
              <a:gd name="connsiteX1060" fmla="*/ 7055347 w 9721050"/>
              <a:gd name="connsiteY1060" fmla="*/ 177266 h 276193"/>
              <a:gd name="connsiteX1061" fmla="*/ 7035038 w 9721050"/>
              <a:gd name="connsiteY1061" fmla="*/ 197574 h 276193"/>
              <a:gd name="connsiteX1062" fmla="*/ 7055347 w 9721050"/>
              <a:gd name="connsiteY1062" fmla="*/ 217883 h 276193"/>
              <a:gd name="connsiteX1063" fmla="*/ 7075655 w 9721050"/>
              <a:gd name="connsiteY1063" fmla="*/ 197574 h 276193"/>
              <a:gd name="connsiteX1064" fmla="*/ 6936392 w 9721050"/>
              <a:gd name="connsiteY1064" fmla="*/ 177266 h 276193"/>
              <a:gd name="connsiteX1065" fmla="*/ 6916083 w 9721050"/>
              <a:gd name="connsiteY1065" fmla="*/ 197574 h 276193"/>
              <a:gd name="connsiteX1066" fmla="*/ 6936392 w 9721050"/>
              <a:gd name="connsiteY1066" fmla="*/ 217883 h 276193"/>
              <a:gd name="connsiteX1067" fmla="*/ 6956700 w 9721050"/>
              <a:gd name="connsiteY1067" fmla="*/ 197574 h 276193"/>
              <a:gd name="connsiteX1068" fmla="*/ 6698482 w 9721050"/>
              <a:gd name="connsiteY1068" fmla="*/ 177266 h 276193"/>
              <a:gd name="connsiteX1069" fmla="*/ 6678174 w 9721050"/>
              <a:gd name="connsiteY1069" fmla="*/ 197574 h 276193"/>
              <a:gd name="connsiteX1070" fmla="*/ 6698484 w 9721050"/>
              <a:gd name="connsiteY1070" fmla="*/ 217883 h 276193"/>
              <a:gd name="connsiteX1071" fmla="*/ 6718791 w 9721050"/>
              <a:gd name="connsiteY1071" fmla="*/ 197575 h 276193"/>
              <a:gd name="connsiteX1072" fmla="*/ 6579528 w 9721050"/>
              <a:gd name="connsiteY1072" fmla="*/ 177266 h 276193"/>
              <a:gd name="connsiteX1073" fmla="*/ 6559219 w 9721050"/>
              <a:gd name="connsiteY1073" fmla="*/ 197575 h 276193"/>
              <a:gd name="connsiteX1074" fmla="*/ 6579527 w 9721050"/>
              <a:gd name="connsiteY1074" fmla="*/ 217883 h 276193"/>
              <a:gd name="connsiteX1075" fmla="*/ 6599836 w 9721050"/>
              <a:gd name="connsiteY1075" fmla="*/ 197574 h 276193"/>
              <a:gd name="connsiteX1076" fmla="*/ 6460572 w 9721050"/>
              <a:gd name="connsiteY1076" fmla="*/ 177266 h 276193"/>
              <a:gd name="connsiteX1077" fmla="*/ 6440264 w 9721050"/>
              <a:gd name="connsiteY1077" fmla="*/ 197574 h 276193"/>
              <a:gd name="connsiteX1078" fmla="*/ 6460573 w 9721050"/>
              <a:gd name="connsiteY1078" fmla="*/ 217883 h 276193"/>
              <a:gd name="connsiteX1079" fmla="*/ 6480881 w 9721050"/>
              <a:gd name="connsiteY1079" fmla="*/ 197575 h 276193"/>
              <a:gd name="connsiteX1080" fmla="*/ 6341618 w 9721050"/>
              <a:gd name="connsiteY1080" fmla="*/ 177266 h 276193"/>
              <a:gd name="connsiteX1081" fmla="*/ 6321309 w 9721050"/>
              <a:gd name="connsiteY1081" fmla="*/ 197575 h 276193"/>
              <a:gd name="connsiteX1082" fmla="*/ 6341617 w 9721050"/>
              <a:gd name="connsiteY1082" fmla="*/ 217883 h 276193"/>
              <a:gd name="connsiteX1083" fmla="*/ 6361926 w 9721050"/>
              <a:gd name="connsiteY1083" fmla="*/ 197574 h 276193"/>
              <a:gd name="connsiteX1084" fmla="*/ 6222661 w 9721050"/>
              <a:gd name="connsiteY1084" fmla="*/ 177266 h 276193"/>
              <a:gd name="connsiteX1085" fmla="*/ 6202353 w 9721050"/>
              <a:gd name="connsiteY1085" fmla="*/ 197574 h 276193"/>
              <a:gd name="connsiteX1086" fmla="*/ 6222663 w 9721050"/>
              <a:gd name="connsiteY1086" fmla="*/ 217883 h 276193"/>
              <a:gd name="connsiteX1087" fmla="*/ 6242970 w 9721050"/>
              <a:gd name="connsiteY1087" fmla="*/ 197575 h 276193"/>
              <a:gd name="connsiteX1088" fmla="*/ 6103708 w 9721050"/>
              <a:gd name="connsiteY1088" fmla="*/ 177266 h 276193"/>
              <a:gd name="connsiteX1089" fmla="*/ 6083399 w 9721050"/>
              <a:gd name="connsiteY1089" fmla="*/ 197575 h 276193"/>
              <a:gd name="connsiteX1090" fmla="*/ 6103707 w 9721050"/>
              <a:gd name="connsiteY1090" fmla="*/ 217883 h 276193"/>
              <a:gd name="connsiteX1091" fmla="*/ 6124016 w 9721050"/>
              <a:gd name="connsiteY1091" fmla="*/ 197574 h 276193"/>
              <a:gd name="connsiteX1092" fmla="*/ 5746842 w 9721050"/>
              <a:gd name="connsiteY1092" fmla="*/ 177266 h 276193"/>
              <a:gd name="connsiteX1093" fmla="*/ 5726534 w 9721050"/>
              <a:gd name="connsiteY1093" fmla="*/ 197574 h 276193"/>
              <a:gd name="connsiteX1094" fmla="*/ 5746842 w 9721050"/>
              <a:gd name="connsiteY1094" fmla="*/ 217883 h 276193"/>
              <a:gd name="connsiteX1095" fmla="*/ 5767151 w 9721050"/>
              <a:gd name="connsiteY1095" fmla="*/ 197574 h 276193"/>
              <a:gd name="connsiteX1096" fmla="*/ 5627887 w 9721050"/>
              <a:gd name="connsiteY1096" fmla="*/ 177266 h 276193"/>
              <a:gd name="connsiteX1097" fmla="*/ 5607578 w 9721050"/>
              <a:gd name="connsiteY1097" fmla="*/ 197574 h 276193"/>
              <a:gd name="connsiteX1098" fmla="*/ 5627887 w 9721050"/>
              <a:gd name="connsiteY1098" fmla="*/ 217883 h 276193"/>
              <a:gd name="connsiteX1099" fmla="*/ 5648195 w 9721050"/>
              <a:gd name="connsiteY1099" fmla="*/ 197574 h 276193"/>
              <a:gd name="connsiteX1100" fmla="*/ 5508932 w 9721050"/>
              <a:gd name="connsiteY1100" fmla="*/ 177266 h 276193"/>
              <a:gd name="connsiteX1101" fmla="*/ 5488623 w 9721050"/>
              <a:gd name="connsiteY1101" fmla="*/ 197574 h 276193"/>
              <a:gd name="connsiteX1102" fmla="*/ 5508932 w 9721050"/>
              <a:gd name="connsiteY1102" fmla="*/ 217883 h 276193"/>
              <a:gd name="connsiteX1103" fmla="*/ 5529240 w 9721050"/>
              <a:gd name="connsiteY1103" fmla="*/ 197574 h 276193"/>
              <a:gd name="connsiteX1104" fmla="*/ 5271021 w 9721050"/>
              <a:gd name="connsiteY1104" fmla="*/ 177266 h 276193"/>
              <a:gd name="connsiteX1105" fmla="*/ 5250713 w 9721050"/>
              <a:gd name="connsiteY1105" fmla="*/ 197574 h 276193"/>
              <a:gd name="connsiteX1106" fmla="*/ 5271021 w 9721050"/>
              <a:gd name="connsiteY1106" fmla="*/ 217883 h 276193"/>
              <a:gd name="connsiteX1107" fmla="*/ 5291330 w 9721050"/>
              <a:gd name="connsiteY1107" fmla="*/ 197574 h 276193"/>
              <a:gd name="connsiteX1108" fmla="*/ 5033111 w 9721050"/>
              <a:gd name="connsiteY1108" fmla="*/ 177266 h 276193"/>
              <a:gd name="connsiteX1109" fmla="*/ 5012802 w 9721050"/>
              <a:gd name="connsiteY1109" fmla="*/ 197574 h 276193"/>
              <a:gd name="connsiteX1110" fmla="*/ 5033111 w 9721050"/>
              <a:gd name="connsiteY1110" fmla="*/ 217883 h 276193"/>
              <a:gd name="connsiteX1111" fmla="*/ 5053419 w 9721050"/>
              <a:gd name="connsiteY1111" fmla="*/ 197574 h 276193"/>
              <a:gd name="connsiteX1112" fmla="*/ 4914156 w 9721050"/>
              <a:gd name="connsiteY1112" fmla="*/ 177266 h 276193"/>
              <a:gd name="connsiteX1113" fmla="*/ 4899694 w 9721050"/>
              <a:gd name="connsiteY1113" fmla="*/ 191727 h 276193"/>
              <a:gd name="connsiteX1114" fmla="*/ 4920003 w 9721050"/>
              <a:gd name="connsiteY1114" fmla="*/ 212036 h 276193"/>
              <a:gd name="connsiteX1115" fmla="*/ 4934464 w 9721050"/>
              <a:gd name="connsiteY1115" fmla="*/ 197574 h 276193"/>
              <a:gd name="connsiteX1116" fmla="*/ 4687945 w 9721050"/>
              <a:gd name="connsiteY1116" fmla="*/ 177266 h 276193"/>
              <a:gd name="connsiteX1117" fmla="*/ 4667636 w 9721050"/>
              <a:gd name="connsiteY1117" fmla="*/ 197574 h 276193"/>
              <a:gd name="connsiteX1118" fmla="*/ 4687942 w 9721050"/>
              <a:gd name="connsiteY1118" fmla="*/ 217880 h 276193"/>
              <a:gd name="connsiteX1119" fmla="*/ 4708251 w 9721050"/>
              <a:gd name="connsiteY1119" fmla="*/ 197572 h 276193"/>
              <a:gd name="connsiteX1120" fmla="*/ 4568990 w 9721050"/>
              <a:gd name="connsiteY1120" fmla="*/ 177266 h 276193"/>
              <a:gd name="connsiteX1121" fmla="*/ 4548681 w 9721050"/>
              <a:gd name="connsiteY1121" fmla="*/ 197574 h 276193"/>
              <a:gd name="connsiteX1122" fmla="*/ 4568990 w 9721050"/>
              <a:gd name="connsiteY1122" fmla="*/ 217883 h 276193"/>
              <a:gd name="connsiteX1123" fmla="*/ 4589298 w 9721050"/>
              <a:gd name="connsiteY1123" fmla="*/ 197574 h 276193"/>
              <a:gd name="connsiteX1124" fmla="*/ 4450034 w 9721050"/>
              <a:gd name="connsiteY1124" fmla="*/ 177266 h 276193"/>
              <a:gd name="connsiteX1125" fmla="*/ 4429726 w 9721050"/>
              <a:gd name="connsiteY1125" fmla="*/ 197574 h 276193"/>
              <a:gd name="connsiteX1126" fmla="*/ 4450034 w 9721050"/>
              <a:gd name="connsiteY1126" fmla="*/ 217883 h 276193"/>
              <a:gd name="connsiteX1127" fmla="*/ 4470343 w 9721050"/>
              <a:gd name="connsiteY1127" fmla="*/ 197574 h 276193"/>
              <a:gd name="connsiteX1128" fmla="*/ 4331079 w 9721050"/>
              <a:gd name="connsiteY1128" fmla="*/ 177266 h 276193"/>
              <a:gd name="connsiteX1129" fmla="*/ 4310771 w 9721050"/>
              <a:gd name="connsiteY1129" fmla="*/ 197574 h 276193"/>
              <a:gd name="connsiteX1130" fmla="*/ 4331079 w 9721050"/>
              <a:gd name="connsiteY1130" fmla="*/ 217883 h 276193"/>
              <a:gd name="connsiteX1131" fmla="*/ 4351388 w 9721050"/>
              <a:gd name="connsiteY1131" fmla="*/ 197574 h 276193"/>
              <a:gd name="connsiteX1132" fmla="*/ 4212124 w 9721050"/>
              <a:gd name="connsiteY1132" fmla="*/ 177266 h 276193"/>
              <a:gd name="connsiteX1133" fmla="*/ 4191815 w 9721050"/>
              <a:gd name="connsiteY1133" fmla="*/ 197574 h 276193"/>
              <a:gd name="connsiteX1134" fmla="*/ 4212124 w 9721050"/>
              <a:gd name="connsiteY1134" fmla="*/ 217883 h 276193"/>
              <a:gd name="connsiteX1135" fmla="*/ 4232432 w 9721050"/>
              <a:gd name="connsiteY1135" fmla="*/ 197574 h 276193"/>
              <a:gd name="connsiteX1136" fmla="*/ 4093169 w 9721050"/>
              <a:gd name="connsiteY1136" fmla="*/ 177266 h 276193"/>
              <a:gd name="connsiteX1137" fmla="*/ 4072860 w 9721050"/>
              <a:gd name="connsiteY1137" fmla="*/ 197574 h 276193"/>
              <a:gd name="connsiteX1138" fmla="*/ 4093169 w 9721050"/>
              <a:gd name="connsiteY1138" fmla="*/ 217883 h 276193"/>
              <a:gd name="connsiteX1139" fmla="*/ 4113477 w 9721050"/>
              <a:gd name="connsiteY1139" fmla="*/ 197574 h 276193"/>
              <a:gd name="connsiteX1140" fmla="*/ 3974214 w 9721050"/>
              <a:gd name="connsiteY1140" fmla="*/ 177266 h 276193"/>
              <a:gd name="connsiteX1141" fmla="*/ 3953905 w 9721050"/>
              <a:gd name="connsiteY1141" fmla="*/ 197574 h 276193"/>
              <a:gd name="connsiteX1142" fmla="*/ 3974214 w 9721050"/>
              <a:gd name="connsiteY1142" fmla="*/ 217883 h 276193"/>
              <a:gd name="connsiteX1143" fmla="*/ 3994522 w 9721050"/>
              <a:gd name="connsiteY1143" fmla="*/ 197574 h 276193"/>
              <a:gd name="connsiteX1144" fmla="*/ 3855259 w 9721050"/>
              <a:gd name="connsiteY1144" fmla="*/ 177266 h 276193"/>
              <a:gd name="connsiteX1145" fmla="*/ 3834950 w 9721050"/>
              <a:gd name="connsiteY1145" fmla="*/ 197574 h 276193"/>
              <a:gd name="connsiteX1146" fmla="*/ 3855259 w 9721050"/>
              <a:gd name="connsiteY1146" fmla="*/ 217883 h 276193"/>
              <a:gd name="connsiteX1147" fmla="*/ 3875567 w 9721050"/>
              <a:gd name="connsiteY1147" fmla="*/ 197574 h 276193"/>
              <a:gd name="connsiteX1148" fmla="*/ 3736303 w 9721050"/>
              <a:gd name="connsiteY1148" fmla="*/ 177266 h 276193"/>
              <a:gd name="connsiteX1149" fmla="*/ 3715995 w 9721050"/>
              <a:gd name="connsiteY1149" fmla="*/ 197574 h 276193"/>
              <a:gd name="connsiteX1150" fmla="*/ 3736303 w 9721050"/>
              <a:gd name="connsiteY1150" fmla="*/ 217883 h 276193"/>
              <a:gd name="connsiteX1151" fmla="*/ 3756612 w 9721050"/>
              <a:gd name="connsiteY1151" fmla="*/ 197574 h 276193"/>
              <a:gd name="connsiteX1152" fmla="*/ 3617348 w 9721050"/>
              <a:gd name="connsiteY1152" fmla="*/ 177266 h 276193"/>
              <a:gd name="connsiteX1153" fmla="*/ 3597040 w 9721050"/>
              <a:gd name="connsiteY1153" fmla="*/ 197574 h 276193"/>
              <a:gd name="connsiteX1154" fmla="*/ 3617348 w 9721050"/>
              <a:gd name="connsiteY1154" fmla="*/ 217883 h 276193"/>
              <a:gd name="connsiteX1155" fmla="*/ 3637656 w 9721050"/>
              <a:gd name="connsiteY1155" fmla="*/ 197574 h 276193"/>
              <a:gd name="connsiteX1156" fmla="*/ 3498393 w 9721050"/>
              <a:gd name="connsiteY1156" fmla="*/ 177266 h 276193"/>
              <a:gd name="connsiteX1157" fmla="*/ 3478084 w 9721050"/>
              <a:gd name="connsiteY1157" fmla="*/ 197574 h 276193"/>
              <a:gd name="connsiteX1158" fmla="*/ 3498393 w 9721050"/>
              <a:gd name="connsiteY1158" fmla="*/ 217883 h 276193"/>
              <a:gd name="connsiteX1159" fmla="*/ 3518701 w 9721050"/>
              <a:gd name="connsiteY1159" fmla="*/ 197574 h 276193"/>
              <a:gd name="connsiteX1160" fmla="*/ 3379438 w 9721050"/>
              <a:gd name="connsiteY1160" fmla="*/ 177266 h 276193"/>
              <a:gd name="connsiteX1161" fmla="*/ 3359129 w 9721050"/>
              <a:gd name="connsiteY1161" fmla="*/ 197574 h 276193"/>
              <a:gd name="connsiteX1162" fmla="*/ 3379438 w 9721050"/>
              <a:gd name="connsiteY1162" fmla="*/ 217883 h 276193"/>
              <a:gd name="connsiteX1163" fmla="*/ 3399746 w 9721050"/>
              <a:gd name="connsiteY1163" fmla="*/ 197574 h 276193"/>
              <a:gd name="connsiteX1164" fmla="*/ 3260482 w 9721050"/>
              <a:gd name="connsiteY1164" fmla="*/ 177266 h 276193"/>
              <a:gd name="connsiteX1165" fmla="*/ 3240174 w 9721050"/>
              <a:gd name="connsiteY1165" fmla="*/ 197574 h 276193"/>
              <a:gd name="connsiteX1166" fmla="*/ 3260482 w 9721050"/>
              <a:gd name="connsiteY1166" fmla="*/ 217883 h 276193"/>
              <a:gd name="connsiteX1167" fmla="*/ 3280791 w 9721050"/>
              <a:gd name="connsiteY1167" fmla="*/ 197574 h 276193"/>
              <a:gd name="connsiteX1168" fmla="*/ 3141527 w 9721050"/>
              <a:gd name="connsiteY1168" fmla="*/ 177266 h 276193"/>
              <a:gd name="connsiteX1169" fmla="*/ 3121219 w 9721050"/>
              <a:gd name="connsiteY1169" fmla="*/ 197574 h 276193"/>
              <a:gd name="connsiteX1170" fmla="*/ 3141527 w 9721050"/>
              <a:gd name="connsiteY1170" fmla="*/ 217883 h 276193"/>
              <a:gd name="connsiteX1171" fmla="*/ 3161836 w 9721050"/>
              <a:gd name="connsiteY1171" fmla="*/ 197574 h 276193"/>
              <a:gd name="connsiteX1172" fmla="*/ 3022572 w 9721050"/>
              <a:gd name="connsiteY1172" fmla="*/ 177266 h 276193"/>
              <a:gd name="connsiteX1173" fmla="*/ 3002263 w 9721050"/>
              <a:gd name="connsiteY1173" fmla="*/ 197574 h 276193"/>
              <a:gd name="connsiteX1174" fmla="*/ 3022572 w 9721050"/>
              <a:gd name="connsiteY1174" fmla="*/ 217883 h 276193"/>
              <a:gd name="connsiteX1175" fmla="*/ 3042881 w 9721050"/>
              <a:gd name="connsiteY1175" fmla="*/ 197574 h 276193"/>
              <a:gd name="connsiteX1176" fmla="*/ 2903617 w 9721050"/>
              <a:gd name="connsiteY1176" fmla="*/ 177266 h 276193"/>
              <a:gd name="connsiteX1177" fmla="*/ 2883308 w 9721050"/>
              <a:gd name="connsiteY1177" fmla="*/ 197574 h 276193"/>
              <a:gd name="connsiteX1178" fmla="*/ 2903617 w 9721050"/>
              <a:gd name="connsiteY1178" fmla="*/ 217883 h 276193"/>
              <a:gd name="connsiteX1179" fmla="*/ 2923925 w 9721050"/>
              <a:gd name="connsiteY1179" fmla="*/ 197574 h 276193"/>
              <a:gd name="connsiteX1180" fmla="*/ 2784662 w 9721050"/>
              <a:gd name="connsiteY1180" fmla="*/ 177266 h 276193"/>
              <a:gd name="connsiteX1181" fmla="*/ 2764353 w 9721050"/>
              <a:gd name="connsiteY1181" fmla="*/ 197574 h 276193"/>
              <a:gd name="connsiteX1182" fmla="*/ 2784662 w 9721050"/>
              <a:gd name="connsiteY1182" fmla="*/ 217883 h 276193"/>
              <a:gd name="connsiteX1183" fmla="*/ 2804970 w 9721050"/>
              <a:gd name="connsiteY1183" fmla="*/ 197574 h 276193"/>
              <a:gd name="connsiteX1184" fmla="*/ 2665706 w 9721050"/>
              <a:gd name="connsiteY1184" fmla="*/ 177266 h 276193"/>
              <a:gd name="connsiteX1185" fmla="*/ 2645398 w 9721050"/>
              <a:gd name="connsiteY1185" fmla="*/ 197574 h 276193"/>
              <a:gd name="connsiteX1186" fmla="*/ 2665706 w 9721050"/>
              <a:gd name="connsiteY1186" fmla="*/ 217883 h 276193"/>
              <a:gd name="connsiteX1187" fmla="*/ 2686015 w 9721050"/>
              <a:gd name="connsiteY1187" fmla="*/ 197574 h 276193"/>
              <a:gd name="connsiteX1188" fmla="*/ 2546751 w 9721050"/>
              <a:gd name="connsiteY1188" fmla="*/ 177266 h 276193"/>
              <a:gd name="connsiteX1189" fmla="*/ 2526443 w 9721050"/>
              <a:gd name="connsiteY1189" fmla="*/ 197574 h 276193"/>
              <a:gd name="connsiteX1190" fmla="*/ 2546751 w 9721050"/>
              <a:gd name="connsiteY1190" fmla="*/ 217883 h 276193"/>
              <a:gd name="connsiteX1191" fmla="*/ 2567060 w 9721050"/>
              <a:gd name="connsiteY1191" fmla="*/ 197574 h 276193"/>
              <a:gd name="connsiteX1192" fmla="*/ 2427796 w 9721050"/>
              <a:gd name="connsiteY1192" fmla="*/ 177266 h 276193"/>
              <a:gd name="connsiteX1193" fmla="*/ 2407488 w 9721050"/>
              <a:gd name="connsiteY1193" fmla="*/ 197574 h 276193"/>
              <a:gd name="connsiteX1194" fmla="*/ 2427796 w 9721050"/>
              <a:gd name="connsiteY1194" fmla="*/ 217883 h 276193"/>
              <a:gd name="connsiteX1195" fmla="*/ 2448105 w 9721050"/>
              <a:gd name="connsiteY1195" fmla="*/ 197574 h 276193"/>
              <a:gd name="connsiteX1196" fmla="*/ 2308841 w 9721050"/>
              <a:gd name="connsiteY1196" fmla="*/ 177266 h 276193"/>
              <a:gd name="connsiteX1197" fmla="*/ 2288532 w 9721050"/>
              <a:gd name="connsiteY1197" fmla="*/ 197574 h 276193"/>
              <a:gd name="connsiteX1198" fmla="*/ 2308841 w 9721050"/>
              <a:gd name="connsiteY1198" fmla="*/ 217883 h 276193"/>
              <a:gd name="connsiteX1199" fmla="*/ 2329149 w 9721050"/>
              <a:gd name="connsiteY1199" fmla="*/ 197574 h 276193"/>
              <a:gd name="connsiteX1200" fmla="*/ 2189886 w 9721050"/>
              <a:gd name="connsiteY1200" fmla="*/ 177266 h 276193"/>
              <a:gd name="connsiteX1201" fmla="*/ 2169577 w 9721050"/>
              <a:gd name="connsiteY1201" fmla="*/ 197574 h 276193"/>
              <a:gd name="connsiteX1202" fmla="*/ 2189886 w 9721050"/>
              <a:gd name="connsiteY1202" fmla="*/ 217883 h 276193"/>
              <a:gd name="connsiteX1203" fmla="*/ 2210194 w 9721050"/>
              <a:gd name="connsiteY1203" fmla="*/ 197574 h 276193"/>
              <a:gd name="connsiteX1204" fmla="*/ 1951976 w 9721050"/>
              <a:gd name="connsiteY1204" fmla="*/ 177266 h 276193"/>
              <a:gd name="connsiteX1205" fmla="*/ 1931668 w 9721050"/>
              <a:gd name="connsiteY1205" fmla="*/ 197574 h 276193"/>
              <a:gd name="connsiteX1206" fmla="*/ 1951978 w 9721050"/>
              <a:gd name="connsiteY1206" fmla="*/ 217883 h 276193"/>
              <a:gd name="connsiteX1207" fmla="*/ 1972285 w 9721050"/>
              <a:gd name="connsiteY1207" fmla="*/ 197575 h 276193"/>
              <a:gd name="connsiteX1208" fmla="*/ 1833022 w 9721050"/>
              <a:gd name="connsiteY1208" fmla="*/ 177266 h 276193"/>
              <a:gd name="connsiteX1209" fmla="*/ 1812713 w 9721050"/>
              <a:gd name="connsiteY1209" fmla="*/ 197575 h 276193"/>
              <a:gd name="connsiteX1210" fmla="*/ 1833021 w 9721050"/>
              <a:gd name="connsiteY1210" fmla="*/ 217883 h 276193"/>
              <a:gd name="connsiteX1211" fmla="*/ 1853330 w 9721050"/>
              <a:gd name="connsiteY1211" fmla="*/ 197574 h 276193"/>
              <a:gd name="connsiteX1212" fmla="*/ 1714066 w 9721050"/>
              <a:gd name="connsiteY1212" fmla="*/ 177266 h 276193"/>
              <a:gd name="connsiteX1213" fmla="*/ 1693758 w 9721050"/>
              <a:gd name="connsiteY1213" fmla="*/ 197574 h 276193"/>
              <a:gd name="connsiteX1214" fmla="*/ 1714067 w 9721050"/>
              <a:gd name="connsiteY1214" fmla="*/ 217883 h 276193"/>
              <a:gd name="connsiteX1215" fmla="*/ 1734375 w 9721050"/>
              <a:gd name="connsiteY1215" fmla="*/ 197575 h 276193"/>
              <a:gd name="connsiteX1216" fmla="*/ 1595112 w 9721050"/>
              <a:gd name="connsiteY1216" fmla="*/ 177266 h 276193"/>
              <a:gd name="connsiteX1217" fmla="*/ 1574803 w 9721050"/>
              <a:gd name="connsiteY1217" fmla="*/ 197575 h 276193"/>
              <a:gd name="connsiteX1218" fmla="*/ 1595111 w 9721050"/>
              <a:gd name="connsiteY1218" fmla="*/ 217883 h 276193"/>
              <a:gd name="connsiteX1219" fmla="*/ 1615420 w 9721050"/>
              <a:gd name="connsiteY1219" fmla="*/ 197574 h 276193"/>
              <a:gd name="connsiteX1220" fmla="*/ 1476155 w 9721050"/>
              <a:gd name="connsiteY1220" fmla="*/ 177266 h 276193"/>
              <a:gd name="connsiteX1221" fmla="*/ 1455847 w 9721050"/>
              <a:gd name="connsiteY1221" fmla="*/ 197574 h 276193"/>
              <a:gd name="connsiteX1222" fmla="*/ 1476156 w 9721050"/>
              <a:gd name="connsiteY1222" fmla="*/ 217883 h 276193"/>
              <a:gd name="connsiteX1223" fmla="*/ 1496464 w 9721050"/>
              <a:gd name="connsiteY1223" fmla="*/ 197575 h 276193"/>
              <a:gd name="connsiteX1224" fmla="*/ 1357202 w 9721050"/>
              <a:gd name="connsiteY1224" fmla="*/ 177266 h 276193"/>
              <a:gd name="connsiteX1225" fmla="*/ 1336893 w 9721050"/>
              <a:gd name="connsiteY1225" fmla="*/ 197575 h 276193"/>
              <a:gd name="connsiteX1226" fmla="*/ 1357201 w 9721050"/>
              <a:gd name="connsiteY1226" fmla="*/ 217883 h 276193"/>
              <a:gd name="connsiteX1227" fmla="*/ 1377510 w 9721050"/>
              <a:gd name="connsiteY1227" fmla="*/ 197574 h 276193"/>
              <a:gd name="connsiteX1228" fmla="*/ 1000336 w 9721050"/>
              <a:gd name="connsiteY1228" fmla="*/ 177266 h 276193"/>
              <a:gd name="connsiteX1229" fmla="*/ 980028 w 9721050"/>
              <a:gd name="connsiteY1229" fmla="*/ 197574 h 276193"/>
              <a:gd name="connsiteX1230" fmla="*/ 1000336 w 9721050"/>
              <a:gd name="connsiteY1230" fmla="*/ 217883 h 276193"/>
              <a:gd name="connsiteX1231" fmla="*/ 1020645 w 9721050"/>
              <a:gd name="connsiteY1231" fmla="*/ 197574 h 276193"/>
              <a:gd name="connsiteX1232" fmla="*/ 881381 w 9721050"/>
              <a:gd name="connsiteY1232" fmla="*/ 177266 h 276193"/>
              <a:gd name="connsiteX1233" fmla="*/ 861072 w 9721050"/>
              <a:gd name="connsiteY1233" fmla="*/ 197574 h 276193"/>
              <a:gd name="connsiteX1234" fmla="*/ 881381 w 9721050"/>
              <a:gd name="connsiteY1234" fmla="*/ 217883 h 276193"/>
              <a:gd name="connsiteX1235" fmla="*/ 901689 w 9721050"/>
              <a:gd name="connsiteY1235" fmla="*/ 197574 h 276193"/>
              <a:gd name="connsiteX1236" fmla="*/ 762426 w 9721050"/>
              <a:gd name="connsiteY1236" fmla="*/ 177266 h 276193"/>
              <a:gd name="connsiteX1237" fmla="*/ 742117 w 9721050"/>
              <a:gd name="connsiteY1237" fmla="*/ 197574 h 276193"/>
              <a:gd name="connsiteX1238" fmla="*/ 762426 w 9721050"/>
              <a:gd name="connsiteY1238" fmla="*/ 217883 h 276193"/>
              <a:gd name="connsiteX1239" fmla="*/ 782734 w 9721050"/>
              <a:gd name="connsiteY1239" fmla="*/ 197574 h 276193"/>
              <a:gd name="connsiteX1240" fmla="*/ 524515 w 9721050"/>
              <a:gd name="connsiteY1240" fmla="*/ 177266 h 276193"/>
              <a:gd name="connsiteX1241" fmla="*/ 504207 w 9721050"/>
              <a:gd name="connsiteY1241" fmla="*/ 197574 h 276193"/>
              <a:gd name="connsiteX1242" fmla="*/ 524515 w 9721050"/>
              <a:gd name="connsiteY1242" fmla="*/ 217883 h 276193"/>
              <a:gd name="connsiteX1243" fmla="*/ 544824 w 9721050"/>
              <a:gd name="connsiteY1243" fmla="*/ 197574 h 276193"/>
              <a:gd name="connsiteX1244" fmla="*/ 286605 w 9721050"/>
              <a:gd name="connsiteY1244" fmla="*/ 177266 h 276193"/>
              <a:gd name="connsiteX1245" fmla="*/ 266296 w 9721050"/>
              <a:gd name="connsiteY1245" fmla="*/ 197574 h 276193"/>
              <a:gd name="connsiteX1246" fmla="*/ 286605 w 9721050"/>
              <a:gd name="connsiteY1246" fmla="*/ 217883 h 276193"/>
              <a:gd name="connsiteX1247" fmla="*/ 306913 w 9721050"/>
              <a:gd name="connsiteY1247" fmla="*/ 197574 h 276193"/>
              <a:gd name="connsiteX1248" fmla="*/ 4860525 w 9721050"/>
              <a:gd name="connsiteY1248" fmla="*/ 171790 h 276193"/>
              <a:gd name="connsiteX1249" fmla="*/ 4840588 w 9721050"/>
              <a:gd name="connsiteY1249" fmla="*/ 191727 h 276193"/>
              <a:gd name="connsiteX1250" fmla="*/ 4860525 w 9721050"/>
              <a:gd name="connsiteY1250" fmla="*/ 211664 h 276193"/>
              <a:gd name="connsiteX1251" fmla="*/ 4880462 w 9721050"/>
              <a:gd name="connsiteY1251" fmla="*/ 191727 h 276193"/>
              <a:gd name="connsiteX1252" fmla="*/ 9523847 w 9721050"/>
              <a:gd name="connsiteY1252" fmla="*/ 147713 h 276193"/>
              <a:gd name="connsiteX1253" fmla="*/ 9503541 w 9721050"/>
              <a:gd name="connsiteY1253" fmla="*/ 168019 h 276193"/>
              <a:gd name="connsiteX1254" fmla="*/ 9523479 w 9721050"/>
              <a:gd name="connsiteY1254" fmla="*/ 187955 h 276193"/>
              <a:gd name="connsiteX1255" fmla="*/ 9543785 w 9721050"/>
              <a:gd name="connsiteY1255" fmla="*/ 167650 h 276193"/>
              <a:gd name="connsiteX1256" fmla="*/ 9464004 w 9721050"/>
              <a:gd name="connsiteY1256" fmla="*/ 147713 h 276193"/>
              <a:gd name="connsiteX1257" fmla="*/ 9444067 w 9721050"/>
              <a:gd name="connsiteY1257" fmla="*/ 167650 h 276193"/>
              <a:gd name="connsiteX1258" fmla="*/ 9464373 w 9721050"/>
              <a:gd name="connsiteY1258" fmla="*/ 187955 h 276193"/>
              <a:gd name="connsiteX1259" fmla="*/ 9484310 w 9721050"/>
              <a:gd name="connsiteY1259" fmla="*/ 168019 h 276193"/>
              <a:gd name="connsiteX1260" fmla="*/ 9404898 w 9721050"/>
              <a:gd name="connsiteY1260" fmla="*/ 147713 h 276193"/>
              <a:gd name="connsiteX1261" fmla="*/ 9384589 w 9721050"/>
              <a:gd name="connsiteY1261" fmla="*/ 168021 h 276193"/>
              <a:gd name="connsiteX1262" fmla="*/ 9404527 w 9721050"/>
              <a:gd name="connsiteY1262" fmla="*/ 187958 h 276193"/>
              <a:gd name="connsiteX1263" fmla="*/ 9424835 w 9721050"/>
              <a:gd name="connsiteY1263" fmla="*/ 167650 h 276193"/>
              <a:gd name="connsiteX1264" fmla="*/ 9345049 w 9721050"/>
              <a:gd name="connsiteY1264" fmla="*/ 147713 h 276193"/>
              <a:gd name="connsiteX1265" fmla="*/ 9325112 w 9721050"/>
              <a:gd name="connsiteY1265" fmla="*/ 167650 h 276193"/>
              <a:gd name="connsiteX1266" fmla="*/ 9345421 w 9721050"/>
              <a:gd name="connsiteY1266" fmla="*/ 187958 h 276193"/>
              <a:gd name="connsiteX1267" fmla="*/ 9365357 w 9721050"/>
              <a:gd name="connsiteY1267" fmla="*/ 168021 h 276193"/>
              <a:gd name="connsiteX1268" fmla="*/ 9285943 w 9721050"/>
              <a:gd name="connsiteY1268" fmla="*/ 147713 h 276193"/>
              <a:gd name="connsiteX1269" fmla="*/ 9265635 w 9721050"/>
              <a:gd name="connsiteY1269" fmla="*/ 168021 h 276193"/>
              <a:gd name="connsiteX1270" fmla="*/ 9285571 w 9721050"/>
              <a:gd name="connsiteY1270" fmla="*/ 187958 h 276193"/>
              <a:gd name="connsiteX1271" fmla="*/ 9305879 w 9721050"/>
              <a:gd name="connsiteY1271" fmla="*/ 167650 h 276193"/>
              <a:gd name="connsiteX1272" fmla="*/ 9226093 w 9721050"/>
              <a:gd name="connsiteY1272" fmla="*/ 147713 h 276193"/>
              <a:gd name="connsiteX1273" fmla="*/ 9206157 w 9721050"/>
              <a:gd name="connsiteY1273" fmla="*/ 167650 h 276193"/>
              <a:gd name="connsiteX1274" fmla="*/ 9226465 w 9721050"/>
              <a:gd name="connsiteY1274" fmla="*/ 187958 h 276193"/>
              <a:gd name="connsiteX1275" fmla="*/ 9246402 w 9721050"/>
              <a:gd name="connsiteY1275" fmla="*/ 168021 h 276193"/>
              <a:gd name="connsiteX1276" fmla="*/ 9166987 w 9721050"/>
              <a:gd name="connsiteY1276" fmla="*/ 147713 h 276193"/>
              <a:gd name="connsiteX1277" fmla="*/ 9146679 w 9721050"/>
              <a:gd name="connsiteY1277" fmla="*/ 168021 h 276193"/>
              <a:gd name="connsiteX1278" fmla="*/ 9166616 w 9721050"/>
              <a:gd name="connsiteY1278" fmla="*/ 187958 h 276193"/>
              <a:gd name="connsiteX1279" fmla="*/ 9186925 w 9721050"/>
              <a:gd name="connsiteY1279" fmla="*/ 167650 h 276193"/>
              <a:gd name="connsiteX1280" fmla="*/ 9107138 w 9721050"/>
              <a:gd name="connsiteY1280" fmla="*/ 147713 h 276193"/>
              <a:gd name="connsiteX1281" fmla="*/ 9087201 w 9721050"/>
              <a:gd name="connsiteY1281" fmla="*/ 167650 h 276193"/>
              <a:gd name="connsiteX1282" fmla="*/ 9107510 w 9721050"/>
              <a:gd name="connsiteY1282" fmla="*/ 187958 h 276193"/>
              <a:gd name="connsiteX1283" fmla="*/ 9127447 w 9721050"/>
              <a:gd name="connsiteY1283" fmla="*/ 168021 h 276193"/>
              <a:gd name="connsiteX1284" fmla="*/ 9048033 w 9721050"/>
              <a:gd name="connsiteY1284" fmla="*/ 147713 h 276193"/>
              <a:gd name="connsiteX1285" fmla="*/ 9027724 w 9721050"/>
              <a:gd name="connsiteY1285" fmla="*/ 168021 h 276193"/>
              <a:gd name="connsiteX1286" fmla="*/ 9047661 w 9721050"/>
              <a:gd name="connsiteY1286" fmla="*/ 187958 h 276193"/>
              <a:gd name="connsiteX1287" fmla="*/ 9067969 w 9721050"/>
              <a:gd name="connsiteY1287" fmla="*/ 167650 h 276193"/>
              <a:gd name="connsiteX1288" fmla="*/ 8988183 w 9721050"/>
              <a:gd name="connsiteY1288" fmla="*/ 147713 h 276193"/>
              <a:gd name="connsiteX1289" fmla="*/ 8968247 w 9721050"/>
              <a:gd name="connsiteY1289" fmla="*/ 167650 h 276193"/>
              <a:gd name="connsiteX1290" fmla="*/ 8988555 w 9721050"/>
              <a:gd name="connsiteY1290" fmla="*/ 187958 h 276193"/>
              <a:gd name="connsiteX1291" fmla="*/ 9008491 w 9721050"/>
              <a:gd name="connsiteY1291" fmla="*/ 168021 h 276193"/>
              <a:gd name="connsiteX1292" fmla="*/ 8929077 w 9721050"/>
              <a:gd name="connsiteY1292" fmla="*/ 147713 h 276193"/>
              <a:gd name="connsiteX1293" fmla="*/ 8908769 w 9721050"/>
              <a:gd name="connsiteY1293" fmla="*/ 168021 h 276193"/>
              <a:gd name="connsiteX1294" fmla="*/ 8928705 w 9721050"/>
              <a:gd name="connsiteY1294" fmla="*/ 187958 h 276193"/>
              <a:gd name="connsiteX1295" fmla="*/ 8949014 w 9721050"/>
              <a:gd name="connsiteY1295" fmla="*/ 167650 h 276193"/>
              <a:gd name="connsiteX1296" fmla="*/ 8869228 w 9721050"/>
              <a:gd name="connsiteY1296" fmla="*/ 147713 h 276193"/>
              <a:gd name="connsiteX1297" fmla="*/ 8849291 w 9721050"/>
              <a:gd name="connsiteY1297" fmla="*/ 167650 h 276193"/>
              <a:gd name="connsiteX1298" fmla="*/ 8869599 w 9721050"/>
              <a:gd name="connsiteY1298" fmla="*/ 187958 h 276193"/>
              <a:gd name="connsiteX1299" fmla="*/ 8889536 w 9721050"/>
              <a:gd name="connsiteY1299" fmla="*/ 168021 h 276193"/>
              <a:gd name="connsiteX1300" fmla="*/ 8810122 w 9721050"/>
              <a:gd name="connsiteY1300" fmla="*/ 147713 h 276193"/>
              <a:gd name="connsiteX1301" fmla="*/ 8789813 w 9721050"/>
              <a:gd name="connsiteY1301" fmla="*/ 168021 h 276193"/>
              <a:gd name="connsiteX1302" fmla="*/ 8809750 w 9721050"/>
              <a:gd name="connsiteY1302" fmla="*/ 187958 h 276193"/>
              <a:gd name="connsiteX1303" fmla="*/ 8830059 w 9721050"/>
              <a:gd name="connsiteY1303" fmla="*/ 167650 h 276193"/>
              <a:gd name="connsiteX1304" fmla="*/ 8750273 w 9721050"/>
              <a:gd name="connsiteY1304" fmla="*/ 147713 h 276193"/>
              <a:gd name="connsiteX1305" fmla="*/ 8730336 w 9721050"/>
              <a:gd name="connsiteY1305" fmla="*/ 167650 h 276193"/>
              <a:gd name="connsiteX1306" fmla="*/ 8750645 w 9721050"/>
              <a:gd name="connsiteY1306" fmla="*/ 187958 h 276193"/>
              <a:gd name="connsiteX1307" fmla="*/ 8770581 w 9721050"/>
              <a:gd name="connsiteY1307" fmla="*/ 168021 h 276193"/>
              <a:gd name="connsiteX1308" fmla="*/ 8691167 w 9721050"/>
              <a:gd name="connsiteY1308" fmla="*/ 147713 h 276193"/>
              <a:gd name="connsiteX1309" fmla="*/ 8670858 w 9721050"/>
              <a:gd name="connsiteY1309" fmla="*/ 168021 h 276193"/>
              <a:gd name="connsiteX1310" fmla="*/ 8690795 w 9721050"/>
              <a:gd name="connsiteY1310" fmla="*/ 187958 h 276193"/>
              <a:gd name="connsiteX1311" fmla="*/ 8711103 w 9721050"/>
              <a:gd name="connsiteY1311" fmla="*/ 167650 h 276193"/>
              <a:gd name="connsiteX1312" fmla="*/ 8631317 w 9721050"/>
              <a:gd name="connsiteY1312" fmla="*/ 147713 h 276193"/>
              <a:gd name="connsiteX1313" fmla="*/ 8611381 w 9721050"/>
              <a:gd name="connsiteY1313" fmla="*/ 167650 h 276193"/>
              <a:gd name="connsiteX1314" fmla="*/ 8631689 w 9721050"/>
              <a:gd name="connsiteY1314" fmla="*/ 187958 h 276193"/>
              <a:gd name="connsiteX1315" fmla="*/ 8651626 w 9721050"/>
              <a:gd name="connsiteY1315" fmla="*/ 168021 h 276193"/>
              <a:gd name="connsiteX1316" fmla="*/ 8572211 w 9721050"/>
              <a:gd name="connsiteY1316" fmla="*/ 147713 h 276193"/>
              <a:gd name="connsiteX1317" fmla="*/ 8551903 w 9721050"/>
              <a:gd name="connsiteY1317" fmla="*/ 168021 h 276193"/>
              <a:gd name="connsiteX1318" fmla="*/ 8571840 w 9721050"/>
              <a:gd name="connsiteY1318" fmla="*/ 187958 h 276193"/>
              <a:gd name="connsiteX1319" fmla="*/ 8592148 w 9721050"/>
              <a:gd name="connsiteY1319" fmla="*/ 167650 h 276193"/>
              <a:gd name="connsiteX1320" fmla="*/ 8512362 w 9721050"/>
              <a:gd name="connsiteY1320" fmla="*/ 147713 h 276193"/>
              <a:gd name="connsiteX1321" fmla="*/ 8492425 w 9721050"/>
              <a:gd name="connsiteY1321" fmla="*/ 167650 h 276193"/>
              <a:gd name="connsiteX1322" fmla="*/ 8512734 w 9721050"/>
              <a:gd name="connsiteY1322" fmla="*/ 187958 h 276193"/>
              <a:gd name="connsiteX1323" fmla="*/ 8532671 w 9721050"/>
              <a:gd name="connsiteY1323" fmla="*/ 168021 h 276193"/>
              <a:gd name="connsiteX1324" fmla="*/ 8453257 w 9721050"/>
              <a:gd name="connsiteY1324" fmla="*/ 147713 h 276193"/>
              <a:gd name="connsiteX1325" fmla="*/ 8432948 w 9721050"/>
              <a:gd name="connsiteY1325" fmla="*/ 168021 h 276193"/>
              <a:gd name="connsiteX1326" fmla="*/ 8452885 w 9721050"/>
              <a:gd name="connsiteY1326" fmla="*/ 187958 h 276193"/>
              <a:gd name="connsiteX1327" fmla="*/ 8473193 w 9721050"/>
              <a:gd name="connsiteY1327" fmla="*/ 167650 h 276193"/>
              <a:gd name="connsiteX1328" fmla="*/ 8393407 w 9721050"/>
              <a:gd name="connsiteY1328" fmla="*/ 147713 h 276193"/>
              <a:gd name="connsiteX1329" fmla="*/ 8373470 w 9721050"/>
              <a:gd name="connsiteY1329" fmla="*/ 167650 h 276193"/>
              <a:gd name="connsiteX1330" fmla="*/ 8393779 w 9721050"/>
              <a:gd name="connsiteY1330" fmla="*/ 187958 h 276193"/>
              <a:gd name="connsiteX1331" fmla="*/ 8413715 w 9721050"/>
              <a:gd name="connsiteY1331" fmla="*/ 168021 h 276193"/>
              <a:gd name="connsiteX1332" fmla="*/ 8334301 w 9721050"/>
              <a:gd name="connsiteY1332" fmla="*/ 147713 h 276193"/>
              <a:gd name="connsiteX1333" fmla="*/ 8313993 w 9721050"/>
              <a:gd name="connsiteY1333" fmla="*/ 168021 h 276193"/>
              <a:gd name="connsiteX1334" fmla="*/ 8333929 w 9721050"/>
              <a:gd name="connsiteY1334" fmla="*/ 187958 h 276193"/>
              <a:gd name="connsiteX1335" fmla="*/ 8354238 w 9721050"/>
              <a:gd name="connsiteY1335" fmla="*/ 167650 h 276193"/>
              <a:gd name="connsiteX1336" fmla="*/ 8274452 w 9721050"/>
              <a:gd name="connsiteY1336" fmla="*/ 147713 h 276193"/>
              <a:gd name="connsiteX1337" fmla="*/ 8254515 w 9721050"/>
              <a:gd name="connsiteY1337" fmla="*/ 167650 h 276193"/>
              <a:gd name="connsiteX1338" fmla="*/ 8274823 w 9721050"/>
              <a:gd name="connsiteY1338" fmla="*/ 187958 h 276193"/>
              <a:gd name="connsiteX1339" fmla="*/ 8294760 w 9721050"/>
              <a:gd name="connsiteY1339" fmla="*/ 168021 h 276193"/>
              <a:gd name="connsiteX1340" fmla="*/ 8215346 w 9721050"/>
              <a:gd name="connsiteY1340" fmla="*/ 147713 h 276193"/>
              <a:gd name="connsiteX1341" fmla="*/ 8195038 w 9721050"/>
              <a:gd name="connsiteY1341" fmla="*/ 168021 h 276193"/>
              <a:gd name="connsiteX1342" fmla="*/ 8214974 w 9721050"/>
              <a:gd name="connsiteY1342" fmla="*/ 187958 h 276193"/>
              <a:gd name="connsiteX1343" fmla="*/ 8235283 w 9721050"/>
              <a:gd name="connsiteY1343" fmla="*/ 167650 h 276193"/>
              <a:gd name="connsiteX1344" fmla="*/ 8155497 w 9721050"/>
              <a:gd name="connsiteY1344" fmla="*/ 147713 h 276193"/>
              <a:gd name="connsiteX1345" fmla="*/ 8135560 w 9721050"/>
              <a:gd name="connsiteY1345" fmla="*/ 167650 h 276193"/>
              <a:gd name="connsiteX1346" fmla="*/ 8155868 w 9721050"/>
              <a:gd name="connsiteY1346" fmla="*/ 187958 h 276193"/>
              <a:gd name="connsiteX1347" fmla="*/ 8175805 w 9721050"/>
              <a:gd name="connsiteY1347" fmla="*/ 168021 h 276193"/>
              <a:gd name="connsiteX1348" fmla="*/ 8096391 w 9721050"/>
              <a:gd name="connsiteY1348" fmla="*/ 147713 h 276193"/>
              <a:gd name="connsiteX1349" fmla="*/ 8076082 w 9721050"/>
              <a:gd name="connsiteY1349" fmla="*/ 168021 h 276193"/>
              <a:gd name="connsiteX1350" fmla="*/ 8096019 w 9721050"/>
              <a:gd name="connsiteY1350" fmla="*/ 187958 h 276193"/>
              <a:gd name="connsiteX1351" fmla="*/ 8116328 w 9721050"/>
              <a:gd name="connsiteY1351" fmla="*/ 167650 h 276193"/>
              <a:gd name="connsiteX1352" fmla="*/ 8036541 w 9721050"/>
              <a:gd name="connsiteY1352" fmla="*/ 147713 h 276193"/>
              <a:gd name="connsiteX1353" fmla="*/ 8016605 w 9721050"/>
              <a:gd name="connsiteY1353" fmla="*/ 167650 h 276193"/>
              <a:gd name="connsiteX1354" fmla="*/ 8036913 w 9721050"/>
              <a:gd name="connsiteY1354" fmla="*/ 187958 h 276193"/>
              <a:gd name="connsiteX1355" fmla="*/ 8056850 w 9721050"/>
              <a:gd name="connsiteY1355" fmla="*/ 168021 h 276193"/>
              <a:gd name="connsiteX1356" fmla="*/ 7977436 w 9721050"/>
              <a:gd name="connsiteY1356" fmla="*/ 147713 h 276193"/>
              <a:gd name="connsiteX1357" fmla="*/ 7957127 w 9721050"/>
              <a:gd name="connsiteY1357" fmla="*/ 168021 h 276193"/>
              <a:gd name="connsiteX1358" fmla="*/ 7977064 w 9721050"/>
              <a:gd name="connsiteY1358" fmla="*/ 187958 h 276193"/>
              <a:gd name="connsiteX1359" fmla="*/ 7997372 w 9721050"/>
              <a:gd name="connsiteY1359" fmla="*/ 167650 h 276193"/>
              <a:gd name="connsiteX1360" fmla="*/ 7917586 w 9721050"/>
              <a:gd name="connsiteY1360" fmla="*/ 147713 h 276193"/>
              <a:gd name="connsiteX1361" fmla="*/ 7897650 w 9721050"/>
              <a:gd name="connsiteY1361" fmla="*/ 167650 h 276193"/>
              <a:gd name="connsiteX1362" fmla="*/ 7917958 w 9721050"/>
              <a:gd name="connsiteY1362" fmla="*/ 187958 h 276193"/>
              <a:gd name="connsiteX1363" fmla="*/ 7937895 w 9721050"/>
              <a:gd name="connsiteY1363" fmla="*/ 168021 h 276193"/>
              <a:gd name="connsiteX1364" fmla="*/ 7858480 w 9721050"/>
              <a:gd name="connsiteY1364" fmla="*/ 147713 h 276193"/>
              <a:gd name="connsiteX1365" fmla="*/ 7838172 w 9721050"/>
              <a:gd name="connsiteY1365" fmla="*/ 168021 h 276193"/>
              <a:gd name="connsiteX1366" fmla="*/ 7858109 w 9721050"/>
              <a:gd name="connsiteY1366" fmla="*/ 187958 h 276193"/>
              <a:gd name="connsiteX1367" fmla="*/ 7878417 w 9721050"/>
              <a:gd name="connsiteY1367" fmla="*/ 167650 h 276193"/>
              <a:gd name="connsiteX1368" fmla="*/ 7798631 w 9721050"/>
              <a:gd name="connsiteY1368" fmla="*/ 147713 h 276193"/>
              <a:gd name="connsiteX1369" fmla="*/ 7778694 w 9721050"/>
              <a:gd name="connsiteY1369" fmla="*/ 167650 h 276193"/>
              <a:gd name="connsiteX1370" fmla="*/ 7799003 w 9721050"/>
              <a:gd name="connsiteY1370" fmla="*/ 187958 h 276193"/>
              <a:gd name="connsiteX1371" fmla="*/ 7818940 w 9721050"/>
              <a:gd name="connsiteY1371" fmla="*/ 168021 h 276193"/>
              <a:gd name="connsiteX1372" fmla="*/ 7739525 w 9721050"/>
              <a:gd name="connsiteY1372" fmla="*/ 147713 h 276193"/>
              <a:gd name="connsiteX1373" fmla="*/ 7719217 w 9721050"/>
              <a:gd name="connsiteY1373" fmla="*/ 168021 h 276193"/>
              <a:gd name="connsiteX1374" fmla="*/ 7739153 w 9721050"/>
              <a:gd name="connsiteY1374" fmla="*/ 187958 h 276193"/>
              <a:gd name="connsiteX1375" fmla="*/ 7759462 w 9721050"/>
              <a:gd name="connsiteY1375" fmla="*/ 167650 h 276193"/>
              <a:gd name="connsiteX1376" fmla="*/ 7679676 w 9721050"/>
              <a:gd name="connsiteY1376" fmla="*/ 147713 h 276193"/>
              <a:gd name="connsiteX1377" fmla="*/ 7659739 w 9721050"/>
              <a:gd name="connsiteY1377" fmla="*/ 167650 h 276193"/>
              <a:gd name="connsiteX1378" fmla="*/ 7680048 w 9721050"/>
              <a:gd name="connsiteY1378" fmla="*/ 187958 h 276193"/>
              <a:gd name="connsiteX1379" fmla="*/ 7699984 w 9721050"/>
              <a:gd name="connsiteY1379" fmla="*/ 168021 h 276193"/>
              <a:gd name="connsiteX1380" fmla="*/ 7620570 w 9721050"/>
              <a:gd name="connsiteY1380" fmla="*/ 147713 h 276193"/>
              <a:gd name="connsiteX1381" fmla="*/ 7600262 w 9721050"/>
              <a:gd name="connsiteY1381" fmla="*/ 168021 h 276193"/>
              <a:gd name="connsiteX1382" fmla="*/ 7620198 w 9721050"/>
              <a:gd name="connsiteY1382" fmla="*/ 187958 h 276193"/>
              <a:gd name="connsiteX1383" fmla="*/ 7640507 w 9721050"/>
              <a:gd name="connsiteY1383" fmla="*/ 167650 h 276193"/>
              <a:gd name="connsiteX1384" fmla="*/ 7560721 w 9721050"/>
              <a:gd name="connsiteY1384" fmla="*/ 147713 h 276193"/>
              <a:gd name="connsiteX1385" fmla="*/ 7540784 w 9721050"/>
              <a:gd name="connsiteY1385" fmla="*/ 167650 h 276193"/>
              <a:gd name="connsiteX1386" fmla="*/ 7561092 w 9721050"/>
              <a:gd name="connsiteY1386" fmla="*/ 187958 h 276193"/>
              <a:gd name="connsiteX1387" fmla="*/ 7581029 w 9721050"/>
              <a:gd name="connsiteY1387" fmla="*/ 168021 h 276193"/>
              <a:gd name="connsiteX1388" fmla="*/ 7501615 w 9721050"/>
              <a:gd name="connsiteY1388" fmla="*/ 147713 h 276193"/>
              <a:gd name="connsiteX1389" fmla="*/ 7481306 w 9721050"/>
              <a:gd name="connsiteY1389" fmla="*/ 168021 h 276193"/>
              <a:gd name="connsiteX1390" fmla="*/ 7501243 w 9721050"/>
              <a:gd name="connsiteY1390" fmla="*/ 187958 h 276193"/>
              <a:gd name="connsiteX1391" fmla="*/ 7521552 w 9721050"/>
              <a:gd name="connsiteY1391" fmla="*/ 167650 h 276193"/>
              <a:gd name="connsiteX1392" fmla="*/ 7441765 w 9721050"/>
              <a:gd name="connsiteY1392" fmla="*/ 147713 h 276193"/>
              <a:gd name="connsiteX1393" fmla="*/ 7421829 w 9721050"/>
              <a:gd name="connsiteY1393" fmla="*/ 167650 h 276193"/>
              <a:gd name="connsiteX1394" fmla="*/ 7442137 w 9721050"/>
              <a:gd name="connsiteY1394" fmla="*/ 187958 h 276193"/>
              <a:gd name="connsiteX1395" fmla="*/ 7462074 w 9721050"/>
              <a:gd name="connsiteY1395" fmla="*/ 168021 h 276193"/>
              <a:gd name="connsiteX1396" fmla="*/ 7382660 w 9721050"/>
              <a:gd name="connsiteY1396" fmla="*/ 147713 h 276193"/>
              <a:gd name="connsiteX1397" fmla="*/ 7362351 w 9721050"/>
              <a:gd name="connsiteY1397" fmla="*/ 168021 h 276193"/>
              <a:gd name="connsiteX1398" fmla="*/ 7382288 w 9721050"/>
              <a:gd name="connsiteY1398" fmla="*/ 187958 h 276193"/>
              <a:gd name="connsiteX1399" fmla="*/ 7402596 w 9721050"/>
              <a:gd name="connsiteY1399" fmla="*/ 167650 h 276193"/>
              <a:gd name="connsiteX1400" fmla="*/ 7322810 w 9721050"/>
              <a:gd name="connsiteY1400" fmla="*/ 147713 h 276193"/>
              <a:gd name="connsiteX1401" fmla="*/ 7302873 w 9721050"/>
              <a:gd name="connsiteY1401" fmla="*/ 167650 h 276193"/>
              <a:gd name="connsiteX1402" fmla="*/ 7323182 w 9721050"/>
              <a:gd name="connsiteY1402" fmla="*/ 187958 h 276193"/>
              <a:gd name="connsiteX1403" fmla="*/ 7343119 w 9721050"/>
              <a:gd name="connsiteY1403" fmla="*/ 168021 h 276193"/>
              <a:gd name="connsiteX1404" fmla="*/ 7263704 w 9721050"/>
              <a:gd name="connsiteY1404" fmla="*/ 147713 h 276193"/>
              <a:gd name="connsiteX1405" fmla="*/ 7243396 w 9721050"/>
              <a:gd name="connsiteY1405" fmla="*/ 168021 h 276193"/>
              <a:gd name="connsiteX1406" fmla="*/ 7263333 w 9721050"/>
              <a:gd name="connsiteY1406" fmla="*/ 187958 h 276193"/>
              <a:gd name="connsiteX1407" fmla="*/ 7283641 w 9721050"/>
              <a:gd name="connsiteY1407" fmla="*/ 167650 h 276193"/>
              <a:gd name="connsiteX1408" fmla="*/ 7203855 w 9721050"/>
              <a:gd name="connsiteY1408" fmla="*/ 147713 h 276193"/>
              <a:gd name="connsiteX1409" fmla="*/ 7183918 w 9721050"/>
              <a:gd name="connsiteY1409" fmla="*/ 167650 h 276193"/>
              <a:gd name="connsiteX1410" fmla="*/ 7204227 w 9721050"/>
              <a:gd name="connsiteY1410" fmla="*/ 187958 h 276193"/>
              <a:gd name="connsiteX1411" fmla="*/ 7224163 w 9721050"/>
              <a:gd name="connsiteY1411" fmla="*/ 168021 h 276193"/>
              <a:gd name="connsiteX1412" fmla="*/ 7144749 w 9721050"/>
              <a:gd name="connsiteY1412" fmla="*/ 147713 h 276193"/>
              <a:gd name="connsiteX1413" fmla="*/ 7124441 w 9721050"/>
              <a:gd name="connsiteY1413" fmla="*/ 168021 h 276193"/>
              <a:gd name="connsiteX1414" fmla="*/ 7144377 w 9721050"/>
              <a:gd name="connsiteY1414" fmla="*/ 187958 h 276193"/>
              <a:gd name="connsiteX1415" fmla="*/ 7164686 w 9721050"/>
              <a:gd name="connsiteY1415" fmla="*/ 167650 h 276193"/>
              <a:gd name="connsiteX1416" fmla="*/ 7084900 w 9721050"/>
              <a:gd name="connsiteY1416" fmla="*/ 147713 h 276193"/>
              <a:gd name="connsiteX1417" fmla="*/ 7064963 w 9721050"/>
              <a:gd name="connsiteY1417" fmla="*/ 167650 h 276193"/>
              <a:gd name="connsiteX1418" fmla="*/ 7085272 w 9721050"/>
              <a:gd name="connsiteY1418" fmla="*/ 187958 h 276193"/>
              <a:gd name="connsiteX1419" fmla="*/ 7105208 w 9721050"/>
              <a:gd name="connsiteY1419" fmla="*/ 168021 h 276193"/>
              <a:gd name="connsiteX1420" fmla="*/ 7025794 w 9721050"/>
              <a:gd name="connsiteY1420" fmla="*/ 147713 h 276193"/>
              <a:gd name="connsiteX1421" fmla="*/ 7005485 w 9721050"/>
              <a:gd name="connsiteY1421" fmla="*/ 168021 h 276193"/>
              <a:gd name="connsiteX1422" fmla="*/ 7025422 w 9721050"/>
              <a:gd name="connsiteY1422" fmla="*/ 187958 h 276193"/>
              <a:gd name="connsiteX1423" fmla="*/ 7045731 w 9721050"/>
              <a:gd name="connsiteY1423" fmla="*/ 167650 h 276193"/>
              <a:gd name="connsiteX1424" fmla="*/ 6965945 w 9721050"/>
              <a:gd name="connsiteY1424" fmla="*/ 147713 h 276193"/>
              <a:gd name="connsiteX1425" fmla="*/ 6946008 w 9721050"/>
              <a:gd name="connsiteY1425" fmla="*/ 167650 h 276193"/>
              <a:gd name="connsiteX1426" fmla="*/ 6966316 w 9721050"/>
              <a:gd name="connsiteY1426" fmla="*/ 187958 h 276193"/>
              <a:gd name="connsiteX1427" fmla="*/ 6986253 w 9721050"/>
              <a:gd name="connsiteY1427" fmla="*/ 168021 h 276193"/>
              <a:gd name="connsiteX1428" fmla="*/ 6906839 w 9721050"/>
              <a:gd name="connsiteY1428" fmla="*/ 147713 h 276193"/>
              <a:gd name="connsiteX1429" fmla="*/ 6886530 w 9721050"/>
              <a:gd name="connsiteY1429" fmla="*/ 168021 h 276193"/>
              <a:gd name="connsiteX1430" fmla="*/ 6906467 w 9721050"/>
              <a:gd name="connsiteY1430" fmla="*/ 187958 h 276193"/>
              <a:gd name="connsiteX1431" fmla="*/ 6926775 w 9721050"/>
              <a:gd name="connsiteY1431" fmla="*/ 167650 h 276193"/>
              <a:gd name="connsiteX1432" fmla="*/ 6846991 w 9721050"/>
              <a:gd name="connsiteY1432" fmla="*/ 147713 h 276193"/>
              <a:gd name="connsiteX1433" fmla="*/ 6827054 w 9721050"/>
              <a:gd name="connsiteY1433" fmla="*/ 167651 h 276193"/>
              <a:gd name="connsiteX1434" fmla="*/ 6847361 w 9721050"/>
              <a:gd name="connsiteY1434" fmla="*/ 187958 h 276193"/>
              <a:gd name="connsiteX1435" fmla="*/ 6867299 w 9721050"/>
              <a:gd name="connsiteY1435" fmla="*/ 168021 h 276193"/>
              <a:gd name="connsiteX1436" fmla="*/ 6787886 w 9721050"/>
              <a:gd name="connsiteY1436" fmla="*/ 147713 h 276193"/>
              <a:gd name="connsiteX1437" fmla="*/ 6767577 w 9721050"/>
              <a:gd name="connsiteY1437" fmla="*/ 168022 h 276193"/>
              <a:gd name="connsiteX1438" fmla="*/ 6787513 w 9721050"/>
              <a:gd name="connsiteY1438" fmla="*/ 187959 h 276193"/>
              <a:gd name="connsiteX1439" fmla="*/ 6807822 w 9721050"/>
              <a:gd name="connsiteY1439" fmla="*/ 167650 h 276193"/>
              <a:gd name="connsiteX1440" fmla="*/ 6728035 w 9721050"/>
              <a:gd name="connsiteY1440" fmla="*/ 147713 h 276193"/>
              <a:gd name="connsiteX1441" fmla="*/ 6708099 w 9721050"/>
              <a:gd name="connsiteY1441" fmla="*/ 167650 h 276193"/>
              <a:gd name="connsiteX1442" fmla="*/ 6728408 w 9721050"/>
              <a:gd name="connsiteY1442" fmla="*/ 187959 h 276193"/>
              <a:gd name="connsiteX1443" fmla="*/ 6748344 w 9721050"/>
              <a:gd name="connsiteY1443" fmla="*/ 168022 h 276193"/>
              <a:gd name="connsiteX1444" fmla="*/ 6668929 w 9721050"/>
              <a:gd name="connsiteY1444" fmla="*/ 147713 h 276193"/>
              <a:gd name="connsiteX1445" fmla="*/ 6648621 w 9721050"/>
              <a:gd name="connsiteY1445" fmla="*/ 168021 h 276193"/>
              <a:gd name="connsiteX1446" fmla="*/ 6668558 w 9721050"/>
              <a:gd name="connsiteY1446" fmla="*/ 187957 h 276193"/>
              <a:gd name="connsiteX1447" fmla="*/ 6688866 w 9721050"/>
              <a:gd name="connsiteY1447" fmla="*/ 167650 h 276193"/>
              <a:gd name="connsiteX1448" fmla="*/ 6609081 w 9721050"/>
              <a:gd name="connsiteY1448" fmla="*/ 147713 h 276193"/>
              <a:gd name="connsiteX1449" fmla="*/ 6589144 w 9721050"/>
              <a:gd name="connsiteY1449" fmla="*/ 167650 h 276193"/>
              <a:gd name="connsiteX1450" fmla="*/ 6609452 w 9721050"/>
              <a:gd name="connsiteY1450" fmla="*/ 187957 h 276193"/>
              <a:gd name="connsiteX1451" fmla="*/ 6629389 w 9721050"/>
              <a:gd name="connsiteY1451" fmla="*/ 168021 h 276193"/>
              <a:gd name="connsiteX1452" fmla="*/ 6549975 w 9721050"/>
              <a:gd name="connsiteY1452" fmla="*/ 147713 h 276193"/>
              <a:gd name="connsiteX1453" fmla="*/ 6529666 w 9721050"/>
              <a:gd name="connsiteY1453" fmla="*/ 168022 h 276193"/>
              <a:gd name="connsiteX1454" fmla="*/ 6549603 w 9721050"/>
              <a:gd name="connsiteY1454" fmla="*/ 187959 h 276193"/>
              <a:gd name="connsiteX1455" fmla="*/ 6569912 w 9721050"/>
              <a:gd name="connsiteY1455" fmla="*/ 167650 h 276193"/>
              <a:gd name="connsiteX1456" fmla="*/ 6490125 w 9721050"/>
              <a:gd name="connsiteY1456" fmla="*/ 147713 h 276193"/>
              <a:gd name="connsiteX1457" fmla="*/ 6470188 w 9721050"/>
              <a:gd name="connsiteY1457" fmla="*/ 167650 h 276193"/>
              <a:gd name="connsiteX1458" fmla="*/ 6490497 w 9721050"/>
              <a:gd name="connsiteY1458" fmla="*/ 187959 h 276193"/>
              <a:gd name="connsiteX1459" fmla="*/ 6510434 w 9721050"/>
              <a:gd name="connsiteY1459" fmla="*/ 168022 h 276193"/>
              <a:gd name="connsiteX1460" fmla="*/ 6431019 w 9721050"/>
              <a:gd name="connsiteY1460" fmla="*/ 147713 h 276193"/>
              <a:gd name="connsiteX1461" fmla="*/ 6410711 w 9721050"/>
              <a:gd name="connsiteY1461" fmla="*/ 168021 h 276193"/>
              <a:gd name="connsiteX1462" fmla="*/ 6430648 w 9721050"/>
              <a:gd name="connsiteY1462" fmla="*/ 187957 h 276193"/>
              <a:gd name="connsiteX1463" fmla="*/ 6450956 w 9721050"/>
              <a:gd name="connsiteY1463" fmla="*/ 167650 h 276193"/>
              <a:gd name="connsiteX1464" fmla="*/ 6371171 w 9721050"/>
              <a:gd name="connsiteY1464" fmla="*/ 147713 h 276193"/>
              <a:gd name="connsiteX1465" fmla="*/ 6351234 w 9721050"/>
              <a:gd name="connsiteY1465" fmla="*/ 167650 h 276193"/>
              <a:gd name="connsiteX1466" fmla="*/ 6371542 w 9721050"/>
              <a:gd name="connsiteY1466" fmla="*/ 187957 h 276193"/>
              <a:gd name="connsiteX1467" fmla="*/ 6391479 w 9721050"/>
              <a:gd name="connsiteY1467" fmla="*/ 168021 h 276193"/>
              <a:gd name="connsiteX1468" fmla="*/ 6312065 w 9721050"/>
              <a:gd name="connsiteY1468" fmla="*/ 147713 h 276193"/>
              <a:gd name="connsiteX1469" fmla="*/ 6291756 w 9721050"/>
              <a:gd name="connsiteY1469" fmla="*/ 168022 h 276193"/>
              <a:gd name="connsiteX1470" fmla="*/ 6311692 w 9721050"/>
              <a:gd name="connsiteY1470" fmla="*/ 187959 h 276193"/>
              <a:gd name="connsiteX1471" fmla="*/ 6332002 w 9721050"/>
              <a:gd name="connsiteY1471" fmla="*/ 167650 h 276193"/>
              <a:gd name="connsiteX1472" fmla="*/ 6252214 w 9721050"/>
              <a:gd name="connsiteY1472" fmla="*/ 147713 h 276193"/>
              <a:gd name="connsiteX1473" fmla="*/ 6232278 w 9721050"/>
              <a:gd name="connsiteY1473" fmla="*/ 167650 h 276193"/>
              <a:gd name="connsiteX1474" fmla="*/ 6252587 w 9721050"/>
              <a:gd name="connsiteY1474" fmla="*/ 187959 h 276193"/>
              <a:gd name="connsiteX1475" fmla="*/ 6272523 w 9721050"/>
              <a:gd name="connsiteY1475" fmla="*/ 168022 h 276193"/>
              <a:gd name="connsiteX1476" fmla="*/ 6193109 w 9721050"/>
              <a:gd name="connsiteY1476" fmla="*/ 147713 h 276193"/>
              <a:gd name="connsiteX1477" fmla="*/ 6172801 w 9721050"/>
              <a:gd name="connsiteY1477" fmla="*/ 168021 h 276193"/>
              <a:gd name="connsiteX1478" fmla="*/ 6192737 w 9721050"/>
              <a:gd name="connsiteY1478" fmla="*/ 187957 h 276193"/>
              <a:gd name="connsiteX1479" fmla="*/ 6213045 w 9721050"/>
              <a:gd name="connsiteY1479" fmla="*/ 167650 h 276193"/>
              <a:gd name="connsiteX1480" fmla="*/ 6133261 w 9721050"/>
              <a:gd name="connsiteY1480" fmla="*/ 147713 h 276193"/>
              <a:gd name="connsiteX1481" fmla="*/ 6113324 w 9721050"/>
              <a:gd name="connsiteY1481" fmla="*/ 167650 h 276193"/>
              <a:gd name="connsiteX1482" fmla="*/ 6133631 w 9721050"/>
              <a:gd name="connsiteY1482" fmla="*/ 187957 h 276193"/>
              <a:gd name="connsiteX1483" fmla="*/ 6153569 w 9721050"/>
              <a:gd name="connsiteY1483" fmla="*/ 168021 h 276193"/>
              <a:gd name="connsiteX1484" fmla="*/ 6074155 w 9721050"/>
              <a:gd name="connsiteY1484" fmla="*/ 147713 h 276193"/>
              <a:gd name="connsiteX1485" fmla="*/ 6053846 w 9721050"/>
              <a:gd name="connsiteY1485" fmla="*/ 168022 h 276193"/>
              <a:gd name="connsiteX1486" fmla="*/ 6073783 w 9721050"/>
              <a:gd name="connsiteY1486" fmla="*/ 187959 h 276193"/>
              <a:gd name="connsiteX1487" fmla="*/ 6094092 w 9721050"/>
              <a:gd name="connsiteY1487" fmla="*/ 167650 h 276193"/>
              <a:gd name="connsiteX1488" fmla="*/ 6014304 w 9721050"/>
              <a:gd name="connsiteY1488" fmla="*/ 147713 h 276193"/>
              <a:gd name="connsiteX1489" fmla="*/ 5994368 w 9721050"/>
              <a:gd name="connsiteY1489" fmla="*/ 167650 h 276193"/>
              <a:gd name="connsiteX1490" fmla="*/ 6014677 w 9721050"/>
              <a:gd name="connsiteY1490" fmla="*/ 187959 h 276193"/>
              <a:gd name="connsiteX1491" fmla="*/ 6034613 w 9721050"/>
              <a:gd name="connsiteY1491" fmla="*/ 168022 h 276193"/>
              <a:gd name="connsiteX1492" fmla="*/ 5955199 w 9721050"/>
              <a:gd name="connsiteY1492" fmla="*/ 147713 h 276193"/>
              <a:gd name="connsiteX1493" fmla="*/ 5934891 w 9721050"/>
              <a:gd name="connsiteY1493" fmla="*/ 168021 h 276193"/>
              <a:gd name="connsiteX1494" fmla="*/ 5954827 w 9721050"/>
              <a:gd name="connsiteY1494" fmla="*/ 187957 h 276193"/>
              <a:gd name="connsiteX1495" fmla="*/ 5975135 w 9721050"/>
              <a:gd name="connsiteY1495" fmla="*/ 167650 h 276193"/>
              <a:gd name="connsiteX1496" fmla="*/ 5895351 w 9721050"/>
              <a:gd name="connsiteY1496" fmla="*/ 147713 h 276193"/>
              <a:gd name="connsiteX1497" fmla="*/ 5875414 w 9721050"/>
              <a:gd name="connsiteY1497" fmla="*/ 167650 h 276193"/>
              <a:gd name="connsiteX1498" fmla="*/ 5895722 w 9721050"/>
              <a:gd name="connsiteY1498" fmla="*/ 187957 h 276193"/>
              <a:gd name="connsiteX1499" fmla="*/ 5915659 w 9721050"/>
              <a:gd name="connsiteY1499" fmla="*/ 168021 h 276193"/>
              <a:gd name="connsiteX1500" fmla="*/ 5836245 w 9721050"/>
              <a:gd name="connsiteY1500" fmla="*/ 147713 h 276193"/>
              <a:gd name="connsiteX1501" fmla="*/ 5815936 w 9721050"/>
              <a:gd name="connsiteY1501" fmla="*/ 168021 h 276193"/>
              <a:gd name="connsiteX1502" fmla="*/ 5835873 w 9721050"/>
              <a:gd name="connsiteY1502" fmla="*/ 187958 h 276193"/>
              <a:gd name="connsiteX1503" fmla="*/ 5856182 w 9721050"/>
              <a:gd name="connsiteY1503" fmla="*/ 167650 h 276193"/>
              <a:gd name="connsiteX1504" fmla="*/ 5776395 w 9721050"/>
              <a:gd name="connsiteY1504" fmla="*/ 147713 h 276193"/>
              <a:gd name="connsiteX1505" fmla="*/ 5756459 w 9721050"/>
              <a:gd name="connsiteY1505" fmla="*/ 167650 h 276193"/>
              <a:gd name="connsiteX1506" fmla="*/ 5776767 w 9721050"/>
              <a:gd name="connsiteY1506" fmla="*/ 187958 h 276193"/>
              <a:gd name="connsiteX1507" fmla="*/ 5796704 w 9721050"/>
              <a:gd name="connsiteY1507" fmla="*/ 168021 h 276193"/>
              <a:gd name="connsiteX1508" fmla="*/ 5717289 w 9721050"/>
              <a:gd name="connsiteY1508" fmla="*/ 147713 h 276193"/>
              <a:gd name="connsiteX1509" fmla="*/ 5696981 w 9721050"/>
              <a:gd name="connsiteY1509" fmla="*/ 168021 h 276193"/>
              <a:gd name="connsiteX1510" fmla="*/ 5716917 w 9721050"/>
              <a:gd name="connsiteY1510" fmla="*/ 187958 h 276193"/>
              <a:gd name="connsiteX1511" fmla="*/ 5737226 w 9721050"/>
              <a:gd name="connsiteY1511" fmla="*/ 167650 h 276193"/>
              <a:gd name="connsiteX1512" fmla="*/ 5657440 w 9721050"/>
              <a:gd name="connsiteY1512" fmla="*/ 147713 h 276193"/>
              <a:gd name="connsiteX1513" fmla="*/ 5637503 w 9721050"/>
              <a:gd name="connsiteY1513" fmla="*/ 167650 h 276193"/>
              <a:gd name="connsiteX1514" fmla="*/ 5657812 w 9721050"/>
              <a:gd name="connsiteY1514" fmla="*/ 187958 h 276193"/>
              <a:gd name="connsiteX1515" fmla="*/ 5677748 w 9721050"/>
              <a:gd name="connsiteY1515" fmla="*/ 168021 h 276193"/>
              <a:gd name="connsiteX1516" fmla="*/ 5598334 w 9721050"/>
              <a:gd name="connsiteY1516" fmla="*/ 147713 h 276193"/>
              <a:gd name="connsiteX1517" fmla="*/ 5578026 w 9721050"/>
              <a:gd name="connsiteY1517" fmla="*/ 168021 h 276193"/>
              <a:gd name="connsiteX1518" fmla="*/ 5597962 w 9721050"/>
              <a:gd name="connsiteY1518" fmla="*/ 187958 h 276193"/>
              <a:gd name="connsiteX1519" fmla="*/ 5618271 w 9721050"/>
              <a:gd name="connsiteY1519" fmla="*/ 167650 h 276193"/>
              <a:gd name="connsiteX1520" fmla="*/ 5538484 w 9721050"/>
              <a:gd name="connsiteY1520" fmla="*/ 147713 h 276193"/>
              <a:gd name="connsiteX1521" fmla="*/ 5518548 w 9721050"/>
              <a:gd name="connsiteY1521" fmla="*/ 167650 h 276193"/>
              <a:gd name="connsiteX1522" fmla="*/ 5538856 w 9721050"/>
              <a:gd name="connsiteY1522" fmla="*/ 187958 h 276193"/>
              <a:gd name="connsiteX1523" fmla="*/ 5558793 w 9721050"/>
              <a:gd name="connsiteY1523" fmla="*/ 168022 h 276193"/>
              <a:gd name="connsiteX1524" fmla="*/ 5479378 w 9721050"/>
              <a:gd name="connsiteY1524" fmla="*/ 147713 h 276193"/>
              <a:gd name="connsiteX1525" fmla="*/ 5459070 w 9721050"/>
              <a:gd name="connsiteY1525" fmla="*/ 168021 h 276193"/>
              <a:gd name="connsiteX1526" fmla="*/ 5479007 w 9721050"/>
              <a:gd name="connsiteY1526" fmla="*/ 187958 h 276193"/>
              <a:gd name="connsiteX1527" fmla="*/ 5499316 w 9721050"/>
              <a:gd name="connsiteY1527" fmla="*/ 167650 h 276193"/>
              <a:gd name="connsiteX1528" fmla="*/ 5419529 w 9721050"/>
              <a:gd name="connsiteY1528" fmla="*/ 147713 h 276193"/>
              <a:gd name="connsiteX1529" fmla="*/ 5399593 w 9721050"/>
              <a:gd name="connsiteY1529" fmla="*/ 167650 h 276193"/>
              <a:gd name="connsiteX1530" fmla="*/ 5419901 w 9721050"/>
              <a:gd name="connsiteY1530" fmla="*/ 187958 h 276193"/>
              <a:gd name="connsiteX1531" fmla="*/ 5439838 w 9721050"/>
              <a:gd name="connsiteY1531" fmla="*/ 168021 h 276193"/>
              <a:gd name="connsiteX1532" fmla="*/ 5360424 w 9721050"/>
              <a:gd name="connsiteY1532" fmla="*/ 147713 h 276193"/>
              <a:gd name="connsiteX1533" fmla="*/ 5340115 w 9721050"/>
              <a:gd name="connsiteY1533" fmla="*/ 168021 h 276193"/>
              <a:gd name="connsiteX1534" fmla="*/ 5360052 w 9721050"/>
              <a:gd name="connsiteY1534" fmla="*/ 187958 h 276193"/>
              <a:gd name="connsiteX1535" fmla="*/ 5380360 w 9721050"/>
              <a:gd name="connsiteY1535" fmla="*/ 167650 h 276193"/>
              <a:gd name="connsiteX1536" fmla="*/ 5300574 w 9721050"/>
              <a:gd name="connsiteY1536" fmla="*/ 147713 h 276193"/>
              <a:gd name="connsiteX1537" fmla="*/ 5280638 w 9721050"/>
              <a:gd name="connsiteY1537" fmla="*/ 167650 h 276193"/>
              <a:gd name="connsiteX1538" fmla="*/ 5300946 w 9721050"/>
              <a:gd name="connsiteY1538" fmla="*/ 187958 h 276193"/>
              <a:gd name="connsiteX1539" fmla="*/ 5320883 w 9721050"/>
              <a:gd name="connsiteY1539" fmla="*/ 168021 h 276193"/>
              <a:gd name="connsiteX1540" fmla="*/ 5241468 w 9721050"/>
              <a:gd name="connsiteY1540" fmla="*/ 147713 h 276193"/>
              <a:gd name="connsiteX1541" fmla="*/ 5221160 w 9721050"/>
              <a:gd name="connsiteY1541" fmla="*/ 168021 h 276193"/>
              <a:gd name="connsiteX1542" fmla="*/ 5241097 w 9721050"/>
              <a:gd name="connsiteY1542" fmla="*/ 187958 h 276193"/>
              <a:gd name="connsiteX1543" fmla="*/ 5261405 w 9721050"/>
              <a:gd name="connsiteY1543" fmla="*/ 167650 h 276193"/>
              <a:gd name="connsiteX1544" fmla="*/ 5181619 w 9721050"/>
              <a:gd name="connsiteY1544" fmla="*/ 147713 h 276193"/>
              <a:gd name="connsiteX1545" fmla="*/ 5161682 w 9721050"/>
              <a:gd name="connsiteY1545" fmla="*/ 167650 h 276193"/>
              <a:gd name="connsiteX1546" fmla="*/ 5181991 w 9721050"/>
              <a:gd name="connsiteY1546" fmla="*/ 187958 h 276193"/>
              <a:gd name="connsiteX1547" fmla="*/ 5201928 w 9721050"/>
              <a:gd name="connsiteY1547" fmla="*/ 168022 h 276193"/>
              <a:gd name="connsiteX1548" fmla="*/ 5122513 w 9721050"/>
              <a:gd name="connsiteY1548" fmla="*/ 147713 h 276193"/>
              <a:gd name="connsiteX1549" fmla="*/ 5102205 w 9721050"/>
              <a:gd name="connsiteY1549" fmla="*/ 168021 h 276193"/>
              <a:gd name="connsiteX1550" fmla="*/ 5122141 w 9721050"/>
              <a:gd name="connsiteY1550" fmla="*/ 187958 h 276193"/>
              <a:gd name="connsiteX1551" fmla="*/ 5142449 w 9721050"/>
              <a:gd name="connsiteY1551" fmla="*/ 167650 h 276193"/>
              <a:gd name="connsiteX1552" fmla="*/ 5062664 w 9721050"/>
              <a:gd name="connsiteY1552" fmla="*/ 147713 h 276193"/>
              <a:gd name="connsiteX1553" fmla="*/ 5042727 w 9721050"/>
              <a:gd name="connsiteY1553" fmla="*/ 167650 h 276193"/>
              <a:gd name="connsiteX1554" fmla="*/ 5063035 w 9721050"/>
              <a:gd name="connsiteY1554" fmla="*/ 187958 h 276193"/>
              <a:gd name="connsiteX1555" fmla="*/ 5082972 w 9721050"/>
              <a:gd name="connsiteY1555" fmla="*/ 168021 h 276193"/>
              <a:gd name="connsiteX1556" fmla="*/ 5003558 w 9721050"/>
              <a:gd name="connsiteY1556" fmla="*/ 147713 h 276193"/>
              <a:gd name="connsiteX1557" fmla="*/ 4983250 w 9721050"/>
              <a:gd name="connsiteY1557" fmla="*/ 168021 h 276193"/>
              <a:gd name="connsiteX1558" fmla="*/ 5003186 w 9721050"/>
              <a:gd name="connsiteY1558" fmla="*/ 187958 h 276193"/>
              <a:gd name="connsiteX1559" fmla="*/ 5023495 w 9721050"/>
              <a:gd name="connsiteY1559" fmla="*/ 167650 h 276193"/>
              <a:gd name="connsiteX1560" fmla="*/ 4943709 w 9721050"/>
              <a:gd name="connsiteY1560" fmla="*/ 147713 h 276193"/>
              <a:gd name="connsiteX1561" fmla="*/ 4923772 w 9721050"/>
              <a:gd name="connsiteY1561" fmla="*/ 167650 h 276193"/>
              <a:gd name="connsiteX1562" fmla="*/ 4944080 w 9721050"/>
              <a:gd name="connsiteY1562" fmla="*/ 187958 h 276193"/>
              <a:gd name="connsiteX1563" fmla="*/ 4964017 w 9721050"/>
              <a:gd name="connsiteY1563" fmla="*/ 168021 h 276193"/>
              <a:gd name="connsiteX1564" fmla="*/ 4884603 w 9721050"/>
              <a:gd name="connsiteY1564" fmla="*/ 147713 h 276193"/>
              <a:gd name="connsiteX1565" fmla="*/ 4870141 w 9721050"/>
              <a:gd name="connsiteY1565" fmla="*/ 162174 h 276193"/>
              <a:gd name="connsiteX1566" fmla="*/ 4890078 w 9721050"/>
              <a:gd name="connsiteY1566" fmla="*/ 182111 h 276193"/>
              <a:gd name="connsiteX1567" fmla="*/ 4904540 w 9721050"/>
              <a:gd name="connsiteY1567" fmla="*/ 167650 h 276193"/>
              <a:gd name="connsiteX1568" fmla="*/ 4836448 w 9721050"/>
              <a:gd name="connsiteY1568" fmla="*/ 147713 h 276193"/>
              <a:gd name="connsiteX1569" fmla="*/ 4816511 w 9721050"/>
              <a:gd name="connsiteY1569" fmla="*/ 167650 h 276193"/>
              <a:gd name="connsiteX1570" fmla="*/ 4830972 w 9721050"/>
              <a:gd name="connsiteY1570" fmla="*/ 182111 h 276193"/>
              <a:gd name="connsiteX1571" fmla="*/ 4850909 w 9721050"/>
              <a:gd name="connsiteY1571" fmla="*/ 162174 h 276193"/>
              <a:gd name="connsiteX1572" fmla="*/ 4777342 w 9721050"/>
              <a:gd name="connsiteY1572" fmla="*/ 147713 h 276193"/>
              <a:gd name="connsiteX1573" fmla="*/ 4757036 w 9721050"/>
              <a:gd name="connsiteY1573" fmla="*/ 168019 h 276193"/>
              <a:gd name="connsiteX1574" fmla="*/ 4776973 w 9721050"/>
              <a:gd name="connsiteY1574" fmla="*/ 187955 h 276193"/>
              <a:gd name="connsiteX1575" fmla="*/ 4797279 w 9721050"/>
              <a:gd name="connsiteY1575" fmla="*/ 167650 h 276193"/>
              <a:gd name="connsiteX1576" fmla="*/ 4717498 w 9721050"/>
              <a:gd name="connsiteY1576" fmla="*/ 147713 h 276193"/>
              <a:gd name="connsiteX1577" fmla="*/ 4697561 w 9721050"/>
              <a:gd name="connsiteY1577" fmla="*/ 167650 h 276193"/>
              <a:gd name="connsiteX1578" fmla="*/ 4717866 w 9721050"/>
              <a:gd name="connsiteY1578" fmla="*/ 187955 h 276193"/>
              <a:gd name="connsiteX1579" fmla="*/ 4737804 w 9721050"/>
              <a:gd name="connsiteY1579" fmla="*/ 168019 h 276193"/>
              <a:gd name="connsiteX1580" fmla="*/ 4658392 w 9721050"/>
              <a:gd name="connsiteY1580" fmla="*/ 147713 h 276193"/>
              <a:gd name="connsiteX1581" fmla="*/ 4638083 w 9721050"/>
              <a:gd name="connsiteY1581" fmla="*/ 168021 h 276193"/>
              <a:gd name="connsiteX1582" fmla="*/ 4658020 w 9721050"/>
              <a:gd name="connsiteY1582" fmla="*/ 187958 h 276193"/>
              <a:gd name="connsiteX1583" fmla="*/ 4678329 w 9721050"/>
              <a:gd name="connsiteY1583" fmla="*/ 167650 h 276193"/>
              <a:gd name="connsiteX1584" fmla="*/ 4598542 w 9721050"/>
              <a:gd name="connsiteY1584" fmla="*/ 147713 h 276193"/>
              <a:gd name="connsiteX1585" fmla="*/ 4578606 w 9721050"/>
              <a:gd name="connsiteY1585" fmla="*/ 167650 h 276193"/>
              <a:gd name="connsiteX1586" fmla="*/ 4598914 w 9721050"/>
              <a:gd name="connsiteY1586" fmla="*/ 187958 h 276193"/>
              <a:gd name="connsiteX1587" fmla="*/ 4618851 w 9721050"/>
              <a:gd name="connsiteY1587" fmla="*/ 168021 h 276193"/>
              <a:gd name="connsiteX1588" fmla="*/ 4539437 w 9721050"/>
              <a:gd name="connsiteY1588" fmla="*/ 147713 h 276193"/>
              <a:gd name="connsiteX1589" fmla="*/ 4519128 w 9721050"/>
              <a:gd name="connsiteY1589" fmla="*/ 168021 h 276193"/>
              <a:gd name="connsiteX1590" fmla="*/ 4539065 w 9721050"/>
              <a:gd name="connsiteY1590" fmla="*/ 187958 h 276193"/>
              <a:gd name="connsiteX1591" fmla="*/ 4559373 w 9721050"/>
              <a:gd name="connsiteY1591" fmla="*/ 167650 h 276193"/>
              <a:gd name="connsiteX1592" fmla="*/ 4479587 w 9721050"/>
              <a:gd name="connsiteY1592" fmla="*/ 147713 h 276193"/>
              <a:gd name="connsiteX1593" fmla="*/ 4459651 w 9721050"/>
              <a:gd name="connsiteY1593" fmla="*/ 167650 h 276193"/>
              <a:gd name="connsiteX1594" fmla="*/ 4479959 w 9721050"/>
              <a:gd name="connsiteY1594" fmla="*/ 187958 h 276193"/>
              <a:gd name="connsiteX1595" fmla="*/ 4499896 w 9721050"/>
              <a:gd name="connsiteY1595" fmla="*/ 168021 h 276193"/>
              <a:gd name="connsiteX1596" fmla="*/ 4420481 w 9721050"/>
              <a:gd name="connsiteY1596" fmla="*/ 147713 h 276193"/>
              <a:gd name="connsiteX1597" fmla="*/ 4400173 w 9721050"/>
              <a:gd name="connsiteY1597" fmla="*/ 168021 h 276193"/>
              <a:gd name="connsiteX1598" fmla="*/ 4420110 w 9721050"/>
              <a:gd name="connsiteY1598" fmla="*/ 187958 h 276193"/>
              <a:gd name="connsiteX1599" fmla="*/ 4440418 w 9721050"/>
              <a:gd name="connsiteY1599" fmla="*/ 167650 h 276193"/>
              <a:gd name="connsiteX1600" fmla="*/ 4360632 w 9721050"/>
              <a:gd name="connsiteY1600" fmla="*/ 147713 h 276193"/>
              <a:gd name="connsiteX1601" fmla="*/ 4340695 w 9721050"/>
              <a:gd name="connsiteY1601" fmla="*/ 167650 h 276193"/>
              <a:gd name="connsiteX1602" fmla="*/ 4361004 w 9721050"/>
              <a:gd name="connsiteY1602" fmla="*/ 187958 h 276193"/>
              <a:gd name="connsiteX1603" fmla="*/ 4380940 w 9721050"/>
              <a:gd name="connsiteY1603" fmla="*/ 168021 h 276193"/>
              <a:gd name="connsiteX1604" fmla="*/ 4301526 w 9721050"/>
              <a:gd name="connsiteY1604" fmla="*/ 147713 h 276193"/>
              <a:gd name="connsiteX1605" fmla="*/ 4281218 w 9721050"/>
              <a:gd name="connsiteY1605" fmla="*/ 168021 h 276193"/>
              <a:gd name="connsiteX1606" fmla="*/ 4301154 w 9721050"/>
              <a:gd name="connsiteY1606" fmla="*/ 187958 h 276193"/>
              <a:gd name="connsiteX1607" fmla="*/ 4321463 w 9721050"/>
              <a:gd name="connsiteY1607" fmla="*/ 167650 h 276193"/>
              <a:gd name="connsiteX1608" fmla="*/ 4241677 w 9721050"/>
              <a:gd name="connsiteY1608" fmla="*/ 147713 h 276193"/>
              <a:gd name="connsiteX1609" fmla="*/ 4221740 w 9721050"/>
              <a:gd name="connsiteY1609" fmla="*/ 167650 h 276193"/>
              <a:gd name="connsiteX1610" fmla="*/ 4242049 w 9721050"/>
              <a:gd name="connsiteY1610" fmla="*/ 187958 h 276193"/>
              <a:gd name="connsiteX1611" fmla="*/ 4261985 w 9721050"/>
              <a:gd name="connsiteY1611" fmla="*/ 168021 h 276193"/>
              <a:gd name="connsiteX1612" fmla="*/ 4182571 w 9721050"/>
              <a:gd name="connsiteY1612" fmla="*/ 147713 h 276193"/>
              <a:gd name="connsiteX1613" fmla="*/ 4162263 w 9721050"/>
              <a:gd name="connsiteY1613" fmla="*/ 168021 h 276193"/>
              <a:gd name="connsiteX1614" fmla="*/ 4182199 w 9721050"/>
              <a:gd name="connsiteY1614" fmla="*/ 187958 h 276193"/>
              <a:gd name="connsiteX1615" fmla="*/ 4202508 w 9721050"/>
              <a:gd name="connsiteY1615" fmla="*/ 167650 h 276193"/>
              <a:gd name="connsiteX1616" fmla="*/ 4122722 w 9721050"/>
              <a:gd name="connsiteY1616" fmla="*/ 147713 h 276193"/>
              <a:gd name="connsiteX1617" fmla="*/ 4102785 w 9721050"/>
              <a:gd name="connsiteY1617" fmla="*/ 167650 h 276193"/>
              <a:gd name="connsiteX1618" fmla="*/ 4123093 w 9721050"/>
              <a:gd name="connsiteY1618" fmla="*/ 187958 h 276193"/>
              <a:gd name="connsiteX1619" fmla="*/ 4143030 w 9721050"/>
              <a:gd name="connsiteY1619" fmla="*/ 168021 h 276193"/>
              <a:gd name="connsiteX1620" fmla="*/ 4063616 w 9721050"/>
              <a:gd name="connsiteY1620" fmla="*/ 147713 h 276193"/>
              <a:gd name="connsiteX1621" fmla="*/ 4043307 w 9721050"/>
              <a:gd name="connsiteY1621" fmla="*/ 168021 h 276193"/>
              <a:gd name="connsiteX1622" fmla="*/ 4063244 w 9721050"/>
              <a:gd name="connsiteY1622" fmla="*/ 187958 h 276193"/>
              <a:gd name="connsiteX1623" fmla="*/ 4083553 w 9721050"/>
              <a:gd name="connsiteY1623" fmla="*/ 167650 h 276193"/>
              <a:gd name="connsiteX1624" fmla="*/ 4003767 w 9721050"/>
              <a:gd name="connsiteY1624" fmla="*/ 147713 h 276193"/>
              <a:gd name="connsiteX1625" fmla="*/ 3983830 w 9721050"/>
              <a:gd name="connsiteY1625" fmla="*/ 167650 h 276193"/>
              <a:gd name="connsiteX1626" fmla="*/ 4004139 w 9721050"/>
              <a:gd name="connsiteY1626" fmla="*/ 187958 h 276193"/>
              <a:gd name="connsiteX1627" fmla="*/ 4024075 w 9721050"/>
              <a:gd name="connsiteY1627" fmla="*/ 168021 h 276193"/>
              <a:gd name="connsiteX1628" fmla="*/ 3944661 w 9721050"/>
              <a:gd name="connsiteY1628" fmla="*/ 147713 h 276193"/>
              <a:gd name="connsiteX1629" fmla="*/ 3924352 w 9721050"/>
              <a:gd name="connsiteY1629" fmla="*/ 168021 h 276193"/>
              <a:gd name="connsiteX1630" fmla="*/ 3944289 w 9721050"/>
              <a:gd name="connsiteY1630" fmla="*/ 187958 h 276193"/>
              <a:gd name="connsiteX1631" fmla="*/ 3964598 w 9721050"/>
              <a:gd name="connsiteY1631" fmla="*/ 167650 h 276193"/>
              <a:gd name="connsiteX1632" fmla="*/ 3884812 w 9721050"/>
              <a:gd name="connsiteY1632" fmla="*/ 147713 h 276193"/>
              <a:gd name="connsiteX1633" fmla="*/ 3864875 w 9721050"/>
              <a:gd name="connsiteY1633" fmla="*/ 167650 h 276193"/>
              <a:gd name="connsiteX1634" fmla="*/ 3885183 w 9721050"/>
              <a:gd name="connsiteY1634" fmla="*/ 187958 h 276193"/>
              <a:gd name="connsiteX1635" fmla="*/ 3905120 w 9721050"/>
              <a:gd name="connsiteY1635" fmla="*/ 168021 h 276193"/>
              <a:gd name="connsiteX1636" fmla="*/ 3825706 w 9721050"/>
              <a:gd name="connsiteY1636" fmla="*/ 147713 h 276193"/>
              <a:gd name="connsiteX1637" fmla="*/ 3805397 w 9721050"/>
              <a:gd name="connsiteY1637" fmla="*/ 168021 h 276193"/>
              <a:gd name="connsiteX1638" fmla="*/ 3825334 w 9721050"/>
              <a:gd name="connsiteY1638" fmla="*/ 187958 h 276193"/>
              <a:gd name="connsiteX1639" fmla="*/ 3845642 w 9721050"/>
              <a:gd name="connsiteY1639" fmla="*/ 167650 h 276193"/>
              <a:gd name="connsiteX1640" fmla="*/ 3765856 w 9721050"/>
              <a:gd name="connsiteY1640" fmla="*/ 147713 h 276193"/>
              <a:gd name="connsiteX1641" fmla="*/ 3745920 w 9721050"/>
              <a:gd name="connsiteY1641" fmla="*/ 167650 h 276193"/>
              <a:gd name="connsiteX1642" fmla="*/ 3766228 w 9721050"/>
              <a:gd name="connsiteY1642" fmla="*/ 187958 h 276193"/>
              <a:gd name="connsiteX1643" fmla="*/ 3786165 w 9721050"/>
              <a:gd name="connsiteY1643" fmla="*/ 168021 h 276193"/>
              <a:gd name="connsiteX1644" fmla="*/ 3706751 w 9721050"/>
              <a:gd name="connsiteY1644" fmla="*/ 147713 h 276193"/>
              <a:gd name="connsiteX1645" fmla="*/ 3686442 w 9721050"/>
              <a:gd name="connsiteY1645" fmla="*/ 168021 h 276193"/>
              <a:gd name="connsiteX1646" fmla="*/ 3706379 w 9721050"/>
              <a:gd name="connsiteY1646" fmla="*/ 187958 h 276193"/>
              <a:gd name="connsiteX1647" fmla="*/ 3726687 w 9721050"/>
              <a:gd name="connsiteY1647" fmla="*/ 167650 h 276193"/>
              <a:gd name="connsiteX1648" fmla="*/ 3646901 w 9721050"/>
              <a:gd name="connsiteY1648" fmla="*/ 147713 h 276193"/>
              <a:gd name="connsiteX1649" fmla="*/ 3626964 w 9721050"/>
              <a:gd name="connsiteY1649" fmla="*/ 167650 h 276193"/>
              <a:gd name="connsiteX1650" fmla="*/ 3647273 w 9721050"/>
              <a:gd name="connsiteY1650" fmla="*/ 187958 h 276193"/>
              <a:gd name="connsiteX1651" fmla="*/ 3667209 w 9721050"/>
              <a:gd name="connsiteY1651" fmla="*/ 168021 h 276193"/>
              <a:gd name="connsiteX1652" fmla="*/ 3587795 w 9721050"/>
              <a:gd name="connsiteY1652" fmla="*/ 147713 h 276193"/>
              <a:gd name="connsiteX1653" fmla="*/ 3567487 w 9721050"/>
              <a:gd name="connsiteY1653" fmla="*/ 168021 h 276193"/>
              <a:gd name="connsiteX1654" fmla="*/ 3587423 w 9721050"/>
              <a:gd name="connsiteY1654" fmla="*/ 187958 h 276193"/>
              <a:gd name="connsiteX1655" fmla="*/ 3607732 w 9721050"/>
              <a:gd name="connsiteY1655" fmla="*/ 167650 h 276193"/>
              <a:gd name="connsiteX1656" fmla="*/ 3527946 w 9721050"/>
              <a:gd name="connsiteY1656" fmla="*/ 147713 h 276193"/>
              <a:gd name="connsiteX1657" fmla="*/ 3508009 w 9721050"/>
              <a:gd name="connsiteY1657" fmla="*/ 167650 h 276193"/>
              <a:gd name="connsiteX1658" fmla="*/ 3528317 w 9721050"/>
              <a:gd name="connsiteY1658" fmla="*/ 187958 h 276193"/>
              <a:gd name="connsiteX1659" fmla="*/ 3548254 w 9721050"/>
              <a:gd name="connsiteY1659" fmla="*/ 168021 h 276193"/>
              <a:gd name="connsiteX1660" fmla="*/ 3468840 w 9721050"/>
              <a:gd name="connsiteY1660" fmla="*/ 147713 h 276193"/>
              <a:gd name="connsiteX1661" fmla="*/ 3448532 w 9721050"/>
              <a:gd name="connsiteY1661" fmla="*/ 168021 h 276193"/>
              <a:gd name="connsiteX1662" fmla="*/ 3468468 w 9721050"/>
              <a:gd name="connsiteY1662" fmla="*/ 187958 h 276193"/>
              <a:gd name="connsiteX1663" fmla="*/ 3488777 w 9721050"/>
              <a:gd name="connsiteY1663" fmla="*/ 167650 h 276193"/>
              <a:gd name="connsiteX1664" fmla="*/ 3408990 w 9721050"/>
              <a:gd name="connsiteY1664" fmla="*/ 147713 h 276193"/>
              <a:gd name="connsiteX1665" fmla="*/ 3389054 w 9721050"/>
              <a:gd name="connsiteY1665" fmla="*/ 167650 h 276193"/>
              <a:gd name="connsiteX1666" fmla="*/ 3409362 w 9721050"/>
              <a:gd name="connsiteY1666" fmla="*/ 187958 h 276193"/>
              <a:gd name="connsiteX1667" fmla="*/ 3429299 w 9721050"/>
              <a:gd name="connsiteY1667" fmla="*/ 168021 h 276193"/>
              <a:gd name="connsiteX1668" fmla="*/ 3349885 w 9721050"/>
              <a:gd name="connsiteY1668" fmla="*/ 147713 h 276193"/>
              <a:gd name="connsiteX1669" fmla="*/ 3329576 w 9721050"/>
              <a:gd name="connsiteY1669" fmla="*/ 168021 h 276193"/>
              <a:gd name="connsiteX1670" fmla="*/ 3349513 w 9721050"/>
              <a:gd name="connsiteY1670" fmla="*/ 187958 h 276193"/>
              <a:gd name="connsiteX1671" fmla="*/ 3369822 w 9721050"/>
              <a:gd name="connsiteY1671" fmla="*/ 167650 h 276193"/>
              <a:gd name="connsiteX1672" fmla="*/ 3290035 w 9721050"/>
              <a:gd name="connsiteY1672" fmla="*/ 147713 h 276193"/>
              <a:gd name="connsiteX1673" fmla="*/ 3270099 w 9721050"/>
              <a:gd name="connsiteY1673" fmla="*/ 167650 h 276193"/>
              <a:gd name="connsiteX1674" fmla="*/ 3290407 w 9721050"/>
              <a:gd name="connsiteY1674" fmla="*/ 187958 h 276193"/>
              <a:gd name="connsiteX1675" fmla="*/ 3310344 w 9721050"/>
              <a:gd name="connsiteY1675" fmla="*/ 168021 h 276193"/>
              <a:gd name="connsiteX1676" fmla="*/ 3230930 w 9721050"/>
              <a:gd name="connsiteY1676" fmla="*/ 147713 h 276193"/>
              <a:gd name="connsiteX1677" fmla="*/ 3210621 w 9721050"/>
              <a:gd name="connsiteY1677" fmla="*/ 168021 h 276193"/>
              <a:gd name="connsiteX1678" fmla="*/ 3230558 w 9721050"/>
              <a:gd name="connsiteY1678" fmla="*/ 187958 h 276193"/>
              <a:gd name="connsiteX1679" fmla="*/ 3250866 w 9721050"/>
              <a:gd name="connsiteY1679" fmla="*/ 167650 h 276193"/>
              <a:gd name="connsiteX1680" fmla="*/ 3171080 w 9721050"/>
              <a:gd name="connsiteY1680" fmla="*/ 147713 h 276193"/>
              <a:gd name="connsiteX1681" fmla="*/ 3151143 w 9721050"/>
              <a:gd name="connsiteY1681" fmla="*/ 167650 h 276193"/>
              <a:gd name="connsiteX1682" fmla="*/ 3171452 w 9721050"/>
              <a:gd name="connsiteY1682" fmla="*/ 187958 h 276193"/>
              <a:gd name="connsiteX1683" fmla="*/ 3191389 w 9721050"/>
              <a:gd name="connsiteY1683" fmla="*/ 168021 h 276193"/>
              <a:gd name="connsiteX1684" fmla="*/ 3111974 w 9721050"/>
              <a:gd name="connsiteY1684" fmla="*/ 147713 h 276193"/>
              <a:gd name="connsiteX1685" fmla="*/ 3091666 w 9721050"/>
              <a:gd name="connsiteY1685" fmla="*/ 168021 h 276193"/>
              <a:gd name="connsiteX1686" fmla="*/ 3111603 w 9721050"/>
              <a:gd name="connsiteY1686" fmla="*/ 187958 h 276193"/>
              <a:gd name="connsiteX1687" fmla="*/ 3131911 w 9721050"/>
              <a:gd name="connsiteY1687" fmla="*/ 167650 h 276193"/>
              <a:gd name="connsiteX1688" fmla="*/ 3052125 w 9721050"/>
              <a:gd name="connsiteY1688" fmla="*/ 147713 h 276193"/>
              <a:gd name="connsiteX1689" fmla="*/ 3032188 w 9721050"/>
              <a:gd name="connsiteY1689" fmla="*/ 167650 h 276193"/>
              <a:gd name="connsiteX1690" fmla="*/ 3052497 w 9721050"/>
              <a:gd name="connsiteY1690" fmla="*/ 187958 h 276193"/>
              <a:gd name="connsiteX1691" fmla="*/ 3072434 w 9721050"/>
              <a:gd name="connsiteY1691" fmla="*/ 168021 h 276193"/>
              <a:gd name="connsiteX1692" fmla="*/ 2993019 w 9721050"/>
              <a:gd name="connsiteY1692" fmla="*/ 147713 h 276193"/>
              <a:gd name="connsiteX1693" fmla="*/ 2972710 w 9721050"/>
              <a:gd name="connsiteY1693" fmla="*/ 168021 h 276193"/>
              <a:gd name="connsiteX1694" fmla="*/ 2992647 w 9721050"/>
              <a:gd name="connsiteY1694" fmla="*/ 187958 h 276193"/>
              <a:gd name="connsiteX1695" fmla="*/ 3012956 w 9721050"/>
              <a:gd name="connsiteY1695" fmla="*/ 167650 h 276193"/>
              <a:gd name="connsiteX1696" fmla="*/ 2933170 w 9721050"/>
              <a:gd name="connsiteY1696" fmla="*/ 147713 h 276193"/>
              <a:gd name="connsiteX1697" fmla="*/ 2913233 w 9721050"/>
              <a:gd name="connsiteY1697" fmla="*/ 167650 h 276193"/>
              <a:gd name="connsiteX1698" fmla="*/ 2933542 w 9721050"/>
              <a:gd name="connsiteY1698" fmla="*/ 187958 h 276193"/>
              <a:gd name="connsiteX1699" fmla="*/ 2953478 w 9721050"/>
              <a:gd name="connsiteY1699" fmla="*/ 168021 h 276193"/>
              <a:gd name="connsiteX1700" fmla="*/ 2874064 w 9721050"/>
              <a:gd name="connsiteY1700" fmla="*/ 147713 h 276193"/>
              <a:gd name="connsiteX1701" fmla="*/ 2853756 w 9721050"/>
              <a:gd name="connsiteY1701" fmla="*/ 168021 h 276193"/>
              <a:gd name="connsiteX1702" fmla="*/ 2873692 w 9721050"/>
              <a:gd name="connsiteY1702" fmla="*/ 187958 h 276193"/>
              <a:gd name="connsiteX1703" fmla="*/ 2894000 w 9721050"/>
              <a:gd name="connsiteY1703" fmla="*/ 167650 h 276193"/>
              <a:gd name="connsiteX1704" fmla="*/ 2814215 w 9721050"/>
              <a:gd name="connsiteY1704" fmla="*/ 147713 h 276193"/>
              <a:gd name="connsiteX1705" fmla="*/ 2794278 w 9721050"/>
              <a:gd name="connsiteY1705" fmla="*/ 167650 h 276193"/>
              <a:gd name="connsiteX1706" fmla="*/ 2814586 w 9721050"/>
              <a:gd name="connsiteY1706" fmla="*/ 187958 h 276193"/>
              <a:gd name="connsiteX1707" fmla="*/ 2834523 w 9721050"/>
              <a:gd name="connsiteY1707" fmla="*/ 168021 h 276193"/>
              <a:gd name="connsiteX1708" fmla="*/ 2755109 w 9721050"/>
              <a:gd name="connsiteY1708" fmla="*/ 147713 h 276193"/>
              <a:gd name="connsiteX1709" fmla="*/ 2734800 w 9721050"/>
              <a:gd name="connsiteY1709" fmla="*/ 168021 h 276193"/>
              <a:gd name="connsiteX1710" fmla="*/ 2754737 w 9721050"/>
              <a:gd name="connsiteY1710" fmla="*/ 187958 h 276193"/>
              <a:gd name="connsiteX1711" fmla="*/ 2775045 w 9721050"/>
              <a:gd name="connsiteY1711" fmla="*/ 167650 h 276193"/>
              <a:gd name="connsiteX1712" fmla="*/ 2695259 w 9721050"/>
              <a:gd name="connsiteY1712" fmla="*/ 147713 h 276193"/>
              <a:gd name="connsiteX1713" fmla="*/ 2675323 w 9721050"/>
              <a:gd name="connsiteY1713" fmla="*/ 167650 h 276193"/>
              <a:gd name="connsiteX1714" fmla="*/ 2695631 w 9721050"/>
              <a:gd name="connsiteY1714" fmla="*/ 187958 h 276193"/>
              <a:gd name="connsiteX1715" fmla="*/ 2715568 w 9721050"/>
              <a:gd name="connsiteY1715" fmla="*/ 168021 h 276193"/>
              <a:gd name="connsiteX1716" fmla="*/ 2636153 w 9721050"/>
              <a:gd name="connsiteY1716" fmla="*/ 147713 h 276193"/>
              <a:gd name="connsiteX1717" fmla="*/ 2615845 w 9721050"/>
              <a:gd name="connsiteY1717" fmla="*/ 168021 h 276193"/>
              <a:gd name="connsiteX1718" fmla="*/ 2635782 w 9721050"/>
              <a:gd name="connsiteY1718" fmla="*/ 187958 h 276193"/>
              <a:gd name="connsiteX1719" fmla="*/ 2656090 w 9721050"/>
              <a:gd name="connsiteY1719" fmla="*/ 167650 h 276193"/>
              <a:gd name="connsiteX1720" fmla="*/ 2576304 w 9721050"/>
              <a:gd name="connsiteY1720" fmla="*/ 147713 h 276193"/>
              <a:gd name="connsiteX1721" fmla="*/ 2556367 w 9721050"/>
              <a:gd name="connsiteY1721" fmla="*/ 167650 h 276193"/>
              <a:gd name="connsiteX1722" fmla="*/ 2576676 w 9721050"/>
              <a:gd name="connsiteY1722" fmla="*/ 187958 h 276193"/>
              <a:gd name="connsiteX1723" fmla="*/ 2596613 w 9721050"/>
              <a:gd name="connsiteY1723" fmla="*/ 168021 h 276193"/>
              <a:gd name="connsiteX1724" fmla="*/ 2517198 w 9721050"/>
              <a:gd name="connsiteY1724" fmla="*/ 147713 h 276193"/>
              <a:gd name="connsiteX1725" fmla="*/ 2496890 w 9721050"/>
              <a:gd name="connsiteY1725" fmla="*/ 168021 h 276193"/>
              <a:gd name="connsiteX1726" fmla="*/ 2516826 w 9721050"/>
              <a:gd name="connsiteY1726" fmla="*/ 187958 h 276193"/>
              <a:gd name="connsiteX1727" fmla="*/ 2537135 w 9721050"/>
              <a:gd name="connsiteY1727" fmla="*/ 167650 h 276193"/>
              <a:gd name="connsiteX1728" fmla="*/ 2457349 w 9721050"/>
              <a:gd name="connsiteY1728" fmla="*/ 147713 h 276193"/>
              <a:gd name="connsiteX1729" fmla="*/ 2437412 w 9721050"/>
              <a:gd name="connsiteY1729" fmla="*/ 167650 h 276193"/>
              <a:gd name="connsiteX1730" fmla="*/ 2457721 w 9721050"/>
              <a:gd name="connsiteY1730" fmla="*/ 187958 h 276193"/>
              <a:gd name="connsiteX1731" fmla="*/ 2477657 w 9721050"/>
              <a:gd name="connsiteY1731" fmla="*/ 168021 h 276193"/>
              <a:gd name="connsiteX1732" fmla="*/ 2398243 w 9721050"/>
              <a:gd name="connsiteY1732" fmla="*/ 147713 h 276193"/>
              <a:gd name="connsiteX1733" fmla="*/ 2377935 w 9721050"/>
              <a:gd name="connsiteY1733" fmla="*/ 168021 h 276193"/>
              <a:gd name="connsiteX1734" fmla="*/ 2397871 w 9721050"/>
              <a:gd name="connsiteY1734" fmla="*/ 187958 h 276193"/>
              <a:gd name="connsiteX1735" fmla="*/ 2418180 w 9721050"/>
              <a:gd name="connsiteY1735" fmla="*/ 167650 h 276193"/>
              <a:gd name="connsiteX1736" fmla="*/ 2338394 w 9721050"/>
              <a:gd name="connsiteY1736" fmla="*/ 147713 h 276193"/>
              <a:gd name="connsiteX1737" fmla="*/ 2318457 w 9721050"/>
              <a:gd name="connsiteY1737" fmla="*/ 167650 h 276193"/>
              <a:gd name="connsiteX1738" fmla="*/ 2338766 w 9721050"/>
              <a:gd name="connsiteY1738" fmla="*/ 187958 h 276193"/>
              <a:gd name="connsiteX1739" fmla="*/ 2358702 w 9721050"/>
              <a:gd name="connsiteY1739" fmla="*/ 168021 h 276193"/>
              <a:gd name="connsiteX1740" fmla="*/ 2279288 w 9721050"/>
              <a:gd name="connsiteY1740" fmla="*/ 147713 h 276193"/>
              <a:gd name="connsiteX1741" fmla="*/ 2258979 w 9721050"/>
              <a:gd name="connsiteY1741" fmla="*/ 168021 h 276193"/>
              <a:gd name="connsiteX1742" fmla="*/ 2278916 w 9721050"/>
              <a:gd name="connsiteY1742" fmla="*/ 187958 h 276193"/>
              <a:gd name="connsiteX1743" fmla="*/ 2299225 w 9721050"/>
              <a:gd name="connsiteY1743" fmla="*/ 167650 h 276193"/>
              <a:gd name="connsiteX1744" fmla="*/ 2219439 w 9721050"/>
              <a:gd name="connsiteY1744" fmla="*/ 147713 h 276193"/>
              <a:gd name="connsiteX1745" fmla="*/ 2199502 w 9721050"/>
              <a:gd name="connsiteY1745" fmla="*/ 167650 h 276193"/>
              <a:gd name="connsiteX1746" fmla="*/ 2219810 w 9721050"/>
              <a:gd name="connsiteY1746" fmla="*/ 187958 h 276193"/>
              <a:gd name="connsiteX1747" fmla="*/ 2239747 w 9721050"/>
              <a:gd name="connsiteY1747" fmla="*/ 168021 h 276193"/>
              <a:gd name="connsiteX1748" fmla="*/ 2160333 w 9721050"/>
              <a:gd name="connsiteY1748" fmla="*/ 147713 h 276193"/>
              <a:gd name="connsiteX1749" fmla="*/ 2140024 w 9721050"/>
              <a:gd name="connsiteY1749" fmla="*/ 168021 h 276193"/>
              <a:gd name="connsiteX1750" fmla="*/ 2159961 w 9721050"/>
              <a:gd name="connsiteY1750" fmla="*/ 187958 h 276193"/>
              <a:gd name="connsiteX1751" fmla="*/ 2180269 w 9721050"/>
              <a:gd name="connsiteY1751" fmla="*/ 167650 h 276193"/>
              <a:gd name="connsiteX1752" fmla="*/ 2100485 w 9721050"/>
              <a:gd name="connsiteY1752" fmla="*/ 147713 h 276193"/>
              <a:gd name="connsiteX1753" fmla="*/ 2080547 w 9721050"/>
              <a:gd name="connsiteY1753" fmla="*/ 167651 h 276193"/>
              <a:gd name="connsiteX1754" fmla="*/ 2100855 w 9721050"/>
              <a:gd name="connsiteY1754" fmla="*/ 187958 h 276193"/>
              <a:gd name="connsiteX1755" fmla="*/ 2120793 w 9721050"/>
              <a:gd name="connsiteY1755" fmla="*/ 168021 h 276193"/>
              <a:gd name="connsiteX1756" fmla="*/ 2041380 w 9721050"/>
              <a:gd name="connsiteY1756" fmla="*/ 147713 h 276193"/>
              <a:gd name="connsiteX1757" fmla="*/ 2021070 w 9721050"/>
              <a:gd name="connsiteY1757" fmla="*/ 168022 h 276193"/>
              <a:gd name="connsiteX1758" fmla="*/ 2041007 w 9721050"/>
              <a:gd name="connsiteY1758" fmla="*/ 187959 h 276193"/>
              <a:gd name="connsiteX1759" fmla="*/ 2061316 w 9721050"/>
              <a:gd name="connsiteY1759" fmla="*/ 167650 h 276193"/>
              <a:gd name="connsiteX1760" fmla="*/ 1981529 w 9721050"/>
              <a:gd name="connsiteY1760" fmla="*/ 147713 h 276193"/>
              <a:gd name="connsiteX1761" fmla="*/ 1961593 w 9721050"/>
              <a:gd name="connsiteY1761" fmla="*/ 167650 h 276193"/>
              <a:gd name="connsiteX1762" fmla="*/ 1981902 w 9721050"/>
              <a:gd name="connsiteY1762" fmla="*/ 187959 h 276193"/>
              <a:gd name="connsiteX1763" fmla="*/ 2001838 w 9721050"/>
              <a:gd name="connsiteY1763" fmla="*/ 168022 h 276193"/>
              <a:gd name="connsiteX1764" fmla="*/ 1922423 w 9721050"/>
              <a:gd name="connsiteY1764" fmla="*/ 147713 h 276193"/>
              <a:gd name="connsiteX1765" fmla="*/ 1902115 w 9721050"/>
              <a:gd name="connsiteY1765" fmla="*/ 168021 h 276193"/>
              <a:gd name="connsiteX1766" fmla="*/ 1922052 w 9721050"/>
              <a:gd name="connsiteY1766" fmla="*/ 187957 h 276193"/>
              <a:gd name="connsiteX1767" fmla="*/ 1942360 w 9721050"/>
              <a:gd name="connsiteY1767" fmla="*/ 167650 h 276193"/>
              <a:gd name="connsiteX1768" fmla="*/ 1862575 w 9721050"/>
              <a:gd name="connsiteY1768" fmla="*/ 147713 h 276193"/>
              <a:gd name="connsiteX1769" fmla="*/ 1842638 w 9721050"/>
              <a:gd name="connsiteY1769" fmla="*/ 167650 h 276193"/>
              <a:gd name="connsiteX1770" fmla="*/ 1862946 w 9721050"/>
              <a:gd name="connsiteY1770" fmla="*/ 187957 h 276193"/>
              <a:gd name="connsiteX1771" fmla="*/ 1882883 w 9721050"/>
              <a:gd name="connsiteY1771" fmla="*/ 168021 h 276193"/>
              <a:gd name="connsiteX1772" fmla="*/ 1803469 w 9721050"/>
              <a:gd name="connsiteY1772" fmla="*/ 147713 h 276193"/>
              <a:gd name="connsiteX1773" fmla="*/ 1783160 w 9721050"/>
              <a:gd name="connsiteY1773" fmla="*/ 168022 h 276193"/>
              <a:gd name="connsiteX1774" fmla="*/ 1803097 w 9721050"/>
              <a:gd name="connsiteY1774" fmla="*/ 187959 h 276193"/>
              <a:gd name="connsiteX1775" fmla="*/ 1823406 w 9721050"/>
              <a:gd name="connsiteY1775" fmla="*/ 167650 h 276193"/>
              <a:gd name="connsiteX1776" fmla="*/ 1743619 w 9721050"/>
              <a:gd name="connsiteY1776" fmla="*/ 147713 h 276193"/>
              <a:gd name="connsiteX1777" fmla="*/ 1723682 w 9721050"/>
              <a:gd name="connsiteY1777" fmla="*/ 167650 h 276193"/>
              <a:gd name="connsiteX1778" fmla="*/ 1743991 w 9721050"/>
              <a:gd name="connsiteY1778" fmla="*/ 187959 h 276193"/>
              <a:gd name="connsiteX1779" fmla="*/ 1763928 w 9721050"/>
              <a:gd name="connsiteY1779" fmla="*/ 168022 h 276193"/>
              <a:gd name="connsiteX1780" fmla="*/ 1684513 w 9721050"/>
              <a:gd name="connsiteY1780" fmla="*/ 147713 h 276193"/>
              <a:gd name="connsiteX1781" fmla="*/ 1664205 w 9721050"/>
              <a:gd name="connsiteY1781" fmla="*/ 168021 h 276193"/>
              <a:gd name="connsiteX1782" fmla="*/ 1684142 w 9721050"/>
              <a:gd name="connsiteY1782" fmla="*/ 187957 h 276193"/>
              <a:gd name="connsiteX1783" fmla="*/ 1704450 w 9721050"/>
              <a:gd name="connsiteY1783" fmla="*/ 167650 h 276193"/>
              <a:gd name="connsiteX1784" fmla="*/ 1624665 w 9721050"/>
              <a:gd name="connsiteY1784" fmla="*/ 147713 h 276193"/>
              <a:gd name="connsiteX1785" fmla="*/ 1604728 w 9721050"/>
              <a:gd name="connsiteY1785" fmla="*/ 167650 h 276193"/>
              <a:gd name="connsiteX1786" fmla="*/ 1625036 w 9721050"/>
              <a:gd name="connsiteY1786" fmla="*/ 187957 h 276193"/>
              <a:gd name="connsiteX1787" fmla="*/ 1644973 w 9721050"/>
              <a:gd name="connsiteY1787" fmla="*/ 168021 h 276193"/>
              <a:gd name="connsiteX1788" fmla="*/ 1565559 w 9721050"/>
              <a:gd name="connsiteY1788" fmla="*/ 147713 h 276193"/>
              <a:gd name="connsiteX1789" fmla="*/ 1545250 w 9721050"/>
              <a:gd name="connsiteY1789" fmla="*/ 168022 h 276193"/>
              <a:gd name="connsiteX1790" fmla="*/ 1565186 w 9721050"/>
              <a:gd name="connsiteY1790" fmla="*/ 187959 h 276193"/>
              <a:gd name="connsiteX1791" fmla="*/ 1585496 w 9721050"/>
              <a:gd name="connsiteY1791" fmla="*/ 167650 h 276193"/>
              <a:gd name="connsiteX1792" fmla="*/ 1505708 w 9721050"/>
              <a:gd name="connsiteY1792" fmla="*/ 147713 h 276193"/>
              <a:gd name="connsiteX1793" fmla="*/ 1485772 w 9721050"/>
              <a:gd name="connsiteY1793" fmla="*/ 167650 h 276193"/>
              <a:gd name="connsiteX1794" fmla="*/ 1506081 w 9721050"/>
              <a:gd name="connsiteY1794" fmla="*/ 187959 h 276193"/>
              <a:gd name="connsiteX1795" fmla="*/ 1526017 w 9721050"/>
              <a:gd name="connsiteY1795" fmla="*/ 168022 h 276193"/>
              <a:gd name="connsiteX1796" fmla="*/ 1446603 w 9721050"/>
              <a:gd name="connsiteY1796" fmla="*/ 147713 h 276193"/>
              <a:gd name="connsiteX1797" fmla="*/ 1426294 w 9721050"/>
              <a:gd name="connsiteY1797" fmla="*/ 168021 h 276193"/>
              <a:gd name="connsiteX1798" fmla="*/ 1446231 w 9721050"/>
              <a:gd name="connsiteY1798" fmla="*/ 187957 h 276193"/>
              <a:gd name="connsiteX1799" fmla="*/ 1466539 w 9721050"/>
              <a:gd name="connsiteY1799" fmla="*/ 167650 h 276193"/>
              <a:gd name="connsiteX1800" fmla="*/ 1386755 w 9721050"/>
              <a:gd name="connsiteY1800" fmla="*/ 147713 h 276193"/>
              <a:gd name="connsiteX1801" fmla="*/ 1366818 w 9721050"/>
              <a:gd name="connsiteY1801" fmla="*/ 167650 h 276193"/>
              <a:gd name="connsiteX1802" fmla="*/ 1387125 w 9721050"/>
              <a:gd name="connsiteY1802" fmla="*/ 187957 h 276193"/>
              <a:gd name="connsiteX1803" fmla="*/ 1407063 w 9721050"/>
              <a:gd name="connsiteY1803" fmla="*/ 168021 h 276193"/>
              <a:gd name="connsiteX1804" fmla="*/ 1327649 w 9721050"/>
              <a:gd name="connsiteY1804" fmla="*/ 147713 h 276193"/>
              <a:gd name="connsiteX1805" fmla="*/ 1307340 w 9721050"/>
              <a:gd name="connsiteY1805" fmla="*/ 168022 h 276193"/>
              <a:gd name="connsiteX1806" fmla="*/ 1327276 w 9721050"/>
              <a:gd name="connsiteY1806" fmla="*/ 187959 h 276193"/>
              <a:gd name="connsiteX1807" fmla="*/ 1347585 w 9721050"/>
              <a:gd name="connsiteY1807" fmla="*/ 167650 h 276193"/>
              <a:gd name="connsiteX1808" fmla="*/ 1267798 w 9721050"/>
              <a:gd name="connsiteY1808" fmla="*/ 147713 h 276193"/>
              <a:gd name="connsiteX1809" fmla="*/ 1247862 w 9721050"/>
              <a:gd name="connsiteY1809" fmla="*/ 167650 h 276193"/>
              <a:gd name="connsiteX1810" fmla="*/ 1268171 w 9721050"/>
              <a:gd name="connsiteY1810" fmla="*/ 187959 h 276193"/>
              <a:gd name="connsiteX1811" fmla="*/ 1288107 w 9721050"/>
              <a:gd name="connsiteY1811" fmla="*/ 168022 h 276193"/>
              <a:gd name="connsiteX1812" fmla="*/ 1208693 w 9721050"/>
              <a:gd name="connsiteY1812" fmla="*/ 147713 h 276193"/>
              <a:gd name="connsiteX1813" fmla="*/ 1188385 w 9721050"/>
              <a:gd name="connsiteY1813" fmla="*/ 168021 h 276193"/>
              <a:gd name="connsiteX1814" fmla="*/ 1208321 w 9721050"/>
              <a:gd name="connsiteY1814" fmla="*/ 187957 h 276193"/>
              <a:gd name="connsiteX1815" fmla="*/ 1228629 w 9721050"/>
              <a:gd name="connsiteY1815" fmla="*/ 167650 h 276193"/>
              <a:gd name="connsiteX1816" fmla="*/ 1148845 w 9721050"/>
              <a:gd name="connsiteY1816" fmla="*/ 147713 h 276193"/>
              <a:gd name="connsiteX1817" fmla="*/ 1128908 w 9721050"/>
              <a:gd name="connsiteY1817" fmla="*/ 167650 h 276193"/>
              <a:gd name="connsiteX1818" fmla="*/ 1149215 w 9721050"/>
              <a:gd name="connsiteY1818" fmla="*/ 187957 h 276193"/>
              <a:gd name="connsiteX1819" fmla="*/ 1169153 w 9721050"/>
              <a:gd name="connsiteY1819" fmla="*/ 168021 h 276193"/>
              <a:gd name="connsiteX1820" fmla="*/ 1089739 w 9721050"/>
              <a:gd name="connsiteY1820" fmla="*/ 147713 h 276193"/>
              <a:gd name="connsiteX1821" fmla="*/ 1069430 w 9721050"/>
              <a:gd name="connsiteY1821" fmla="*/ 168021 h 276193"/>
              <a:gd name="connsiteX1822" fmla="*/ 1089367 w 9721050"/>
              <a:gd name="connsiteY1822" fmla="*/ 187958 h 276193"/>
              <a:gd name="connsiteX1823" fmla="*/ 1109676 w 9721050"/>
              <a:gd name="connsiteY1823" fmla="*/ 167650 h 276193"/>
              <a:gd name="connsiteX1824" fmla="*/ 1029889 w 9721050"/>
              <a:gd name="connsiteY1824" fmla="*/ 147713 h 276193"/>
              <a:gd name="connsiteX1825" fmla="*/ 1009953 w 9721050"/>
              <a:gd name="connsiteY1825" fmla="*/ 167650 h 276193"/>
              <a:gd name="connsiteX1826" fmla="*/ 1030261 w 9721050"/>
              <a:gd name="connsiteY1826" fmla="*/ 187958 h 276193"/>
              <a:gd name="connsiteX1827" fmla="*/ 1050198 w 9721050"/>
              <a:gd name="connsiteY1827" fmla="*/ 168021 h 276193"/>
              <a:gd name="connsiteX1828" fmla="*/ 970783 w 9721050"/>
              <a:gd name="connsiteY1828" fmla="*/ 147713 h 276193"/>
              <a:gd name="connsiteX1829" fmla="*/ 950475 w 9721050"/>
              <a:gd name="connsiteY1829" fmla="*/ 168021 h 276193"/>
              <a:gd name="connsiteX1830" fmla="*/ 970411 w 9721050"/>
              <a:gd name="connsiteY1830" fmla="*/ 187958 h 276193"/>
              <a:gd name="connsiteX1831" fmla="*/ 990720 w 9721050"/>
              <a:gd name="connsiteY1831" fmla="*/ 167650 h 276193"/>
              <a:gd name="connsiteX1832" fmla="*/ 910934 w 9721050"/>
              <a:gd name="connsiteY1832" fmla="*/ 147713 h 276193"/>
              <a:gd name="connsiteX1833" fmla="*/ 890997 w 9721050"/>
              <a:gd name="connsiteY1833" fmla="*/ 167650 h 276193"/>
              <a:gd name="connsiteX1834" fmla="*/ 911306 w 9721050"/>
              <a:gd name="connsiteY1834" fmla="*/ 187958 h 276193"/>
              <a:gd name="connsiteX1835" fmla="*/ 931242 w 9721050"/>
              <a:gd name="connsiteY1835" fmla="*/ 168021 h 276193"/>
              <a:gd name="connsiteX1836" fmla="*/ 851828 w 9721050"/>
              <a:gd name="connsiteY1836" fmla="*/ 147713 h 276193"/>
              <a:gd name="connsiteX1837" fmla="*/ 831520 w 9721050"/>
              <a:gd name="connsiteY1837" fmla="*/ 168021 h 276193"/>
              <a:gd name="connsiteX1838" fmla="*/ 851456 w 9721050"/>
              <a:gd name="connsiteY1838" fmla="*/ 187958 h 276193"/>
              <a:gd name="connsiteX1839" fmla="*/ 871765 w 9721050"/>
              <a:gd name="connsiteY1839" fmla="*/ 167650 h 276193"/>
              <a:gd name="connsiteX1840" fmla="*/ 791978 w 9721050"/>
              <a:gd name="connsiteY1840" fmla="*/ 147713 h 276193"/>
              <a:gd name="connsiteX1841" fmla="*/ 772042 w 9721050"/>
              <a:gd name="connsiteY1841" fmla="*/ 167650 h 276193"/>
              <a:gd name="connsiteX1842" fmla="*/ 792350 w 9721050"/>
              <a:gd name="connsiteY1842" fmla="*/ 187958 h 276193"/>
              <a:gd name="connsiteX1843" fmla="*/ 812287 w 9721050"/>
              <a:gd name="connsiteY1843" fmla="*/ 168022 h 276193"/>
              <a:gd name="connsiteX1844" fmla="*/ 732872 w 9721050"/>
              <a:gd name="connsiteY1844" fmla="*/ 147713 h 276193"/>
              <a:gd name="connsiteX1845" fmla="*/ 712564 w 9721050"/>
              <a:gd name="connsiteY1845" fmla="*/ 168021 h 276193"/>
              <a:gd name="connsiteX1846" fmla="*/ 732500 w 9721050"/>
              <a:gd name="connsiteY1846" fmla="*/ 187958 h 276193"/>
              <a:gd name="connsiteX1847" fmla="*/ 752809 w 9721050"/>
              <a:gd name="connsiteY1847" fmla="*/ 167650 h 276193"/>
              <a:gd name="connsiteX1848" fmla="*/ 673023 w 9721050"/>
              <a:gd name="connsiteY1848" fmla="*/ 147713 h 276193"/>
              <a:gd name="connsiteX1849" fmla="*/ 653087 w 9721050"/>
              <a:gd name="connsiteY1849" fmla="*/ 167650 h 276193"/>
              <a:gd name="connsiteX1850" fmla="*/ 673395 w 9721050"/>
              <a:gd name="connsiteY1850" fmla="*/ 187958 h 276193"/>
              <a:gd name="connsiteX1851" fmla="*/ 693332 w 9721050"/>
              <a:gd name="connsiteY1851" fmla="*/ 168021 h 276193"/>
              <a:gd name="connsiteX1852" fmla="*/ 613918 w 9721050"/>
              <a:gd name="connsiteY1852" fmla="*/ 147713 h 276193"/>
              <a:gd name="connsiteX1853" fmla="*/ 593609 w 9721050"/>
              <a:gd name="connsiteY1853" fmla="*/ 168021 h 276193"/>
              <a:gd name="connsiteX1854" fmla="*/ 613546 w 9721050"/>
              <a:gd name="connsiteY1854" fmla="*/ 187958 h 276193"/>
              <a:gd name="connsiteX1855" fmla="*/ 633854 w 9721050"/>
              <a:gd name="connsiteY1855" fmla="*/ 167650 h 276193"/>
              <a:gd name="connsiteX1856" fmla="*/ 554068 w 9721050"/>
              <a:gd name="connsiteY1856" fmla="*/ 147713 h 276193"/>
              <a:gd name="connsiteX1857" fmla="*/ 534131 w 9721050"/>
              <a:gd name="connsiteY1857" fmla="*/ 167650 h 276193"/>
              <a:gd name="connsiteX1858" fmla="*/ 554440 w 9721050"/>
              <a:gd name="connsiteY1858" fmla="*/ 187958 h 276193"/>
              <a:gd name="connsiteX1859" fmla="*/ 574377 w 9721050"/>
              <a:gd name="connsiteY1859" fmla="*/ 168021 h 276193"/>
              <a:gd name="connsiteX1860" fmla="*/ 494962 w 9721050"/>
              <a:gd name="connsiteY1860" fmla="*/ 147713 h 276193"/>
              <a:gd name="connsiteX1861" fmla="*/ 474654 w 9721050"/>
              <a:gd name="connsiteY1861" fmla="*/ 168021 h 276193"/>
              <a:gd name="connsiteX1862" fmla="*/ 494591 w 9721050"/>
              <a:gd name="connsiteY1862" fmla="*/ 187958 h 276193"/>
              <a:gd name="connsiteX1863" fmla="*/ 514899 w 9721050"/>
              <a:gd name="connsiteY1863" fmla="*/ 167650 h 276193"/>
              <a:gd name="connsiteX1864" fmla="*/ 435112 w 9721050"/>
              <a:gd name="connsiteY1864" fmla="*/ 147713 h 276193"/>
              <a:gd name="connsiteX1865" fmla="*/ 415176 w 9721050"/>
              <a:gd name="connsiteY1865" fmla="*/ 167650 h 276193"/>
              <a:gd name="connsiteX1866" fmla="*/ 435485 w 9721050"/>
              <a:gd name="connsiteY1866" fmla="*/ 187958 h 276193"/>
              <a:gd name="connsiteX1867" fmla="*/ 455422 w 9721050"/>
              <a:gd name="connsiteY1867" fmla="*/ 168022 h 276193"/>
              <a:gd name="connsiteX1868" fmla="*/ 376007 w 9721050"/>
              <a:gd name="connsiteY1868" fmla="*/ 147713 h 276193"/>
              <a:gd name="connsiteX1869" fmla="*/ 355699 w 9721050"/>
              <a:gd name="connsiteY1869" fmla="*/ 168021 h 276193"/>
              <a:gd name="connsiteX1870" fmla="*/ 375635 w 9721050"/>
              <a:gd name="connsiteY1870" fmla="*/ 187958 h 276193"/>
              <a:gd name="connsiteX1871" fmla="*/ 395943 w 9721050"/>
              <a:gd name="connsiteY1871" fmla="*/ 167650 h 276193"/>
              <a:gd name="connsiteX1872" fmla="*/ 316158 w 9721050"/>
              <a:gd name="connsiteY1872" fmla="*/ 147713 h 276193"/>
              <a:gd name="connsiteX1873" fmla="*/ 296221 w 9721050"/>
              <a:gd name="connsiteY1873" fmla="*/ 167650 h 276193"/>
              <a:gd name="connsiteX1874" fmla="*/ 316529 w 9721050"/>
              <a:gd name="connsiteY1874" fmla="*/ 187958 h 276193"/>
              <a:gd name="connsiteX1875" fmla="*/ 336466 w 9721050"/>
              <a:gd name="connsiteY1875" fmla="*/ 168021 h 276193"/>
              <a:gd name="connsiteX1876" fmla="*/ 257052 w 9721050"/>
              <a:gd name="connsiteY1876" fmla="*/ 147713 h 276193"/>
              <a:gd name="connsiteX1877" fmla="*/ 236743 w 9721050"/>
              <a:gd name="connsiteY1877" fmla="*/ 168021 h 276193"/>
              <a:gd name="connsiteX1878" fmla="*/ 256680 w 9721050"/>
              <a:gd name="connsiteY1878" fmla="*/ 187958 h 276193"/>
              <a:gd name="connsiteX1879" fmla="*/ 276989 w 9721050"/>
              <a:gd name="connsiteY1879" fmla="*/ 167650 h 276193"/>
              <a:gd name="connsiteX1880" fmla="*/ 197203 w 9721050"/>
              <a:gd name="connsiteY1880" fmla="*/ 147713 h 276193"/>
              <a:gd name="connsiteX1881" fmla="*/ 177266 w 9721050"/>
              <a:gd name="connsiteY1881" fmla="*/ 167650 h 276193"/>
              <a:gd name="connsiteX1882" fmla="*/ 197574 w 9721050"/>
              <a:gd name="connsiteY1882" fmla="*/ 187958 h 276193"/>
              <a:gd name="connsiteX1883" fmla="*/ 217511 w 9721050"/>
              <a:gd name="connsiteY1883" fmla="*/ 168021 h 276193"/>
              <a:gd name="connsiteX1884" fmla="*/ 4860525 w 9721050"/>
              <a:gd name="connsiteY1884" fmla="*/ 123635 h 276193"/>
              <a:gd name="connsiteX1885" fmla="*/ 4846064 w 9721050"/>
              <a:gd name="connsiteY1885" fmla="*/ 138097 h 276193"/>
              <a:gd name="connsiteX1886" fmla="*/ 4860525 w 9721050"/>
              <a:gd name="connsiteY1886" fmla="*/ 152558 h 276193"/>
              <a:gd name="connsiteX1887" fmla="*/ 4874987 w 9721050"/>
              <a:gd name="connsiteY1887" fmla="*/ 138097 h 276193"/>
              <a:gd name="connsiteX1888" fmla="*/ 6579529 w 9721050"/>
              <a:gd name="connsiteY1888" fmla="*/ 118160 h 276193"/>
              <a:gd name="connsiteX1889" fmla="*/ 6559592 w 9721050"/>
              <a:gd name="connsiteY1889" fmla="*/ 138097 h 276193"/>
              <a:gd name="connsiteX1890" fmla="*/ 6579529 w 9721050"/>
              <a:gd name="connsiteY1890" fmla="*/ 158033 h 276193"/>
              <a:gd name="connsiteX1891" fmla="*/ 6599465 w 9721050"/>
              <a:gd name="connsiteY1891" fmla="*/ 138097 h 276193"/>
              <a:gd name="connsiteX1892" fmla="*/ 6341618 w 9721050"/>
              <a:gd name="connsiteY1892" fmla="*/ 118160 h 276193"/>
              <a:gd name="connsiteX1893" fmla="*/ 6321682 w 9721050"/>
              <a:gd name="connsiteY1893" fmla="*/ 138097 h 276193"/>
              <a:gd name="connsiteX1894" fmla="*/ 6341618 w 9721050"/>
              <a:gd name="connsiteY1894" fmla="*/ 158033 h 276193"/>
              <a:gd name="connsiteX1895" fmla="*/ 6361554 w 9721050"/>
              <a:gd name="connsiteY1895" fmla="*/ 138097 h 276193"/>
              <a:gd name="connsiteX1896" fmla="*/ 5746843 w 9721050"/>
              <a:gd name="connsiteY1896" fmla="*/ 118160 h 276193"/>
              <a:gd name="connsiteX1897" fmla="*/ 5726906 w 9721050"/>
              <a:gd name="connsiteY1897" fmla="*/ 138097 h 276193"/>
              <a:gd name="connsiteX1898" fmla="*/ 5746843 w 9721050"/>
              <a:gd name="connsiteY1898" fmla="*/ 158033 h 276193"/>
              <a:gd name="connsiteX1899" fmla="*/ 5766779 w 9721050"/>
              <a:gd name="connsiteY1899" fmla="*/ 138097 h 276193"/>
              <a:gd name="connsiteX1900" fmla="*/ 5152066 w 9721050"/>
              <a:gd name="connsiteY1900" fmla="*/ 118160 h 276193"/>
              <a:gd name="connsiteX1901" fmla="*/ 5132129 w 9721050"/>
              <a:gd name="connsiteY1901" fmla="*/ 138097 h 276193"/>
              <a:gd name="connsiteX1902" fmla="*/ 5152066 w 9721050"/>
              <a:gd name="connsiteY1902" fmla="*/ 158033 h 276193"/>
              <a:gd name="connsiteX1903" fmla="*/ 5172002 w 9721050"/>
              <a:gd name="connsiteY1903" fmla="*/ 138097 h 276193"/>
              <a:gd name="connsiteX1904" fmla="*/ 1833023 w 9721050"/>
              <a:gd name="connsiteY1904" fmla="*/ 118160 h 276193"/>
              <a:gd name="connsiteX1905" fmla="*/ 1813086 w 9721050"/>
              <a:gd name="connsiteY1905" fmla="*/ 138097 h 276193"/>
              <a:gd name="connsiteX1906" fmla="*/ 1833023 w 9721050"/>
              <a:gd name="connsiteY1906" fmla="*/ 158033 h 276193"/>
              <a:gd name="connsiteX1907" fmla="*/ 1852959 w 9721050"/>
              <a:gd name="connsiteY1907" fmla="*/ 138097 h 276193"/>
              <a:gd name="connsiteX1908" fmla="*/ 1595112 w 9721050"/>
              <a:gd name="connsiteY1908" fmla="*/ 118160 h 276193"/>
              <a:gd name="connsiteX1909" fmla="*/ 1575175 w 9721050"/>
              <a:gd name="connsiteY1909" fmla="*/ 138097 h 276193"/>
              <a:gd name="connsiteX1910" fmla="*/ 1595112 w 9721050"/>
              <a:gd name="connsiteY1910" fmla="*/ 158033 h 276193"/>
              <a:gd name="connsiteX1911" fmla="*/ 1615048 w 9721050"/>
              <a:gd name="connsiteY1911" fmla="*/ 138097 h 276193"/>
              <a:gd name="connsiteX1912" fmla="*/ 1000337 w 9721050"/>
              <a:gd name="connsiteY1912" fmla="*/ 118160 h 276193"/>
              <a:gd name="connsiteX1913" fmla="*/ 980400 w 9721050"/>
              <a:gd name="connsiteY1913" fmla="*/ 138097 h 276193"/>
              <a:gd name="connsiteX1914" fmla="*/ 1000337 w 9721050"/>
              <a:gd name="connsiteY1914" fmla="*/ 158033 h 276193"/>
              <a:gd name="connsiteX1915" fmla="*/ 1020273 w 9721050"/>
              <a:gd name="connsiteY1915" fmla="*/ 138097 h 276193"/>
              <a:gd name="connsiteX1916" fmla="*/ 405560 w 9721050"/>
              <a:gd name="connsiteY1916" fmla="*/ 118160 h 276193"/>
              <a:gd name="connsiteX1917" fmla="*/ 385623 w 9721050"/>
              <a:gd name="connsiteY1917" fmla="*/ 138097 h 276193"/>
              <a:gd name="connsiteX1918" fmla="*/ 405560 w 9721050"/>
              <a:gd name="connsiteY1918" fmla="*/ 158033 h 276193"/>
              <a:gd name="connsiteX1919" fmla="*/ 425496 w 9721050"/>
              <a:gd name="connsiteY1919" fmla="*/ 138097 h 276193"/>
              <a:gd name="connsiteX1920" fmla="*/ 9553401 w 9721050"/>
              <a:gd name="connsiteY1920" fmla="*/ 118160 h 276193"/>
              <a:gd name="connsiteX1921" fmla="*/ 9533464 w 9721050"/>
              <a:gd name="connsiteY1921" fmla="*/ 138097 h 276193"/>
              <a:gd name="connsiteX1922" fmla="*/ 9553401 w 9721050"/>
              <a:gd name="connsiteY1922" fmla="*/ 158033 h 276193"/>
              <a:gd name="connsiteX1923" fmla="*/ 9573337 w 9721050"/>
              <a:gd name="connsiteY1923" fmla="*/ 138097 h 276193"/>
              <a:gd name="connsiteX1924" fmla="*/ 9434451 w 9721050"/>
              <a:gd name="connsiteY1924" fmla="*/ 118160 h 276193"/>
              <a:gd name="connsiteX1925" fmla="*/ 9414515 w 9721050"/>
              <a:gd name="connsiteY1925" fmla="*/ 138097 h 276193"/>
              <a:gd name="connsiteX1926" fmla="*/ 9434451 w 9721050"/>
              <a:gd name="connsiteY1926" fmla="*/ 158033 h 276193"/>
              <a:gd name="connsiteX1927" fmla="*/ 9454387 w 9721050"/>
              <a:gd name="connsiteY1927" fmla="*/ 138097 h 276193"/>
              <a:gd name="connsiteX1928" fmla="*/ 9315496 w 9721050"/>
              <a:gd name="connsiteY1928" fmla="*/ 118160 h 276193"/>
              <a:gd name="connsiteX1929" fmla="*/ 9295559 w 9721050"/>
              <a:gd name="connsiteY1929" fmla="*/ 138097 h 276193"/>
              <a:gd name="connsiteX1930" fmla="*/ 9315496 w 9721050"/>
              <a:gd name="connsiteY1930" fmla="*/ 158033 h 276193"/>
              <a:gd name="connsiteX1931" fmla="*/ 9335433 w 9721050"/>
              <a:gd name="connsiteY1931" fmla="*/ 138097 h 276193"/>
              <a:gd name="connsiteX1932" fmla="*/ 9196541 w 9721050"/>
              <a:gd name="connsiteY1932" fmla="*/ 118160 h 276193"/>
              <a:gd name="connsiteX1933" fmla="*/ 9176604 w 9721050"/>
              <a:gd name="connsiteY1933" fmla="*/ 138097 h 276193"/>
              <a:gd name="connsiteX1934" fmla="*/ 9196541 w 9721050"/>
              <a:gd name="connsiteY1934" fmla="*/ 158033 h 276193"/>
              <a:gd name="connsiteX1935" fmla="*/ 9216477 w 9721050"/>
              <a:gd name="connsiteY1935" fmla="*/ 138097 h 276193"/>
              <a:gd name="connsiteX1936" fmla="*/ 9077585 w 9721050"/>
              <a:gd name="connsiteY1936" fmla="*/ 118160 h 276193"/>
              <a:gd name="connsiteX1937" fmla="*/ 9057649 w 9721050"/>
              <a:gd name="connsiteY1937" fmla="*/ 138097 h 276193"/>
              <a:gd name="connsiteX1938" fmla="*/ 9077585 w 9721050"/>
              <a:gd name="connsiteY1938" fmla="*/ 158033 h 276193"/>
              <a:gd name="connsiteX1939" fmla="*/ 9097522 w 9721050"/>
              <a:gd name="connsiteY1939" fmla="*/ 138097 h 276193"/>
              <a:gd name="connsiteX1940" fmla="*/ 8958630 w 9721050"/>
              <a:gd name="connsiteY1940" fmla="*/ 118160 h 276193"/>
              <a:gd name="connsiteX1941" fmla="*/ 8938693 w 9721050"/>
              <a:gd name="connsiteY1941" fmla="*/ 138097 h 276193"/>
              <a:gd name="connsiteX1942" fmla="*/ 8958630 w 9721050"/>
              <a:gd name="connsiteY1942" fmla="*/ 158033 h 276193"/>
              <a:gd name="connsiteX1943" fmla="*/ 8978567 w 9721050"/>
              <a:gd name="connsiteY1943" fmla="*/ 138097 h 276193"/>
              <a:gd name="connsiteX1944" fmla="*/ 8839675 w 9721050"/>
              <a:gd name="connsiteY1944" fmla="*/ 118160 h 276193"/>
              <a:gd name="connsiteX1945" fmla="*/ 8819738 w 9721050"/>
              <a:gd name="connsiteY1945" fmla="*/ 138097 h 276193"/>
              <a:gd name="connsiteX1946" fmla="*/ 8839675 w 9721050"/>
              <a:gd name="connsiteY1946" fmla="*/ 158033 h 276193"/>
              <a:gd name="connsiteX1947" fmla="*/ 8859611 w 9721050"/>
              <a:gd name="connsiteY1947" fmla="*/ 138097 h 276193"/>
              <a:gd name="connsiteX1948" fmla="*/ 8720720 w 9721050"/>
              <a:gd name="connsiteY1948" fmla="*/ 118160 h 276193"/>
              <a:gd name="connsiteX1949" fmla="*/ 8700783 w 9721050"/>
              <a:gd name="connsiteY1949" fmla="*/ 138097 h 276193"/>
              <a:gd name="connsiteX1950" fmla="*/ 8720720 w 9721050"/>
              <a:gd name="connsiteY1950" fmla="*/ 158033 h 276193"/>
              <a:gd name="connsiteX1951" fmla="*/ 8740657 w 9721050"/>
              <a:gd name="connsiteY1951" fmla="*/ 138097 h 276193"/>
              <a:gd name="connsiteX1952" fmla="*/ 8601765 w 9721050"/>
              <a:gd name="connsiteY1952" fmla="*/ 118160 h 276193"/>
              <a:gd name="connsiteX1953" fmla="*/ 8581828 w 9721050"/>
              <a:gd name="connsiteY1953" fmla="*/ 138097 h 276193"/>
              <a:gd name="connsiteX1954" fmla="*/ 8601765 w 9721050"/>
              <a:gd name="connsiteY1954" fmla="*/ 158033 h 276193"/>
              <a:gd name="connsiteX1955" fmla="*/ 8621701 w 9721050"/>
              <a:gd name="connsiteY1955" fmla="*/ 138097 h 276193"/>
              <a:gd name="connsiteX1956" fmla="*/ 8482809 w 9721050"/>
              <a:gd name="connsiteY1956" fmla="*/ 118160 h 276193"/>
              <a:gd name="connsiteX1957" fmla="*/ 8462873 w 9721050"/>
              <a:gd name="connsiteY1957" fmla="*/ 138097 h 276193"/>
              <a:gd name="connsiteX1958" fmla="*/ 8482809 w 9721050"/>
              <a:gd name="connsiteY1958" fmla="*/ 158033 h 276193"/>
              <a:gd name="connsiteX1959" fmla="*/ 8502746 w 9721050"/>
              <a:gd name="connsiteY1959" fmla="*/ 138097 h 276193"/>
              <a:gd name="connsiteX1960" fmla="*/ 8363854 w 9721050"/>
              <a:gd name="connsiteY1960" fmla="*/ 118160 h 276193"/>
              <a:gd name="connsiteX1961" fmla="*/ 8343917 w 9721050"/>
              <a:gd name="connsiteY1961" fmla="*/ 138097 h 276193"/>
              <a:gd name="connsiteX1962" fmla="*/ 8363854 w 9721050"/>
              <a:gd name="connsiteY1962" fmla="*/ 158033 h 276193"/>
              <a:gd name="connsiteX1963" fmla="*/ 8383791 w 9721050"/>
              <a:gd name="connsiteY1963" fmla="*/ 138097 h 276193"/>
              <a:gd name="connsiteX1964" fmla="*/ 8244899 w 9721050"/>
              <a:gd name="connsiteY1964" fmla="*/ 118160 h 276193"/>
              <a:gd name="connsiteX1965" fmla="*/ 8224962 w 9721050"/>
              <a:gd name="connsiteY1965" fmla="*/ 138097 h 276193"/>
              <a:gd name="connsiteX1966" fmla="*/ 8244899 w 9721050"/>
              <a:gd name="connsiteY1966" fmla="*/ 158033 h 276193"/>
              <a:gd name="connsiteX1967" fmla="*/ 8264835 w 9721050"/>
              <a:gd name="connsiteY1967" fmla="*/ 138097 h 276193"/>
              <a:gd name="connsiteX1968" fmla="*/ 8125944 w 9721050"/>
              <a:gd name="connsiteY1968" fmla="*/ 118160 h 276193"/>
              <a:gd name="connsiteX1969" fmla="*/ 8106007 w 9721050"/>
              <a:gd name="connsiteY1969" fmla="*/ 138097 h 276193"/>
              <a:gd name="connsiteX1970" fmla="*/ 8125944 w 9721050"/>
              <a:gd name="connsiteY1970" fmla="*/ 158033 h 276193"/>
              <a:gd name="connsiteX1971" fmla="*/ 8145880 w 9721050"/>
              <a:gd name="connsiteY1971" fmla="*/ 138097 h 276193"/>
              <a:gd name="connsiteX1972" fmla="*/ 8006989 w 9721050"/>
              <a:gd name="connsiteY1972" fmla="*/ 118160 h 276193"/>
              <a:gd name="connsiteX1973" fmla="*/ 7987052 w 9721050"/>
              <a:gd name="connsiteY1973" fmla="*/ 138097 h 276193"/>
              <a:gd name="connsiteX1974" fmla="*/ 8006989 w 9721050"/>
              <a:gd name="connsiteY1974" fmla="*/ 158033 h 276193"/>
              <a:gd name="connsiteX1975" fmla="*/ 8026925 w 9721050"/>
              <a:gd name="connsiteY1975" fmla="*/ 138097 h 276193"/>
              <a:gd name="connsiteX1976" fmla="*/ 7888033 w 9721050"/>
              <a:gd name="connsiteY1976" fmla="*/ 118160 h 276193"/>
              <a:gd name="connsiteX1977" fmla="*/ 7868097 w 9721050"/>
              <a:gd name="connsiteY1977" fmla="*/ 138097 h 276193"/>
              <a:gd name="connsiteX1978" fmla="*/ 7888033 w 9721050"/>
              <a:gd name="connsiteY1978" fmla="*/ 158033 h 276193"/>
              <a:gd name="connsiteX1979" fmla="*/ 7907970 w 9721050"/>
              <a:gd name="connsiteY1979" fmla="*/ 138097 h 276193"/>
              <a:gd name="connsiteX1980" fmla="*/ 7769078 w 9721050"/>
              <a:gd name="connsiteY1980" fmla="*/ 118160 h 276193"/>
              <a:gd name="connsiteX1981" fmla="*/ 7749141 w 9721050"/>
              <a:gd name="connsiteY1981" fmla="*/ 138097 h 276193"/>
              <a:gd name="connsiteX1982" fmla="*/ 7769078 w 9721050"/>
              <a:gd name="connsiteY1982" fmla="*/ 158033 h 276193"/>
              <a:gd name="connsiteX1983" fmla="*/ 7789015 w 9721050"/>
              <a:gd name="connsiteY1983" fmla="*/ 138097 h 276193"/>
              <a:gd name="connsiteX1984" fmla="*/ 7650123 w 9721050"/>
              <a:gd name="connsiteY1984" fmla="*/ 118160 h 276193"/>
              <a:gd name="connsiteX1985" fmla="*/ 7630186 w 9721050"/>
              <a:gd name="connsiteY1985" fmla="*/ 138097 h 276193"/>
              <a:gd name="connsiteX1986" fmla="*/ 7650123 w 9721050"/>
              <a:gd name="connsiteY1986" fmla="*/ 158033 h 276193"/>
              <a:gd name="connsiteX1987" fmla="*/ 7670060 w 9721050"/>
              <a:gd name="connsiteY1987" fmla="*/ 138097 h 276193"/>
              <a:gd name="connsiteX1988" fmla="*/ 7531168 w 9721050"/>
              <a:gd name="connsiteY1988" fmla="*/ 118160 h 276193"/>
              <a:gd name="connsiteX1989" fmla="*/ 7511231 w 9721050"/>
              <a:gd name="connsiteY1989" fmla="*/ 138097 h 276193"/>
              <a:gd name="connsiteX1990" fmla="*/ 7531168 w 9721050"/>
              <a:gd name="connsiteY1990" fmla="*/ 158033 h 276193"/>
              <a:gd name="connsiteX1991" fmla="*/ 7551104 w 9721050"/>
              <a:gd name="connsiteY1991" fmla="*/ 138097 h 276193"/>
              <a:gd name="connsiteX1992" fmla="*/ 7412212 w 9721050"/>
              <a:gd name="connsiteY1992" fmla="*/ 118160 h 276193"/>
              <a:gd name="connsiteX1993" fmla="*/ 7392276 w 9721050"/>
              <a:gd name="connsiteY1993" fmla="*/ 138097 h 276193"/>
              <a:gd name="connsiteX1994" fmla="*/ 7412212 w 9721050"/>
              <a:gd name="connsiteY1994" fmla="*/ 158033 h 276193"/>
              <a:gd name="connsiteX1995" fmla="*/ 7432149 w 9721050"/>
              <a:gd name="connsiteY1995" fmla="*/ 138097 h 276193"/>
              <a:gd name="connsiteX1996" fmla="*/ 7293257 w 9721050"/>
              <a:gd name="connsiteY1996" fmla="*/ 118160 h 276193"/>
              <a:gd name="connsiteX1997" fmla="*/ 7273321 w 9721050"/>
              <a:gd name="connsiteY1997" fmla="*/ 138097 h 276193"/>
              <a:gd name="connsiteX1998" fmla="*/ 7293257 w 9721050"/>
              <a:gd name="connsiteY1998" fmla="*/ 158033 h 276193"/>
              <a:gd name="connsiteX1999" fmla="*/ 7313194 w 9721050"/>
              <a:gd name="connsiteY1999" fmla="*/ 138097 h 276193"/>
              <a:gd name="connsiteX2000" fmla="*/ 7174302 w 9721050"/>
              <a:gd name="connsiteY2000" fmla="*/ 118160 h 276193"/>
              <a:gd name="connsiteX2001" fmla="*/ 7154365 w 9721050"/>
              <a:gd name="connsiteY2001" fmla="*/ 138097 h 276193"/>
              <a:gd name="connsiteX2002" fmla="*/ 7174302 w 9721050"/>
              <a:gd name="connsiteY2002" fmla="*/ 158033 h 276193"/>
              <a:gd name="connsiteX2003" fmla="*/ 7194239 w 9721050"/>
              <a:gd name="connsiteY2003" fmla="*/ 138097 h 276193"/>
              <a:gd name="connsiteX2004" fmla="*/ 7055347 w 9721050"/>
              <a:gd name="connsiteY2004" fmla="*/ 118160 h 276193"/>
              <a:gd name="connsiteX2005" fmla="*/ 7035410 w 9721050"/>
              <a:gd name="connsiteY2005" fmla="*/ 138097 h 276193"/>
              <a:gd name="connsiteX2006" fmla="*/ 7055347 w 9721050"/>
              <a:gd name="connsiteY2006" fmla="*/ 158033 h 276193"/>
              <a:gd name="connsiteX2007" fmla="*/ 7075284 w 9721050"/>
              <a:gd name="connsiteY2007" fmla="*/ 138097 h 276193"/>
              <a:gd name="connsiteX2008" fmla="*/ 6936392 w 9721050"/>
              <a:gd name="connsiteY2008" fmla="*/ 118160 h 276193"/>
              <a:gd name="connsiteX2009" fmla="*/ 6916455 w 9721050"/>
              <a:gd name="connsiteY2009" fmla="*/ 138097 h 276193"/>
              <a:gd name="connsiteX2010" fmla="*/ 6936392 w 9721050"/>
              <a:gd name="connsiteY2010" fmla="*/ 158033 h 276193"/>
              <a:gd name="connsiteX2011" fmla="*/ 6956328 w 9721050"/>
              <a:gd name="connsiteY2011" fmla="*/ 138097 h 276193"/>
              <a:gd name="connsiteX2012" fmla="*/ 6698482 w 9721050"/>
              <a:gd name="connsiteY2012" fmla="*/ 118160 h 276193"/>
              <a:gd name="connsiteX2013" fmla="*/ 6678546 w 9721050"/>
              <a:gd name="connsiteY2013" fmla="*/ 138097 h 276193"/>
              <a:gd name="connsiteX2014" fmla="*/ 6698482 w 9721050"/>
              <a:gd name="connsiteY2014" fmla="*/ 158033 h 276193"/>
              <a:gd name="connsiteX2015" fmla="*/ 6718419 w 9721050"/>
              <a:gd name="connsiteY2015" fmla="*/ 138097 h 276193"/>
              <a:gd name="connsiteX2016" fmla="*/ 6460572 w 9721050"/>
              <a:gd name="connsiteY2016" fmla="*/ 118160 h 276193"/>
              <a:gd name="connsiteX2017" fmla="*/ 6440635 w 9721050"/>
              <a:gd name="connsiteY2017" fmla="*/ 138097 h 276193"/>
              <a:gd name="connsiteX2018" fmla="*/ 6460572 w 9721050"/>
              <a:gd name="connsiteY2018" fmla="*/ 158033 h 276193"/>
              <a:gd name="connsiteX2019" fmla="*/ 6480509 w 9721050"/>
              <a:gd name="connsiteY2019" fmla="*/ 138097 h 276193"/>
              <a:gd name="connsiteX2020" fmla="*/ 6222661 w 9721050"/>
              <a:gd name="connsiteY2020" fmla="*/ 118160 h 276193"/>
              <a:gd name="connsiteX2021" fmla="*/ 6202725 w 9721050"/>
              <a:gd name="connsiteY2021" fmla="*/ 138097 h 276193"/>
              <a:gd name="connsiteX2022" fmla="*/ 6222661 w 9721050"/>
              <a:gd name="connsiteY2022" fmla="*/ 158033 h 276193"/>
              <a:gd name="connsiteX2023" fmla="*/ 6242598 w 9721050"/>
              <a:gd name="connsiteY2023" fmla="*/ 138097 h 276193"/>
              <a:gd name="connsiteX2024" fmla="*/ 6103708 w 9721050"/>
              <a:gd name="connsiteY2024" fmla="*/ 118160 h 276193"/>
              <a:gd name="connsiteX2025" fmla="*/ 6083771 w 9721050"/>
              <a:gd name="connsiteY2025" fmla="*/ 138097 h 276193"/>
              <a:gd name="connsiteX2026" fmla="*/ 6103708 w 9721050"/>
              <a:gd name="connsiteY2026" fmla="*/ 158033 h 276193"/>
              <a:gd name="connsiteX2027" fmla="*/ 6123645 w 9721050"/>
              <a:gd name="connsiteY2027" fmla="*/ 138097 h 276193"/>
              <a:gd name="connsiteX2028" fmla="*/ 5984752 w 9721050"/>
              <a:gd name="connsiteY2028" fmla="*/ 118160 h 276193"/>
              <a:gd name="connsiteX2029" fmla="*/ 5964815 w 9721050"/>
              <a:gd name="connsiteY2029" fmla="*/ 138097 h 276193"/>
              <a:gd name="connsiteX2030" fmla="*/ 5984752 w 9721050"/>
              <a:gd name="connsiteY2030" fmla="*/ 158033 h 276193"/>
              <a:gd name="connsiteX2031" fmla="*/ 6004688 w 9721050"/>
              <a:gd name="connsiteY2031" fmla="*/ 138097 h 276193"/>
              <a:gd name="connsiteX2032" fmla="*/ 5865798 w 9721050"/>
              <a:gd name="connsiteY2032" fmla="*/ 118160 h 276193"/>
              <a:gd name="connsiteX2033" fmla="*/ 5845861 w 9721050"/>
              <a:gd name="connsiteY2033" fmla="*/ 138097 h 276193"/>
              <a:gd name="connsiteX2034" fmla="*/ 5865797 w 9721050"/>
              <a:gd name="connsiteY2034" fmla="*/ 158033 h 276193"/>
              <a:gd name="connsiteX2035" fmla="*/ 5885734 w 9721050"/>
              <a:gd name="connsiteY2035" fmla="*/ 138097 h 276193"/>
              <a:gd name="connsiteX2036" fmla="*/ 5627887 w 9721050"/>
              <a:gd name="connsiteY2036" fmla="*/ 118160 h 276193"/>
              <a:gd name="connsiteX2037" fmla="*/ 5607950 w 9721050"/>
              <a:gd name="connsiteY2037" fmla="*/ 138097 h 276193"/>
              <a:gd name="connsiteX2038" fmla="*/ 5627887 w 9721050"/>
              <a:gd name="connsiteY2038" fmla="*/ 158033 h 276193"/>
              <a:gd name="connsiteX2039" fmla="*/ 5647824 w 9721050"/>
              <a:gd name="connsiteY2039" fmla="*/ 138097 h 276193"/>
              <a:gd name="connsiteX2040" fmla="*/ 5508932 w 9721050"/>
              <a:gd name="connsiteY2040" fmla="*/ 118160 h 276193"/>
              <a:gd name="connsiteX2041" fmla="*/ 5488995 w 9721050"/>
              <a:gd name="connsiteY2041" fmla="*/ 138097 h 276193"/>
              <a:gd name="connsiteX2042" fmla="*/ 5508932 w 9721050"/>
              <a:gd name="connsiteY2042" fmla="*/ 158033 h 276193"/>
              <a:gd name="connsiteX2043" fmla="*/ 5528868 w 9721050"/>
              <a:gd name="connsiteY2043" fmla="*/ 138097 h 276193"/>
              <a:gd name="connsiteX2044" fmla="*/ 5389977 w 9721050"/>
              <a:gd name="connsiteY2044" fmla="*/ 118160 h 276193"/>
              <a:gd name="connsiteX2045" fmla="*/ 5370040 w 9721050"/>
              <a:gd name="connsiteY2045" fmla="*/ 138097 h 276193"/>
              <a:gd name="connsiteX2046" fmla="*/ 5389977 w 9721050"/>
              <a:gd name="connsiteY2046" fmla="*/ 158033 h 276193"/>
              <a:gd name="connsiteX2047" fmla="*/ 5409913 w 9721050"/>
              <a:gd name="connsiteY2047" fmla="*/ 138097 h 276193"/>
              <a:gd name="connsiteX2048" fmla="*/ 5271021 w 9721050"/>
              <a:gd name="connsiteY2048" fmla="*/ 118160 h 276193"/>
              <a:gd name="connsiteX2049" fmla="*/ 5251084 w 9721050"/>
              <a:gd name="connsiteY2049" fmla="*/ 138097 h 276193"/>
              <a:gd name="connsiteX2050" fmla="*/ 5271021 w 9721050"/>
              <a:gd name="connsiteY2050" fmla="*/ 158034 h 276193"/>
              <a:gd name="connsiteX2051" fmla="*/ 5290958 w 9721050"/>
              <a:gd name="connsiteY2051" fmla="*/ 138097 h 276193"/>
              <a:gd name="connsiteX2052" fmla="*/ 5033111 w 9721050"/>
              <a:gd name="connsiteY2052" fmla="*/ 118160 h 276193"/>
              <a:gd name="connsiteX2053" fmla="*/ 5013174 w 9721050"/>
              <a:gd name="connsiteY2053" fmla="*/ 138097 h 276193"/>
              <a:gd name="connsiteX2054" fmla="*/ 5033111 w 9721050"/>
              <a:gd name="connsiteY2054" fmla="*/ 158033 h 276193"/>
              <a:gd name="connsiteX2055" fmla="*/ 5053048 w 9721050"/>
              <a:gd name="connsiteY2055" fmla="*/ 138097 h 276193"/>
              <a:gd name="connsiteX2056" fmla="*/ 4914156 w 9721050"/>
              <a:gd name="connsiteY2056" fmla="*/ 118160 h 276193"/>
              <a:gd name="connsiteX2057" fmla="*/ 4894219 w 9721050"/>
              <a:gd name="connsiteY2057" fmla="*/ 138097 h 276193"/>
              <a:gd name="connsiteX2058" fmla="*/ 4914156 w 9721050"/>
              <a:gd name="connsiteY2058" fmla="*/ 158033 h 276193"/>
              <a:gd name="connsiteX2059" fmla="*/ 4934092 w 9721050"/>
              <a:gd name="connsiteY2059" fmla="*/ 138097 h 276193"/>
              <a:gd name="connsiteX2060" fmla="*/ 4806895 w 9721050"/>
              <a:gd name="connsiteY2060" fmla="*/ 118160 h 276193"/>
              <a:gd name="connsiteX2061" fmla="*/ 4786958 w 9721050"/>
              <a:gd name="connsiteY2061" fmla="*/ 138097 h 276193"/>
              <a:gd name="connsiteX2062" fmla="*/ 4806895 w 9721050"/>
              <a:gd name="connsiteY2062" fmla="*/ 158033 h 276193"/>
              <a:gd name="connsiteX2063" fmla="*/ 4826831 w 9721050"/>
              <a:gd name="connsiteY2063" fmla="*/ 138097 h 276193"/>
              <a:gd name="connsiteX2064" fmla="*/ 4687945 w 9721050"/>
              <a:gd name="connsiteY2064" fmla="*/ 118160 h 276193"/>
              <a:gd name="connsiteX2065" fmla="*/ 4668008 w 9721050"/>
              <a:gd name="connsiteY2065" fmla="*/ 138097 h 276193"/>
              <a:gd name="connsiteX2066" fmla="*/ 4687945 w 9721050"/>
              <a:gd name="connsiteY2066" fmla="*/ 158033 h 276193"/>
              <a:gd name="connsiteX2067" fmla="*/ 4707881 w 9721050"/>
              <a:gd name="connsiteY2067" fmla="*/ 138097 h 276193"/>
              <a:gd name="connsiteX2068" fmla="*/ 4568990 w 9721050"/>
              <a:gd name="connsiteY2068" fmla="*/ 118160 h 276193"/>
              <a:gd name="connsiteX2069" fmla="*/ 4549053 w 9721050"/>
              <a:gd name="connsiteY2069" fmla="*/ 138097 h 276193"/>
              <a:gd name="connsiteX2070" fmla="*/ 4568990 w 9721050"/>
              <a:gd name="connsiteY2070" fmla="*/ 158033 h 276193"/>
              <a:gd name="connsiteX2071" fmla="*/ 4588926 w 9721050"/>
              <a:gd name="connsiteY2071" fmla="*/ 138097 h 276193"/>
              <a:gd name="connsiteX2072" fmla="*/ 4450034 w 9721050"/>
              <a:gd name="connsiteY2072" fmla="*/ 118160 h 276193"/>
              <a:gd name="connsiteX2073" fmla="*/ 4430098 w 9721050"/>
              <a:gd name="connsiteY2073" fmla="*/ 138097 h 276193"/>
              <a:gd name="connsiteX2074" fmla="*/ 4450034 w 9721050"/>
              <a:gd name="connsiteY2074" fmla="*/ 158033 h 276193"/>
              <a:gd name="connsiteX2075" fmla="*/ 4469971 w 9721050"/>
              <a:gd name="connsiteY2075" fmla="*/ 138097 h 276193"/>
              <a:gd name="connsiteX2076" fmla="*/ 4331079 w 9721050"/>
              <a:gd name="connsiteY2076" fmla="*/ 118160 h 276193"/>
              <a:gd name="connsiteX2077" fmla="*/ 4311142 w 9721050"/>
              <a:gd name="connsiteY2077" fmla="*/ 138097 h 276193"/>
              <a:gd name="connsiteX2078" fmla="*/ 4331079 w 9721050"/>
              <a:gd name="connsiteY2078" fmla="*/ 158033 h 276193"/>
              <a:gd name="connsiteX2079" fmla="*/ 4351016 w 9721050"/>
              <a:gd name="connsiteY2079" fmla="*/ 138097 h 276193"/>
              <a:gd name="connsiteX2080" fmla="*/ 4212124 w 9721050"/>
              <a:gd name="connsiteY2080" fmla="*/ 118160 h 276193"/>
              <a:gd name="connsiteX2081" fmla="*/ 4192187 w 9721050"/>
              <a:gd name="connsiteY2081" fmla="*/ 138097 h 276193"/>
              <a:gd name="connsiteX2082" fmla="*/ 4212124 w 9721050"/>
              <a:gd name="connsiteY2082" fmla="*/ 158033 h 276193"/>
              <a:gd name="connsiteX2083" fmla="*/ 4232061 w 9721050"/>
              <a:gd name="connsiteY2083" fmla="*/ 138097 h 276193"/>
              <a:gd name="connsiteX2084" fmla="*/ 4093169 w 9721050"/>
              <a:gd name="connsiteY2084" fmla="*/ 118160 h 276193"/>
              <a:gd name="connsiteX2085" fmla="*/ 4073232 w 9721050"/>
              <a:gd name="connsiteY2085" fmla="*/ 138097 h 276193"/>
              <a:gd name="connsiteX2086" fmla="*/ 4093169 w 9721050"/>
              <a:gd name="connsiteY2086" fmla="*/ 158033 h 276193"/>
              <a:gd name="connsiteX2087" fmla="*/ 4113105 w 9721050"/>
              <a:gd name="connsiteY2087" fmla="*/ 138097 h 276193"/>
              <a:gd name="connsiteX2088" fmla="*/ 3974214 w 9721050"/>
              <a:gd name="connsiteY2088" fmla="*/ 118160 h 276193"/>
              <a:gd name="connsiteX2089" fmla="*/ 3954277 w 9721050"/>
              <a:gd name="connsiteY2089" fmla="*/ 138097 h 276193"/>
              <a:gd name="connsiteX2090" fmla="*/ 3974214 w 9721050"/>
              <a:gd name="connsiteY2090" fmla="*/ 158033 h 276193"/>
              <a:gd name="connsiteX2091" fmla="*/ 3994151 w 9721050"/>
              <a:gd name="connsiteY2091" fmla="*/ 138097 h 276193"/>
              <a:gd name="connsiteX2092" fmla="*/ 3855259 w 9721050"/>
              <a:gd name="connsiteY2092" fmla="*/ 118160 h 276193"/>
              <a:gd name="connsiteX2093" fmla="*/ 3835322 w 9721050"/>
              <a:gd name="connsiteY2093" fmla="*/ 138097 h 276193"/>
              <a:gd name="connsiteX2094" fmla="*/ 3855259 w 9721050"/>
              <a:gd name="connsiteY2094" fmla="*/ 158033 h 276193"/>
              <a:gd name="connsiteX2095" fmla="*/ 3875195 w 9721050"/>
              <a:gd name="connsiteY2095" fmla="*/ 138097 h 276193"/>
              <a:gd name="connsiteX2096" fmla="*/ 3736303 w 9721050"/>
              <a:gd name="connsiteY2096" fmla="*/ 118160 h 276193"/>
              <a:gd name="connsiteX2097" fmla="*/ 3716367 w 9721050"/>
              <a:gd name="connsiteY2097" fmla="*/ 138097 h 276193"/>
              <a:gd name="connsiteX2098" fmla="*/ 3736303 w 9721050"/>
              <a:gd name="connsiteY2098" fmla="*/ 158033 h 276193"/>
              <a:gd name="connsiteX2099" fmla="*/ 3756240 w 9721050"/>
              <a:gd name="connsiteY2099" fmla="*/ 138097 h 276193"/>
              <a:gd name="connsiteX2100" fmla="*/ 3617348 w 9721050"/>
              <a:gd name="connsiteY2100" fmla="*/ 118160 h 276193"/>
              <a:gd name="connsiteX2101" fmla="*/ 3597411 w 9721050"/>
              <a:gd name="connsiteY2101" fmla="*/ 138097 h 276193"/>
              <a:gd name="connsiteX2102" fmla="*/ 3617348 w 9721050"/>
              <a:gd name="connsiteY2102" fmla="*/ 158033 h 276193"/>
              <a:gd name="connsiteX2103" fmla="*/ 3637285 w 9721050"/>
              <a:gd name="connsiteY2103" fmla="*/ 138097 h 276193"/>
              <a:gd name="connsiteX2104" fmla="*/ 3498393 w 9721050"/>
              <a:gd name="connsiteY2104" fmla="*/ 118160 h 276193"/>
              <a:gd name="connsiteX2105" fmla="*/ 3478456 w 9721050"/>
              <a:gd name="connsiteY2105" fmla="*/ 138097 h 276193"/>
              <a:gd name="connsiteX2106" fmla="*/ 3498393 w 9721050"/>
              <a:gd name="connsiteY2106" fmla="*/ 158033 h 276193"/>
              <a:gd name="connsiteX2107" fmla="*/ 3518329 w 9721050"/>
              <a:gd name="connsiteY2107" fmla="*/ 138097 h 276193"/>
              <a:gd name="connsiteX2108" fmla="*/ 3379438 w 9721050"/>
              <a:gd name="connsiteY2108" fmla="*/ 118160 h 276193"/>
              <a:gd name="connsiteX2109" fmla="*/ 3359501 w 9721050"/>
              <a:gd name="connsiteY2109" fmla="*/ 138097 h 276193"/>
              <a:gd name="connsiteX2110" fmla="*/ 3379438 w 9721050"/>
              <a:gd name="connsiteY2110" fmla="*/ 158033 h 276193"/>
              <a:gd name="connsiteX2111" fmla="*/ 3399374 w 9721050"/>
              <a:gd name="connsiteY2111" fmla="*/ 138097 h 276193"/>
              <a:gd name="connsiteX2112" fmla="*/ 3260482 w 9721050"/>
              <a:gd name="connsiteY2112" fmla="*/ 118160 h 276193"/>
              <a:gd name="connsiteX2113" fmla="*/ 3240546 w 9721050"/>
              <a:gd name="connsiteY2113" fmla="*/ 138097 h 276193"/>
              <a:gd name="connsiteX2114" fmla="*/ 3260482 w 9721050"/>
              <a:gd name="connsiteY2114" fmla="*/ 158033 h 276193"/>
              <a:gd name="connsiteX2115" fmla="*/ 3280419 w 9721050"/>
              <a:gd name="connsiteY2115" fmla="*/ 138097 h 276193"/>
              <a:gd name="connsiteX2116" fmla="*/ 3141527 w 9721050"/>
              <a:gd name="connsiteY2116" fmla="*/ 118160 h 276193"/>
              <a:gd name="connsiteX2117" fmla="*/ 3121590 w 9721050"/>
              <a:gd name="connsiteY2117" fmla="*/ 138097 h 276193"/>
              <a:gd name="connsiteX2118" fmla="*/ 3141527 w 9721050"/>
              <a:gd name="connsiteY2118" fmla="*/ 158033 h 276193"/>
              <a:gd name="connsiteX2119" fmla="*/ 3161464 w 9721050"/>
              <a:gd name="connsiteY2119" fmla="*/ 138097 h 276193"/>
              <a:gd name="connsiteX2120" fmla="*/ 3022572 w 9721050"/>
              <a:gd name="connsiteY2120" fmla="*/ 118160 h 276193"/>
              <a:gd name="connsiteX2121" fmla="*/ 3002635 w 9721050"/>
              <a:gd name="connsiteY2121" fmla="*/ 138097 h 276193"/>
              <a:gd name="connsiteX2122" fmla="*/ 3022572 w 9721050"/>
              <a:gd name="connsiteY2122" fmla="*/ 158033 h 276193"/>
              <a:gd name="connsiteX2123" fmla="*/ 3042509 w 9721050"/>
              <a:gd name="connsiteY2123" fmla="*/ 138097 h 276193"/>
              <a:gd name="connsiteX2124" fmla="*/ 2903617 w 9721050"/>
              <a:gd name="connsiteY2124" fmla="*/ 118160 h 276193"/>
              <a:gd name="connsiteX2125" fmla="*/ 2883680 w 9721050"/>
              <a:gd name="connsiteY2125" fmla="*/ 138097 h 276193"/>
              <a:gd name="connsiteX2126" fmla="*/ 2903617 w 9721050"/>
              <a:gd name="connsiteY2126" fmla="*/ 158033 h 276193"/>
              <a:gd name="connsiteX2127" fmla="*/ 2923554 w 9721050"/>
              <a:gd name="connsiteY2127" fmla="*/ 138097 h 276193"/>
              <a:gd name="connsiteX2128" fmla="*/ 2784662 w 9721050"/>
              <a:gd name="connsiteY2128" fmla="*/ 118160 h 276193"/>
              <a:gd name="connsiteX2129" fmla="*/ 2764725 w 9721050"/>
              <a:gd name="connsiteY2129" fmla="*/ 138097 h 276193"/>
              <a:gd name="connsiteX2130" fmla="*/ 2784662 w 9721050"/>
              <a:gd name="connsiteY2130" fmla="*/ 158033 h 276193"/>
              <a:gd name="connsiteX2131" fmla="*/ 2804598 w 9721050"/>
              <a:gd name="connsiteY2131" fmla="*/ 138097 h 276193"/>
              <a:gd name="connsiteX2132" fmla="*/ 2665706 w 9721050"/>
              <a:gd name="connsiteY2132" fmla="*/ 118160 h 276193"/>
              <a:gd name="connsiteX2133" fmla="*/ 2645770 w 9721050"/>
              <a:gd name="connsiteY2133" fmla="*/ 138097 h 276193"/>
              <a:gd name="connsiteX2134" fmla="*/ 2665706 w 9721050"/>
              <a:gd name="connsiteY2134" fmla="*/ 158033 h 276193"/>
              <a:gd name="connsiteX2135" fmla="*/ 2685643 w 9721050"/>
              <a:gd name="connsiteY2135" fmla="*/ 138097 h 276193"/>
              <a:gd name="connsiteX2136" fmla="*/ 2546751 w 9721050"/>
              <a:gd name="connsiteY2136" fmla="*/ 118160 h 276193"/>
              <a:gd name="connsiteX2137" fmla="*/ 2526815 w 9721050"/>
              <a:gd name="connsiteY2137" fmla="*/ 138097 h 276193"/>
              <a:gd name="connsiteX2138" fmla="*/ 2546751 w 9721050"/>
              <a:gd name="connsiteY2138" fmla="*/ 158033 h 276193"/>
              <a:gd name="connsiteX2139" fmla="*/ 2566688 w 9721050"/>
              <a:gd name="connsiteY2139" fmla="*/ 138097 h 276193"/>
              <a:gd name="connsiteX2140" fmla="*/ 2427796 w 9721050"/>
              <a:gd name="connsiteY2140" fmla="*/ 118160 h 276193"/>
              <a:gd name="connsiteX2141" fmla="*/ 2407859 w 9721050"/>
              <a:gd name="connsiteY2141" fmla="*/ 138097 h 276193"/>
              <a:gd name="connsiteX2142" fmla="*/ 2427796 w 9721050"/>
              <a:gd name="connsiteY2142" fmla="*/ 158033 h 276193"/>
              <a:gd name="connsiteX2143" fmla="*/ 2447733 w 9721050"/>
              <a:gd name="connsiteY2143" fmla="*/ 138097 h 276193"/>
              <a:gd name="connsiteX2144" fmla="*/ 2308841 w 9721050"/>
              <a:gd name="connsiteY2144" fmla="*/ 118160 h 276193"/>
              <a:gd name="connsiteX2145" fmla="*/ 2288904 w 9721050"/>
              <a:gd name="connsiteY2145" fmla="*/ 138097 h 276193"/>
              <a:gd name="connsiteX2146" fmla="*/ 2308841 w 9721050"/>
              <a:gd name="connsiteY2146" fmla="*/ 158033 h 276193"/>
              <a:gd name="connsiteX2147" fmla="*/ 2328778 w 9721050"/>
              <a:gd name="connsiteY2147" fmla="*/ 138097 h 276193"/>
              <a:gd name="connsiteX2148" fmla="*/ 2189886 w 9721050"/>
              <a:gd name="connsiteY2148" fmla="*/ 118160 h 276193"/>
              <a:gd name="connsiteX2149" fmla="*/ 2169949 w 9721050"/>
              <a:gd name="connsiteY2149" fmla="*/ 138097 h 276193"/>
              <a:gd name="connsiteX2150" fmla="*/ 2189886 w 9721050"/>
              <a:gd name="connsiteY2150" fmla="*/ 158033 h 276193"/>
              <a:gd name="connsiteX2151" fmla="*/ 2209822 w 9721050"/>
              <a:gd name="connsiteY2151" fmla="*/ 138097 h 276193"/>
              <a:gd name="connsiteX2152" fmla="*/ 1951976 w 9721050"/>
              <a:gd name="connsiteY2152" fmla="*/ 118160 h 276193"/>
              <a:gd name="connsiteX2153" fmla="*/ 1932040 w 9721050"/>
              <a:gd name="connsiteY2153" fmla="*/ 138097 h 276193"/>
              <a:gd name="connsiteX2154" fmla="*/ 1951976 w 9721050"/>
              <a:gd name="connsiteY2154" fmla="*/ 158033 h 276193"/>
              <a:gd name="connsiteX2155" fmla="*/ 1971913 w 9721050"/>
              <a:gd name="connsiteY2155" fmla="*/ 138097 h 276193"/>
              <a:gd name="connsiteX2156" fmla="*/ 1714066 w 9721050"/>
              <a:gd name="connsiteY2156" fmla="*/ 118160 h 276193"/>
              <a:gd name="connsiteX2157" fmla="*/ 1694129 w 9721050"/>
              <a:gd name="connsiteY2157" fmla="*/ 138097 h 276193"/>
              <a:gd name="connsiteX2158" fmla="*/ 1714066 w 9721050"/>
              <a:gd name="connsiteY2158" fmla="*/ 158033 h 276193"/>
              <a:gd name="connsiteX2159" fmla="*/ 1734002 w 9721050"/>
              <a:gd name="connsiteY2159" fmla="*/ 138097 h 276193"/>
              <a:gd name="connsiteX2160" fmla="*/ 1476155 w 9721050"/>
              <a:gd name="connsiteY2160" fmla="*/ 118160 h 276193"/>
              <a:gd name="connsiteX2161" fmla="*/ 1456219 w 9721050"/>
              <a:gd name="connsiteY2161" fmla="*/ 138097 h 276193"/>
              <a:gd name="connsiteX2162" fmla="*/ 1476155 w 9721050"/>
              <a:gd name="connsiteY2162" fmla="*/ 158033 h 276193"/>
              <a:gd name="connsiteX2163" fmla="*/ 1496092 w 9721050"/>
              <a:gd name="connsiteY2163" fmla="*/ 138097 h 276193"/>
              <a:gd name="connsiteX2164" fmla="*/ 1357202 w 9721050"/>
              <a:gd name="connsiteY2164" fmla="*/ 118160 h 276193"/>
              <a:gd name="connsiteX2165" fmla="*/ 1337265 w 9721050"/>
              <a:gd name="connsiteY2165" fmla="*/ 138097 h 276193"/>
              <a:gd name="connsiteX2166" fmla="*/ 1357202 w 9721050"/>
              <a:gd name="connsiteY2166" fmla="*/ 158033 h 276193"/>
              <a:gd name="connsiteX2167" fmla="*/ 1377139 w 9721050"/>
              <a:gd name="connsiteY2167" fmla="*/ 138097 h 276193"/>
              <a:gd name="connsiteX2168" fmla="*/ 1238246 w 9721050"/>
              <a:gd name="connsiteY2168" fmla="*/ 118160 h 276193"/>
              <a:gd name="connsiteX2169" fmla="*/ 1218309 w 9721050"/>
              <a:gd name="connsiteY2169" fmla="*/ 138097 h 276193"/>
              <a:gd name="connsiteX2170" fmla="*/ 1238246 w 9721050"/>
              <a:gd name="connsiteY2170" fmla="*/ 158033 h 276193"/>
              <a:gd name="connsiteX2171" fmla="*/ 1258182 w 9721050"/>
              <a:gd name="connsiteY2171" fmla="*/ 138097 h 276193"/>
              <a:gd name="connsiteX2172" fmla="*/ 1119292 w 9721050"/>
              <a:gd name="connsiteY2172" fmla="*/ 118160 h 276193"/>
              <a:gd name="connsiteX2173" fmla="*/ 1099355 w 9721050"/>
              <a:gd name="connsiteY2173" fmla="*/ 138097 h 276193"/>
              <a:gd name="connsiteX2174" fmla="*/ 1119291 w 9721050"/>
              <a:gd name="connsiteY2174" fmla="*/ 158033 h 276193"/>
              <a:gd name="connsiteX2175" fmla="*/ 1139228 w 9721050"/>
              <a:gd name="connsiteY2175" fmla="*/ 138097 h 276193"/>
              <a:gd name="connsiteX2176" fmla="*/ 881381 w 9721050"/>
              <a:gd name="connsiteY2176" fmla="*/ 118160 h 276193"/>
              <a:gd name="connsiteX2177" fmla="*/ 861444 w 9721050"/>
              <a:gd name="connsiteY2177" fmla="*/ 138097 h 276193"/>
              <a:gd name="connsiteX2178" fmla="*/ 881381 w 9721050"/>
              <a:gd name="connsiteY2178" fmla="*/ 158033 h 276193"/>
              <a:gd name="connsiteX2179" fmla="*/ 901318 w 9721050"/>
              <a:gd name="connsiteY2179" fmla="*/ 138097 h 276193"/>
              <a:gd name="connsiteX2180" fmla="*/ 762426 w 9721050"/>
              <a:gd name="connsiteY2180" fmla="*/ 118160 h 276193"/>
              <a:gd name="connsiteX2181" fmla="*/ 742488 w 9721050"/>
              <a:gd name="connsiteY2181" fmla="*/ 138097 h 276193"/>
              <a:gd name="connsiteX2182" fmla="*/ 762426 w 9721050"/>
              <a:gd name="connsiteY2182" fmla="*/ 158033 h 276193"/>
              <a:gd name="connsiteX2183" fmla="*/ 782362 w 9721050"/>
              <a:gd name="connsiteY2183" fmla="*/ 138097 h 276193"/>
              <a:gd name="connsiteX2184" fmla="*/ 643470 w 9721050"/>
              <a:gd name="connsiteY2184" fmla="*/ 118160 h 276193"/>
              <a:gd name="connsiteX2185" fmla="*/ 623534 w 9721050"/>
              <a:gd name="connsiteY2185" fmla="*/ 138097 h 276193"/>
              <a:gd name="connsiteX2186" fmla="*/ 643470 w 9721050"/>
              <a:gd name="connsiteY2186" fmla="*/ 158033 h 276193"/>
              <a:gd name="connsiteX2187" fmla="*/ 663407 w 9721050"/>
              <a:gd name="connsiteY2187" fmla="*/ 138097 h 276193"/>
              <a:gd name="connsiteX2188" fmla="*/ 524515 w 9721050"/>
              <a:gd name="connsiteY2188" fmla="*/ 118160 h 276193"/>
              <a:gd name="connsiteX2189" fmla="*/ 504578 w 9721050"/>
              <a:gd name="connsiteY2189" fmla="*/ 138097 h 276193"/>
              <a:gd name="connsiteX2190" fmla="*/ 524515 w 9721050"/>
              <a:gd name="connsiteY2190" fmla="*/ 158034 h 276193"/>
              <a:gd name="connsiteX2191" fmla="*/ 544452 w 9721050"/>
              <a:gd name="connsiteY2191" fmla="*/ 138097 h 276193"/>
              <a:gd name="connsiteX2192" fmla="*/ 286605 w 9721050"/>
              <a:gd name="connsiteY2192" fmla="*/ 118160 h 276193"/>
              <a:gd name="connsiteX2193" fmla="*/ 266668 w 9721050"/>
              <a:gd name="connsiteY2193" fmla="*/ 138097 h 276193"/>
              <a:gd name="connsiteX2194" fmla="*/ 286605 w 9721050"/>
              <a:gd name="connsiteY2194" fmla="*/ 158033 h 276193"/>
              <a:gd name="connsiteX2195" fmla="*/ 306542 w 9721050"/>
              <a:gd name="connsiteY2195" fmla="*/ 138097 h 276193"/>
              <a:gd name="connsiteX2196" fmla="*/ 167650 w 9721050"/>
              <a:gd name="connsiteY2196" fmla="*/ 118160 h 276193"/>
              <a:gd name="connsiteX2197" fmla="*/ 147713 w 9721050"/>
              <a:gd name="connsiteY2197" fmla="*/ 138097 h 276193"/>
              <a:gd name="connsiteX2198" fmla="*/ 167650 w 9721050"/>
              <a:gd name="connsiteY2198" fmla="*/ 158033 h 276193"/>
              <a:gd name="connsiteX2199" fmla="*/ 187586 w 9721050"/>
              <a:gd name="connsiteY2199" fmla="*/ 138097 h 276193"/>
              <a:gd name="connsiteX2200" fmla="*/ 6817438 w 9721050"/>
              <a:gd name="connsiteY2200" fmla="*/ 118159 h 276193"/>
              <a:gd name="connsiteX2201" fmla="*/ 6797500 w 9721050"/>
              <a:gd name="connsiteY2201" fmla="*/ 138097 h 276193"/>
              <a:gd name="connsiteX2202" fmla="*/ 6817438 w 9721050"/>
              <a:gd name="connsiteY2202" fmla="*/ 158034 h 276193"/>
              <a:gd name="connsiteX2203" fmla="*/ 6837375 w 9721050"/>
              <a:gd name="connsiteY2203" fmla="*/ 138097 h 276193"/>
              <a:gd name="connsiteX2204" fmla="*/ 2070932 w 9721050"/>
              <a:gd name="connsiteY2204" fmla="*/ 118159 h 276193"/>
              <a:gd name="connsiteX2205" fmla="*/ 2050993 w 9721050"/>
              <a:gd name="connsiteY2205" fmla="*/ 138097 h 276193"/>
              <a:gd name="connsiteX2206" fmla="*/ 2070932 w 9721050"/>
              <a:gd name="connsiteY2206" fmla="*/ 158034 h 276193"/>
              <a:gd name="connsiteX2207" fmla="*/ 2090869 w 9721050"/>
              <a:gd name="connsiteY2207" fmla="*/ 138097 h 276193"/>
              <a:gd name="connsiteX2208" fmla="*/ 9493925 w 9721050"/>
              <a:gd name="connsiteY2208" fmla="*/ 117791 h 276193"/>
              <a:gd name="connsiteX2209" fmla="*/ 9473620 w 9721050"/>
              <a:gd name="connsiteY2209" fmla="*/ 138097 h 276193"/>
              <a:gd name="connsiteX2210" fmla="*/ 9493925 w 9721050"/>
              <a:gd name="connsiteY2210" fmla="*/ 158403 h 276193"/>
              <a:gd name="connsiteX2211" fmla="*/ 9514231 w 9721050"/>
              <a:gd name="connsiteY2211" fmla="*/ 138097 h 276193"/>
              <a:gd name="connsiteX2212" fmla="*/ 4747420 w 9721050"/>
              <a:gd name="connsiteY2212" fmla="*/ 117791 h 276193"/>
              <a:gd name="connsiteX2213" fmla="*/ 4727114 w 9721050"/>
              <a:gd name="connsiteY2213" fmla="*/ 138097 h 276193"/>
              <a:gd name="connsiteX2214" fmla="*/ 4747420 w 9721050"/>
              <a:gd name="connsiteY2214" fmla="*/ 158403 h 276193"/>
              <a:gd name="connsiteX2215" fmla="*/ 4767726 w 9721050"/>
              <a:gd name="connsiteY2215" fmla="*/ 138097 h 276193"/>
              <a:gd name="connsiteX2216" fmla="*/ 6639006 w 9721050"/>
              <a:gd name="connsiteY2216" fmla="*/ 117789 h 276193"/>
              <a:gd name="connsiteX2217" fmla="*/ 6618698 w 9721050"/>
              <a:gd name="connsiteY2217" fmla="*/ 138097 h 276193"/>
              <a:gd name="connsiteX2218" fmla="*/ 6639006 w 9721050"/>
              <a:gd name="connsiteY2218" fmla="*/ 158405 h 276193"/>
              <a:gd name="connsiteX2219" fmla="*/ 6659313 w 9721050"/>
              <a:gd name="connsiteY2219" fmla="*/ 138097 h 276193"/>
              <a:gd name="connsiteX2220" fmla="*/ 6401095 w 9721050"/>
              <a:gd name="connsiteY2220" fmla="*/ 117789 h 276193"/>
              <a:gd name="connsiteX2221" fmla="*/ 6380787 w 9721050"/>
              <a:gd name="connsiteY2221" fmla="*/ 138097 h 276193"/>
              <a:gd name="connsiteX2222" fmla="*/ 6401095 w 9721050"/>
              <a:gd name="connsiteY2222" fmla="*/ 158405 h 276193"/>
              <a:gd name="connsiteX2223" fmla="*/ 6421403 w 9721050"/>
              <a:gd name="connsiteY2223" fmla="*/ 138097 h 276193"/>
              <a:gd name="connsiteX2224" fmla="*/ 6163185 w 9721050"/>
              <a:gd name="connsiteY2224" fmla="*/ 117789 h 276193"/>
              <a:gd name="connsiteX2225" fmla="*/ 6142877 w 9721050"/>
              <a:gd name="connsiteY2225" fmla="*/ 138097 h 276193"/>
              <a:gd name="connsiteX2226" fmla="*/ 6163185 w 9721050"/>
              <a:gd name="connsiteY2226" fmla="*/ 158405 h 276193"/>
              <a:gd name="connsiteX2227" fmla="*/ 6183492 w 9721050"/>
              <a:gd name="connsiteY2227" fmla="*/ 138097 h 276193"/>
              <a:gd name="connsiteX2228" fmla="*/ 5925274 w 9721050"/>
              <a:gd name="connsiteY2228" fmla="*/ 117789 h 276193"/>
              <a:gd name="connsiteX2229" fmla="*/ 5904966 w 9721050"/>
              <a:gd name="connsiteY2229" fmla="*/ 138097 h 276193"/>
              <a:gd name="connsiteX2230" fmla="*/ 5925274 w 9721050"/>
              <a:gd name="connsiteY2230" fmla="*/ 158405 h 276193"/>
              <a:gd name="connsiteX2231" fmla="*/ 5945582 w 9721050"/>
              <a:gd name="connsiteY2231" fmla="*/ 138097 h 276193"/>
              <a:gd name="connsiteX2232" fmla="*/ 1892500 w 9721050"/>
              <a:gd name="connsiteY2232" fmla="*/ 117789 h 276193"/>
              <a:gd name="connsiteX2233" fmla="*/ 1872192 w 9721050"/>
              <a:gd name="connsiteY2233" fmla="*/ 138097 h 276193"/>
              <a:gd name="connsiteX2234" fmla="*/ 1892500 w 9721050"/>
              <a:gd name="connsiteY2234" fmla="*/ 158405 h 276193"/>
              <a:gd name="connsiteX2235" fmla="*/ 1912807 w 9721050"/>
              <a:gd name="connsiteY2235" fmla="*/ 138097 h 276193"/>
              <a:gd name="connsiteX2236" fmla="*/ 1654589 w 9721050"/>
              <a:gd name="connsiteY2236" fmla="*/ 117789 h 276193"/>
              <a:gd name="connsiteX2237" fmla="*/ 1634281 w 9721050"/>
              <a:gd name="connsiteY2237" fmla="*/ 138097 h 276193"/>
              <a:gd name="connsiteX2238" fmla="*/ 1654589 w 9721050"/>
              <a:gd name="connsiteY2238" fmla="*/ 158405 h 276193"/>
              <a:gd name="connsiteX2239" fmla="*/ 1674897 w 9721050"/>
              <a:gd name="connsiteY2239" fmla="*/ 138097 h 276193"/>
              <a:gd name="connsiteX2240" fmla="*/ 1416679 w 9721050"/>
              <a:gd name="connsiteY2240" fmla="*/ 117789 h 276193"/>
              <a:gd name="connsiteX2241" fmla="*/ 1396371 w 9721050"/>
              <a:gd name="connsiteY2241" fmla="*/ 138097 h 276193"/>
              <a:gd name="connsiteX2242" fmla="*/ 1416679 w 9721050"/>
              <a:gd name="connsiteY2242" fmla="*/ 158405 h 276193"/>
              <a:gd name="connsiteX2243" fmla="*/ 1436986 w 9721050"/>
              <a:gd name="connsiteY2243" fmla="*/ 138097 h 276193"/>
              <a:gd name="connsiteX2244" fmla="*/ 1178768 w 9721050"/>
              <a:gd name="connsiteY2244" fmla="*/ 117789 h 276193"/>
              <a:gd name="connsiteX2245" fmla="*/ 1158460 w 9721050"/>
              <a:gd name="connsiteY2245" fmla="*/ 138097 h 276193"/>
              <a:gd name="connsiteX2246" fmla="*/ 1178768 w 9721050"/>
              <a:gd name="connsiteY2246" fmla="*/ 158405 h 276193"/>
              <a:gd name="connsiteX2247" fmla="*/ 1199076 w 9721050"/>
              <a:gd name="connsiteY2247" fmla="*/ 138097 h 276193"/>
              <a:gd name="connsiteX2248" fmla="*/ 5806320 w 9721050"/>
              <a:gd name="connsiteY2248" fmla="*/ 117789 h 276193"/>
              <a:gd name="connsiteX2249" fmla="*/ 5786012 w 9721050"/>
              <a:gd name="connsiteY2249" fmla="*/ 138097 h 276193"/>
              <a:gd name="connsiteX2250" fmla="*/ 5806320 w 9721050"/>
              <a:gd name="connsiteY2250" fmla="*/ 158405 h 276193"/>
              <a:gd name="connsiteX2251" fmla="*/ 5826628 w 9721050"/>
              <a:gd name="connsiteY2251" fmla="*/ 138097 h 276193"/>
              <a:gd name="connsiteX2252" fmla="*/ 5092588 w 9721050"/>
              <a:gd name="connsiteY2252" fmla="*/ 117789 h 276193"/>
              <a:gd name="connsiteX2253" fmla="*/ 5072280 w 9721050"/>
              <a:gd name="connsiteY2253" fmla="*/ 138097 h 276193"/>
              <a:gd name="connsiteX2254" fmla="*/ 5092588 w 9721050"/>
              <a:gd name="connsiteY2254" fmla="*/ 158405 h 276193"/>
              <a:gd name="connsiteX2255" fmla="*/ 5112897 w 9721050"/>
              <a:gd name="connsiteY2255" fmla="*/ 138097 h 276193"/>
              <a:gd name="connsiteX2256" fmla="*/ 1059814 w 9721050"/>
              <a:gd name="connsiteY2256" fmla="*/ 117789 h 276193"/>
              <a:gd name="connsiteX2257" fmla="*/ 1039506 w 9721050"/>
              <a:gd name="connsiteY2257" fmla="*/ 138097 h 276193"/>
              <a:gd name="connsiteX2258" fmla="*/ 1059814 w 9721050"/>
              <a:gd name="connsiteY2258" fmla="*/ 158405 h 276193"/>
              <a:gd name="connsiteX2259" fmla="*/ 1080122 w 9721050"/>
              <a:gd name="connsiteY2259" fmla="*/ 138097 h 276193"/>
              <a:gd name="connsiteX2260" fmla="*/ 346082 w 9721050"/>
              <a:gd name="connsiteY2260" fmla="*/ 117789 h 276193"/>
              <a:gd name="connsiteX2261" fmla="*/ 325774 w 9721050"/>
              <a:gd name="connsiteY2261" fmla="*/ 138097 h 276193"/>
              <a:gd name="connsiteX2262" fmla="*/ 346082 w 9721050"/>
              <a:gd name="connsiteY2262" fmla="*/ 158405 h 276193"/>
              <a:gd name="connsiteX2263" fmla="*/ 366391 w 9721050"/>
              <a:gd name="connsiteY2263" fmla="*/ 138097 h 276193"/>
              <a:gd name="connsiteX2264" fmla="*/ 9374973 w 9721050"/>
              <a:gd name="connsiteY2264" fmla="*/ 117788 h 276193"/>
              <a:gd name="connsiteX2265" fmla="*/ 9354665 w 9721050"/>
              <a:gd name="connsiteY2265" fmla="*/ 138097 h 276193"/>
              <a:gd name="connsiteX2266" fmla="*/ 9374973 w 9721050"/>
              <a:gd name="connsiteY2266" fmla="*/ 158405 h 276193"/>
              <a:gd name="connsiteX2267" fmla="*/ 9395282 w 9721050"/>
              <a:gd name="connsiteY2267" fmla="*/ 138097 h 276193"/>
              <a:gd name="connsiteX2268" fmla="*/ 9256018 w 9721050"/>
              <a:gd name="connsiteY2268" fmla="*/ 117788 h 276193"/>
              <a:gd name="connsiteX2269" fmla="*/ 9235709 w 9721050"/>
              <a:gd name="connsiteY2269" fmla="*/ 138097 h 276193"/>
              <a:gd name="connsiteX2270" fmla="*/ 9256018 w 9721050"/>
              <a:gd name="connsiteY2270" fmla="*/ 158405 h 276193"/>
              <a:gd name="connsiteX2271" fmla="*/ 9276327 w 9721050"/>
              <a:gd name="connsiteY2271" fmla="*/ 138097 h 276193"/>
              <a:gd name="connsiteX2272" fmla="*/ 9137063 w 9721050"/>
              <a:gd name="connsiteY2272" fmla="*/ 117788 h 276193"/>
              <a:gd name="connsiteX2273" fmla="*/ 9116755 w 9721050"/>
              <a:gd name="connsiteY2273" fmla="*/ 138097 h 276193"/>
              <a:gd name="connsiteX2274" fmla="*/ 9137063 w 9721050"/>
              <a:gd name="connsiteY2274" fmla="*/ 158405 h 276193"/>
              <a:gd name="connsiteX2275" fmla="*/ 9157371 w 9721050"/>
              <a:gd name="connsiteY2275" fmla="*/ 138097 h 276193"/>
              <a:gd name="connsiteX2276" fmla="*/ 9018107 w 9721050"/>
              <a:gd name="connsiteY2276" fmla="*/ 117788 h 276193"/>
              <a:gd name="connsiteX2277" fmla="*/ 8997799 w 9721050"/>
              <a:gd name="connsiteY2277" fmla="*/ 138097 h 276193"/>
              <a:gd name="connsiteX2278" fmla="*/ 9018107 w 9721050"/>
              <a:gd name="connsiteY2278" fmla="*/ 158405 h 276193"/>
              <a:gd name="connsiteX2279" fmla="*/ 9038416 w 9721050"/>
              <a:gd name="connsiteY2279" fmla="*/ 138097 h 276193"/>
              <a:gd name="connsiteX2280" fmla="*/ 8899153 w 9721050"/>
              <a:gd name="connsiteY2280" fmla="*/ 117788 h 276193"/>
              <a:gd name="connsiteX2281" fmla="*/ 8878844 w 9721050"/>
              <a:gd name="connsiteY2281" fmla="*/ 138097 h 276193"/>
              <a:gd name="connsiteX2282" fmla="*/ 8899153 w 9721050"/>
              <a:gd name="connsiteY2282" fmla="*/ 158405 h 276193"/>
              <a:gd name="connsiteX2283" fmla="*/ 8919461 w 9721050"/>
              <a:gd name="connsiteY2283" fmla="*/ 138097 h 276193"/>
              <a:gd name="connsiteX2284" fmla="*/ 8780197 w 9721050"/>
              <a:gd name="connsiteY2284" fmla="*/ 117788 h 276193"/>
              <a:gd name="connsiteX2285" fmla="*/ 8759889 w 9721050"/>
              <a:gd name="connsiteY2285" fmla="*/ 138097 h 276193"/>
              <a:gd name="connsiteX2286" fmla="*/ 8780197 w 9721050"/>
              <a:gd name="connsiteY2286" fmla="*/ 158405 h 276193"/>
              <a:gd name="connsiteX2287" fmla="*/ 8800506 w 9721050"/>
              <a:gd name="connsiteY2287" fmla="*/ 138097 h 276193"/>
              <a:gd name="connsiteX2288" fmla="*/ 8661242 w 9721050"/>
              <a:gd name="connsiteY2288" fmla="*/ 117788 h 276193"/>
              <a:gd name="connsiteX2289" fmla="*/ 8640933 w 9721050"/>
              <a:gd name="connsiteY2289" fmla="*/ 138097 h 276193"/>
              <a:gd name="connsiteX2290" fmla="*/ 8661242 w 9721050"/>
              <a:gd name="connsiteY2290" fmla="*/ 158405 h 276193"/>
              <a:gd name="connsiteX2291" fmla="*/ 8681551 w 9721050"/>
              <a:gd name="connsiteY2291" fmla="*/ 138097 h 276193"/>
              <a:gd name="connsiteX2292" fmla="*/ 8542287 w 9721050"/>
              <a:gd name="connsiteY2292" fmla="*/ 117788 h 276193"/>
              <a:gd name="connsiteX2293" fmla="*/ 8521979 w 9721050"/>
              <a:gd name="connsiteY2293" fmla="*/ 138097 h 276193"/>
              <a:gd name="connsiteX2294" fmla="*/ 8542287 w 9721050"/>
              <a:gd name="connsiteY2294" fmla="*/ 158405 h 276193"/>
              <a:gd name="connsiteX2295" fmla="*/ 8562595 w 9721050"/>
              <a:gd name="connsiteY2295" fmla="*/ 138097 h 276193"/>
              <a:gd name="connsiteX2296" fmla="*/ 8423332 w 9721050"/>
              <a:gd name="connsiteY2296" fmla="*/ 117788 h 276193"/>
              <a:gd name="connsiteX2297" fmla="*/ 8403023 w 9721050"/>
              <a:gd name="connsiteY2297" fmla="*/ 138097 h 276193"/>
              <a:gd name="connsiteX2298" fmla="*/ 8423332 w 9721050"/>
              <a:gd name="connsiteY2298" fmla="*/ 158405 h 276193"/>
              <a:gd name="connsiteX2299" fmla="*/ 8443640 w 9721050"/>
              <a:gd name="connsiteY2299" fmla="*/ 138097 h 276193"/>
              <a:gd name="connsiteX2300" fmla="*/ 8304377 w 9721050"/>
              <a:gd name="connsiteY2300" fmla="*/ 117788 h 276193"/>
              <a:gd name="connsiteX2301" fmla="*/ 8284068 w 9721050"/>
              <a:gd name="connsiteY2301" fmla="*/ 138097 h 276193"/>
              <a:gd name="connsiteX2302" fmla="*/ 8304377 w 9721050"/>
              <a:gd name="connsiteY2302" fmla="*/ 158405 h 276193"/>
              <a:gd name="connsiteX2303" fmla="*/ 8324685 w 9721050"/>
              <a:gd name="connsiteY2303" fmla="*/ 138097 h 276193"/>
              <a:gd name="connsiteX2304" fmla="*/ 8185421 w 9721050"/>
              <a:gd name="connsiteY2304" fmla="*/ 117788 h 276193"/>
              <a:gd name="connsiteX2305" fmla="*/ 8165113 w 9721050"/>
              <a:gd name="connsiteY2305" fmla="*/ 138097 h 276193"/>
              <a:gd name="connsiteX2306" fmla="*/ 8185421 w 9721050"/>
              <a:gd name="connsiteY2306" fmla="*/ 158405 h 276193"/>
              <a:gd name="connsiteX2307" fmla="*/ 8205730 w 9721050"/>
              <a:gd name="connsiteY2307" fmla="*/ 138097 h 276193"/>
              <a:gd name="connsiteX2308" fmla="*/ 8066466 w 9721050"/>
              <a:gd name="connsiteY2308" fmla="*/ 117788 h 276193"/>
              <a:gd name="connsiteX2309" fmla="*/ 8046158 w 9721050"/>
              <a:gd name="connsiteY2309" fmla="*/ 138097 h 276193"/>
              <a:gd name="connsiteX2310" fmla="*/ 8066466 w 9721050"/>
              <a:gd name="connsiteY2310" fmla="*/ 158405 h 276193"/>
              <a:gd name="connsiteX2311" fmla="*/ 8086775 w 9721050"/>
              <a:gd name="connsiteY2311" fmla="*/ 138097 h 276193"/>
              <a:gd name="connsiteX2312" fmla="*/ 7947511 w 9721050"/>
              <a:gd name="connsiteY2312" fmla="*/ 117788 h 276193"/>
              <a:gd name="connsiteX2313" fmla="*/ 7927202 w 9721050"/>
              <a:gd name="connsiteY2313" fmla="*/ 138097 h 276193"/>
              <a:gd name="connsiteX2314" fmla="*/ 7947511 w 9721050"/>
              <a:gd name="connsiteY2314" fmla="*/ 158405 h 276193"/>
              <a:gd name="connsiteX2315" fmla="*/ 7967819 w 9721050"/>
              <a:gd name="connsiteY2315" fmla="*/ 138097 h 276193"/>
              <a:gd name="connsiteX2316" fmla="*/ 7828556 w 9721050"/>
              <a:gd name="connsiteY2316" fmla="*/ 117788 h 276193"/>
              <a:gd name="connsiteX2317" fmla="*/ 7808247 w 9721050"/>
              <a:gd name="connsiteY2317" fmla="*/ 138097 h 276193"/>
              <a:gd name="connsiteX2318" fmla="*/ 7828556 w 9721050"/>
              <a:gd name="connsiteY2318" fmla="*/ 158405 h 276193"/>
              <a:gd name="connsiteX2319" fmla="*/ 7848864 w 9721050"/>
              <a:gd name="connsiteY2319" fmla="*/ 138097 h 276193"/>
              <a:gd name="connsiteX2320" fmla="*/ 7709601 w 9721050"/>
              <a:gd name="connsiteY2320" fmla="*/ 117788 h 276193"/>
              <a:gd name="connsiteX2321" fmla="*/ 7689292 w 9721050"/>
              <a:gd name="connsiteY2321" fmla="*/ 138097 h 276193"/>
              <a:gd name="connsiteX2322" fmla="*/ 7709601 w 9721050"/>
              <a:gd name="connsiteY2322" fmla="*/ 158405 h 276193"/>
              <a:gd name="connsiteX2323" fmla="*/ 7729909 w 9721050"/>
              <a:gd name="connsiteY2323" fmla="*/ 138097 h 276193"/>
              <a:gd name="connsiteX2324" fmla="*/ 7590645 w 9721050"/>
              <a:gd name="connsiteY2324" fmla="*/ 117788 h 276193"/>
              <a:gd name="connsiteX2325" fmla="*/ 7570337 w 9721050"/>
              <a:gd name="connsiteY2325" fmla="*/ 138097 h 276193"/>
              <a:gd name="connsiteX2326" fmla="*/ 7590645 w 9721050"/>
              <a:gd name="connsiteY2326" fmla="*/ 158405 h 276193"/>
              <a:gd name="connsiteX2327" fmla="*/ 7610954 w 9721050"/>
              <a:gd name="connsiteY2327" fmla="*/ 138097 h 276193"/>
              <a:gd name="connsiteX2328" fmla="*/ 7471690 w 9721050"/>
              <a:gd name="connsiteY2328" fmla="*/ 117788 h 276193"/>
              <a:gd name="connsiteX2329" fmla="*/ 7451382 w 9721050"/>
              <a:gd name="connsiteY2329" fmla="*/ 138097 h 276193"/>
              <a:gd name="connsiteX2330" fmla="*/ 7471690 w 9721050"/>
              <a:gd name="connsiteY2330" fmla="*/ 158405 h 276193"/>
              <a:gd name="connsiteX2331" fmla="*/ 7491999 w 9721050"/>
              <a:gd name="connsiteY2331" fmla="*/ 138097 h 276193"/>
              <a:gd name="connsiteX2332" fmla="*/ 7352735 w 9721050"/>
              <a:gd name="connsiteY2332" fmla="*/ 117788 h 276193"/>
              <a:gd name="connsiteX2333" fmla="*/ 7332426 w 9721050"/>
              <a:gd name="connsiteY2333" fmla="*/ 138097 h 276193"/>
              <a:gd name="connsiteX2334" fmla="*/ 7352735 w 9721050"/>
              <a:gd name="connsiteY2334" fmla="*/ 158405 h 276193"/>
              <a:gd name="connsiteX2335" fmla="*/ 7373043 w 9721050"/>
              <a:gd name="connsiteY2335" fmla="*/ 138097 h 276193"/>
              <a:gd name="connsiteX2336" fmla="*/ 7233780 w 9721050"/>
              <a:gd name="connsiteY2336" fmla="*/ 117788 h 276193"/>
              <a:gd name="connsiteX2337" fmla="*/ 7213471 w 9721050"/>
              <a:gd name="connsiteY2337" fmla="*/ 138097 h 276193"/>
              <a:gd name="connsiteX2338" fmla="*/ 7233780 w 9721050"/>
              <a:gd name="connsiteY2338" fmla="*/ 158405 h 276193"/>
              <a:gd name="connsiteX2339" fmla="*/ 7254088 w 9721050"/>
              <a:gd name="connsiteY2339" fmla="*/ 138097 h 276193"/>
              <a:gd name="connsiteX2340" fmla="*/ 7114824 w 9721050"/>
              <a:gd name="connsiteY2340" fmla="*/ 117788 h 276193"/>
              <a:gd name="connsiteX2341" fmla="*/ 7094516 w 9721050"/>
              <a:gd name="connsiteY2341" fmla="*/ 138097 h 276193"/>
              <a:gd name="connsiteX2342" fmla="*/ 7114824 w 9721050"/>
              <a:gd name="connsiteY2342" fmla="*/ 158405 h 276193"/>
              <a:gd name="connsiteX2343" fmla="*/ 7135133 w 9721050"/>
              <a:gd name="connsiteY2343" fmla="*/ 138097 h 276193"/>
              <a:gd name="connsiteX2344" fmla="*/ 6995869 w 9721050"/>
              <a:gd name="connsiteY2344" fmla="*/ 117788 h 276193"/>
              <a:gd name="connsiteX2345" fmla="*/ 6975561 w 9721050"/>
              <a:gd name="connsiteY2345" fmla="*/ 138097 h 276193"/>
              <a:gd name="connsiteX2346" fmla="*/ 6995869 w 9721050"/>
              <a:gd name="connsiteY2346" fmla="*/ 158405 h 276193"/>
              <a:gd name="connsiteX2347" fmla="*/ 7016178 w 9721050"/>
              <a:gd name="connsiteY2347" fmla="*/ 138097 h 276193"/>
              <a:gd name="connsiteX2348" fmla="*/ 6876914 w 9721050"/>
              <a:gd name="connsiteY2348" fmla="*/ 117788 h 276193"/>
              <a:gd name="connsiteX2349" fmla="*/ 6856606 w 9721050"/>
              <a:gd name="connsiteY2349" fmla="*/ 138097 h 276193"/>
              <a:gd name="connsiteX2350" fmla="*/ 6876914 w 9721050"/>
              <a:gd name="connsiteY2350" fmla="*/ 158405 h 276193"/>
              <a:gd name="connsiteX2351" fmla="*/ 6897223 w 9721050"/>
              <a:gd name="connsiteY2351" fmla="*/ 138097 h 276193"/>
              <a:gd name="connsiteX2352" fmla="*/ 5687365 w 9721050"/>
              <a:gd name="connsiteY2352" fmla="*/ 117788 h 276193"/>
              <a:gd name="connsiteX2353" fmla="*/ 5667056 w 9721050"/>
              <a:gd name="connsiteY2353" fmla="*/ 138097 h 276193"/>
              <a:gd name="connsiteX2354" fmla="*/ 5687365 w 9721050"/>
              <a:gd name="connsiteY2354" fmla="*/ 158405 h 276193"/>
              <a:gd name="connsiteX2355" fmla="*/ 5707673 w 9721050"/>
              <a:gd name="connsiteY2355" fmla="*/ 138097 h 276193"/>
              <a:gd name="connsiteX2356" fmla="*/ 5568409 w 9721050"/>
              <a:gd name="connsiteY2356" fmla="*/ 117788 h 276193"/>
              <a:gd name="connsiteX2357" fmla="*/ 5548100 w 9721050"/>
              <a:gd name="connsiteY2357" fmla="*/ 138097 h 276193"/>
              <a:gd name="connsiteX2358" fmla="*/ 5568409 w 9721050"/>
              <a:gd name="connsiteY2358" fmla="*/ 158406 h 276193"/>
              <a:gd name="connsiteX2359" fmla="*/ 5588718 w 9721050"/>
              <a:gd name="connsiteY2359" fmla="*/ 138097 h 276193"/>
              <a:gd name="connsiteX2360" fmla="*/ 5449454 w 9721050"/>
              <a:gd name="connsiteY2360" fmla="*/ 117788 h 276193"/>
              <a:gd name="connsiteX2361" fmla="*/ 5429146 w 9721050"/>
              <a:gd name="connsiteY2361" fmla="*/ 138097 h 276193"/>
              <a:gd name="connsiteX2362" fmla="*/ 5449454 w 9721050"/>
              <a:gd name="connsiteY2362" fmla="*/ 158405 h 276193"/>
              <a:gd name="connsiteX2363" fmla="*/ 5469763 w 9721050"/>
              <a:gd name="connsiteY2363" fmla="*/ 138097 h 276193"/>
              <a:gd name="connsiteX2364" fmla="*/ 5330499 w 9721050"/>
              <a:gd name="connsiteY2364" fmla="*/ 117788 h 276193"/>
              <a:gd name="connsiteX2365" fmla="*/ 5310190 w 9721050"/>
              <a:gd name="connsiteY2365" fmla="*/ 138097 h 276193"/>
              <a:gd name="connsiteX2366" fmla="*/ 5330499 w 9721050"/>
              <a:gd name="connsiteY2366" fmla="*/ 158406 h 276193"/>
              <a:gd name="connsiteX2367" fmla="*/ 5350807 w 9721050"/>
              <a:gd name="connsiteY2367" fmla="*/ 138097 h 276193"/>
              <a:gd name="connsiteX2368" fmla="*/ 5211544 w 9721050"/>
              <a:gd name="connsiteY2368" fmla="*/ 117788 h 276193"/>
              <a:gd name="connsiteX2369" fmla="*/ 5191235 w 9721050"/>
              <a:gd name="connsiteY2369" fmla="*/ 138097 h 276193"/>
              <a:gd name="connsiteX2370" fmla="*/ 5211544 w 9721050"/>
              <a:gd name="connsiteY2370" fmla="*/ 158405 h 276193"/>
              <a:gd name="connsiteX2371" fmla="*/ 5231852 w 9721050"/>
              <a:gd name="connsiteY2371" fmla="*/ 138097 h 276193"/>
              <a:gd name="connsiteX2372" fmla="*/ 4973633 w 9721050"/>
              <a:gd name="connsiteY2372" fmla="*/ 117788 h 276193"/>
              <a:gd name="connsiteX2373" fmla="*/ 4953325 w 9721050"/>
              <a:gd name="connsiteY2373" fmla="*/ 138097 h 276193"/>
              <a:gd name="connsiteX2374" fmla="*/ 4973633 w 9721050"/>
              <a:gd name="connsiteY2374" fmla="*/ 158405 h 276193"/>
              <a:gd name="connsiteX2375" fmla="*/ 4993942 w 9721050"/>
              <a:gd name="connsiteY2375" fmla="*/ 138097 h 276193"/>
              <a:gd name="connsiteX2376" fmla="*/ 4628467 w 9721050"/>
              <a:gd name="connsiteY2376" fmla="*/ 117788 h 276193"/>
              <a:gd name="connsiteX2377" fmla="*/ 4608159 w 9721050"/>
              <a:gd name="connsiteY2377" fmla="*/ 138097 h 276193"/>
              <a:gd name="connsiteX2378" fmla="*/ 4628467 w 9721050"/>
              <a:gd name="connsiteY2378" fmla="*/ 158405 h 276193"/>
              <a:gd name="connsiteX2379" fmla="*/ 4648776 w 9721050"/>
              <a:gd name="connsiteY2379" fmla="*/ 138097 h 276193"/>
              <a:gd name="connsiteX2380" fmla="*/ 4509512 w 9721050"/>
              <a:gd name="connsiteY2380" fmla="*/ 117788 h 276193"/>
              <a:gd name="connsiteX2381" fmla="*/ 4489203 w 9721050"/>
              <a:gd name="connsiteY2381" fmla="*/ 138097 h 276193"/>
              <a:gd name="connsiteX2382" fmla="*/ 4509512 w 9721050"/>
              <a:gd name="connsiteY2382" fmla="*/ 158405 h 276193"/>
              <a:gd name="connsiteX2383" fmla="*/ 4529820 w 9721050"/>
              <a:gd name="connsiteY2383" fmla="*/ 138097 h 276193"/>
              <a:gd name="connsiteX2384" fmla="*/ 4390557 w 9721050"/>
              <a:gd name="connsiteY2384" fmla="*/ 117788 h 276193"/>
              <a:gd name="connsiteX2385" fmla="*/ 4370248 w 9721050"/>
              <a:gd name="connsiteY2385" fmla="*/ 138097 h 276193"/>
              <a:gd name="connsiteX2386" fmla="*/ 4390557 w 9721050"/>
              <a:gd name="connsiteY2386" fmla="*/ 158405 h 276193"/>
              <a:gd name="connsiteX2387" fmla="*/ 4410865 w 9721050"/>
              <a:gd name="connsiteY2387" fmla="*/ 138097 h 276193"/>
              <a:gd name="connsiteX2388" fmla="*/ 4271601 w 9721050"/>
              <a:gd name="connsiteY2388" fmla="*/ 117788 h 276193"/>
              <a:gd name="connsiteX2389" fmla="*/ 4251293 w 9721050"/>
              <a:gd name="connsiteY2389" fmla="*/ 138097 h 276193"/>
              <a:gd name="connsiteX2390" fmla="*/ 4271601 w 9721050"/>
              <a:gd name="connsiteY2390" fmla="*/ 158405 h 276193"/>
              <a:gd name="connsiteX2391" fmla="*/ 4291910 w 9721050"/>
              <a:gd name="connsiteY2391" fmla="*/ 138097 h 276193"/>
              <a:gd name="connsiteX2392" fmla="*/ 4152646 w 9721050"/>
              <a:gd name="connsiteY2392" fmla="*/ 117788 h 276193"/>
              <a:gd name="connsiteX2393" fmla="*/ 4132338 w 9721050"/>
              <a:gd name="connsiteY2393" fmla="*/ 138097 h 276193"/>
              <a:gd name="connsiteX2394" fmla="*/ 4152646 w 9721050"/>
              <a:gd name="connsiteY2394" fmla="*/ 158405 h 276193"/>
              <a:gd name="connsiteX2395" fmla="*/ 4172955 w 9721050"/>
              <a:gd name="connsiteY2395" fmla="*/ 138097 h 276193"/>
              <a:gd name="connsiteX2396" fmla="*/ 4033691 w 9721050"/>
              <a:gd name="connsiteY2396" fmla="*/ 117788 h 276193"/>
              <a:gd name="connsiteX2397" fmla="*/ 4013383 w 9721050"/>
              <a:gd name="connsiteY2397" fmla="*/ 138097 h 276193"/>
              <a:gd name="connsiteX2398" fmla="*/ 4033691 w 9721050"/>
              <a:gd name="connsiteY2398" fmla="*/ 158405 h 276193"/>
              <a:gd name="connsiteX2399" fmla="*/ 4054000 w 9721050"/>
              <a:gd name="connsiteY2399" fmla="*/ 138097 h 276193"/>
              <a:gd name="connsiteX2400" fmla="*/ 3914736 w 9721050"/>
              <a:gd name="connsiteY2400" fmla="*/ 117788 h 276193"/>
              <a:gd name="connsiteX2401" fmla="*/ 3894427 w 9721050"/>
              <a:gd name="connsiteY2401" fmla="*/ 138097 h 276193"/>
              <a:gd name="connsiteX2402" fmla="*/ 3914736 w 9721050"/>
              <a:gd name="connsiteY2402" fmla="*/ 158405 h 276193"/>
              <a:gd name="connsiteX2403" fmla="*/ 3935044 w 9721050"/>
              <a:gd name="connsiteY2403" fmla="*/ 138097 h 276193"/>
              <a:gd name="connsiteX2404" fmla="*/ 3795781 w 9721050"/>
              <a:gd name="connsiteY2404" fmla="*/ 117788 h 276193"/>
              <a:gd name="connsiteX2405" fmla="*/ 3775472 w 9721050"/>
              <a:gd name="connsiteY2405" fmla="*/ 138097 h 276193"/>
              <a:gd name="connsiteX2406" fmla="*/ 3795781 w 9721050"/>
              <a:gd name="connsiteY2406" fmla="*/ 158405 h 276193"/>
              <a:gd name="connsiteX2407" fmla="*/ 3816089 w 9721050"/>
              <a:gd name="connsiteY2407" fmla="*/ 138097 h 276193"/>
              <a:gd name="connsiteX2408" fmla="*/ 3676826 w 9721050"/>
              <a:gd name="connsiteY2408" fmla="*/ 117788 h 276193"/>
              <a:gd name="connsiteX2409" fmla="*/ 3656517 w 9721050"/>
              <a:gd name="connsiteY2409" fmla="*/ 138097 h 276193"/>
              <a:gd name="connsiteX2410" fmla="*/ 3676826 w 9721050"/>
              <a:gd name="connsiteY2410" fmla="*/ 158405 h 276193"/>
              <a:gd name="connsiteX2411" fmla="*/ 3697134 w 9721050"/>
              <a:gd name="connsiteY2411" fmla="*/ 138097 h 276193"/>
              <a:gd name="connsiteX2412" fmla="*/ 3557871 w 9721050"/>
              <a:gd name="connsiteY2412" fmla="*/ 117788 h 276193"/>
              <a:gd name="connsiteX2413" fmla="*/ 3537562 w 9721050"/>
              <a:gd name="connsiteY2413" fmla="*/ 138097 h 276193"/>
              <a:gd name="connsiteX2414" fmla="*/ 3557871 w 9721050"/>
              <a:gd name="connsiteY2414" fmla="*/ 158405 h 276193"/>
              <a:gd name="connsiteX2415" fmla="*/ 3578179 w 9721050"/>
              <a:gd name="connsiteY2415" fmla="*/ 138097 h 276193"/>
              <a:gd name="connsiteX2416" fmla="*/ 3438915 w 9721050"/>
              <a:gd name="connsiteY2416" fmla="*/ 117788 h 276193"/>
              <a:gd name="connsiteX2417" fmla="*/ 3418607 w 9721050"/>
              <a:gd name="connsiteY2417" fmla="*/ 138097 h 276193"/>
              <a:gd name="connsiteX2418" fmla="*/ 3438915 w 9721050"/>
              <a:gd name="connsiteY2418" fmla="*/ 158405 h 276193"/>
              <a:gd name="connsiteX2419" fmla="*/ 3459224 w 9721050"/>
              <a:gd name="connsiteY2419" fmla="*/ 138097 h 276193"/>
              <a:gd name="connsiteX2420" fmla="*/ 3319960 w 9721050"/>
              <a:gd name="connsiteY2420" fmla="*/ 117788 h 276193"/>
              <a:gd name="connsiteX2421" fmla="*/ 3299652 w 9721050"/>
              <a:gd name="connsiteY2421" fmla="*/ 138097 h 276193"/>
              <a:gd name="connsiteX2422" fmla="*/ 3319960 w 9721050"/>
              <a:gd name="connsiteY2422" fmla="*/ 158405 h 276193"/>
              <a:gd name="connsiteX2423" fmla="*/ 3340269 w 9721050"/>
              <a:gd name="connsiteY2423" fmla="*/ 138097 h 276193"/>
              <a:gd name="connsiteX2424" fmla="*/ 3201005 w 9721050"/>
              <a:gd name="connsiteY2424" fmla="*/ 117788 h 276193"/>
              <a:gd name="connsiteX2425" fmla="*/ 3180696 w 9721050"/>
              <a:gd name="connsiteY2425" fmla="*/ 138097 h 276193"/>
              <a:gd name="connsiteX2426" fmla="*/ 3201005 w 9721050"/>
              <a:gd name="connsiteY2426" fmla="*/ 158405 h 276193"/>
              <a:gd name="connsiteX2427" fmla="*/ 3221313 w 9721050"/>
              <a:gd name="connsiteY2427" fmla="*/ 138097 h 276193"/>
              <a:gd name="connsiteX2428" fmla="*/ 3082050 w 9721050"/>
              <a:gd name="connsiteY2428" fmla="*/ 117788 h 276193"/>
              <a:gd name="connsiteX2429" fmla="*/ 3061741 w 9721050"/>
              <a:gd name="connsiteY2429" fmla="*/ 138097 h 276193"/>
              <a:gd name="connsiteX2430" fmla="*/ 3082050 w 9721050"/>
              <a:gd name="connsiteY2430" fmla="*/ 158405 h 276193"/>
              <a:gd name="connsiteX2431" fmla="*/ 3102358 w 9721050"/>
              <a:gd name="connsiteY2431" fmla="*/ 138097 h 276193"/>
              <a:gd name="connsiteX2432" fmla="*/ 2963095 w 9721050"/>
              <a:gd name="connsiteY2432" fmla="*/ 117788 h 276193"/>
              <a:gd name="connsiteX2433" fmla="*/ 2942786 w 9721050"/>
              <a:gd name="connsiteY2433" fmla="*/ 138097 h 276193"/>
              <a:gd name="connsiteX2434" fmla="*/ 2963095 w 9721050"/>
              <a:gd name="connsiteY2434" fmla="*/ 158405 h 276193"/>
              <a:gd name="connsiteX2435" fmla="*/ 2983403 w 9721050"/>
              <a:gd name="connsiteY2435" fmla="*/ 138097 h 276193"/>
              <a:gd name="connsiteX2436" fmla="*/ 2844139 w 9721050"/>
              <a:gd name="connsiteY2436" fmla="*/ 117788 h 276193"/>
              <a:gd name="connsiteX2437" fmla="*/ 2823831 w 9721050"/>
              <a:gd name="connsiteY2437" fmla="*/ 138097 h 276193"/>
              <a:gd name="connsiteX2438" fmla="*/ 2844139 w 9721050"/>
              <a:gd name="connsiteY2438" fmla="*/ 158405 h 276193"/>
              <a:gd name="connsiteX2439" fmla="*/ 2864448 w 9721050"/>
              <a:gd name="connsiteY2439" fmla="*/ 138097 h 276193"/>
              <a:gd name="connsiteX2440" fmla="*/ 2725184 w 9721050"/>
              <a:gd name="connsiteY2440" fmla="*/ 117788 h 276193"/>
              <a:gd name="connsiteX2441" fmla="*/ 2704876 w 9721050"/>
              <a:gd name="connsiteY2441" fmla="*/ 138097 h 276193"/>
              <a:gd name="connsiteX2442" fmla="*/ 2725184 w 9721050"/>
              <a:gd name="connsiteY2442" fmla="*/ 158405 h 276193"/>
              <a:gd name="connsiteX2443" fmla="*/ 2745492 w 9721050"/>
              <a:gd name="connsiteY2443" fmla="*/ 138097 h 276193"/>
              <a:gd name="connsiteX2444" fmla="*/ 2606229 w 9721050"/>
              <a:gd name="connsiteY2444" fmla="*/ 117788 h 276193"/>
              <a:gd name="connsiteX2445" fmla="*/ 2585920 w 9721050"/>
              <a:gd name="connsiteY2445" fmla="*/ 138097 h 276193"/>
              <a:gd name="connsiteX2446" fmla="*/ 2606229 w 9721050"/>
              <a:gd name="connsiteY2446" fmla="*/ 158405 h 276193"/>
              <a:gd name="connsiteX2447" fmla="*/ 2626537 w 9721050"/>
              <a:gd name="connsiteY2447" fmla="*/ 138097 h 276193"/>
              <a:gd name="connsiteX2448" fmla="*/ 2487273 w 9721050"/>
              <a:gd name="connsiteY2448" fmla="*/ 117788 h 276193"/>
              <a:gd name="connsiteX2449" fmla="*/ 2466965 w 9721050"/>
              <a:gd name="connsiteY2449" fmla="*/ 138097 h 276193"/>
              <a:gd name="connsiteX2450" fmla="*/ 2487273 w 9721050"/>
              <a:gd name="connsiteY2450" fmla="*/ 158405 h 276193"/>
              <a:gd name="connsiteX2451" fmla="*/ 2507582 w 9721050"/>
              <a:gd name="connsiteY2451" fmla="*/ 138097 h 276193"/>
              <a:gd name="connsiteX2452" fmla="*/ 2368318 w 9721050"/>
              <a:gd name="connsiteY2452" fmla="*/ 117788 h 276193"/>
              <a:gd name="connsiteX2453" fmla="*/ 2348010 w 9721050"/>
              <a:gd name="connsiteY2453" fmla="*/ 138097 h 276193"/>
              <a:gd name="connsiteX2454" fmla="*/ 2368318 w 9721050"/>
              <a:gd name="connsiteY2454" fmla="*/ 158405 h 276193"/>
              <a:gd name="connsiteX2455" fmla="*/ 2388627 w 9721050"/>
              <a:gd name="connsiteY2455" fmla="*/ 138097 h 276193"/>
              <a:gd name="connsiteX2456" fmla="*/ 2249363 w 9721050"/>
              <a:gd name="connsiteY2456" fmla="*/ 117788 h 276193"/>
              <a:gd name="connsiteX2457" fmla="*/ 2229054 w 9721050"/>
              <a:gd name="connsiteY2457" fmla="*/ 138097 h 276193"/>
              <a:gd name="connsiteX2458" fmla="*/ 2249363 w 9721050"/>
              <a:gd name="connsiteY2458" fmla="*/ 158405 h 276193"/>
              <a:gd name="connsiteX2459" fmla="*/ 2269672 w 9721050"/>
              <a:gd name="connsiteY2459" fmla="*/ 138097 h 276193"/>
              <a:gd name="connsiteX2460" fmla="*/ 2130408 w 9721050"/>
              <a:gd name="connsiteY2460" fmla="*/ 117788 h 276193"/>
              <a:gd name="connsiteX2461" fmla="*/ 2110099 w 9721050"/>
              <a:gd name="connsiteY2461" fmla="*/ 138097 h 276193"/>
              <a:gd name="connsiteX2462" fmla="*/ 2130408 w 9721050"/>
              <a:gd name="connsiteY2462" fmla="*/ 158405 h 276193"/>
              <a:gd name="connsiteX2463" fmla="*/ 2150717 w 9721050"/>
              <a:gd name="connsiteY2463" fmla="*/ 138097 h 276193"/>
              <a:gd name="connsiteX2464" fmla="*/ 940858 w 9721050"/>
              <a:gd name="connsiteY2464" fmla="*/ 117788 h 276193"/>
              <a:gd name="connsiteX2465" fmla="*/ 920550 w 9721050"/>
              <a:gd name="connsiteY2465" fmla="*/ 138097 h 276193"/>
              <a:gd name="connsiteX2466" fmla="*/ 940858 w 9721050"/>
              <a:gd name="connsiteY2466" fmla="*/ 158405 h 276193"/>
              <a:gd name="connsiteX2467" fmla="*/ 961167 w 9721050"/>
              <a:gd name="connsiteY2467" fmla="*/ 138097 h 276193"/>
              <a:gd name="connsiteX2468" fmla="*/ 821903 w 9721050"/>
              <a:gd name="connsiteY2468" fmla="*/ 117788 h 276193"/>
              <a:gd name="connsiteX2469" fmla="*/ 801594 w 9721050"/>
              <a:gd name="connsiteY2469" fmla="*/ 138097 h 276193"/>
              <a:gd name="connsiteX2470" fmla="*/ 821903 w 9721050"/>
              <a:gd name="connsiteY2470" fmla="*/ 158406 h 276193"/>
              <a:gd name="connsiteX2471" fmla="*/ 842212 w 9721050"/>
              <a:gd name="connsiteY2471" fmla="*/ 138097 h 276193"/>
              <a:gd name="connsiteX2472" fmla="*/ 702948 w 9721050"/>
              <a:gd name="connsiteY2472" fmla="*/ 117788 h 276193"/>
              <a:gd name="connsiteX2473" fmla="*/ 682640 w 9721050"/>
              <a:gd name="connsiteY2473" fmla="*/ 138097 h 276193"/>
              <a:gd name="connsiteX2474" fmla="*/ 702948 w 9721050"/>
              <a:gd name="connsiteY2474" fmla="*/ 158405 h 276193"/>
              <a:gd name="connsiteX2475" fmla="*/ 723257 w 9721050"/>
              <a:gd name="connsiteY2475" fmla="*/ 138097 h 276193"/>
              <a:gd name="connsiteX2476" fmla="*/ 583993 w 9721050"/>
              <a:gd name="connsiteY2476" fmla="*/ 117788 h 276193"/>
              <a:gd name="connsiteX2477" fmla="*/ 563684 w 9721050"/>
              <a:gd name="connsiteY2477" fmla="*/ 138097 h 276193"/>
              <a:gd name="connsiteX2478" fmla="*/ 583993 w 9721050"/>
              <a:gd name="connsiteY2478" fmla="*/ 158406 h 276193"/>
              <a:gd name="connsiteX2479" fmla="*/ 604301 w 9721050"/>
              <a:gd name="connsiteY2479" fmla="*/ 138097 h 276193"/>
              <a:gd name="connsiteX2480" fmla="*/ 465038 w 9721050"/>
              <a:gd name="connsiteY2480" fmla="*/ 117788 h 276193"/>
              <a:gd name="connsiteX2481" fmla="*/ 444729 w 9721050"/>
              <a:gd name="connsiteY2481" fmla="*/ 138097 h 276193"/>
              <a:gd name="connsiteX2482" fmla="*/ 465038 w 9721050"/>
              <a:gd name="connsiteY2482" fmla="*/ 158405 h 276193"/>
              <a:gd name="connsiteX2483" fmla="*/ 485346 w 9721050"/>
              <a:gd name="connsiteY2483" fmla="*/ 138097 h 276193"/>
              <a:gd name="connsiteX2484" fmla="*/ 227127 w 9721050"/>
              <a:gd name="connsiteY2484" fmla="*/ 117788 h 276193"/>
              <a:gd name="connsiteX2485" fmla="*/ 206819 w 9721050"/>
              <a:gd name="connsiteY2485" fmla="*/ 138097 h 276193"/>
              <a:gd name="connsiteX2486" fmla="*/ 227127 w 9721050"/>
              <a:gd name="connsiteY2486" fmla="*/ 158405 h 276193"/>
              <a:gd name="connsiteX2487" fmla="*/ 247436 w 9721050"/>
              <a:gd name="connsiteY2487" fmla="*/ 138097 h 276193"/>
              <a:gd name="connsiteX2488" fmla="*/ 6757960 w 9721050"/>
              <a:gd name="connsiteY2488" fmla="*/ 117788 h 276193"/>
              <a:gd name="connsiteX2489" fmla="*/ 6737651 w 9721050"/>
              <a:gd name="connsiteY2489" fmla="*/ 138097 h 276193"/>
              <a:gd name="connsiteX2490" fmla="*/ 6757960 w 9721050"/>
              <a:gd name="connsiteY2490" fmla="*/ 158406 h 276193"/>
              <a:gd name="connsiteX2491" fmla="*/ 6778269 w 9721050"/>
              <a:gd name="connsiteY2491" fmla="*/ 138097 h 276193"/>
              <a:gd name="connsiteX2492" fmla="*/ 6520050 w 9721050"/>
              <a:gd name="connsiteY2492" fmla="*/ 117788 h 276193"/>
              <a:gd name="connsiteX2493" fmla="*/ 6499741 w 9721050"/>
              <a:gd name="connsiteY2493" fmla="*/ 138097 h 276193"/>
              <a:gd name="connsiteX2494" fmla="*/ 6520050 w 9721050"/>
              <a:gd name="connsiteY2494" fmla="*/ 158406 h 276193"/>
              <a:gd name="connsiteX2495" fmla="*/ 6540359 w 9721050"/>
              <a:gd name="connsiteY2495" fmla="*/ 138097 h 276193"/>
              <a:gd name="connsiteX2496" fmla="*/ 6282140 w 9721050"/>
              <a:gd name="connsiteY2496" fmla="*/ 117788 h 276193"/>
              <a:gd name="connsiteX2497" fmla="*/ 6261831 w 9721050"/>
              <a:gd name="connsiteY2497" fmla="*/ 138097 h 276193"/>
              <a:gd name="connsiteX2498" fmla="*/ 6282140 w 9721050"/>
              <a:gd name="connsiteY2498" fmla="*/ 158406 h 276193"/>
              <a:gd name="connsiteX2499" fmla="*/ 6302449 w 9721050"/>
              <a:gd name="connsiteY2499" fmla="*/ 138097 h 276193"/>
              <a:gd name="connsiteX2500" fmla="*/ 6044230 w 9721050"/>
              <a:gd name="connsiteY2500" fmla="*/ 117788 h 276193"/>
              <a:gd name="connsiteX2501" fmla="*/ 6023921 w 9721050"/>
              <a:gd name="connsiteY2501" fmla="*/ 138097 h 276193"/>
              <a:gd name="connsiteX2502" fmla="*/ 6044230 w 9721050"/>
              <a:gd name="connsiteY2502" fmla="*/ 158406 h 276193"/>
              <a:gd name="connsiteX2503" fmla="*/ 6064539 w 9721050"/>
              <a:gd name="connsiteY2503" fmla="*/ 138097 h 276193"/>
              <a:gd name="connsiteX2504" fmla="*/ 2011454 w 9721050"/>
              <a:gd name="connsiteY2504" fmla="*/ 117788 h 276193"/>
              <a:gd name="connsiteX2505" fmla="*/ 1991145 w 9721050"/>
              <a:gd name="connsiteY2505" fmla="*/ 138097 h 276193"/>
              <a:gd name="connsiteX2506" fmla="*/ 2011454 w 9721050"/>
              <a:gd name="connsiteY2506" fmla="*/ 158406 h 276193"/>
              <a:gd name="connsiteX2507" fmla="*/ 2031763 w 9721050"/>
              <a:gd name="connsiteY2507" fmla="*/ 138097 h 276193"/>
              <a:gd name="connsiteX2508" fmla="*/ 1773544 w 9721050"/>
              <a:gd name="connsiteY2508" fmla="*/ 117788 h 276193"/>
              <a:gd name="connsiteX2509" fmla="*/ 1753235 w 9721050"/>
              <a:gd name="connsiteY2509" fmla="*/ 138097 h 276193"/>
              <a:gd name="connsiteX2510" fmla="*/ 1773544 w 9721050"/>
              <a:gd name="connsiteY2510" fmla="*/ 158406 h 276193"/>
              <a:gd name="connsiteX2511" fmla="*/ 1793853 w 9721050"/>
              <a:gd name="connsiteY2511" fmla="*/ 138097 h 276193"/>
              <a:gd name="connsiteX2512" fmla="*/ 1535633 w 9721050"/>
              <a:gd name="connsiteY2512" fmla="*/ 117788 h 276193"/>
              <a:gd name="connsiteX2513" fmla="*/ 1515324 w 9721050"/>
              <a:gd name="connsiteY2513" fmla="*/ 138097 h 276193"/>
              <a:gd name="connsiteX2514" fmla="*/ 1535633 w 9721050"/>
              <a:gd name="connsiteY2514" fmla="*/ 158406 h 276193"/>
              <a:gd name="connsiteX2515" fmla="*/ 1555943 w 9721050"/>
              <a:gd name="connsiteY2515" fmla="*/ 138097 h 276193"/>
              <a:gd name="connsiteX2516" fmla="*/ 1297724 w 9721050"/>
              <a:gd name="connsiteY2516" fmla="*/ 117788 h 276193"/>
              <a:gd name="connsiteX2517" fmla="*/ 1277415 w 9721050"/>
              <a:gd name="connsiteY2517" fmla="*/ 138097 h 276193"/>
              <a:gd name="connsiteX2518" fmla="*/ 1297724 w 9721050"/>
              <a:gd name="connsiteY2518" fmla="*/ 158406 h 276193"/>
              <a:gd name="connsiteX2519" fmla="*/ 1318033 w 9721050"/>
              <a:gd name="connsiteY2519" fmla="*/ 138097 h 276193"/>
              <a:gd name="connsiteX2520" fmla="*/ 4890078 w 9721050"/>
              <a:gd name="connsiteY2520" fmla="*/ 94082 h 276193"/>
              <a:gd name="connsiteX2521" fmla="*/ 4870141 w 9721050"/>
              <a:gd name="connsiteY2521" fmla="*/ 114019 h 276193"/>
              <a:gd name="connsiteX2522" fmla="*/ 4884603 w 9721050"/>
              <a:gd name="connsiteY2522" fmla="*/ 128480 h 276193"/>
              <a:gd name="connsiteX2523" fmla="*/ 4904540 w 9721050"/>
              <a:gd name="connsiteY2523" fmla="*/ 108544 h 276193"/>
              <a:gd name="connsiteX2524" fmla="*/ 4830972 w 9721050"/>
              <a:gd name="connsiteY2524" fmla="*/ 94082 h 276193"/>
              <a:gd name="connsiteX2525" fmla="*/ 4816511 w 9721050"/>
              <a:gd name="connsiteY2525" fmla="*/ 108544 h 276193"/>
              <a:gd name="connsiteX2526" fmla="*/ 4836448 w 9721050"/>
              <a:gd name="connsiteY2526" fmla="*/ 128480 h 276193"/>
              <a:gd name="connsiteX2527" fmla="*/ 4850909 w 9721050"/>
              <a:gd name="connsiteY2527" fmla="*/ 114019 h 276193"/>
              <a:gd name="connsiteX2528" fmla="*/ 9523479 w 9721050"/>
              <a:gd name="connsiteY2528" fmla="*/ 88238 h 276193"/>
              <a:gd name="connsiteX2529" fmla="*/ 9503541 w 9721050"/>
              <a:gd name="connsiteY2529" fmla="*/ 108175 h 276193"/>
              <a:gd name="connsiteX2530" fmla="*/ 9523847 w 9721050"/>
              <a:gd name="connsiteY2530" fmla="*/ 128480 h 276193"/>
              <a:gd name="connsiteX2531" fmla="*/ 9543785 w 9721050"/>
              <a:gd name="connsiteY2531" fmla="*/ 108544 h 276193"/>
              <a:gd name="connsiteX2532" fmla="*/ 9464373 w 9721050"/>
              <a:gd name="connsiteY2532" fmla="*/ 88238 h 276193"/>
              <a:gd name="connsiteX2533" fmla="*/ 9444067 w 9721050"/>
              <a:gd name="connsiteY2533" fmla="*/ 108544 h 276193"/>
              <a:gd name="connsiteX2534" fmla="*/ 9464004 w 9721050"/>
              <a:gd name="connsiteY2534" fmla="*/ 128480 h 276193"/>
              <a:gd name="connsiteX2535" fmla="*/ 9484309 w 9721050"/>
              <a:gd name="connsiteY2535" fmla="*/ 108175 h 276193"/>
              <a:gd name="connsiteX2536" fmla="*/ 4776973 w 9721050"/>
              <a:gd name="connsiteY2536" fmla="*/ 88238 h 276193"/>
              <a:gd name="connsiteX2537" fmla="*/ 4757036 w 9721050"/>
              <a:gd name="connsiteY2537" fmla="*/ 108175 h 276193"/>
              <a:gd name="connsiteX2538" fmla="*/ 4777342 w 9721050"/>
              <a:gd name="connsiteY2538" fmla="*/ 128480 h 276193"/>
              <a:gd name="connsiteX2539" fmla="*/ 4797279 w 9721050"/>
              <a:gd name="connsiteY2539" fmla="*/ 108544 h 276193"/>
              <a:gd name="connsiteX2540" fmla="*/ 4717866 w 9721050"/>
              <a:gd name="connsiteY2540" fmla="*/ 88238 h 276193"/>
              <a:gd name="connsiteX2541" fmla="*/ 4697561 w 9721050"/>
              <a:gd name="connsiteY2541" fmla="*/ 108544 h 276193"/>
              <a:gd name="connsiteX2542" fmla="*/ 4717498 w 9721050"/>
              <a:gd name="connsiteY2542" fmla="*/ 128480 h 276193"/>
              <a:gd name="connsiteX2543" fmla="*/ 4737803 w 9721050"/>
              <a:gd name="connsiteY2543" fmla="*/ 108175 h 276193"/>
              <a:gd name="connsiteX2544" fmla="*/ 6668558 w 9721050"/>
              <a:gd name="connsiteY2544" fmla="*/ 88236 h 276193"/>
              <a:gd name="connsiteX2545" fmla="*/ 6648622 w 9721050"/>
              <a:gd name="connsiteY2545" fmla="*/ 108173 h 276193"/>
              <a:gd name="connsiteX2546" fmla="*/ 6668929 w 9721050"/>
              <a:gd name="connsiteY2546" fmla="*/ 128480 h 276193"/>
              <a:gd name="connsiteX2547" fmla="*/ 6688866 w 9721050"/>
              <a:gd name="connsiteY2547" fmla="*/ 108544 h 276193"/>
              <a:gd name="connsiteX2548" fmla="*/ 6609452 w 9721050"/>
              <a:gd name="connsiteY2548" fmla="*/ 88236 h 276193"/>
              <a:gd name="connsiteX2549" fmla="*/ 6589145 w 9721050"/>
              <a:gd name="connsiteY2549" fmla="*/ 108544 h 276193"/>
              <a:gd name="connsiteX2550" fmla="*/ 6609081 w 9721050"/>
              <a:gd name="connsiteY2550" fmla="*/ 128480 h 276193"/>
              <a:gd name="connsiteX2551" fmla="*/ 6629389 w 9721050"/>
              <a:gd name="connsiteY2551" fmla="*/ 108173 h 276193"/>
              <a:gd name="connsiteX2552" fmla="*/ 6430648 w 9721050"/>
              <a:gd name="connsiteY2552" fmla="*/ 88236 h 276193"/>
              <a:gd name="connsiteX2553" fmla="*/ 6410712 w 9721050"/>
              <a:gd name="connsiteY2553" fmla="*/ 108173 h 276193"/>
              <a:gd name="connsiteX2554" fmla="*/ 6431019 w 9721050"/>
              <a:gd name="connsiteY2554" fmla="*/ 128480 h 276193"/>
              <a:gd name="connsiteX2555" fmla="*/ 6450956 w 9721050"/>
              <a:gd name="connsiteY2555" fmla="*/ 108544 h 276193"/>
              <a:gd name="connsiteX2556" fmla="*/ 6371542 w 9721050"/>
              <a:gd name="connsiteY2556" fmla="*/ 88236 h 276193"/>
              <a:gd name="connsiteX2557" fmla="*/ 6351234 w 9721050"/>
              <a:gd name="connsiteY2557" fmla="*/ 108544 h 276193"/>
              <a:gd name="connsiteX2558" fmla="*/ 6371171 w 9721050"/>
              <a:gd name="connsiteY2558" fmla="*/ 128480 h 276193"/>
              <a:gd name="connsiteX2559" fmla="*/ 6391479 w 9721050"/>
              <a:gd name="connsiteY2559" fmla="*/ 108173 h 276193"/>
              <a:gd name="connsiteX2560" fmla="*/ 5954827 w 9721050"/>
              <a:gd name="connsiteY2560" fmla="*/ 88236 h 276193"/>
              <a:gd name="connsiteX2561" fmla="*/ 5934891 w 9721050"/>
              <a:gd name="connsiteY2561" fmla="*/ 108173 h 276193"/>
              <a:gd name="connsiteX2562" fmla="*/ 5955199 w 9721050"/>
              <a:gd name="connsiteY2562" fmla="*/ 128480 h 276193"/>
              <a:gd name="connsiteX2563" fmla="*/ 5975135 w 9721050"/>
              <a:gd name="connsiteY2563" fmla="*/ 108544 h 276193"/>
              <a:gd name="connsiteX2564" fmla="*/ 5895722 w 9721050"/>
              <a:gd name="connsiteY2564" fmla="*/ 88236 h 276193"/>
              <a:gd name="connsiteX2565" fmla="*/ 5875414 w 9721050"/>
              <a:gd name="connsiteY2565" fmla="*/ 108544 h 276193"/>
              <a:gd name="connsiteX2566" fmla="*/ 5895351 w 9721050"/>
              <a:gd name="connsiteY2566" fmla="*/ 128480 h 276193"/>
              <a:gd name="connsiteX2567" fmla="*/ 5915658 w 9721050"/>
              <a:gd name="connsiteY2567" fmla="*/ 108173 h 276193"/>
              <a:gd name="connsiteX2568" fmla="*/ 1922052 w 9721050"/>
              <a:gd name="connsiteY2568" fmla="*/ 88236 h 276193"/>
              <a:gd name="connsiteX2569" fmla="*/ 1902116 w 9721050"/>
              <a:gd name="connsiteY2569" fmla="*/ 108173 h 276193"/>
              <a:gd name="connsiteX2570" fmla="*/ 1922423 w 9721050"/>
              <a:gd name="connsiteY2570" fmla="*/ 128480 h 276193"/>
              <a:gd name="connsiteX2571" fmla="*/ 1942360 w 9721050"/>
              <a:gd name="connsiteY2571" fmla="*/ 108544 h 276193"/>
              <a:gd name="connsiteX2572" fmla="*/ 1862946 w 9721050"/>
              <a:gd name="connsiteY2572" fmla="*/ 88236 h 276193"/>
              <a:gd name="connsiteX2573" fmla="*/ 1842639 w 9721050"/>
              <a:gd name="connsiteY2573" fmla="*/ 108544 h 276193"/>
              <a:gd name="connsiteX2574" fmla="*/ 1862575 w 9721050"/>
              <a:gd name="connsiteY2574" fmla="*/ 128480 h 276193"/>
              <a:gd name="connsiteX2575" fmla="*/ 1882883 w 9721050"/>
              <a:gd name="connsiteY2575" fmla="*/ 108173 h 276193"/>
              <a:gd name="connsiteX2576" fmla="*/ 1684142 w 9721050"/>
              <a:gd name="connsiteY2576" fmla="*/ 88236 h 276193"/>
              <a:gd name="connsiteX2577" fmla="*/ 1664205 w 9721050"/>
              <a:gd name="connsiteY2577" fmla="*/ 108173 h 276193"/>
              <a:gd name="connsiteX2578" fmla="*/ 1684513 w 9721050"/>
              <a:gd name="connsiteY2578" fmla="*/ 128480 h 276193"/>
              <a:gd name="connsiteX2579" fmla="*/ 1704450 w 9721050"/>
              <a:gd name="connsiteY2579" fmla="*/ 108544 h 276193"/>
              <a:gd name="connsiteX2580" fmla="*/ 1625036 w 9721050"/>
              <a:gd name="connsiteY2580" fmla="*/ 88236 h 276193"/>
              <a:gd name="connsiteX2581" fmla="*/ 1604728 w 9721050"/>
              <a:gd name="connsiteY2581" fmla="*/ 108544 h 276193"/>
              <a:gd name="connsiteX2582" fmla="*/ 1624665 w 9721050"/>
              <a:gd name="connsiteY2582" fmla="*/ 128480 h 276193"/>
              <a:gd name="connsiteX2583" fmla="*/ 1644973 w 9721050"/>
              <a:gd name="connsiteY2583" fmla="*/ 108173 h 276193"/>
              <a:gd name="connsiteX2584" fmla="*/ 1208321 w 9721050"/>
              <a:gd name="connsiteY2584" fmla="*/ 88236 h 276193"/>
              <a:gd name="connsiteX2585" fmla="*/ 1188385 w 9721050"/>
              <a:gd name="connsiteY2585" fmla="*/ 108173 h 276193"/>
              <a:gd name="connsiteX2586" fmla="*/ 1208693 w 9721050"/>
              <a:gd name="connsiteY2586" fmla="*/ 128480 h 276193"/>
              <a:gd name="connsiteX2587" fmla="*/ 1228629 w 9721050"/>
              <a:gd name="connsiteY2587" fmla="*/ 108544 h 276193"/>
              <a:gd name="connsiteX2588" fmla="*/ 1149215 w 9721050"/>
              <a:gd name="connsiteY2588" fmla="*/ 88236 h 276193"/>
              <a:gd name="connsiteX2589" fmla="*/ 1128908 w 9721050"/>
              <a:gd name="connsiteY2589" fmla="*/ 108544 h 276193"/>
              <a:gd name="connsiteX2590" fmla="*/ 1148845 w 9721050"/>
              <a:gd name="connsiteY2590" fmla="*/ 128480 h 276193"/>
              <a:gd name="connsiteX2591" fmla="*/ 1169152 w 9721050"/>
              <a:gd name="connsiteY2591" fmla="*/ 108173 h 276193"/>
              <a:gd name="connsiteX2592" fmla="*/ 6192737 w 9721050"/>
              <a:gd name="connsiteY2592" fmla="*/ 88236 h 276193"/>
              <a:gd name="connsiteX2593" fmla="*/ 6172801 w 9721050"/>
              <a:gd name="connsiteY2593" fmla="*/ 108172 h 276193"/>
              <a:gd name="connsiteX2594" fmla="*/ 6193109 w 9721050"/>
              <a:gd name="connsiteY2594" fmla="*/ 128480 h 276193"/>
              <a:gd name="connsiteX2595" fmla="*/ 6213045 w 9721050"/>
              <a:gd name="connsiteY2595" fmla="*/ 108544 h 276193"/>
              <a:gd name="connsiteX2596" fmla="*/ 6133631 w 9721050"/>
              <a:gd name="connsiteY2596" fmla="*/ 88236 h 276193"/>
              <a:gd name="connsiteX2597" fmla="*/ 6113324 w 9721050"/>
              <a:gd name="connsiteY2597" fmla="*/ 108544 h 276193"/>
              <a:gd name="connsiteX2598" fmla="*/ 6133261 w 9721050"/>
              <a:gd name="connsiteY2598" fmla="*/ 128480 h 276193"/>
              <a:gd name="connsiteX2599" fmla="*/ 6153569 w 9721050"/>
              <a:gd name="connsiteY2599" fmla="*/ 108173 h 276193"/>
              <a:gd name="connsiteX2600" fmla="*/ 1446231 w 9721050"/>
              <a:gd name="connsiteY2600" fmla="*/ 88236 h 276193"/>
              <a:gd name="connsiteX2601" fmla="*/ 1426294 w 9721050"/>
              <a:gd name="connsiteY2601" fmla="*/ 108172 h 276193"/>
              <a:gd name="connsiteX2602" fmla="*/ 1446603 w 9721050"/>
              <a:gd name="connsiteY2602" fmla="*/ 128480 h 276193"/>
              <a:gd name="connsiteX2603" fmla="*/ 1466539 w 9721050"/>
              <a:gd name="connsiteY2603" fmla="*/ 108544 h 276193"/>
              <a:gd name="connsiteX2604" fmla="*/ 1387125 w 9721050"/>
              <a:gd name="connsiteY2604" fmla="*/ 88236 h 276193"/>
              <a:gd name="connsiteX2605" fmla="*/ 1366818 w 9721050"/>
              <a:gd name="connsiteY2605" fmla="*/ 108544 h 276193"/>
              <a:gd name="connsiteX2606" fmla="*/ 1386755 w 9721050"/>
              <a:gd name="connsiteY2606" fmla="*/ 128480 h 276193"/>
              <a:gd name="connsiteX2607" fmla="*/ 1407063 w 9721050"/>
              <a:gd name="connsiteY2607" fmla="*/ 108173 h 276193"/>
              <a:gd name="connsiteX2608" fmla="*/ 9404527 w 9721050"/>
              <a:gd name="connsiteY2608" fmla="*/ 88235 h 276193"/>
              <a:gd name="connsiteX2609" fmla="*/ 9384589 w 9721050"/>
              <a:gd name="connsiteY2609" fmla="*/ 108172 h 276193"/>
              <a:gd name="connsiteX2610" fmla="*/ 9404898 w 9721050"/>
              <a:gd name="connsiteY2610" fmla="*/ 128480 h 276193"/>
              <a:gd name="connsiteX2611" fmla="*/ 9424835 w 9721050"/>
              <a:gd name="connsiteY2611" fmla="*/ 108544 h 276193"/>
              <a:gd name="connsiteX2612" fmla="*/ 9345421 w 9721050"/>
              <a:gd name="connsiteY2612" fmla="*/ 88235 h 276193"/>
              <a:gd name="connsiteX2613" fmla="*/ 9325112 w 9721050"/>
              <a:gd name="connsiteY2613" fmla="*/ 108544 h 276193"/>
              <a:gd name="connsiteX2614" fmla="*/ 9345049 w 9721050"/>
              <a:gd name="connsiteY2614" fmla="*/ 128480 h 276193"/>
              <a:gd name="connsiteX2615" fmla="*/ 9365357 w 9721050"/>
              <a:gd name="connsiteY2615" fmla="*/ 108172 h 276193"/>
              <a:gd name="connsiteX2616" fmla="*/ 9285571 w 9721050"/>
              <a:gd name="connsiteY2616" fmla="*/ 88235 h 276193"/>
              <a:gd name="connsiteX2617" fmla="*/ 9265635 w 9721050"/>
              <a:gd name="connsiteY2617" fmla="*/ 108172 h 276193"/>
              <a:gd name="connsiteX2618" fmla="*/ 9285943 w 9721050"/>
              <a:gd name="connsiteY2618" fmla="*/ 128480 h 276193"/>
              <a:gd name="connsiteX2619" fmla="*/ 9305879 w 9721050"/>
              <a:gd name="connsiteY2619" fmla="*/ 108544 h 276193"/>
              <a:gd name="connsiteX2620" fmla="*/ 9226465 w 9721050"/>
              <a:gd name="connsiteY2620" fmla="*/ 88235 h 276193"/>
              <a:gd name="connsiteX2621" fmla="*/ 9206157 w 9721050"/>
              <a:gd name="connsiteY2621" fmla="*/ 108544 h 276193"/>
              <a:gd name="connsiteX2622" fmla="*/ 9226093 w 9721050"/>
              <a:gd name="connsiteY2622" fmla="*/ 128480 h 276193"/>
              <a:gd name="connsiteX2623" fmla="*/ 9246402 w 9721050"/>
              <a:gd name="connsiteY2623" fmla="*/ 108172 h 276193"/>
              <a:gd name="connsiteX2624" fmla="*/ 9166616 w 9721050"/>
              <a:gd name="connsiteY2624" fmla="*/ 88235 h 276193"/>
              <a:gd name="connsiteX2625" fmla="*/ 9146679 w 9721050"/>
              <a:gd name="connsiteY2625" fmla="*/ 108172 h 276193"/>
              <a:gd name="connsiteX2626" fmla="*/ 9166987 w 9721050"/>
              <a:gd name="connsiteY2626" fmla="*/ 128480 h 276193"/>
              <a:gd name="connsiteX2627" fmla="*/ 9186925 w 9721050"/>
              <a:gd name="connsiteY2627" fmla="*/ 108544 h 276193"/>
              <a:gd name="connsiteX2628" fmla="*/ 9107510 w 9721050"/>
              <a:gd name="connsiteY2628" fmla="*/ 88235 h 276193"/>
              <a:gd name="connsiteX2629" fmla="*/ 9087201 w 9721050"/>
              <a:gd name="connsiteY2629" fmla="*/ 108544 h 276193"/>
              <a:gd name="connsiteX2630" fmla="*/ 9107138 w 9721050"/>
              <a:gd name="connsiteY2630" fmla="*/ 128480 h 276193"/>
              <a:gd name="connsiteX2631" fmla="*/ 9127447 w 9721050"/>
              <a:gd name="connsiteY2631" fmla="*/ 108172 h 276193"/>
              <a:gd name="connsiteX2632" fmla="*/ 9047661 w 9721050"/>
              <a:gd name="connsiteY2632" fmla="*/ 88235 h 276193"/>
              <a:gd name="connsiteX2633" fmla="*/ 9027724 w 9721050"/>
              <a:gd name="connsiteY2633" fmla="*/ 108172 h 276193"/>
              <a:gd name="connsiteX2634" fmla="*/ 9048033 w 9721050"/>
              <a:gd name="connsiteY2634" fmla="*/ 128480 h 276193"/>
              <a:gd name="connsiteX2635" fmla="*/ 9067969 w 9721050"/>
              <a:gd name="connsiteY2635" fmla="*/ 108544 h 276193"/>
              <a:gd name="connsiteX2636" fmla="*/ 8988555 w 9721050"/>
              <a:gd name="connsiteY2636" fmla="*/ 88235 h 276193"/>
              <a:gd name="connsiteX2637" fmla="*/ 8968247 w 9721050"/>
              <a:gd name="connsiteY2637" fmla="*/ 108544 h 276193"/>
              <a:gd name="connsiteX2638" fmla="*/ 8988183 w 9721050"/>
              <a:gd name="connsiteY2638" fmla="*/ 128480 h 276193"/>
              <a:gd name="connsiteX2639" fmla="*/ 9008491 w 9721050"/>
              <a:gd name="connsiteY2639" fmla="*/ 108172 h 276193"/>
              <a:gd name="connsiteX2640" fmla="*/ 8928705 w 9721050"/>
              <a:gd name="connsiteY2640" fmla="*/ 88235 h 276193"/>
              <a:gd name="connsiteX2641" fmla="*/ 8908769 w 9721050"/>
              <a:gd name="connsiteY2641" fmla="*/ 108172 h 276193"/>
              <a:gd name="connsiteX2642" fmla="*/ 8929077 w 9721050"/>
              <a:gd name="connsiteY2642" fmla="*/ 128480 h 276193"/>
              <a:gd name="connsiteX2643" fmla="*/ 8949014 w 9721050"/>
              <a:gd name="connsiteY2643" fmla="*/ 108544 h 276193"/>
              <a:gd name="connsiteX2644" fmla="*/ 8869599 w 9721050"/>
              <a:gd name="connsiteY2644" fmla="*/ 88235 h 276193"/>
              <a:gd name="connsiteX2645" fmla="*/ 8849291 w 9721050"/>
              <a:gd name="connsiteY2645" fmla="*/ 108544 h 276193"/>
              <a:gd name="connsiteX2646" fmla="*/ 8869228 w 9721050"/>
              <a:gd name="connsiteY2646" fmla="*/ 128480 h 276193"/>
              <a:gd name="connsiteX2647" fmla="*/ 8889536 w 9721050"/>
              <a:gd name="connsiteY2647" fmla="*/ 108172 h 276193"/>
              <a:gd name="connsiteX2648" fmla="*/ 8809750 w 9721050"/>
              <a:gd name="connsiteY2648" fmla="*/ 88235 h 276193"/>
              <a:gd name="connsiteX2649" fmla="*/ 8789813 w 9721050"/>
              <a:gd name="connsiteY2649" fmla="*/ 108172 h 276193"/>
              <a:gd name="connsiteX2650" fmla="*/ 8810122 w 9721050"/>
              <a:gd name="connsiteY2650" fmla="*/ 128480 h 276193"/>
              <a:gd name="connsiteX2651" fmla="*/ 8830059 w 9721050"/>
              <a:gd name="connsiteY2651" fmla="*/ 108544 h 276193"/>
              <a:gd name="connsiteX2652" fmla="*/ 8750645 w 9721050"/>
              <a:gd name="connsiteY2652" fmla="*/ 88235 h 276193"/>
              <a:gd name="connsiteX2653" fmla="*/ 8730336 w 9721050"/>
              <a:gd name="connsiteY2653" fmla="*/ 108544 h 276193"/>
              <a:gd name="connsiteX2654" fmla="*/ 8750273 w 9721050"/>
              <a:gd name="connsiteY2654" fmla="*/ 128480 h 276193"/>
              <a:gd name="connsiteX2655" fmla="*/ 8770581 w 9721050"/>
              <a:gd name="connsiteY2655" fmla="*/ 108172 h 276193"/>
              <a:gd name="connsiteX2656" fmla="*/ 8690795 w 9721050"/>
              <a:gd name="connsiteY2656" fmla="*/ 88235 h 276193"/>
              <a:gd name="connsiteX2657" fmla="*/ 8670858 w 9721050"/>
              <a:gd name="connsiteY2657" fmla="*/ 108172 h 276193"/>
              <a:gd name="connsiteX2658" fmla="*/ 8691167 w 9721050"/>
              <a:gd name="connsiteY2658" fmla="*/ 128480 h 276193"/>
              <a:gd name="connsiteX2659" fmla="*/ 8711103 w 9721050"/>
              <a:gd name="connsiteY2659" fmla="*/ 108544 h 276193"/>
              <a:gd name="connsiteX2660" fmla="*/ 8631689 w 9721050"/>
              <a:gd name="connsiteY2660" fmla="*/ 88235 h 276193"/>
              <a:gd name="connsiteX2661" fmla="*/ 8611381 w 9721050"/>
              <a:gd name="connsiteY2661" fmla="*/ 108544 h 276193"/>
              <a:gd name="connsiteX2662" fmla="*/ 8631317 w 9721050"/>
              <a:gd name="connsiteY2662" fmla="*/ 128480 h 276193"/>
              <a:gd name="connsiteX2663" fmla="*/ 8651626 w 9721050"/>
              <a:gd name="connsiteY2663" fmla="*/ 108172 h 276193"/>
              <a:gd name="connsiteX2664" fmla="*/ 8571840 w 9721050"/>
              <a:gd name="connsiteY2664" fmla="*/ 88235 h 276193"/>
              <a:gd name="connsiteX2665" fmla="*/ 8551903 w 9721050"/>
              <a:gd name="connsiteY2665" fmla="*/ 108172 h 276193"/>
              <a:gd name="connsiteX2666" fmla="*/ 8572211 w 9721050"/>
              <a:gd name="connsiteY2666" fmla="*/ 128480 h 276193"/>
              <a:gd name="connsiteX2667" fmla="*/ 8592148 w 9721050"/>
              <a:gd name="connsiteY2667" fmla="*/ 108544 h 276193"/>
              <a:gd name="connsiteX2668" fmla="*/ 8512734 w 9721050"/>
              <a:gd name="connsiteY2668" fmla="*/ 88235 h 276193"/>
              <a:gd name="connsiteX2669" fmla="*/ 8492425 w 9721050"/>
              <a:gd name="connsiteY2669" fmla="*/ 108544 h 276193"/>
              <a:gd name="connsiteX2670" fmla="*/ 8512362 w 9721050"/>
              <a:gd name="connsiteY2670" fmla="*/ 128480 h 276193"/>
              <a:gd name="connsiteX2671" fmla="*/ 8532671 w 9721050"/>
              <a:gd name="connsiteY2671" fmla="*/ 108172 h 276193"/>
              <a:gd name="connsiteX2672" fmla="*/ 8452885 w 9721050"/>
              <a:gd name="connsiteY2672" fmla="*/ 88235 h 276193"/>
              <a:gd name="connsiteX2673" fmla="*/ 8432948 w 9721050"/>
              <a:gd name="connsiteY2673" fmla="*/ 108172 h 276193"/>
              <a:gd name="connsiteX2674" fmla="*/ 8453257 w 9721050"/>
              <a:gd name="connsiteY2674" fmla="*/ 128480 h 276193"/>
              <a:gd name="connsiteX2675" fmla="*/ 8473193 w 9721050"/>
              <a:gd name="connsiteY2675" fmla="*/ 108544 h 276193"/>
              <a:gd name="connsiteX2676" fmla="*/ 8393779 w 9721050"/>
              <a:gd name="connsiteY2676" fmla="*/ 88235 h 276193"/>
              <a:gd name="connsiteX2677" fmla="*/ 8373470 w 9721050"/>
              <a:gd name="connsiteY2677" fmla="*/ 108544 h 276193"/>
              <a:gd name="connsiteX2678" fmla="*/ 8393407 w 9721050"/>
              <a:gd name="connsiteY2678" fmla="*/ 128480 h 276193"/>
              <a:gd name="connsiteX2679" fmla="*/ 8413715 w 9721050"/>
              <a:gd name="connsiteY2679" fmla="*/ 108172 h 276193"/>
              <a:gd name="connsiteX2680" fmla="*/ 8333929 w 9721050"/>
              <a:gd name="connsiteY2680" fmla="*/ 88235 h 276193"/>
              <a:gd name="connsiteX2681" fmla="*/ 8313993 w 9721050"/>
              <a:gd name="connsiteY2681" fmla="*/ 108172 h 276193"/>
              <a:gd name="connsiteX2682" fmla="*/ 8334301 w 9721050"/>
              <a:gd name="connsiteY2682" fmla="*/ 128480 h 276193"/>
              <a:gd name="connsiteX2683" fmla="*/ 8354238 w 9721050"/>
              <a:gd name="connsiteY2683" fmla="*/ 108544 h 276193"/>
              <a:gd name="connsiteX2684" fmla="*/ 8274823 w 9721050"/>
              <a:gd name="connsiteY2684" fmla="*/ 88235 h 276193"/>
              <a:gd name="connsiteX2685" fmla="*/ 8254515 w 9721050"/>
              <a:gd name="connsiteY2685" fmla="*/ 108544 h 276193"/>
              <a:gd name="connsiteX2686" fmla="*/ 8274452 w 9721050"/>
              <a:gd name="connsiteY2686" fmla="*/ 128480 h 276193"/>
              <a:gd name="connsiteX2687" fmla="*/ 8294760 w 9721050"/>
              <a:gd name="connsiteY2687" fmla="*/ 108172 h 276193"/>
              <a:gd name="connsiteX2688" fmla="*/ 8214974 w 9721050"/>
              <a:gd name="connsiteY2688" fmla="*/ 88235 h 276193"/>
              <a:gd name="connsiteX2689" fmla="*/ 8195038 w 9721050"/>
              <a:gd name="connsiteY2689" fmla="*/ 108172 h 276193"/>
              <a:gd name="connsiteX2690" fmla="*/ 8215346 w 9721050"/>
              <a:gd name="connsiteY2690" fmla="*/ 128480 h 276193"/>
              <a:gd name="connsiteX2691" fmla="*/ 8235283 w 9721050"/>
              <a:gd name="connsiteY2691" fmla="*/ 108544 h 276193"/>
              <a:gd name="connsiteX2692" fmla="*/ 8155868 w 9721050"/>
              <a:gd name="connsiteY2692" fmla="*/ 88235 h 276193"/>
              <a:gd name="connsiteX2693" fmla="*/ 8135560 w 9721050"/>
              <a:gd name="connsiteY2693" fmla="*/ 108544 h 276193"/>
              <a:gd name="connsiteX2694" fmla="*/ 8155497 w 9721050"/>
              <a:gd name="connsiteY2694" fmla="*/ 128480 h 276193"/>
              <a:gd name="connsiteX2695" fmla="*/ 8175805 w 9721050"/>
              <a:gd name="connsiteY2695" fmla="*/ 108172 h 276193"/>
              <a:gd name="connsiteX2696" fmla="*/ 8096019 w 9721050"/>
              <a:gd name="connsiteY2696" fmla="*/ 88235 h 276193"/>
              <a:gd name="connsiteX2697" fmla="*/ 8076082 w 9721050"/>
              <a:gd name="connsiteY2697" fmla="*/ 108172 h 276193"/>
              <a:gd name="connsiteX2698" fmla="*/ 8096391 w 9721050"/>
              <a:gd name="connsiteY2698" fmla="*/ 128480 h 276193"/>
              <a:gd name="connsiteX2699" fmla="*/ 8116328 w 9721050"/>
              <a:gd name="connsiteY2699" fmla="*/ 108544 h 276193"/>
              <a:gd name="connsiteX2700" fmla="*/ 8036913 w 9721050"/>
              <a:gd name="connsiteY2700" fmla="*/ 88235 h 276193"/>
              <a:gd name="connsiteX2701" fmla="*/ 8016605 w 9721050"/>
              <a:gd name="connsiteY2701" fmla="*/ 108544 h 276193"/>
              <a:gd name="connsiteX2702" fmla="*/ 8036541 w 9721050"/>
              <a:gd name="connsiteY2702" fmla="*/ 128480 h 276193"/>
              <a:gd name="connsiteX2703" fmla="*/ 8056850 w 9721050"/>
              <a:gd name="connsiteY2703" fmla="*/ 108172 h 276193"/>
              <a:gd name="connsiteX2704" fmla="*/ 7977064 w 9721050"/>
              <a:gd name="connsiteY2704" fmla="*/ 88235 h 276193"/>
              <a:gd name="connsiteX2705" fmla="*/ 7957127 w 9721050"/>
              <a:gd name="connsiteY2705" fmla="*/ 108172 h 276193"/>
              <a:gd name="connsiteX2706" fmla="*/ 7977436 w 9721050"/>
              <a:gd name="connsiteY2706" fmla="*/ 128480 h 276193"/>
              <a:gd name="connsiteX2707" fmla="*/ 7997372 w 9721050"/>
              <a:gd name="connsiteY2707" fmla="*/ 108544 h 276193"/>
              <a:gd name="connsiteX2708" fmla="*/ 7917958 w 9721050"/>
              <a:gd name="connsiteY2708" fmla="*/ 88235 h 276193"/>
              <a:gd name="connsiteX2709" fmla="*/ 7897650 w 9721050"/>
              <a:gd name="connsiteY2709" fmla="*/ 108544 h 276193"/>
              <a:gd name="connsiteX2710" fmla="*/ 7917586 w 9721050"/>
              <a:gd name="connsiteY2710" fmla="*/ 128480 h 276193"/>
              <a:gd name="connsiteX2711" fmla="*/ 7937895 w 9721050"/>
              <a:gd name="connsiteY2711" fmla="*/ 108172 h 276193"/>
              <a:gd name="connsiteX2712" fmla="*/ 7858109 w 9721050"/>
              <a:gd name="connsiteY2712" fmla="*/ 88235 h 276193"/>
              <a:gd name="connsiteX2713" fmla="*/ 7838172 w 9721050"/>
              <a:gd name="connsiteY2713" fmla="*/ 108172 h 276193"/>
              <a:gd name="connsiteX2714" fmla="*/ 7858480 w 9721050"/>
              <a:gd name="connsiteY2714" fmla="*/ 128480 h 276193"/>
              <a:gd name="connsiteX2715" fmla="*/ 7878417 w 9721050"/>
              <a:gd name="connsiteY2715" fmla="*/ 108544 h 276193"/>
              <a:gd name="connsiteX2716" fmla="*/ 7799003 w 9721050"/>
              <a:gd name="connsiteY2716" fmla="*/ 88235 h 276193"/>
              <a:gd name="connsiteX2717" fmla="*/ 7778694 w 9721050"/>
              <a:gd name="connsiteY2717" fmla="*/ 108544 h 276193"/>
              <a:gd name="connsiteX2718" fmla="*/ 7798631 w 9721050"/>
              <a:gd name="connsiteY2718" fmla="*/ 128480 h 276193"/>
              <a:gd name="connsiteX2719" fmla="*/ 7818940 w 9721050"/>
              <a:gd name="connsiteY2719" fmla="*/ 108172 h 276193"/>
              <a:gd name="connsiteX2720" fmla="*/ 7739153 w 9721050"/>
              <a:gd name="connsiteY2720" fmla="*/ 88235 h 276193"/>
              <a:gd name="connsiteX2721" fmla="*/ 7719217 w 9721050"/>
              <a:gd name="connsiteY2721" fmla="*/ 108172 h 276193"/>
              <a:gd name="connsiteX2722" fmla="*/ 7739525 w 9721050"/>
              <a:gd name="connsiteY2722" fmla="*/ 128480 h 276193"/>
              <a:gd name="connsiteX2723" fmla="*/ 7759462 w 9721050"/>
              <a:gd name="connsiteY2723" fmla="*/ 108544 h 276193"/>
              <a:gd name="connsiteX2724" fmla="*/ 7680048 w 9721050"/>
              <a:gd name="connsiteY2724" fmla="*/ 88235 h 276193"/>
              <a:gd name="connsiteX2725" fmla="*/ 7659739 w 9721050"/>
              <a:gd name="connsiteY2725" fmla="*/ 108544 h 276193"/>
              <a:gd name="connsiteX2726" fmla="*/ 7679676 w 9721050"/>
              <a:gd name="connsiteY2726" fmla="*/ 128480 h 276193"/>
              <a:gd name="connsiteX2727" fmla="*/ 7699984 w 9721050"/>
              <a:gd name="connsiteY2727" fmla="*/ 108172 h 276193"/>
              <a:gd name="connsiteX2728" fmla="*/ 7620198 w 9721050"/>
              <a:gd name="connsiteY2728" fmla="*/ 88235 h 276193"/>
              <a:gd name="connsiteX2729" fmla="*/ 7600262 w 9721050"/>
              <a:gd name="connsiteY2729" fmla="*/ 108172 h 276193"/>
              <a:gd name="connsiteX2730" fmla="*/ 7620570 w 9721050"/>
              <a:gd name="connsiteY2730" fmla="*/ 128480 h 276193"/>
              <a:gd name="connsiteX2731" fmla="*/ 7640507 w 9721050"/>
              <a:gd name="connsiteY2731" fmla="*/ 108544 h 276193"/>
              <a:gd name="connsiteX2732" fmla="*/ 7561092 w 9721050"/>
              <a:gd name="connsiteY2732" fmla="*/ 88235 h 276193"/>
              <a:gd name="connsiteX2733" fmla="*/ 7540784 w 9721050"/>
              <a:gd name="connsiteY2733" fmla="*/ 108544 h 276193"/>
              <a:gd name="connsiteX2734" fmla="*/ 7560721 w 9721050"/>
              <a:gd name="connsiteY2734" fmla="*/ 128480 h 276193"/>
              <a:gd name="connsiteX2735" fmla="*/ 7581029 w 9721050"/>
              <a:gd name="connsiteY2735" fmla="*/ 108172 h 276193"/>
              <a:gd name="connsiteX2736" fmla="*/ 7501243 w 9721050"/>
              <a:gd name="connsiteY2736" fmla="*/ 88235 h 276193"/>
              <a:gd name="connsiteX2737" fmla="*/ 7481306 w 9721050"/>
              <a:gd name="connsiteY2737" fmla="*/ 108172 h 276193"/>
              <a:gd name="connsiteX2738" fmla="*/ 7501615 w 9721050"/>
              <a:gd name="connsiteY2738" fmla="*/ 128480 h 276193"/>
              <a:gd name="connsiteX2739" fmla="*/ 7521552 w 9721050"/>
              <a:gd name="connsiteY2739" fmla="*/ 108544 h 276193"/>
              <a:gd name="connsiteX2740" fmla="*/ 7442137 w 9721050"/>
              <a:gd name="connsiteY2740" fmla="*/ 88235 h 276193"/>
              <a:gd name="connsiteX2741" fmla="*/ 7421829 w 9721050"/>
              <a:gd name="connsiteY2741" fmla="*/ 108544 h 276193"/>
              <a:gd name="connsiteX2742" fmla="*/ 7441765 w 9721050"/>
              <a:gd name="connsiteY2742" fmla="*/ 128480 h 276193"/>
              <a:gd name="connsiteX2743" fmla="*/ 7462074 w 9721050"/>
              <a:gd name="connsiteY2743" fmla="*/ 108172 h 276193"/>
              <a:gd name="connsiteX2744" fmla="*/ 7382288 w 9721050"/>
              <a:gd name="connsiteY2744" fmla="*/ 88235 h 276193"/>
              <a:gd name="connsiteX2745" fmla="*/ 7362351 w 9721050"/>
              <a:gd name="connsiteY2745" fmla="*/ 108172 h 276193"/>
              <a:gd name="connsiteX2746" fmla="*/ 7382660 w 9721050"/>
              <a:gd name="connsiteY2746" fmla="*/ 128480 h 276193"/>
              <a:gd name="connsiteX2747" fmla="*/ 7402596 w 9721050"/>
              <a:gd name="connsiteY2747" fmla="*/ 108544 h 276193"/>
              <a:gd name="connsiteX2748" fmla="*/ 7323182 w 9721050"/>
              <a:gd name="connsiteY2748" fmla="*/ 88235 h 276193"/>
              <a:gd name="connsiteX2749" fmla="*/ 7302873 w 9721050"/>
              <a:gd name="connsiteY2749" fmla="*/ 108544 h 276193"/>
              <a:gd name="connsiteX2750" fmla="*/ 7322810 w 9721050"/>
              <a:gd name="connsiteY2750" fmla="*/ 128480 h 276193"/>
              <a:gd name="connsiteX2751" fmla="*/ 7343119 w 9721050"/>
              <a:gd name="connsiteY2751" fmla="*/ 108172 h 276193"/>
              <a:gd name="connsiteX2752" fmla="*/ 7263333 w 9721050"/>
              <a:gd name="connsiteY2752" fmla="*/ 88235 h 276193"/>
              <a:gd name="connsiteX2753" fmla="*/ 7243396 w 9721050"/>
              <a:gd name="connsiteY2753" fmla="*/ 108172 h 276193"/>
              <a:gd name="connsiteX2754" fmla="*/ 7263704 w 9721050"/>
              <a:gd name="connsiteY2754" fmla="*/ 128480 h 276193"/>
              <a:gd name="connsiteX2755" fmla="*/ 7283641 w 9721050"/>
              <a:gd name="connsiteY2755" fmla="*/ 108544 h 276193"/>
              <a:gd name="connsiteX2756" fmla="*/ 7204227 w 9721050"/>
              <a:gd name="connsiteY2756" fmla="*/ 88235 h 276193"/>
              <a:gd name="connsiteX2757" fmla="*/ 7183918 w 9721050"/>
              <a:gd name="connsiteY2757" fmla="*/ 108544 h 276193"/>
              <a:gd name="connsiteX2758" fmla="*/ 7203855 w 9721050"/>
              <a:gd name="connsiteY2758" fmla="*/ 128480 h 276193"/>
              <a:gd name="connsiteX2759" fmla="*/ 7224163 w 9721050"/>
              <a:gd name="connsiteY2759" fmla="*/ 108172 h 276193"/>
              <a:gd name="connsiteX2760" fmla="*/ 7144377 w 9721050"/>
              <a:gd name="connsiteY2760" fmla="*/ 88235 h 276193"/>
              <a:gd name="connsiteX2761" fmla="*/ 7124441 w 9721050"/>
              <a:gd name="connsiteY2761" fmla="*/ 108172 h 276193"/>
              <a:gd name="connsiteX2762" fmla="*/ 7144749 w 9721050"/>
              <a:gd name="connsiteY2762" fmla="*/ 128480 h 276193"/>
              <a:gd name="connsiteX2763" fmla="*/ 7164686 w 9721050"/>
              <a:gd name="connsiteY2763" fmla="*/ 108544 h 276193"/>
              <a:gd name="connsiteX2764" fmla="*/ 7085272 w 9721050"/>
              <a:gd name="connsiteY2764" fmla="*/ 88235 h 276193"/>
              <a:gd name="connsiteX2765" fmla="*/ 7064963 w 9721050"/>
              <a:gd name="connsiteY2765" fmla="*/ 108544 h 276193"/>
              <a:gd name="connsiteX2766" fmla="*/ 7084900 w 9721050"/>
              <a:gd name="connsiteY2766" fmla="*/ 128480 h 276193"/>
              <a:gd name="connsiteX2767" fmla="*/ 7105208 w 9721050"/>
              <a:gd name="connsiteY2767" fmla="*/ 108172 h 276193"/>
              <a:gd name="connsiteX2768" fmla="*/ 7025422 w 9721050"/>
              <a:gd name="connsiteY2768" fmla="*/ 88235 h 276193"/>
              <a:gd name="connsiteX2769" fmla="*/ 7005485 w 9721050"/>
              <a:gd name="connsiteY2769" fmla="*/ 108172 h 276193"/>
              <a:gd name="connsiteX2770" fmla="*/ 7025794 w 9721050"/>
              <a:gd name="connsiteY2770" fmla="*/ 128480 h 276193"/>
              <a:gd name="connsiteX2771" fmla="*/ 7045731 w 9721050"/>
              <a:gd name="connsiteY2771" fmla="*/ 108544 h 276193"/>
              <a:gd name="connsiteX2772" fmla="*/ 6966316 w 9721050"/>
              <a:gd name="connsiteY2772" fmla="*/ 88235 h 276193"/>
              <a:gd name="connsiteX2773" fmla="*/ 6946008 w 9721050"/>
              <a:gd name="connsiteY2773" fmla="*/ 108544 h 276193"/>
              <a:gd name="connsiteX2774" fmla="*/ 6965945 w 9721050"/>
              <a:gd name="connsiteY2774" fmla="*/ 128480 h 276193"/>
              <a:gd name="connsiteX2775" fmla="*/ 6986253 w 9721050"/>
              <a:gd name="connsiteY2775" fmla="*/ 108172 h 276193"/>
              <a:gd name="connsiteX2776" fmla="*/ 6906467 w 9721050"/>
              <a:gd name="connsiteY2776" fmla="*/ 88235 h 276193"/>
              <a:gd name="connsiteX2777" fmla="*/ 6886530 w 9721050"/>
              <a:gd name="connsiteY2777" fmla="*/ 108172 h 276193"/>
              <a:gd name="connsiteX2778" fmla="*/ 6906839 w 9721050"/>
              <a:gd name="connsiteY2778" fmla="*/ 128480 h 276193"/>
              <a:gd name="connsiteX2779" fmla="*/ 6926775 w 9721050"/>
              <a:gd name="connsiteY2779" fmla="*/ 108544 h 276193"/>
              <a:gd name="connsiteX2780" fmla="*/ 6847361 w 9721050"/>
              <a:gd name="connsiteY2780" fmla="*/ 88235 h 276193"/>
              <a:gd name="connsiteX2781" fmla="*/ 6827054 w 9721050"/>
              <a:gd name="connsiteY2781" fmla="*/ 108543 h 276193"/>
              <a:gd name="connsiteX2782" fmla="*/ 6846991 w 9721050"/>
              <a:gd name="connsiteY2782" fmla="*/ 128480 h 276193"/>
              <a:gd name="connsiteX2783" fmla="*/ 6867299 w 9721050"/>
              <a:gd name="connsiteY2783" fmla="*/ 108173 h 276193"/>
              <a:gd name="connsiteX2784" fmla="*/ 5835873 w 9721050"/>
              <a:gd name="connsiteY2784" fmla="*/ 88235 h 276193"/>
              <a:gd name="connsiteX2785" fmla="*/ 5815936 w 9721050"/>
              <a:gd name="connsiteY2785" fmla="*/ 108172 h 276193"/>
              <a:gd name="connsiteX2786" fmla="*/ 5836245 w 9721050"/>
              <a:gd name="connsiteY2786" fmla="*/ 128480 h 276193"/>
              <a:gd name="connsiteX2787" fmla="*/ 5856182 w 9721050"/>
              <a:gd name="connsiteY2787" fmla="*/ 108544 h 276193"/>
              <a:gd name="connsiteX2788" fmla="*/ 5776767 w 9721050"/>
              <a:gd name="connsiteY2788" fmla="*/ 88235 h 276193"/>
              <a:gd name="connsiteX2789" fmla="*/ 5756459 w 9721050"/>
              <a:gd name="connsiteY2789" fmla="*/ 108544 h 276193"/>
              <a:gd name="connsiteX2790" fmla="*/ 5776395 w 9721050"/>
              <a:gd name="connsiteY2790" fmla="*/ 128480 h 276193"/>
              <a:gd name="connsiteX2791" fmla="*/ 5796704 w 9721050"/>
              <a:gd name="connsiteY2791" fmla="*/ 108172 h 276193"/>
              <a:gd name="connsiteX2792" fmla="*/ 5716917 w 9721050"/>
              <a:gd name="connsiteY2792" fmla="*/ 88235 h 276193"/>
              <a:gd name="connsiteX2793" fmla="*/ 5696981 w 9721050"/>
              <a:gd name="connsiteY2793" fmla="*/ 108172 h 276193"/>
              <a:gd name="connsiteX2794" fmla="*/ 5717289 w 9721050"/>
              <a:gd name="connsiteY2794" fmla="*/ 128480 h 276193"/>
              <a:gd name="connsiteX2795" fmla="*/ 5737226 w 9721050"/>
              <a:gd name="connsiteY2795" fmla="*/ 108544 h 276193"/>
              <a:gd name="connsiteX2796" fmla="*/ 5657812 w 9721050"/>
              <a:gd name="connsiteY2796" fmla="*/ 88235 h 276193"/>
              <a:gd name="connsiteX2797" fmla="*/ 5637503 w 9721050"/>
              <a:gd name="connsiteY2797" fmla="*/ 108544 h 276193"/>
              <a:gd name="connsiteX2798" fmla="*/ 5657440 w 9721050"/>
              <a:gd name="connsiteY2798" fmla="*/ 128480 h 276193"/>
              <a:gd name="connsiteX2799" fmla="*/ 5677748 w 9721050"/>
              <a:gd name="connsiteY2799" fmla="*/ 108172 h 276193"/>
              <a:gd name="connsiteX2800" fmla="*/ 5597962 w 9721050"/>
              <a:gd name="connsiteY2800" fmla="*/ 88235 h 276193"/>
              <a:gd name="connsiteX2801" fmla="*/ 5578026 w 9721050"/>
              <a:gd name="connsiteY2801" fmla="*/ 108172 h 276193"/>
              <a:gd name="connsiteX2802" fmla="*/ 5598334 w 9721050"/>
              <a:gd name="connsiteY2802" fmla="*/ 128480 h 276193"/>
              <a:gd name="connsiteX2803" fmla="*/ 5618271 w 9721050"/>
              <a:gd name="connsiteY2803" fmla="*/ 108544 h 276193"/>
              <a:gd name="connsiteX2804" fmla="*/ 5538856 w 9721050"/>
              <a:gd name="connsiteY2804" fmla="*/ 88235 h 276193"/>
              <a:gd name="connsiteX2805" fmla="*/ 5518548 w 9721050"/>
              <a:gd name="connsiteY2805" fmla="*/ 108544 h 276193"/>
              <a:gd name="connsiteX2806" fmla="*/ 5538484 w 9721050"/>
              <a:gd name="connsiteY2806" fmla="*/ 128480 h 276193"/>
              <a:gd name="connsiteX2807" fmla="*/ 5558793 w 9721050"/>
              <a:gd name="connsiteY2807" fmla="*/ 108172 h 276193"/>
              <a:gd name="connsiteX2808" fmla="*/ 5479007 w 9721050"/>
              <a:gd name="connsiteY2808" fmla="*/ 88235 h 276193"/>
              <a:gd name="connsiteX2809" fmla="*/ 5459070 w 9721050"/>
              <a:gd name="connsiteY2809" fmla="*/ 108172 h 276193"/>
              <a:gd name="connsiteX2810" fmla="*/ 5479378 w 9721050"/>
              <a:gd name="connsiteY2810" fmla="*/ 128480 h 276193"/>
              <a:gd name="connsiteX2811" fmla="*/ 5499316 w 9721050"/>
              <a:gd name="connsiteY2811" fmla="*/ 108544 h 276193"/>
              <a:gd name="connsiteX2812" fmla="*/ 5419901 w 9721050"/>
              <a:gd name="connsiteY2812" fmla="*/ 88235 h 276193"/>
              <a:gd name="connsiteX2813" fmla="*/ 5399593 w 9721050"/>
              <a:gd name="connsiteY2813" fmla="*/ 108544 h 276193"/>
              <a:gd name="connsiteX2814" fmla="*/ 5419529 w 9721050"/>
              <a:gd name="connsiteY2814" fmla="*/ 128480 h 276193"/>
              <a:gd name="connsiteX2815" fmla="*/ 5439838 w 9721050"/>
              <a:gd name="connsiteY2815" fmla="*/ 108172 h 276193"/>
              <a:gd name="connsiteX2816" fmla="*/ 5360052 w 9721050"/>
              <a:gd name="connsiteY2816" fmla="*/ 88235 h 276193"/>
              <a:gd name="connsiteX2817" fmla="*/ 5340115 w 9721050"/>
              <a:gd name="connsiteY2817" fmla="*/ 108172 h 276193"/>
              <a:gd name="connsiteX2818" fmla="*/ 5360424 w 9721050"/>
              <a:gd name="connsiteY2818" fmla="*/ 128480 h 276193"/>
              <a:gd name="connsiteX2819" fmla="*/ 5380360 w 9721050"/>
              <a:gd name="connsiteY2819" fmla="*/ 108544 h 276193"/>
              <a:gd name="connsiteX2820" fmla="*/ 5300946 w 9721050"/>
              <a:gd name="connsiteY2820" fmla="*/ 88235 h 276193"/>
              <a:gd name="connsiteX2821" fmla="*/ 5280638 w 9721050"/>
              <a:gd name="connsiteY2821" fmla="*/ 108544 h 276193"/>
              <a:gd name="connsiteX2822" fmla="*/ 5300574 w 9721050"/>
              <a:gd name="connsiteY2822" fmla="*/ 128480 h 276193"/>
              <a:gd name="connsiteX2823" fmla="*/ 5320883 w 9721050"/>
              <a:gd name="connsiteY2823" fmla="*/ 108172 h 276193"/>
              <a:gd name="connsiteX2824" fmla="*/ 5241097 w 9721050"/>
              <a:gd name="connsiteY2824" fmla="*/ 88235 h 276193"/>
              <a:gd name="connsiteX2825" fmla="*/ 5221160 w 9721050"/>
              <a:gd name="connsiteY2825" fmla="*/ 108172 h 276193"/>
              <a:gd name="connsiteX2826" fmla="*/ 5241468 w 9721050"/>
              <a:gd name="connsiteY2826" fmla="*/ 128480 h 276193"/>
              <a:gd name="connsiteX2827" fmla="*/ 5261405 w 9721050"/>
              <a:gd name="connsiteY2827" fmla="*/ 108544 h 276193"/>
              <a:gd name="connsiteX2828" fmla="*/ 5181991 w 9721050"/>
              <a:gd name="connsiteY2828" fmla="*/ 88235 h 276193"/>
              <a:gd name="connsiteX2829" fmla="*/ 5161682 w 9721050"/>
              <a:gd name="connsiteY2829" fmla="*/ 108544 h 276193"/>
              <a:gd name="connsiteX2830" fmla="*/ 5181619 w 9721050"/>
              <a:gd name="connsiteY2830" fmla="*/ 128480 h 276193"/>
              <a:gd name="connsiteX2831" fmla="*/ 5201928 w 9721050"/>
              <a:gd name="connsiteY2831" fmla="*/ 108172 h 276193"/>
              <a:gd name="connsiteX2832" fmla="*/ 5122141 w 9721050"/>
              <a:gd name="connsiteY2832" fmla="*/ 88235 h 276193"/>
              <a:gd name="connsiteX2833" fmla="*/ 5102205 w 9721050"/>
              <a:gd name="connsiteY2833" fmla="*/ 108172 h 276193"/>
              <a:gd name="connsiteX2834" fmla="*/ 5122513 w 9721050"/>
              <a:gd name="connsiteY2834" fmla="*/ 128480 h 276193"/>
              <a:gd name="connsiteX2835" fmla="*/ 5142449 w 9721050"/>
              <a:gd name="connsiteY2835" fmla="*/ 108544 h 276193"/>
              <a:gd name="connsiteX2836" fmla="*/ 5063035 w 9721050"/>
              <a:gd name="connsiteY2836" fmla="*/ 88235 h 276193"/>
              <a:gd name="connsiteX2837" fmla="*/ 5042727 w 9721050"/>
              <a:gd name="connsiteY2837" fmla="*/ 108544 h 276193"/>
              <a:gd name="connsiteX2838" fmla="*/ 5062664 w 9721050"/>
              <a:gd name="connsiteY2838" fmla="*/ 128480 h 276193"/>
              <a:gd name="connsiteX2839" fmla="*/ 5082972 w 9721050"/>
              <a:gd name="connsiteY2839" fmla="*/ 108172 h 276193"/>
              <a:gd name="connsiteX2840" fmla="*/ 5003186 w 9721050"/>
              <a:gd name="connsiteY2840" fmla="*/ 88235 h 276193"/>
              <a:gd name="connsiteX2841" fmla="*/ 4983250 w 9721050"/>
              <a:gd name="connsiteY2841" fmla="*/ 108172 h 276193"/>
              <a:gd name="connsiteX2842" fmla="*/ 5003558 w 9721050"/>
              <a:gd name="connsiteY2842" fmla="*/ 128480 h 276193"/>
              <a:gd name="connsiteX2843" fmla="*/ 5023495 w 9721050"/>
              <a:gd name="connsiteY2843" fmla="*/ 108544 h 276193"/>
              <a:gd name="connsiteX2844" fmla="*/ 4944080 w 9721050"/>
              <a:gd name="connsiteY2844" fmla="*/ 88235 h 276193"/>
              <a:gd name="connsiteX2845" fmla="*/ 4923772 w 9721050"/>
              <a:gd name="connsiteY2845" fmla="*/ 108544 h 276193"/>
              <a:gd name="connsiteX2846" fmla="*/ 4943709 w 9721050"/>
              <a:gd name="connsiteY2846" fmla="*/ 128480 h 276193"/>
              <a:gd name="connsiteX2847" fmla="*/ 4964017 w 9721050"/>
              <a:gd name="connsiteY2847" fmla="*/ 108172 h 276193"/>
              <a:gd name="connsiteX2848" fmla="*/ 4658020 w 9721050"/>
              <a:gd name="connsiteY2848" fmla="*/ 88235 h 276193"/>
              <a:gd name="connsiteX2849" fmla="*/ 4638083 w 9721050"/>
              <a:gd name="connsiteY2849" fmla="*/ 108172 h 276193"/>
              <a:gd name="connsiteX2850" fmla="*/ 4658392 w 9721050"/>
              <a:gd name="connsiteY2850" fmla="*/ 128480 h 276193"/>
              <a:gd name="connsiteX2851" fmla="*/ 4678329 w 9721050"/>
              <a:gd name="connsiteY2851" fmla="*/ 108544 h 276193"/>
              <a:gd name="connsiteX2852" fmla="*/ 4598914 w 9721050"/>
              <a:gd name="connsiteY2852" fmla="*/ 88235 h 276193"/>
              <a:gd name="connsiteX2853" fmla="*/ 4578606 w 9721050"/>
              <a:gd name="connsiteY2853" fmla="*/ 108544 h 276193"/>
              <a:gd name="connsiteX2854" fmla="*/ 4598542 w 9721050"/>
              <a:gd name="connsiteY2854" fmla="*/ 128480 h 276193"/>
              <a:gd name="connsiteX2855" fmla="*/ 4618851 w 9721050"/>
              <a:gd name="connsiteY2855" fmla="*/ 108172 h 276193"/>
              <a:gd name="connsiteX2856" fmla="*/ 4539065 w 9721050"/>
              <a:gd name="connsiteY2856" fmla="*/ 88235 h 276193"/>
              <a:gd name="connsiteX2857" fmla="*/ 4519128 w 9721050"/>
              <a:gd name="connsiteY2857" fmla="*/ 108172 h 276193"/>
              <a:gd name="connsiteX2858" fmla="*/ 4539437 w 9721050"/>
              <a:gd name="connsiteY2858" fmla="*/ 128480 h 276193"/>
              <a:gd name="connsiteX2859" fmla="*/ 4559373 w 9721050"/>
              <a:gd name="connsiteY2859" fmla="*/ 108544 h 276193"/>
              <a:gd name="connsiteX2860" fmla="*/ 4479959 w 9721050"/>
              <a:gd name="connsiteY2860" fmla="*/ 88235 h 276193"/>
              <a:gd name="connsiteX2861" fmla="*/ 4459651 w 9721050"/>
              <a:gd name="connsiteY2861" fmla="*/ 108544 h 276193"/>
              <a:gd name="connsiteX2862" fmla="*/ 4479587 w 9721050"/>
              <a:gd name="connsiteY2862" fmla="*/ 128480 h 276193"/>
              <a:gd name="connsiteX2863" fmla="*/ 4499896 w 9721050"/>
              <a:gd name="connsiteY2863" fmla="*/ 108172 h 276193"/>
              <a:gd name="connsiteX2864" fmla="*/ 4420110 w 9721050"/>
              <a:gd name="connsiteY2864" fmla="*/ 88235 h 276193"/>
              <a:gd name="connsiteX2865" fmla="*/ 4400173 w 9721050"/>
              <a:gd name="connsiteY2865" fmla="*/ 108172 h 276193"/>
              <a:gd name="connsiteX2866" fmla="*/ 4420481 w 9721050"/>
              <a:gd name="connsiteY2866" fmla="*/ 128480 h 276193"/>
              <a:gd name="connsiteX2867" fmla="*/ 4440418 w 9721050"/>
              <a:gd name="connsiteY2867" fmla="*/ 108544 h 276193"/>
              <a:gd name="connsiteX2868" fmla="*/ 4361004 w 9721050"/>
              <a:gd name="connsiteY2868" fmla="*/ 88235 h 276193"/>
              <a:gd name="connsiteX2869" fmla="*/ 4340695 w 9721050"/>
              <a:gd name="connsiteY2869" fmla="*/ 108544 h 276193"/>
              <a:gd name="connsiteX2870" fmla="*/ 4360632 w 9721050"/>
              <a:gd name="connsiteY2870" fmla="*/ 128480 h 276193"/>
              <a:gd name="connsiteX2871" fmla="*/ 4380940 w 9721050"/>
              <a:gd name="connsiteY2871" fmla="*/ 108172 h 276193"/>
              <a:gd name="connsiteX2872" fmla="*/ 4301154 w 9721050"/>
              <a:gd name="connsiteY2872" fmla="*/ 88235 h 276193"/>
              <a:gd name="connsiteX2873" fmla="*/ 4281218 w 9721050"/>
              <a:gd name="connsiteY2873" fmla="*/ 108172 h 276193"/>
              <a:gd name="connsiteX2874" fmla="*/ 4301526 w 9721050"/>
              <a:gd name="connsiteY2874" fmla="*/ 128480 h 276193"/>
              <a:gd name="connsiteX2875" fmla="*/ 4321463 w 9721050"/>
              <a:gd name="connsiteY2875" fmla="*/ 108544 h 276193"/>
              <a:gd name="connsiteX2876" fmla="*/ 4242049 w 9721050"/>
              <a:gd name="connsiteY2876" fmla="*/ 88235 h 276193"/>
              <a:gd name="connsiteX2877" fmla="*/ 4221740 w 9721050"/>
              <a:gd name="connsiteY2877" fmla="*/ 108544 h 276193"/>
              <a:gd name="connsiteX2878" fmla="*/ 4241677 w 9721050"/>
              <a:gd name="connsiteY2878" fmla="*/ 128480 h 276193"/>
              <a:gd name="connsiteX2879" fmla="*/ 4261985 w 9721050"/>
              <a:gd name="connsiteY2879" fmla="*/ 108172 h 276193"/>
              <a:gd name="connsiteX2880" fmla="*/ 4182199 w 9721050"/>
              <a:gd name="connsiteY2880" fmla="*/ 88235 h 276193"/>
              <a:gd name="connsiteX2881" fmla="*/ 4162263 w 9721050"/>
              <a:gd name="connsiteY2881" fmla="*/ 108172 h 276193"/>
              <a:gd name="connsiteX2882" fmla="*/ 4182571 w 9721050"/>
              <a:gd name="connsiteY2882" fmla="*/ 128480 h 276193"/>
              <a:gd name="connsiteX2883" fmla="*/ 4202508 w 9721050"/>
              <a:gd name="connsiteY2883" fmla="*/ 108544 h 276193"/>
              <a:gd name="connsiteX2884" fmla="*/ 4123093 w 9721050"/>
              <a:gd name="connsiteY2884" fmla="*/ 88235 h 276193"/>
              <a:gd name="connsiteX2885" fmla="*/ 4102785 w 9721050"/>
              <a:gd name="connsiteY2885" fmla="*/ 108544 h 276193"/>
              <a:gd name="connsiteX2886" fmla="*/ 4122722 w 9721050"/>
              <a:gd name="connsiteY2886" fmla="*/ 128480 h 276193"/>
              <a:gd name="connsiteX2887" fmla="*/ 4143030 w 9721050"/>
              <a:gd name="connsiteY2887" fmla="*/ 108172 h 276193"/>
              <a:gd name="connsiteX2888" fmla="*/ 4063244 w 9721050"/>
              <a:gd name="connsiteY2888" fmla="*/ 88235 h 276193"/>
              <a:gd name="connsiteX2889" fmla="*/ 4043307 w 9721050"/>
              <a:gd name="connsiteY2889" fmla="*/ 108172 h 276193"/>
              <a:gd name="connsiteX2890" fmla="*/ 4063616 w 9721050"/>
              <a:gd name="connsiteY2890" fmla="*/ 128480 h 276193"/>
              <a:gd name="connsiteX2891" fmla="*/ 4083553 w 9721050"/>
              <a:gd name="connsiteY2891" fmla="*/ 108544 h 276193"/>
              <a:gd name="connsiteX2892" fmla="*/ 4004139 w 9721050"/>
              <a:gd name="connsiteY2892" fmla="*/ 88235 h 276193"/>
              <a:gd name="connsiteX2893" fmla="*/ 3983830 w 9721050"/>
              <a:gd name="connsiteY2893" fmla="*/ 108544 h 276193"/>
              <a:gd name="connsiteX2894" fmla="*/ 4003767 w 9721050"/>
              <a:gd name="connsiteY2894" fmla="*/ 128480 h 276193"/>
              <a:gd name="connsiteX2895" fmla="*/ 4024075 w 9721050"/>
              <a:gd name="connsiteY2895" fmla="*/ 108172 h 276193"/>
              <a:gd name="connsiteX2896" fmla="*/ 3944289 w 9721050"/>
              <a:gd name="connsiteY2896" fmla="*/ 88235 h 276193"/>
              <a:gd name="connsiteX2897" fmla="*/ 3924352 w 9721050"/>
              <a:gd name="connsiteY2897" fmla="*/ 108172 h 276193"/>
              <a:gd name="connsiteX2898" fmla="*/ 3944661 w 9721050"/>
              <a:gd name="connsiteY2898" fmla="*/ 128480 h 276193"/>
              <a:gd name="connsiteX2899" fmla="*/ 3964598 w 9721050"/>
              <a:gd name="connsiteY2899" fmla="*/ 108544 h 276193"/>
              <a:gd name="connsiteX2900" fmla="*/ 3885183 w 9721050"/>
              <a:gd name="connsiteY2900" fmla="*/ 88235 h 276193"/>
              <a:gd name="connsiteX2901" fmla="*/ 3864875 w 9721050"/>
              <a:gd name="connsiteY2901" fmla="*/ 108544 h 276193"/>
              <a:gd name="connsiteX2902" fmla="*/ 3884812 w 9721050"/>
              <a:gd name="connsiteY2902" fmla="*/ 128480 h 276193"/>
              <a:gd name="connsiteX2903" fmla="*/ 3905120 w 9721050"/>
              <a:gd name="connsiteY2903" fmla="*/ 108172 h 276193"/>
              <a:gd name="connsiteX2904" fmla="*/ 3825334 w 9721050"/>
              <a:gd name="connsiteY2904" fmla="*/ 88235 h 276193"/>
              <a:gd name="connsiteX2905" fmla="*/ 3805397 w 9721050"/>
              <a:gd name="connsiteY2905" fmla="*/ 108172 h 276193"/>
              <a:gd name="connsiteX2906" fmla="*/ 3825706 w 9721050"/>
              <a:gd name="connsiteY2906" fmla="*/ 128480 h 276193"/>
              <a:gd name="connsiteX2907" fmla="*/ 3845642 w 9721050"/>
              <a:gd name="connsiteY2907" fmla="*/ 108544 h 276193"/>
              <a:gd name="connsiteX2908" fmla="*/ 3766228 w 9721050"/>
              <a:gd name="connsiteY2908" fmla="*/ 88235 h 276193"/>
              <a:gd name="connsiteX2909" fmla="*/ 3745920 w 9721050"/>
              <a:gd name="connsiteY2909" fmla="*/ 108544 h 276193"/>
              <a:gd name="connsiteX2910" fmla="*/ 3765856 w 9721050"/>
              <a:gd name="connsiteY2910" fmla="*/ 128480 h 276193"/>
              <a:gd name="connsiteX2911" fmla="*/ 3786165 w 9721050"/>
              <a:gd name="connsiteY2911" fmla="*/ 108172 h 276193"/>
              <a:gd name="connsiteX2912" fmla="*/ 3706379 w 9721050"/>
              <a:gd name="connsiteY2912" fmla="*/ 88235 h 276193"/>
              <a:gd name="connsiteX2913" fmla="*/ 3686442 w 9721050"/>
              <a:gd name="connsiteY2913" fmla="*/ 108172 h 276193"/>
              <a:gd name="connsiteX2914" fmla="*/ 3706751 w 9721050"/>
              <a:gd name="connsiteY2914" fmla="*/ 128480 h 276193"/>
              <a:gd name="connsiteX2915" fmla="*/ 3726687 w 9721050"/>
              <a:gd name="connsiteY2915" fmla="*/ 108544 h 276193"/>
              <a:gd name="connsiteX2916" fmla="*/ 3647273 w 9721050"/>
              <a:gd name="connsiteY2916" fmla="*/ 88235 h 276193"/>
              <a:gd name="connsiteX2917" fmla="*/ 3626964 w 9721050"/>
              <a:gd name="connsiteY2917" fmla="*/ 108544 h 276193"/>
              <a:gd name="connsiteX2918" fmla="*/ 3646901 w 9721050"/>
              <a:gd name="connsiteY2918" fmla="*/ 128480 h 276193"/>
              <a:gd name="connsiteX2919" fmla="*/ 3667209 w 9721050"/>
              <a:gd name="connsiteY2919" fmla="*/ 108172 h 276193"/>
              <a:gd name="connsiteX2920" fmla="*/ 3587423 w 9721050"/>
              <a:gd name="connsiteY2920" fmla="*/ 88235 h 276193"/>
              <a:gd name="connsiteX2921" fmla="*/ 3567487 w 9721050"/>
              <a:gd name="connsiteY2921" fmla="*/ 108172 h 276193"/>
              <a:gd name="connsiteX2922" fmla="*/ 3587795 w 9721050"/>
              <a:gd name="connsiteY2922" fmla="*/ 128480 h 276193"/>
              <a:gd name="connsiteX2923" fmla="*/ 3607732 w 9721050"/>
              <a:gd name="connsiteY2923" fmla="*/ 108544 h 276193"/>
              <a:gd name="connsiteX2924" fmla="*/ 3528317 w 9721050"/>
              <a:gd name="connsiteY2924" fmla="*/ 88235 h 276193"/>
              <a:gd name="connsiteX2925" fmla="*/ 3508009 w 9721050"/>
              <a:gd name="connsiteY2925" fmla="*/ 108544 h 276193"/>
              <a:gd name="connsiteX2926" fmla="*/ 3527946 w 9721050"/>
              <a:gd name="connsiteY2926" fmla="*/ 128480 h 276193"/>
              <a:gd name="connsiteX2927" fmla="*/ 3548254 w 9721050"/>
              <a:gd name="connsiteY2927" fmla="*/ 108172 h 276193"/>
              <a:gd name="connsiteX2928" fmla="*/ 3468468 w 9721050"/>
              <a:gd name="connsiteY2928" fmla="*/ 88235 h 276193"/>
              <a:gd name="connsiteX2929" fmla="*/ 3448532 w 9721050"/>
              <a:gd name="connsiteY2929" fmla="*/ 108172 h 276193"/>
              <a:gd name="connsiteX2930" fmla="*/ 3468840 w 9721050"/>
              <a:gd name="connsiteY2930" fmla="*/ 128480 h 276193"/>
              <a:gd name="connsiteX2931" fmla="*/ 3488777 w 9721050"/>
              <a:gd name="connsiteY2931" fmla="*/ 108544 h 276193"/>
              <a:gd name="connsiteX2932" fmla="*/ 3409362 w 9721050"/>
              <a:gd name="connsiteY2932" fmla="*/ 88235 h 276193"/>
              <a:gd name="connsiteX2933" fmla="*/ 3389054 w 9721050"/>
              <a:gd name="connsiteY2933" fmla="*/ 108544 h 276193"/>
              <a:gd name="connsiteX2934" fmla="*/ 3408990 w 9721050"/>
              <a:gd name="connsiteY2934" fmla="*/ 128480 h 276193"/>
              <a:gd name="connsiteX2935" fmla="*/ 3429299 w 9721050"/>
              <a:gd name="connsiteY2935" fmla="*/ 108172 h 276193"/>
              <a:gd name="connsiteX2936" fmla="*/ 3349513 w 9721050"/>
              <a:gd name="connsiteY2936" fmla="*/ 88235 h 276193"/>
              <a:gd name="connsiteX2937" fmla="*/ 3329576 w 9721050"/>
              <a:gd name="connsiteY2937" fmla="*/ 108172 h 276193"/>
              <a:gd name="connsiteX2938" fmla="*/ 3349885 w 9721050"/>
              <a:gd name="connsiteY2938" fmla="*/ 128480 h 276193"/>
              <a:gd name="connsiteX2939" fmla="*/ 3369822 w 9721050"/>
              <a:gd name="connsiteY2939" fmla="*/ 108544 h 276193"/>
              <a:gd name="connsiteX2940" fmla="*/ 3290407 w 9721050"/>
              <a:gd name="connsiteY2940" fmla="*/ 88235 h 276193"/>
              <a:gd name="connsiteX2941" fmla="*/ 3270099 w 9721050"/>
              <a:gd name="connsiteY2941" fmla="*/ 108544 h 276193"/>
              <a:gd name="connsiteX2942" fmla="*/ 3290035 w 9721050"/>
              <a:gd name="connsiteY2942" fmla="*/ 128480 h 276193"/>
              <a:gd name="connsiteX2943" fmla="*/ 3310344 w 9721050"/>
              <a:gd name="connsiteY2943" fmla="*/ 108172 h 276193"/>
              <a:gd name="connsiteX2944" fmla="*/ 3230558 w 9721050"/>
              <a:gd name="connsiteY2944" fmla="*/ 88235 h 276193"/>
              <a:gd name="connsiteX2945" fmla="*/ 3210621 w 9721050"/>
              <a:gd name="connsiteY2945" fmla="*/ 108172 h 276193"/>
              <a:gd name="connsiteX2946" fmla="*/ 3230930 w 9721050"/>
              <a:gd name="connsiteY2946" fmla="*/ 128480 h 276193"/>
              <a:gd name="connsiteX2947" fmla="*/ 3250866 w 9721050"/>
              <a:gd name="connsiteY2947" fmla="*/ 108544 h 276193"/>
              <a:gd name="connsiteX2948" fmla="*/ 3171452 w 9721050"/>
              <a:gd name="connsiteY2948" fmla="*/ 88235 h 276193"/>
              <a:gd name="connsiteX2949" fmla="*/ 3151143 w 9721050"/>
              <a:gd name="connsiteY2949" fmla="*/ 108544 h 276193"/>
              <a:gd name="connsiteX2950" fmla="*/ 3171080 w 9721050"/>
              <a:gd name="connsiteY2950" fmla="*/ 128480 h 276193"/>
              <a:gd name="connsiteX2951" fmla="*/ 3191389 w 9721050"/>
              <a:gd name="connsiteY2951" fmla="*/ 108172 h 276193"/>
              <a:gd name="connsiteX2952" fmla="*/ 3111603 w 9721050"/>
              <a:gd name="connsiteY2952" fmla="*/ 88235 h 276193"/>
              <a:gd name="connsiteX2953" fmla="*/ 3091666 w 9721050"/>
              <a:gd name="connsiteY2953" fmla="*/ 108172 h 276193"/>
              <a:gd name="connsiteX2954" fmla="*/ 3111974 w 9721050"/>
              <a:gd name="connsiteY2954" fmla="*/ 128480 h 276193"/>
              <a:gd name="connsiteX2955" fmla="*/ 3131911 w 9721050"/>
              <a:gd name="connsiteY2955" fmla="*/ 108544 h 276193"/>
              <a:gd name="connsiteX2956" fmla="*/ 3052497 w 9721050"/>
              <a:gd name="connsiteY2956" fmla="*/ 88235 h 276193"/>
              <a:gd name="connsiteX2957" fmla="*/ 3032188 w 9721050"/>
              <a:gd name="connsiteY2957" fmla="*/ 108544 h 276193"/>
              <a:gd name="connsiteX2958" fmla="*/ 3052125 w 9721050"/>
              <a:gd name="connsiteY2958" fmla="*/ 128480 h 276193"/>
              <a:gd name="connsiteX2959" fmla="*/ 3072434 w 9721050"/>
              <a:gd name="connsiteY2959" fmla="*/ 108172 h 276193"/>
              <a:gd name="connsiteX2960" fmla="*/ 2992647 w 9721050"/>
              <a:gd name="connsiteY2960" fmla="*/ 88235 h 276193"/>
              <a:gd name="connsiteX2961" fmla="*/ 2972710 w 9721050"/>
              <a:gd name="connsiteY2961" fmla="*/ 108172 h 276193"/>
              <a:gd name="connsiteX2962" fmla="*/ 2993019 w 9721050"/>
              <a:gd name="connsiteY2962" fmla="*/ 128480 h 276193"/>
              <a:gd name="connsiteX2963" fmla="*/ 3012956 w 9721050"/>
              <a:gd name="connsiteY2963" fmla="*/ 108544 h 276193"/>
              <a:gd name="connsiteX2964" fmla="*/ 2933542 w 9721050"/>
              <a:gd name="connsiteY2964" fmla="*/ 88235 h 276193"/>
              <a:gd name="connsiteX2965" fmla="*/ 2913233 w 9721050"/>
              <a:gd name="connsiteY2965" fmla="*/ 108544 h 276193"/>
              <a:gd name="connsiteX2966" fmla="*/ 2933170 w 9721050"/>
              <a:gd name="connsiteY2966" fmla="*/ 128480 h 276193"/>
              <a:gd name="connsiteX2967" fmla="*/ 2953478 w 9721050"/>
              <a:gd name="connsiteY2967" fmla="*/ 108172 h 276193"/>
              <a:gd name="connsiteX2968" fmla="*/ 2873692 w 9721050"/>
              <a:gd name="connsiteY2968" fmla="*/ 88235 h 276193"/>
              <a:gd name="connsiteX2969" fmla="*/ 2853756 w 9721050"/>
              <a:gd name="connsiteY2969" fmla="*/ 108172 h 276193"/>
              <a:gd name="connsiteX2970" fmla="*/ 2874064 w 9721050"/>
              <a:gd name="connsiteY2970" fmla="*/ 128480 h 276193"/>
              <a:gd name="connsiteX2971" fmla="*/ 2894000 w 9721050"/>
              <a:gd name="connsiteY2971" fmla="*/ 108544 h 276193"/>
              <a:gd name="connsiteX2972" fmla="*/ 2814586 w 9721050"/>
              <a:gd name="connsiteY2972" fmla="*/ 88235 h 276193"/>
              <a:gd name="connsiteX2973" fmla="*/ 2794278 w 9721050"/>
              <a:gd name="connsiteY2973" fmla="*/ 108544 h 276193"/>
              <a:gd name="connsiteX2974" fmla="*/ 2814215 w 9721050"/>
              <a:gd name="connsiteY2974" fmla="*/ 128480 h 276193"/>
              <a:gd name="connsiteX2975" fmla="*/ 2834523 w 9721050"/>
              <a:gd name="connsiteY2975" fmla="*/ 108172 h 276193"/>
              <a:gd name="connsiteX2976" fmla="*/ 2754737 w 9721050"/>
              <a:gd name="connsiteY2976" fmla="*/ 88235 h 276193"/>
              <a:gd name="connsiteX2977" fmla="*/ 2734800 w 9721050"/>
              <a:gd name="connsiteY2977" fmla="*/ 108172 h 276193"/>
              <a:gd name="connsiteX2978" fmla="*/ 2755109 w 9721050"/>
              <a:gd name="connsiteY2978" fmla="*/ 128480 h 276193"/>
              <a:gd name="connsiteX2979" fmla="*/ 2775045 w 9721050"/>
              <a:gd name="connsiteY2979" fmla="*/ 108544 h 276193"/>
              <a:gd name="connsiteX2980" fmla="*/ 2695631 w 9721050"/>
              <a:gd name="connsiteY2980" fmla="*/ 88235 h 276193"/>
              <a:gd name="connsiteX2981" fmla="*/ 2675323 w 9721050"/>
              <a:gd name="connsiteY2981" fmla="*/ 108544 h 276193"/>
              <a:gd name="connsiteX2982" fmla="*/ 2695259 w 9721050"/>
              <a:gd name="connsiteY2982" fmla="*/ 128480 h 276193"/>
              <a:gd name="connsiteX2983" fmla="*/ 2715568 w 9721050"/>
              <a:gd name="connsiteY2983" fmla="*/ 108172 h 276193"/>
              <a:gd name="connsiteX2984" fmla="*/ 2635782 w 9721050"/>
              <a:gd name="connsiteY2984" fmla="*/ 88235 h 276193"/>
              <a:gd name="connsiteX2985" fmla="*/ 2615845 w 9721050"/>
              <a:gd name="connsiteY2985" fmla="*/ 108172 h 276193"/>
              <a:gd name="connsiteX2986" fmla="*/ 2636153 w 9721050"/>
              <a:gd name="connsiteY2986" fmla="*/ 128480 h 276193"/>
              <a:gd name="connsiteX2987" fmla="*/ 2656090 w 9721050"/>
              <a:gd name="connsiteY2987" fmla="*/ 108544 h 276193"/>
              <a:gd name="connsiteX2988" fmla="*/ 2576676 w 9721050"/>
              <a:gd name="connsiteY2988" fmla="*/ 88235 h 276193"/>
              <a:gd name="connsiteX2989" fmla="*/ 2556367 w 9721050"/>
              <a:gd name="connsiteY2989" fmla="*/ 108544 h 276193"/>
              <a:gd name="connsiteX2990" fmla="*/ 2576304 w 9721050"/>
              <a:gd name="connsiteY2990" fmla="*/ 128480 h 276193"/>
              <a:gd name="connsiteX2991" fmla="*/ 2596613 w 9721050"/>
              <a:gd name="connsiteY2991" fmla="*/ 108172 h 276193"/>
              <a:gd name="connsiteX2992" fmla="*/ 2516826 w 9721050"/>
              <a:gd name="connsiteY2992" fmla="*/ 88235 h 276193"/>
              <a:gd name="connsiteX2993" fmla="*/ 2496890 w 9721050"/>
              <a:gd name="connsiteY2993" fmla="*/ 108172 h 276193"/>
              <a:gd name="connsiteX2994" fmla="*/ 2517198 w 9721050"/>
              <a:gd name="connsiteY2994" fmla="*/ 128480 h 276193"/>
              <a:gd name="connsiteX2995" fmla="*/ 2537135 w 9721050"/>
              <a:gd name="connsiteY2995" fmla="*/ 108544 h 276193"/>
              <a:gd name="connsiteX2996" fmla="*/ 2457721 w 9721050"/>
              <a:gd name="connsiteY2996" fmla="*/ 88235 h 276193"/>
              <a:gd name="connsiteX2997" fmla="*/ 2437412 w 9721050"/>
              <a:gd name="connsiteY2997" fmla="*/ 108544 h 276193"/>
              <a:gd name="connsiteX2998" fmla="*/ 2457349 w 9721050"/>
              <a:gd name="connsiteY2998" fmla="*/ 128480 h 276193"/>
              <a:gd name="connsiteX2999" fmla="*/ 2477657 w 9721050"/>
              <a:gd name="connsiteY2999" fmla="*/ 108172 h 276193"/>
              <a:gd name="connsiteX3000" fmla="*/ 2397871 w 9721050"/>
              <a:gd name="connsiteY3000" fmla="*/ 88235 h 276193"/>
              <a:gd name="connsiteX3001" fmla="*/ 2377935 w 9721050"/>
              <a:gd name="connsiteY3001" fmla="*/ 108172 h 276193"/>
              <a:gd name="connsiteX3002" fmla="*/ 2398243 w 9721050"/>
              <a:gd name="connsiteY3002" fmla="*/ 128480 h 276193"/>
              <a:gd name="connsiteX3003" fmla="*/ 2418180 w 9721050"/>
              <a:gd name="connsiteY3003" fmla="*/ 108544 h 276193"/>
              <a:gd name="connsiteX3004" fmla="*/ 2338766 w 9721050"/>
              <a:gd name="connsiteY3004" fmla="*/ 88235 h 276193"/>
              <a:gd name="connsiteX3005" fmla="*/ 2318457 w 9721050"/>
              <a:gd name="connsiteY3005" fmla="*/ 108544 h 276193"/>
              <a:gd name="connsiteX3006" fmla="*/ 2338394 w 9721050"/>
              <a:gd name="connsiteY3006" fmla="*/ 128480 h 276193"/>
              <a:gd name="connsiteX3007" fmla="*/ 2358702 w 9721050"/>
              <a:gd name="connsiteY3007" fmla="*/ 108172 h 276193"/>
              <a:gd name="connsiteX3008" fmla="*/ 2278916 w 9721050"/>
              <a:gd name="connsiteY3008" fmla="*/ 88235 h 276193"/>
              <a:gd name="connsiteX3009" fmla="*/ 2258979 w 9721050"/>
              <a:gd name="connsiteY3009" fmla="*/ 108172 h 276193"/>
              <a:gd name="connsiteX3010" fmla="*/ 2279288 w 9721050"/>
              <a:gd name="connsiteY3010" fmla="*/ 128480 h 276193"/>
              <a:gd name="connsiteX3011" fmla="*/ 2299225 w 9721050"/>
              <a:gd name="connsiteY3011" fmla="*/ 108544 h 276193"/>
              <a:gd name="connsiteX3012" fmla="*/ 2219810 w 9721050"/>
              <a:gd name="connsiteY3012" fmla="*/ 88235 h 276193"/>
              <a:gd name="connsiteX3013" fmla="*/ 2199502 w 9721050"/>
              <a:gd name="connsiteY3013" fmla="*/ 108544 h 276193"/>
              <a:gd name="connsiteX3014" fmla="*/ 2219439 w 9721050"/>
              <a:gd name="connsiteY3014" fmla="*/ 128480 h 276193"/>
              <a:gd name="connsiteX3015" fmla="*/ 2239747 w 9721050"/>
              <a:gd name="connsiteY3015" fmla="*/ 108172 h 276193"/>
              <a:gd name="connsiteX3016" fmla="*/ 2159961 w 9721050"/>
              <a:gd name="connsiteY3016" fmla="*/ 88235 h 276193"/>
              <a:gd name="connsiteX3017" fmla="*/ 2140024 w 9721050"/>
              <a:gd name="connsiteY3017" fmla="*/ 108172 h 276193"/>
              <a:gd name="connsiteX3018" fmla="*/ 2160333 w 9721050"/>
              <a:gd name="connsiteY3018" fmla="*/ 128480 h 276193"/>
              <a:gd name="connsiteX3019" fmla="*/ 2180269 w 9721050"/>
              <a:gd name="connsiteY3019" fmla="*/ 108544 h 276193"/>
              <a:gd name="connsiteX3020" fmla="*/ 2100855 w 9721050"/>
              <a:gd name="connsiteY3020" fmla="*/ 88235 h 276193"/>
              <a:gd name="connsiteX3021" fmla="*/ 2080547 w 9721050"/>
              <a:gd name="connsiteY3021" fmla="*/ 108543 h 276193"/>
              <a:gd name="connsiteX3022" fmla="*/ 2100485 w 9721050"/>
              <a:gd name="connsiteY3022" fmla="*/ 128480 h 276193"/>
              <a:gd name="connsiteX3023" fmla="*/ 2120793 w 9721050"/>
              <a:gd name="connsiteY3023" fmla="*/ 108173 h 276193"/>
              <a:gd name="connsiteX3024" fmla="*/ 1089367 w 9721050"/>
              <a:gd name="connsiteY3024" fmla="*/ 88235 h 276193"/>
              <a:gd name="connsiteX3025" fmla="*/ 1069430 w 9721050"/>
              <a:gd name="connsiteY3025" fmla="*/ 108172 h 276193"/>
              <a:gd name="connsiteX3026" fmla="*/ 1089739 w 9721050"/>
              <a:gd name="connsiteY3026" fmla="*/ 128480 h 276193"/>
              <a:gd name="connsiteX3027" fmla="*/ 1109676 w 9721050"/>
              <a:gd name="connsiteY3027" fmla="*/ 108544 h 276193"/>
              <a:gd name="connsiteX3028" fmla="*/ 1030261 w 9721050"/>
              <a:gd name="connsiteY3028" fmla="*/ 88235 h 276193"/>
              <a:gd name="connsiteX3029" fmla="*/ 1009953 w 9721050"/>
              <a:gd name="connsiteY3029" fmla="*/ 108544 h 276193"/>
              <a:gd name="connsiteX3030" fmla="*/ 1029889 w 9721050"/>
              <a:gd name="connsiteY3030" fmla="*/ 128480 h 276193"/>
              <a:gd name="connsiteX3031" fmla="*/ 1050198 w 9721050"/>
              <a:gd name="connsiteY3031" fmla="*/ 108172 h 276193"/>
              <a:gd name="connsiteX3032" fmla="*/ 970411 w 9721050"/>
              <a:gd name="connsiteY3032" fmla="*/ 88235 h 276193"/>
              <a:gd name="connsiteX3033" fmla="*/ 950475 w 9721050"/>
              <a:gd name="connsiteY3033" fmla="*/ 108172 h 276193"/>
              <a:gd name="connsiteX3034" fmla="*/ 970783 w 9721050"/>
              <a:gd name="connsiteY3034" fmla="*/ 128480 h 276193"/>
              <a:gd name="connsiteX3035" fmla="*/ 990720 w 9721050"/>
              <a:gd name="connsiteY3035" fmla="*/ 108544 h 276193"/>
              <a:gd name="connsiteX3036" fmla="*/ 911306 w 9721050"/>
              <a:gd name="connsiteY3036" fmla="*/ 88235 h 276193"/>
              <a:gd name="connsiteX3037" fmla="*/ 890997 w 9721050"/>
              <a:gd name="connsiteY3037" fmla="*/ 108544 h 276193"/>
              <a:gd name="connsiteX3038" fmla="*/ 910934 w 9721050"/>
              <a:gd name="connsiteY3038" fmla="*/ 128480 h 276193"/>
              <a:gd name="connsiteX3039" fmla="*/ 931242 w 9721050"/>
              <a:gd name="connsiteY3039" fmla="*/ 108172 h 276193"/>
              <a:gd name="connsiteX3040" fmla="*/ 851456 w 9721050"/>
              <a:gd name="connsiteY3040" fmla="*/ 88235 h 276193"/>
              <a:gd name="connsiteX3041" fmla="*/ 831520 w 9721050"/>
              <a:gd name="connsiteY3041" fmla="*/ 108172 h 276193"/>
              <a:gd name="connsiteX3042" fmla="*/ 851828 w 9721050"/>
              <a:gd name="connsiteY3042" fmla="*/ 128480 h 276193"/>
              <a:gd name="connsiteX3043" fmla="*/ 871765 w 9721050"/>
              <a:gd name="connsiteY3043" fmla="*/ 108544 h 276193"/>
              <a:gd name="connsiteX3044" fmla="*/ 792350 w 9721050"/>
              <a:gd name="connsiteY3044" fmla="*/ 88235 h 276193"/>
              <a:gd name="connsiteX3045" fmla="*/ 772042 w 9721050"/>
              <a:gd name="connsiteY3045" fmla="*/ 108544 h 276193"/>
              <a:gd name="connsiteX3046" fmla="*/ 791978 w 9721050"/>
              <a:gd name="connsiteY3046" fmla="*/ 128480 h 276193"/>
              <a:gd name="connsiteX3047" fmla="*/ 812287 w 9721050"/>
              <a:gd name="connsiteY3047" fmla="*/ 108172 h 276193"/>
              <a:gd name="connsiteX3048" fmla="*/ 732500 w 9721050"/>
              <a:gd name="connsiteY3048" fmla="*/ 88235 h 276193"/>
              <a:gd name="connsiteX3049" fmla="*/ 712564 w 9721050"/>
              <a:gd name="connsiteY3049" fmla="*/ 108172 h 276193"/>
              <a:gd name="connsiteX3050" fmla="*/ 732872 w 9721050"/>
              <a:gd name="connsiteY3050" fmla="*/ 128480 h 276193"/>
              <a:gd name="connsiteX3051" fmla="*/ 752809 w 9721050"/>
              <a:gd name="connsiteY3051" fmla="*/ 108544 h 276193"/>
              <a:gd name="connsiteX3052" fmla="*/ 673395 w 9721050"/>
              <a:gd name="connsiteY3052" fmla="*/ 88235 h 276193"/>
              <a:gd name="connsiteX3053" fmla="*/ 653087 w 9721050"/>
              <a:gd name="connsiteY3053" fmla="*/ 108544 h 276193"/>
              <a:gd name="connsiteX3054" fmla="*/ 673023 w 9721050"/>
              <a:gd name="connsiteY3054" fmla="*/ 128480 h 276193"/>
              <a:gd name="connsiteX3055" fmla="*/ 693332 w 9721050"/>
              <a:gd name="connsiteY3055" fmla="*/ 108172 h 276193"/>
              <a:gd name="connsiteX3056" fmla="*/ 613546 w 9721050"/>
              <a:gd name="connsiteY3056" fmla="*/ 88235 h 276193"/>
              <a:gd name="connsiteX3057" fmla="*/ 593609 w 9721050"/>
              <a:gd name="connsiteY3057" fmla="*/ 108172 h 276193"/>
              <a:gd name="connsiteX3058" fmla="*/ 613918 w 9721050"/>
              <a:gd name="connsiteY3058" fmla="*/ 128480 h 276193"/>
              <a:gd name="connsiteX3059" fmla="*/ 633854 w 9721050"/>
              <a:gd name="connsiteY3059" fmla="*/ 108544 h 276193"/>
              <a:gd name="connsiteX3060" fmla="*/ 554440 w 9721050"/>
              <a:gd name="connsiteY3060" fmla="*/ 88235 h 276193"/>
              <a:gd name="connsiteX3061" fmla="*/ 534131 w 9721050"/>
              <a:gd name="connsiteY3061" fmla="*/ 108544 h 276193"/>
              <a:gd name="connsiteX3062" fmla="*/ 554068 w 9721050"/>
              <a:gd name="connsiteY3062" fmla="*/ 128480 h 276193"/>
              <a:gd name="connsiteX3063" fmla="*/ 574377 w 9721050"/>
              <a:gd name="connsiteY3063" fmla="*/ 108172 h 276193"/>
              <a:gd name="connsiteX3064" fmla="*/ 494591 w 9721050"/>
              <a:gd name="connsiteY3064" fmla="*/ 88235 h 276193"/>
              <a:gd name="connsiteX3065" fmla="*/ 474654 w 9721050"/>
              <a:gd name="connsiteY3065" fmla="*/ 108172 h 276193"/>
              <a:gd name="connsiteX3066" fmla="*/ 494962 w 9721050"/>
              <a:gd name="connsiteY3066" fmla="*/ 128480 h 276193"/>
              <a:gd name="connsiteX3067" fmla="*/ 514899 w 9721050"/>
              <a:gd name="connsiteY3067" fmla="*/ 108544 h 276193"/>
              <a:gd name="connsiteX3068" fmla="*/ 435485 w 9721050"/>
              <a:gd name="connsiteY3068" fmla="*/ 88235 h 276193"/>
              <a:gd name="connsiteX3069" fmla="*/ 415176 w 9721050"/>
              <a:gd name="connsiteY3069" fmla="*/ 108544 h 276193"/>
              <a:gd name="connsiteX3070" fmla="*/ 435112 w 9721050"/>
              <a:gd name="connsiteY3070" fmla="*/ 128480 h 276193"/>
              <a:gd name="connsiteX3071" fmla="*/ 455422 w 9721050"/>
              <a:gd name="connsiteY3071" fmla="*/ 108172 h 276193"/>
              <a:gd name="connsiteX3072" fmla="*/ 375635 w 9721050"/>
              <a:gd name="connsiteY3072" fmla="*/ 88235 h 276193"/>
              <a:gd name="connsiteX3073" fmla="*/ 355699 w 9721050"/>
              <a:gd name="connsiteY3073" fmla="*/ 108172 h 276193"/>
              <a:gd name="connsiteX3074" fmla="*/ 376007 w 9721050"/>
              <a:gd name="connsiteY3074" fmla="*/ 128480 h 276193"/>
              <a:gd name="connsiteX3075" fmla="*/ 395943 w 9721050"/>
              <a:gd name="connsiteY3075" fmla="*/ 108544 h 276193"/>
              <a:gd name="connsiteX3076" fmla="*/ 316529 w 9721050"/>
              <a:gd name="connsiteY3076" fmla="*/ 88235 h 276193"/>
              <a:gd name="connsiteX3077" fmla="*/ 296221 w 9721050"/>
              <a:gd name="connsiteY3077" fmla="*/ 108544 h 276193"/>
              <a:gd name="connsiteX3078" fmla="*/ 316158 w 9721050"/>
              <a:gd name="connsiteY3078" fmla="*/ 128480 h 276193"/>
              <a:gd name="connsiteX3079" fmla="*/ 336466 w 9721050"/>
              <a:gd name="connsiteY3079" fmla="*/ 108172 h 276193"/>
              <a:gd name="connsiteX3080" fmla="*/ 256680 w 9721050"/>
              <a:gd name="connsiteY3080" fmla="*/ 88235 h 276193"/>
              <a:gd name="connsiteX3081" fmla="*/ 236743 w 9721050"/>
              <a:gd name="connsiteY3081" fmla="*/ 108172 h 276193"/>
              <a:gd name="connsiteX3082" fmla="*/ 257052 w 9721050"/>
              <a:gd name="connsiteY3082" fmla="*/ 128480 h 276193"/>
              <a:gd name="connsiteX3083" fmla="*/ 276989 w 9721050"/>
              <a:gd name="connsiteY3083" fmla="*/ 108544 h 276193"/>
              <a:gd name="connsiteX3084" fmla="*/ 197574 w 9721050"/>
              <a:gd name="connsiteY3084" fmla="*/ 88235 h 276193"/>
              <a:gd name="connsiteX3085" fmla="*/ 177266 w 9721050"/>
              <a:gd name="connsiteY3085" fmla="*/ 108544 h 276193"/>
              <a:gd name="connsiteX3086" fmla="*/ 197203 w 9721050"/>
              <a:gd name="connsiteY3086" fmla="*/ 128480 h 276193"/>
              <a:gd name="connsiteX3087" fmla="*/ 217511 w 9721050"/>
              <a:gd name="connsiteY3087" fmla="*/ 108172 h 276193"/>
              <a:gd name="connsiteX3088" fmla="*/ 6787513 w 9721050"/>
              <a:gd name="connsiteY3088" fmla="*/ 88235 h 276193"/>
              <a:gd name="connsiteX3089" fmla="*/ 6767577 w 9721050"/>
              <a:gd name="connsiteY3089" fmla="*/ 108171 h 276193"/>
              <a:gd name="connsiteX3090" fmla="*/ 6787886 w 9721050"/>
              <a:gd name="connsiteY3090" fmla="*/ 128480 h 276193"/>
              <a:gd name="connsiteX3091" fmla="*/ 6807822 w 9721050"/>
              <a:gd name="connsiteY3091" fmla="*/ 108544 h 276193"/>
              <a:gd name="connsiteX3092" fmla="*/ 6728408 w 9721050"/>
              <a:gd name="connsiteY3092" fmla="*/ 88235 h 276193"/>
              <a:gd name="connsiteX3093" fmla="*/ 6708099 w 9721050"/>
              <a:gd name="connsiteY3093" fmla="*/ 108544 h 276193"/>
              <a:gd name="connsiteX3094" fmla="*/ 6728035 w 9721050"/>
              <a:gd name="connsiteY3094" fmla="*/ 128480 h 276193"/>
              <a:gd name="connsiteX3095" fmla="*/ 6748344 w 9721050"/>
              <a:gd name="connsiteY3095" fmla="*/ 108171 h 276193"/>
              <a:gd name="connsiteX3096" fmla="*/ 6549603 w 9721050"/>
              <a:gd name="connsiteY3096" fmla="*/ 88235 h 276193"/>
              <a:gd name="connsiteX3097" fmla="*/ 6529666 w 9721050"/>
              <a:gd name="connsiteY3097" fmla="*/ 108171 h 276193"/>
              <a:gd name="connsiteX3098" fmla="*/ 6549975 w 9721050"/>
              <a:gd name="connsiteY3098" fmla="*/ 128480 h 276193"/>
              <a:gd name="connsiteX3099" fmla="*/ 6569912 w 9721050"/>
              <a:gd name="connsiteY3099" fmla="*/ 108544 h 276193"/>
              <a:gd name="connsiteX3100" fmla="*/ 6490497 w 9721050"/>
              <a:gd name="connsiteY3100" fmla="*/ 88235 h 276193"/>
              <a:gd name="connsiteX3101" fmla="*/ 6470188 w 9721050"/>
              <a:gd name="connsiteY3101" fmla="*/ 108544 h 276193"/>
              <a:gd name="connsiteX3102" fmla="*/ 6490125 w 9721050"/>
              <a:gd name="connsiteY3102" fmla="*/ 128480 h 276193"/>
              <a:gd name="connsiteX3103" fmla="*/ 6510434 w 9721050"/>
              <a:gd name="connsiteY3103" fmla="*/ 108171 h 276193"/>
              <a:gd name="connsiteX3104" fmla="*/ 6311692 w 9721050"/>
              <a:gd name="connsiteY3104" fmla="*/ 88235 h 276193"/>
              <a:gd name="connsiteX3105" fmla="*/ 6291756 w 9721050"/>
              <a:gd name="connsiteY3105" fmla="*/ 108171 h 276193"/>
              <a:gd name="connsiteX3106" fmla="*/ 6312065 w 9721050"/>
              <a:gd name="connsiteY3106" fmla="*/ 128480 h 276193"/>
              <a:gd name="connsiteX3107" fmla="*/ 6332002 w 9721050"/>
              <a:gd name="connsiteY3107" fmla="*/ 108544 h 276193"/>
              <a:gd name="connsiteX3108" fmla="*/ 6252587 w 9721050"/>
              <a:gd name="connsiteY3108" fmla="*/ 88235 h 276193"/>
              <a:gd name="connsiteX3109" fmla="*/ 6232278 w 9721050"/>
              <a:gd name="connsiteY3109" fmla="*/ 108544 h 276193"/>
              <a:gd name="connsiteX3110" fmla="*/ 6252214 w 9721050"/>
              <a:gd name="connsiteY3110" fmla="*/ 128480 h 276193"/>
              <a:gd name="connsiteX3111" fmla="*/ 6272523 w 9721050"/>
              <a:gd name="connsiteY3111" fmla="*/ 108171 h 276193"/>
              <a:gd name="connsiteX3112" fmla="*/ 6073783 w 9721050"/>
              <a:gd name="connsiteY3112" fmla="*/ 88235 h 276193"/>
              <a:gd name="connsiteX3113" fmla="*/ 6053846 w 9721050"/>
              <a:gd name="connsiteY3113" fmla="*/ 108171 h 276193"/>
              <a:gd name="connsiteX3114" fmla="*/ 6074155 w 9721050"/>
              <a:gd name="connsiteY3114" fmla="*/ 128480 h 276193"/>
              <a:gd name="connsiteX3115" fmla="*/ 6094092 w 9721050"/>
              <a:gd name="connsiteY3115" fmla="*/ 108544 h 276193"/>
              <a:gd name="connsiteX3116" fmla="*/ 6014677 w 9721050"/>
              <a:gd name="connsiteY3116" fmla="*/ 88235 h 276193"/>
              <a:gd name="connsiteX3117" fmla="*/ 5994368 w 9721050"/>
              <a:gd name="connsiteY3117" fmla="*/ 108544 h 276193"/>
              <a:gd name="connsiteX3118" fmla="*/ 6014304 w 9721050"/>
              <a:gd name="connsiteY3118" fmla="*/ 128480 h 276193"/>
              <a:gd name="connsiteX3119" fmla="*/ 6034613 w 9721050"/>
              <a:gd name="connsiteY3119" fmla="*/ 108171 h 276193"/>
              <a:gd name="connsiteX3120" fmla="*/ 2041007 w 9721050"/>
              <a:gd name="connsiteY3120" fmla="*/ 88235 h 276193"/>
              <a:gd name="connsiteX3121" fmla="*/ 2021070 w 9721050"/>
              <a:gd name="connsiteY3121" fmla="*/ 108171 h 276193"/>
              <a:gd name="connsiteX3122" fmla="*/ 2041380 w 9721050"/>
              <a:gd name="connsiteY3122" fmla="*/ 128480 h 276193"/>
              <a:gd name="connsiteX3123" fmla="*/ 2061316 w 9721050"/>
              <a:gd name="connsiteY3123" fmla="*/ 108544 h 276193"/>
              <a:gd name="connsiteX3124" fmla="*/ 1981902 w 9721050"/>
              <a:gd name="connsiteY3124" fmla="*/ 88235 h 276193"/>
              <a:gd name="connsiteX3125" fmla="*/ 1961593 w 9721050"/>
              <a:gd name="connsiteY3125" fmla="*/ 108544 h 276193"/>
              <a:gd name="connsiteX3126" fmla="*/ 1981529 w 9721050"/>
              <a:gd name="connsiteY3126" fmla="*/ 128480 h 276193"/>
              <a:gd name="connsiteX3127" fmla="*/ 2001838 w 9721050"/>
              <a:gd name="connsiteY3127" fmla="*/ 108171 h 276193"/>
              <a:gd name="connsiteX3128" fmla="*/ 1803097 w 9721050"/>
              <a:gd name="connsiteY3128" fmla="*/ 88235 h 276193"/>
              <a:gd name="connsiteX3129" fmla="*/ 1783160 w 9721050"/>
              <a:gd name="connsiteY3129" fmla="*/ 108171 h 276193"/>
              <a:gd name="connsiteX3130" fmla="*/ 1803469 w 9721050"/>
              <a:gd name="connsiteY3130" fmla="*/ 128480 h 276193"/>
              <a:gd name="connsiteX3131" fmla="*/ 1823406 w 9721050"/>
              <a:gd name="connsiteY3131" fmla="*/ 108544 h 276193"/>
              <a:gd name="connsiteX3132" fmla="*/ 1743991 w 9721050"/>
              <a:gd name="connsiteY3132" fmla="*/ 88235 h 276193"/>
              <a:gd name="connsiteX3133" fmla="*/ 1723682 w 9721050"/>
              <a:gd name="connsiteY3133" fmla="*/ 108544 h 276193"/>
              <a:gd name="connsiteX3134" fmla="*/ 1743619 w 9721050"/>
              <a:gd name="connsiteY3134" fmla="*/ 128480 h 276193"/>
              <a:gd name="connsiteX3135" fmla="*/ 1763928 w 9721050"/>
              <a:gd name="connsiteY3135" fmla="*/ 108171 h 276193"/>
              <a:gd name="connsiteX3136" fmla="*/ 1565186 w 9721050"/>
              <a:gd name="connsiteY3136" fmla="*/ 88235 h 276193"/>
              <a:gd name="connsiteX3137" fmla="*/ 1545250 w 9721050"/>
              <a:gd name="connsiteY3137" fmla="*/ 108171 h 276193"/>
              <a:gd name="connsiteX3138" fmla="*/ 1565559 w 9721050"/>
              <a:gd name="connsiteY3138" fmla="*/ 128480 h 276193"/>
              <a:gd name="connsiteX3139" fmla="*/ 1585496 w 9721050"/>
              <a:gd name="connsiteY3139" fmla="*/ 108544 h 276193"/>
              <a:gd name="connsiteX3140" fmla="*/ 1506081 w 9721050"/>
              <a:gd name="connsiteY3140" fmla="*/ 88235 h 276193"/>
              <a:gd name="connsiteX3141" fmla="*/ 1485772 w 9721050"/>
              <a:gd name="connsiteY3141" fmla="*/ 108544 h 276193"/>
              <a:gd name="connsiteX3142" fmla="*/ 1505708 w 9721050"/>
              <a:gd name="connsiteY3142" fmla="*/ 128480 h 276193"/>
              <a:gd name="connsiteX3143" fmla="*/ 1526017 w 9721050"/>
              <a:gd name="connsiteY3143" fmla="*/ 108171 h 276193"/>
              <a:gd name="connsiteX3144" fmla="*/ 1327276 w 9721050"/>
              <a:gd name="connsiteY3144" fmla="*/ 88235 h 276193"/>
              <a:gd name="connsiteX3145" fmla="*/ 1307340 w 9721050"/>
              <a:gd name="connsiteY3145" fmla="*/ 108171 h 276193"/>
              <a:gd name="connsiteX3146" fmla="*/ 1327649 w 9721050"/>
              <a:gd name="connsiteY3146" fmla="*/ 128480 h 276193"/>
              <a:gd name="connsiteX3147" fmla="*/ 1347585 w 9721050"/>
              <a:gd name="connsiteY3147" fmla="*/ 108544 h 276193"/>
              <a:gd name="connsiteX3148" fmla="*/ 1268171 w 9721050"/>
              <a:gd name="connsiteY3148" fmla="*/ 88235 h 276193"/>
              <a:gd name="connsiteX3149" fmla="*/ 1247862 w 9721050"/>
              <a:gd name="connsiteY3149" fmla="*/ 108544 h 276193"/>
              <a:gd name="connsiteX3150" fmla="*/ 1267798 w 9721050"/>
              <a:gd name="connsiteY3150" fmla="*/ 128480 h 276193"/>
              <a:gd name="connsiteX3151" fmla="*/ 1288107 w 9721050"/>
              <a:gd name="connsiteY3151" fmla="*/ 108171 h 276193"/>
              <a:gd name="connsiteX3152" fmla="*/ 4860525 w 9721050"/>
              <a:gd name="connsiteY3152" fmla="*/ 64529 h 276193"/>
              <a:gd name="connsiteX3153" fmla="*/ 4840588 w 9721050"/>
              <a:gd name="connsiteY3153" fmla="*/ 84466 h 276193"/>
              <a:gd name="connsiteX3154" fmla="*/ 4860525 w 9721050"/>
              <a:gd name="connsiteY3154" fmla="*/ 104403 h 276193"/>
              <a:gd name="connsiteX3155" fmla="*/ 4880462 w 9721050"/>
              <a:gd name="connsiteY3155" fmla="*/ 84466 h 276193"/>
              <a:gd name="connsiteX3156" fmla="*/ 4801051 w 9721050"/>
              <a:gd name="connsiteY3156" fmla="*/ 64161 h 276193"/>
              <a:gd name="connsiteX3157" fmla="*/ 4786589 w 9721050"/>
              <a:gd name="connsiteY3157" fmla="*/ 78622 h 276193"/>
              <a:gd name="connsiteX3158" fmla="*/ 4806895 w 9721050"/>
              <a:gd name="connsiteY3158" fmla="*/ 98928 h 276193"/>
              <a:gd name="connsiteX3159" fmla="*/ 4821357 w 9721050"/>
              <a:gd name="connsiteY3159" fmla="*/ 84466 h 276193"/>
              <a:gd name="connsiteX3160" fmla="*/ 4920003 w 9721050"/>
              <a:gd name="connsiteY3160" fmla="*/ 64158 h 276193"/>
              <a:gd name="connsiteX3161" fmla="*/ 4899694 w 9721050"/>
              <a:gd name="connsiteY3161" fmla="*/ 84466 h 276193"/>
              <a:gd name="connsiteX3162" fmla="*/ 4914156 w 9721050"/>
              <a:gd name="connsiteY3162" fmla="*/ 98928 h 276193"/>
              <a:gd name="connsiteX3163" fmla="*/ 4934464 w 9721050"/>
              <a:gd name="connsiteY3163" fmla="*/ 78619 h 276193"/>
              <a:gd name="connsiteX3164" fmla="*/ 9493926 w 9721050"/>
              <a:gd name="connsiteY3164" fmla="*/ 58685 h 276193"/>
              <a:gd name="connsiteX3165" fmla="*/ 9473989 w 9721050"/>
              <a:gd name="connsiteY3165" fmla="*/ 78622 h 276193"/>
              <a:gd name="connsiteX3166" fmla="*/ 9493926 w 9721050"/>
              <a:gd name="connsiteY3166" fmla="*/ 98559 h 276193"/>
              <a:gd name="connsiteX3167" fmla="*/ 9513863 w 9721050"/>
              <a:gd name="connsiteY3167" fmla="*/ 78622 h 276193"/>
              <a:gd name="connsiteX3168" fmla="*/ 4747420 w 9721050"/>
              <a:gd name="connsiteY3168" fmla="*/ 58685 h 276193"/>
              <a:gd name="connsiteX3169" fmla="*/ 4727483 w 9721050"/>
              <a:gd name="connsiteY3169" fmla="*/ 78622 h 276193"/>
              <a:gd name="connsiteX3170" fmla="*/ 4747420 w 9721050"/>
              <a:gd name="connsiteY3170" fmla="*/ 98559 h 276193"/>
              <a:gd name="connsiteX3171" fmla="*/ 4767357 w 9721050"/>
              <a:gd name="connsiteY3171" fmla="*/ 78622 h 276193"/>
              <a:gd name="connsiteX3172" fmla="*/ 6639006 w 9721050"/>
              <a:gd name="connsiteY3172" fmla="*/ 58683 h 276193"/>
              <a:gd name="connsiteX3173" fmla="*/ 6619069 w 9721050"/>
              <a:gd name="connsiteY3173" fmla="*/ 78620 h 276193"/>
              <a:gd name="connsiteX3174" fmla="*/ 6639005 w 9721050"/>
              <a:gd name="connsiteY3174" fmla="*/ 98557 h 276193"/>
              <a:gd name="connsiteX3175" fmla="*/ 6658942 w 9721050"/>
              <a:gd name="connsiteY3175" fmla="*/ 78620 h 276193"/>
              <a:gd name="connsiteX3176" fmla="*/ 6401095 w 9721050"/>
              <a:gd name="connsiteY3176" fmla="*/ 58683 h 276193"/>
              <a:gd name="connsiteX3177" fmla="*/ 6381158 w 9721050"/>
              <a:gd name="connsiteY3177" fmla="*/ 78620 h 276193"/>
              <a:gd name="connsiteX3178" fmla="*/ 6401095 w 9721050"/>
              <a:gd name="connsiteY3178" fmla="*/ 98557 h 276193"/>
              <a:gd name="connsiteX3179" fmla="*/ 6421032 w 9721050"/>
              <a:gd name="connsiteY3179" fmla="*/ 78620 h 276193"/>
              <a:gd name="connsiteX3180" fmla="*/ 5925275 w 9721050"/>
              <a:gd name="connsiteY3180" fmla="*/ 58683 h 276193"/>
              <a:gd name="connsiteX3181" fmla="*/ 5905338 w 9721050"/>
              <a:gd name="connsiteY3181" fmla="*/ 78620 h 276193"/>
              <a:gd name="connsiteX3182" fmla="*/ 5925274 w 9721050"/>
              <a:gd name="connsiteY3182" fmla="*/ 98557 h 276193"/>
              <a:gd name="connsiteX3183" fmla="*/ 5945211 w 9721050"/>
              <a:gd name="connsiteY3183" fmla="*/ 78620 h 276193"/>
              <a:gd name="connsiteX3184" fmla="*/ 1892500 w 9721050"/>
              <a:gd name="connsiteY3184" fmla="*/ 58683 h 276193"/>
              <a:gd name="connsiteX3185" fmla="*/ 1872563 w 9721050"/>
              <a:gd name="connsiteY3185" fmla="*/ 78620 h 276193"/>
              <a:gd name="connsiteX3186" fmla="*/ 1892499 w 9721050"/>
              <a:gd name="connsiteY3186" fmla="*/ 98557 h 276193"/>
              <a:gd name="connsiteX3187" fmla="*/ 1912436 w 9721050"/>
              <a:gd name="connsiteY3187" fmla="*/ 78620 h 276193"/>
              <a:gd name="connsiteX3188" fmla="*/ 1654589 w 9721050"/>
              <a:gd name="connsiteY3188" fmla="*/ 58683 h 276193"/>
              <a:gd name="connsiteX3189" fmla="*/ 1634652 w 9721050"/>
              <a:gd name="connsiteY3189" fmla="*/ 78620 h 276193"/>
              <a:gd name="connsiteX3190" fmla="*/ 1654589 w 9721050"/>
              <a:gd name="connsiteY3190" fmla="*/ 98557 h 276193"/>
              <a:gd name="connsiteX3191" fmla="*/ 1674526 w 9721050"/>
              <a:gd name="connsiteY3191" fmla="*/ 78620 h 276193"/>
              <a:gd name="connsiteX3192" fmla="*/ 1178769 w 9721050"/>
              <a:gd name="connsiteY3192" fmla="*/ 58683 h 276193"/>
              <a:gd name="connsiteX3193" fmla="*/ 1158832 w 9721050"/>
              <a:gd name="connsiteY3193" fmla="*/ 78620 h 276193"/>
              <a:gd name="connsiteX3194" fmla="*/ 1178768 w 9721050"/>
              <a:gd name="connsiteY3194" fmla="*/ 98557 h 276193"/>
              <a:gd name="connsiteX3195" fmla="*/ 1198705 w 9721050"/>
              <a:gd name="connsiteY3195" fmla="*/ 78620 h 276193"/>
              <a:gd name="connsiteX3196" fmla="*/ 6163184 w 9721050"/>
              <a:gd name="connsiteY3196" fmla="*/ 58683 h 276193"/>
              <a:gd name="connsiteX3197" fmla="*/ 6143248 w 9721050"/>
              <a:gd name="connsiteY3197" fmla="*/ 78620 h 276193"/>
              <a:gd name="connsiteX3198" fmla="*/ 6163185 w 9721050"/>
              <a:gd name="connsiteY3198" fmla="*/ 98557 h 276193"/>
              <a:gd name="connsiteX3199" fmla="*/ 6183122 w 9721050"/>
              <a:gd name="connsiteY3199" fmla="*/ 78620 h 276193"/>
              <a:gd name="connsiteX3200" fmla="*/ 5211544 w 9721050"/>
              <a:gd name="connsiteY3200" fmla="*/ 58683 h 276193"/>
              <a:gd name="connsiteX3201" fmla="*/ 5191607 w 9721050"/>
              <a:gd name="connsiteY3201" fmla="*/ 78619 h 276193"/>
              <a:gd name="connsiteX3202" fmla="*/ 5211544 w 9721050"/>
              <a:gd name="connsiteY3202" fmla="*/ 98556 h 276193"/>
              <a:gd name="connsiteX3203" fmla="*/ 5231480 w 9721050"/>
              <a:gd name="connsiteY3203" fmla="*/ 78619 h 276193"/>
              <a:gd name="connsiteX3204" fmla="*/ 1416678 w 9721050"/>
              <a:gd name="connsiteY3204" fmla="*/ 58683 h 276193"/>
              <a:gd name="connsiteX3205" fmla="*/ 1396742 w 9721050"/>
              <a:gd name="connsiteY3205" fmla="*/ 78620 h 276193"/>
              <a:gd name="connsiteX3206" fmla="*/ 1416679 w 9721050"/>
              <a:gd name="connsiteY3206" fmla="*/ 98557 h 276193"/>
              <a:gd name="connsiteX3207" fmla="*/ 1436616 w 9721050"/>
              <a:gd name="connsiteY3207" fmla="*/ 78620 h 276193"/>
              <a:gd name="connsiteX3208" fmla="*/ 465038 w 9721050"/>
              <a:gd name="connsiteY3208" fmla="*/ 58683 h 276193"/>
              <a:gd name="connsiteX3209" fmla="*/ 445101 w 9721050"/>
              <a:gd name="connsiteY3209" fmla="*/ 78619 h 276193"/>
              <a:gd name="connsiteX3210" fmla="*/ 465038 w 9721050"/>
              <a:gd name="connsiteY3210" fmla="*/ 98556 h 276193"/>
              <a:gd name="connsiteX3211" fmla="*/ 484974 w 9721050"/>
              <a:gd name="connsiteY3211" fmla="*/ 78619 h 276193"/>
              <a:gd name="connsiteX3212" fmla="*/ 9374973 w 9721050"/>
              <a:gd name="connsiteY3212" fmla="*/ 58682 h 276193"/>
              <a:gd name="connsiteX3213" fmla="*/ 9355037 w 9721050"/>
              <a:gd name="connsiteY3213" fmla="*/ 78619 h 276193"/>
              <a:gd name="connsiteX3214" fmla="*/ 9374973 w 9721050"/>
              <a:gd name="connsiteY3214" fmla="*/ 98556 h 276193"/>
              <a:gd name="connsiteX3215" fmla="*/ 9394910 w 9721050"/>
              <a:gd name="connsiteY3215" fmla="*/ 78619 h 276193"/>
              <a:gd name="connsiteX3216" fmla="*/ 9256018 w 9721050"/>
              <a:gd name="connsiteY3216" fmla="*/ 58682 h 276193"/>
              <a:gd name="connsiteX3217" fmla="*/ 9236081 w 9721050"/>
              <a:gd name="connsiteY3217" fmla="*/ 78619 h 276193"/>
              <a:gd name="connsiteX3218" fmla="*/ 9256018 w 9721050"/>
              <a:gd name="connsiteY3218" fmla="*/ 98556 h 276193"/>
              <a:gd name="connsiteX3219" fmla="*/ 9275955 w 9721050"/>
              <a:gd name="connsiteY3219" fmla="*/ 78619 h 276193"/>
              <a:gd name="connsiteX3220" fmla="*/ 9137063 w 9721050"/>
              <a:gd name="connsiteY3220" fmla="*/ 58682 h 276193"/>
              <a:gd name="connsiteX3221" fmla="*/ 9117126 w 9721050"/>
              <a:gd name="connsiteY3221" fmla="*/ 78619 h 276193"/>
              <a:gd name="connsiteX3222" fmla="*/ 9137063 w 9721050"/>
              <a:gd name="connsiteY3222" fmla="*/ 98556 h 276193"/>
              <a:gd name="connsiteX3223" fmla="*/ 9156999 w 9721050"/>
              <a:gd name="connsiteY3223" fmla="*/ 78619 h 276193"/>
              <a:gd name="connsiteX3224" fmla="*/ 9018107 w 9721050"/>
              <a:gd name="connsiteY3224" fmla="*/ 58682 h 276193"/>
              <a:gd name="connsiteX3225" fmla="*/ 8998171 w 9721050"/>
              <a:gd name="connsiteY3225" fmla="*/ 78619 h 276193"/>
              <a:gd name="connsiteX3226" fmla="*/ 9018107 w 9721050"/>
              <a:gd name="connsiteY3226" fmla="*/ 98556 h 276193"/>
              <a:gd name="connsiteX3227" fmla="*/ 9038045 w 9721050"/>
              <a:gd name="connsiteY3227" fmla="*/ 78619 h 276193"/>
              <a:gd name="connsiteX3228" fmla="*/ 8899153 w 9721050"/>
              <a:gd name="connsiteY3228" fmla="*/ 58682 h 276193"/>
              <a:gd name="connsiteX3229" fmla="*/ 8879216 w 9721050"/>
              <a:gd name="connsiteY3229" fmla="*/ 78619 h 276193"/>
              <a:gd name="connsiteX3230" fmla="*/ 8899153 w 9721050"/>
              <a:gd name="connsiteY3230" fmla="*/ 98556 h 276193"/>
              <a:gd name="connsiteX3231" fmla="*/ 8919089 w 9721050"/>
              <a:gd name="connsiteY3231" fmla="*/ 78619 h 276193"/>
              <a:gd name="connsiteX3232" fmla="*/ 8780197 w 9721050"/>
              <a:gd name="connsiteY3232" fmla="*/ 58682 h 276193"/>
              <a:gd name="connsiteX3233" fmla="*/ 8760261 w 9721050"/>
              <a:gd name="connsiteY3233" fmla="*/ 78619 h 276193"/>
              <a:gd name="connsiteX3234" fmla="*/ 8780197 w 9721050"/>
              <a:gd name="connsiteY3234" fmla="*/ 98556 h 276193"/>
              <a:gd name="connsiteX3235" fmla="*/ 8800134 w 9721050"/>
              <a:gd name="connsiteY3235" fmla="*/ 78619 h 276193"/>
              <a:gd name="connsiteX3236" fmla="*/ 8661242 w 9721050"/>
              <a:gd name="connsiteY3236" fmla="*/ 58682 h 276193"/>
              <a:gd name="connsiteX3237" fmla="*/ 8641305 w 9721050"/>
              <a:gd name="connsiteY3237" fmla="*/ 78619 h 276193"/>
              <a:gd name="connsiteX3238" fmla="*/ 8661242 w 9721050"/>
              <a:gd name="connsiteY3238" fmla="*/ 98556 h 276193"/>
              <a:gd name="connsiteX3239" fmla="*/ 8681179 w 9721050"/>
              <a:gd name="connsiteY3239" fmla="*/ 78619 h 276193"/>
              <a:gd name="connsiteX3240" fmla="*/ 8542287 w 9721050"/>
              <a:gd name="connsiteY3240" fmla="*/ 58682 h 276193"/>
              <a:gd name="connsiteX3241" fmla="*/ 8522350 w 9721050"/>
              <a:gd name="connsiteY3241" fmla="*/ 78619 h 276193"/>
              <a:gd name="connsiteX3242" fmla="*/ 8542287 w 9721050"/>
              <a:gd name="connsiteY3242" fmla="*/ 98556 h 276193"/>
              <a:gd name="connsiteX3243" fmla="*/ 8562223 w 9721050"/>
              <a:gd name="connsiteY3243" fmla="*/ 78619 h 276193"/>
              <a:gd name="connsiteX3244" fmla="*/ 8423332 w 9721050"/>
              <a:gd name="connsiteY3244" fmla="*/ 58682 h 276193"/>
              <a:gd name="connsiteX3245" fmla="*/ 8403395 w 9721050"/>
              <a:gd name="connsiteY3245" fmla="*/ 78619 h 276193"/>
              <a:gd name="connsiteX3246" fmla="*/ 8423332 w 9721050"/>
              <a:gd name="connsiteY3246" fmla="*/ 98556 h 276193"/>
              <a:gd name="connsiteX3247" fmla="*/ 8443269 w 9721050"/>
              <a:gd name="connsiteY3247" fmla="*/ 78619 h 276193"/>
              <a:gd name="connsiteX3248" fmla="*/ 8304377 w 9721050"/>
              <a:gd name="connsiteY3248" fmla="*/ 58682 h 276193"/>
              <a:gd name="connsiteX3249" fmla="*/ 8284440 w 9721050"/>
              <a:gd name="connsiteY3249" fmla="*/ 78619 h 276193"/>
              <a:gd name="connsiteX3250" fmla="*/ 8304377 w 9721050"/>
              <a:gd name="connsiteY3250" fmla="*/ 98556 h 276193"/>
              <a:gd name="connsiteX3251" fmla="*/ 8324313 w 9721050"/>
              <a:gd name="connsiteY3251" fmla="*/ 78619 h 276193"/>
              <a:gd name="connsiteX3252" fmla="*/ 8185421 w 9721050"/>
              <a:gd name="connsiteY3252" fmla="*/ 58682 h 276193"/>
              <a:gd name="connsiteX3253" fmla="*/ 8165485 w 9721050"/>
              <a:gd name="connsiteY3253" fmla="*/ 78619 h 276193"/>
              <a:gd name="connsiteX3254" fmla="*/ 8185421 w 9721050"/>
              <a:gd name="connsiteY3254" fmla="*/ 98556 h 276193"/>
              <a:gd name="connsiteX3255" fmla="*/ 8205358 w 9721050"/>
              <a:gd name="connsiteY3255" fmla="*/ 78619 h 276193"/>
              <a:gd name="connsiteX3256" fmla="*/ 8066466 w 9721050"/>
              <a:gd name="connsiteY3256" fmla="*/ 58682 h 276193"/>
              <a:gd name="connsiteX3257" fmla="*/ 8046529 w 9721050"/>
              <a:gd name="connsiteY3257" fmla="*/ 78619 h 276193"/>
              <a:gd name="connsiteX3258" fmla="*/ 8066466 w 9721050"/>
              <a:gd name="connsiteY3258" fmla="*/ 98556 h 276193"/>
              <a:gd name="connsiteX3259" fmla="*/ 8086403 w 9721050"/>
              <a:gd name="connsiteY3259" fmla="*/ 78619 h 276193"/>
              <a:gd name="connsiteX3260" fmla="*/ 7947511 w 9721050"/>
              <a:gd name="connsiteY3260" fmla="*/ 58682 h 276193"/>
              <a:gd name="connsiteX3261" fmla="*/ 7927574 w 9721050"/>
              <a:gd name="connsiteY3261" fmla="*/ 78619 h 276193"/>
              <a:gd name="connsiteX3262" fmla="*/ 7947511 w 9721050"/>
              <a:gd name="connsiteY3262" fmla="*/ 98556 h 276193"/>
              <a:gd name="connsiteX3263" fmla="*/ 7967448 w 9721050"/>
              <a:gd name="connsiteY3263" fmla="*/ 78619 h 276193"/>
              <a:gd name="connsiteX3264" fmla="*/ 7828556 w 9721050"/>
              <a:gd name="connsiteY3264" fmla="*/ 58682 h 276193"/>
              <a:gd name="connsiteX3265" fmla="*/ 7808619 w 9721050"/>
              <a:gd name="connsiteY3265" fmla="*/ 78619 h 276193"/>
              <a:gd name="connsiteX3266" fmla="*/ 7828556 w 9721050"/>
              <a:gd name="connsiteY3266" fmla="*/ 98556 h 276193"/>
              <a:gd name="connsiteX3267" fmla="*/ 7848492 w 9721050"/>
              <a:gd name="connsiteY3267" fmla="*/ 78619 h 276193"/>
              <a:gd name="connsiteX3268" fmla="*/ 7709601 w 9721050"/>
              <a:gd name="connsiteY3268" fmla="*/ 58682 h 276193"/>
              <a:gd name="connsiteX3269" fmla="*/ 7689664 w 9721050"/>
              <a:gd name="connsiteY3269" fmla="*/ 78619 h 276193"/>
              <a:gd name="connsiteX3270" fmla="*/ 7709601 w 9721050"/>
              <a:gd name="connsiteY3270" fmla="*/ 98556 h 276193"/>
              <a:gd name="connsiteX3271" fmla="*/ 7729537 w 9721050"/>
              <a:gd name="connsiteY3271" fmla="*/ 78619 h 276193"/>
              <a:gd name="connsiteX3272" fmla="*/ 7590645 w 9721050"/>
              <a:gd name="connsiteY3272" fmla="*/ 58682 h 276193"/>
              <a:gd name="connsiteX3273" fmla="*/ 7570709 w 9721050"/>
              <a:gd name="connsiteY3273" fmla="*/ 78619 h 276193"/>
              <a:gd name="connsiteX3274" fmla="*/ 7590645 w 9721050"/>
              <a:gd name="connsiteY3274" fmla="*/ 98556 h 276193"/>
              <a:gd name="connsiteX3275" fmla="*/ 7610582 w 9721050"/>
              <a:gd name="connsiteY3275" fmla="*/ 78619 h 276193"/>
              <a:gd name="connsiteX3276" fmla="*/ 7471690 w 9721050"/>
              <a:gd name="connsiteY3276" fmla="*/ 58682 h 276193"/>
              <a:gd name="connsiteX3277" fmla="*/ 7451753 w 9721050"/>
              <a:gd name="connsiteY3277" fmla="*/ 78619 h 276193"/>
              <a:gd name="connsiteX3278" fmla="*/ 7471690 w 9721050"/>
              <a:gd name="connsiteY3278" fmla="*/ 98556 h 276193"/>
              <a:gd name="connsiteX3279" fmla="*/ 7491627 w 9721050"/>
              <a:gd name="connsiteY3279" fmla="*/ 78619 h 276193"/>
              <a:gd name="connsiteX3280" fmla="*/ 7352735 w 9721050"/>
              <a:gd name="connsiteY3280" fmla="*/ 58682 h 276193"/>
              <a:gd name="connsiteX3281" fmla="*/ 7332798 w 9721050"/>
              <a:gd name="connsiteY3281" fmla="*/ 78619 h 276193"/>
              <a:gd name="connsiteX3282" fmla="*/ 7352735 w 9721050"/>
              <a:gd name="connsiteY3282" fmla="*/ 98556 h 276193"/>
              <a:gd name="connsiteX3283" fmla="*/ 7372672 w 9721050"/>
              <a:gd name="connsiteY3283" fmla="*/ 78619 h 276193"/>
              <a:gd name="connsiteX3284" fmla="*/ 7233780 w 9721050"/>
              <a:gd name="connsiteY3284" fmla="*/ 58682 h 276193"/>
              <a:gd name="connsiteX3285" fmla="*/ 7213843 w 9721050"/>
              <a:gd name="connsiteY3285" fmla="*/ 78619 h 276193"/>
              <a:gd name="connsiteX3286" fmla="*/ 7233780 w 9721050"/>
              <a:gd name="connsiteY3286" fmla="*/ 98556 h 276193"/>
              <a:gd name="connsiteX3287" fmla="*/ 7253716 w 9721050"/>
              <a:gd name="connsiteY3287" fmla="*/ 78619 h 276193"/>
              <a:gd name="connsiteX3288" fmla="*/ 7114824 w 9721050"/>
              <a:gd name="connsiteY3288" fmla="*/ 58682 h 276193"/>
              <a:gd name="connsiteX3289" fmla="*/ 7094888 w 9721050"/>
              <a:gd name="connsiteY3289" fmla="*/ 78619 h 276193"/>
              <a:gd name="connsiteX3290" fmla="*/ 7114824 w 9721050"/>
              <a:gd name="connsiteY3290" fmla="*/ 98556 h 276193"/>
              <a:gd name="connsiteX3291" fmla="*/ 7134761 w 9721050"/>
              <a:gd name="connsiteY3291" fmla="*/ 78619 h 276193"/>
              <a:gd name="connsiteX3292" fmla="*/ 6995869 w 9721050"/>
              <a:gd name="connsiteY3292" fmla="*/ 58682 h 276193"/>
              <a:gd name="connsiteX3293" fmla="*/ 6975933 w 9721050"/>
              <a:gd name="connsiteY3293" fmla="*/ 78619 h 276193"/>
              <a:gd name="connsiteX3294" fmla="*/ 6995869 w 9721050"/>
              <a:gd name="connsiteY3294" fmla="*/ 98556 h 276193"/>
              <a:gd name="connsiteX3295" fmla="*/ 7015806 w 9721050"/>
              <a:gd name="connsiteY3295" fmla="*/ 78619 h 276193"/>
              <a:gd name="connsiteX3296" fmla="*/ 6876915 w 9721050"/>
              <a:gd name="connsiteY3296" fmla="*/ 58682 h 276193"/>
              <a:gd name="connsiteX3297" fmla="*/ 6856977 w 9721050"/>
              <a:gd name="connsiteY3297" fmla="*/ 78619 h 276193"/>
              <a:gd name="connsiteX3298" fmla="*/ 6876915 w 9721050"/>
              <a:gd name="connsiteY3298" fmla="*/ 98557 h 276193"/>
              <a:gd name="connsiteX3299" fmla="*/ 6896851 w 9721050"/>
              <a:gd name="connsiteY3299" fmla="*/ 78620 h 276193"/>
              <a:gd name="connsiteX3300" fmla="*/ 6282140 w 9721050"/>
              <a:gd name="connsiteY3300" fmla="*/ 58682 h 276193"/>
              <a:gd name="connsiteX3301" fmla="*/ 6262203 w 9721050"/>
              <a:gd name="connsiteY3301" fmla="*/ 78619 h 276193"/>
              <a:gd name="connsiteX3302" fmla="*/ 6282140 w 9721050"/>
              <a:gd name="connsiteY3302" fmla="*/ 98555 h 276193"/>
              <a:gd name="connsiteX3303" fmla="*/ 6302076 w 9721050"/>
              <a:gd name="connsiteY3303" fmla="*/ 78619 h 276193"/>
              <a:gd name="connsiteX3304" fmla="*/ 5806320 w 9721050"/>
              <a:gd name="connsiteY3304" fmla="*/ 58682 h 276193"/>
              <a:gd name="connsiteX3305" fmla="*/ 5786384 w 9721050"/>
              <a:gd name="connsiteY3305" fmla="*/ 78619 h 276193"/>
              <a:gd name="connsiteX3306" fmla="*/ 5806320 w 9721050"/>
              <a:gd name="connsiteY3306" fmla="*/ 98556 h 276193"/>
              <a:gd name="connsiteX3307" fmla="*/ 5826257 w 9721050"/>
              <a:gd name="connsiteY3307" fmla="*/ 78619 h 276193"/>
              <a:gd name="connsiteX3308" fmla="*/ 5687365 w 9721050"/>
              <a:gd name="connsiteY3308" fmla="*/ 58682 h 276193"/>
              <a:gd name="connsiteX3309" fmla="*/ 5667428 w 9721050"/>
              <a:gd name="connsiteY3309" fmla="*/ 78619 h 276193"/>
              <a:gd name="connsiteX3310" fmla="*/ 5687365 w 9721050"/>
              <a:gd name="connsiteY3310" fmla="*/ 98556 h 276193"/>
              <a:gd name="connsiteX3311" fmla="*/ 5707301 w 9721050"/>
              <a:gd name="connsiteY3311" fmla="*/ 78619 h 276193"/>
              <a:gd name="connsiteX3312" fmla="*/ 5568409 w 9721050"/>
              <a:gd name="connsiteY3312" fmla="*/ 58682 h 276193"/>
              <a:gd name="connsiteX3313" fmla="*/ 5548473 w 9721050"/>
              <a:gd name="connsiteY3313" fmla="*/ 78619 h 276193"/>
              <a:gd name="connsiteX3314" fmla="*/ 5568409 w 9721050"/>
              <a:gd name="connsiteY3314" fmla="*/ 98556 h 276193"/>
              <a:gd name="connsiteX3315" fmla="*/ 5588346 w 9721050"/>
              <a:gd name="connsiteY3315" fmla="*/ 78619 h 276193"/>
              <a:gd name="connsiteX3316" fmla="*/ 5449454 w 9721050"/>
              <a:gd name="connsiteY3316" fmla="*/ 58682 h 276193"/>
              <a:gd name="connsiteX3317" fmla="*/ 5429517 w 9721050"/>
              <a:gd name="connsiteY3317" fmla="*/ 78619 h 276193"/>
              <a:gd name="connsiteX3318" fmla="*/ 5449454 w 9721050"/>
              <a:gd name="connsiteY3318" fmla="*/ 98556 h 276193"/>
              <a:gd name="connsiteX3319" fmla="*/ 5469390 w 9721050"/>
              <a:gd name="connsiteY3319" fmla="*/ 78619 h 276193"/>
              <a:gd name="connsiteX3320" fmla="*/ 5330499 w 9721050"/>
              <a:gd name="connsiteY3320" fmla="*/ 58682 h 276193"/>
              <a:gd name="connsiteX3321" fmla="*/ 5310562 w 9721050"/>
              <a:gd name="connsiteY3321" fmla="*/ 78619 h 276193"/>
              <a:gd name="connsiteX3322" fmla="*/ 5330499 w 9721050"/>
              <a:gd name="connsiteY3322" fmla="*/ 98556 h 276193"/>
              <a:gd name="connsiteX3323" fmla="*/ 5350436 w 9721050"/>
              <a:gd name="connsiteY3323" fmla="*/ 78619 h 276193"/>
              <a:gd name="connsiteX3324" fmla="*/ 5092589 w 9721050"/>
              <a:gd name="connsiteY3324" fmla="*/ 58682 h 276193"/>
              <a:gd name="connsiteX3325" fmla="*/ 5072652 w 9721050"/>
              <a:gd name="connsiteY3325" fmla="*/ 78619 h 276193"/>
              <a:gd name="connsiteX3326" fmla="*/ 5092589 w 9721050"/>
              <a:gd name="connsiteY3326" fmla="*/ 98556 h 276193"/>
              <a:gd name="connsiteX3327" fmla="*/ 5112525 w 9721050"/>
              <a:gd name="connsiteY3327" fmla="*/ 78619 h 276193"/>
              <a:gd name="connsiteX3328" fmla="*/ 4973633 w 9721050"/>
              <a:gd name="connsiteY3328" fmla="*/ 58682 h 276193"/>
              <a:gd name="connsiteX3329" fmla="*/ 4953697 w 9721050"/>
              <a:gd name="connsiteY3329" fmla="*/ 78619 h 276193"/>
              <a:gd name="connsiteX3330" fmla="*/ 4973633 w 9721050"/>
              <a:gd name="connsiteY3330" fmla="*/ 98556 h 276193"/>
              <a:gd name="connsiteX3331" fmla="*/ 4993570 w 9721050"/>
              <a:gd name="connsiteY3331" fmla="*/ 78619 h 276193"/>
              <a:gd name="connsiteX3332" fmla="*/ 4628467 w 9721050"/>
              <a:gd name="connsiteY3332" fmla="*/ 58682 h 276193"/>
              <a:gd name="connsiteX3333" fmla="*/ 4608530 w 9721050"/>
              <a:gd name="connsiteY3333" fmla="*/ 78619 h 276193"/>
              <a:gd name="connsiteX3334" fmla="*/ 4628467 w 9721050"/>
              <a:gd name="connsiteY3334" fmla="*/ 98556 h 276193"/>
              <a:gd name="connsiteX3335" fmla="*/ 4648404 w 9721050"/>
              <a:gd name="connsiteY3335" fmla="*/ 78619 h 276193"/>
              <a:gd name="connsiteX3336" fmla="*/ 4509512 w 9721050"/>
              <a:gd name="connsiteY3336" fmla="*/ 58682 h 276193"/>
              <a:gd name="connsiteX3337" fmla="*/ 4489575 w 9721050"/>
              <a:gd name="connsiteY3337" fmla="*/ 78619 h 276193"/>
              <a:gd name="connsiteX3338" fmla="*/ 4509512 w 9721050"/>
              <a:gd name="connsiteY3338" fmla="*/ 98556 h 276193"/>
              <a:gd name="connsiteX3339" fmla="*/ 4529449 w 9721050"/>
              <a:gd name="connsiteY3339" fmla="*/ 78619 h 276193"/>
              <a:gd name="connsiteX3340" fmla="*/ 4390557 w 9721050"/>
              <a:gd name="connsiteY3340" fmla="*/ 58682 h 276193"/>
              <a:gd name="connsiteX3341" fmla="*/ 4370620 w 9721050"/>
              <a:gd name="connsiteY3341" fmla="*/ 78619 h 276193"/>
              <a:gd name="connsiteX3342" fmla="*/ 4390557 w 9721050"/>
              <a:gd name="connsiteY3342" fmla="*/ 98556 h 276193"/>
              <a:gd name="connsiteX3343" fmla="*/ 4410493 w 9721050"/>
              <a:gd name="connsiteY3343" fmla="*/ 78619 h 276193"/>
              <a:gd name="connsiteX3344" fmla="*/ 4271601 w 9721050"/>
              <a:gd name="connsiteY3344" fmla="*/ 58682 h 276193"/>
              <a:gd name="connsiteX3345" fmla="*/ 4251665 w 9721050"/>
              <a:gd name="connsiteY3345" fmla="*/ 78619 h 276193"/>
              <a:gd name="connsiteX3346" fmla="*/ 4271601 w 9721050"/>
              <a:gd name="connsiteY3346" fmla="*/ 98556 h 276193"/>
              <a:gd name="connsiteX3347" fmla="*/ 4291538 w 9721050"/>
              <a:gd name="connsiteY3347" fmla="*/ 78619 h 276193"/>
              <a:gd name="connsiteX3348" fmla="*/ 4152646 w 9721050"/>
              <a:gd name="connsiteY3348" fmla="*/ 58682 h 276193"/>
              <a:gd name="connsiteX3349" fmla="*/ 4132710 w 9721050"/>
              <a:gd name="connsiteY3349" fmla="*/ 78619 h 276193"/>
              <a:gd name="connsiteX3350" fmla="*/ 4152646 w 9721050"/>
              <a:gd name="connsiteY3350" fmla="*/ 98556 h 276193"/>
              <a:gd name="connsiteX3351" fmla="*/ 4172583 w 9721050"/>
              <a:gd name="connsiteY3351" fmla="*/ 78619 h 276193"/>
              <a:gd name="connsiteX3352" fmla="*/ 4033691 w 9721050"/>
              <a:gd name="connsiteY3352" fmla="*/ 58682 h 276193"/>
              <a:gd name="connsiteX3353" fmla="*/ 4013754 w 9721050"/>
              <a:gd name="connsiteY3353" fmla="*/ 78619 h 276193"/>
              <a:gd name="connsiteX3354" fmla="*/ 4033691 w 9721050"/>
              <a:gd name="connsiteY3354" fmla="*/ 98556 h 276193"/>
              <a:gd name="connsiteX3355" fmla="*/ 4053628 w 9721050"/>
              <a:gd name="connsiteY3355" fmla="*/ 78619 h 276193"/>
              <a:gd name="connsiteX3356" fmla="*/ 3914736 w 9721050"/>
              <a:gd name="connsiteY3356" fmla="*/ 58682 h 276193"/>
              <a:gd name="connsiteX3357" fmla="*/ 3894799 w 9721050"/>
              <a:gd name="connsiteY3357" fmla="*/ 78619 h 276193"/>
              <a:gd name="connsiteX3358" fmla="*/ 3914736 w 9721050"/>
              <a:gd name="connsiteY3358" fmla="*/ 98556 h 276193"/>
              <a:gd name="connsiteX3359" fmla="*/ 3934673 w 9721050"/>
              <a:gd name="connsiteY3359" fmla="*/ 78619 h 276193"/>
              <a:gd name="connsiteX3360" fmla="*/ 3795781 w 9721050"/>
              <a:gd name="connsiteY3360" fmla="*/ 58682 h 276193"/>
              <a:gd name="connsiteX3361" fmla="*/ 3775844 w 9721050"/>
              <a:gd name="connsiteY3361" fmla="*/ 78619 h 276193"/>
              <a:gd name="connsiteX3362" fmla="*/ 3795781 w 9721050"/>
              <a:gd name="connsiteY3362" fmla="*/ 98556 h 276193"/>
              <a:gd name="connsiteX3363" fmla="*/ 3815717 w 9721050"/>
              <a:gd name="connsiteY3363" fmla="*/ 78619 h 276193"/>
              <a:gd name="connsiteX3364" fmla="*/ 3676826 w 9721050"/>
              <a:gd name="connsiteY3364" fmla="*/ 58682 h 276193"/>
              <a:gd name="connsiteX3365" fmla="*/ 3656889 w 9721050"/>
              <a:gd name="connsiteY3365" fmla="*/ 78619 h 276193"/>
              <a:gd name="connsiteX3366" fmla="*/ 3676826 w 9721050"/>
              <a:gd name="connsiteY3366" fmla="*/ 98556 h 276193"/>
              <a:gd name="connsiteX3367" fmla="*/ 3696762 w 9721050"/>
              <a:gd name="connsiteY3367" fmla="*/ 78619 h 276193"/>
              <a:gd name="connsiteX3368" fmla="*/ 3557871 w 9721050"/>
              <a:gd name="connsiteY3368" fmla="*/ 58682 h 276193"/>
              <a:gd name="connsiteX3369" fmla="*/ 3537934 w 9721050"/>
              <a:gd name="connsiteY3369" fmla="*/ 78619 h 276193"/>
              <a:gd name="connsiteX3370" fmla="*/ 3557871 w 9721050"/>
              <a:gd name="connsiteY3370" fmla="*/ 98556 h 276193"/>
              <a:gd name="connsiteX3371" fmla="*/ 3577807 w 9721050"/>
              <a:gd name="connsiteY3371" fmla="*/ 78619 h 276193"/>
              <a:gd name="connsiteX3372" fmla="*/ 3438915 w 9721050"/>
              <a:gd name="connsiteY3372" fmla="*/ 58682 h 276193"/>
              <a:gd name="connsiteX3373" fmla="*/ 3418979 w 9721050"/>
              <a:gd name="connsiteY3373" fmla="*/ 78619 h 276193"/>
              <a:gd name="connsiteX3374" fmla="*/ 3438915 w 9721050"/>
              <a:gd name="connsiteY3374" fmla="*/ 98556 h 276193"/>
              <a:gd name="connsiteX3375" fmla="*/ 3458852 w 9721050"/>
              <a:gd name="connsiteY3375" fmla="*/ 78619 h 276193"/>
              <a:gd name="connsiteX3376" fmla="*/ 3319960 w 9721050"/>
              <a:gd name="connsiteY3376" fmla="*/ 58682 h 276193"/>
              <a:gd name="connsiteX3377" fmla="*/ 3300023 w 9721050"/>
              <a:gd name="connsiteY3377" fmla="*/ 78619 h 276193"/>
              <a:gd name="connsiteX3378" fmla="*/ 3319960 w 9721050"/>
              <a:gd name="connsiteY3378" fmla="*/ 98556 h 276193"/>
              <a:gd name="connsiteX3379" fmla="*/ 3339897 w 9721050"/>
              <a:gd name="connsiteY3379" fmla="*/ 78619 h 276193"/>
              <a:gd name="connsiteX3380" fmla="*/ 3201005 w 9721050"/>
              <a:gd name="connsiteY3380" fmla="*/ 58682 h 276193"/>
              <a:gd name="connsiteX3381" fmla="*/ 3181068 w 9721050"/>
              <a:gd name="connsiteY3381" fmla="*/ 78619 h 276193"/>
              <a:gd name="connsiteX3382" fmla="*/ 3201005 w 9721050"/>
              <a:gd name="connsiteY3382" fmla="*/ 98556 h 276193"/>
              <a:gd name="connsiteX3383" fmla="*/ 3220942 w 9721050"/>
              <a:gd name="connsiteY3383" fmla="*/ 78619 h 276193"/>
              <a:gd name="connsiteX3384" fmla="*/ 3082050 w 9721050"/>
              <a:gd name="connsiteY3384" fmla="*/ 58682 h 276193"/>
              <a:gd name="connsiteX3385" fmla="*/ 3062113 w 9721050"/>
              <a:gd name="connsiteY3385" fmla="*/ 78619 h 276193"/>
              <a:gd name="connsiteX3386" fmla="*/ 3082050 w 9721050"/>
              <a:gd name="connsiteY3386" fmla="*/ 98556 h 276193"/>
              <a:gd name="connsiteX3387" fmla="*/ 3101986 w 9721050"/>
              <a:gd name="connsiteY3387" fmla="*/ 78619 h 276193"/>
              <a:gd name="connsiteX3388" fmla="*/ 2963095 w 9721050"/>
              <a:gd name="connsiteY3388" fmla="*/ 58682 h 276193"/>
              <a:gd name="connsiteX3389" fmla="*/ 2943158 w 9721050"/>
              <a:gd name="connsiteY3389" fmla="*/ 78619 h 276193"/>
              <a:gd name="connsiteX3390" fmla="*/ 2963095 w 9721050"/>
              <a:gd name="connsiteY3390" fmla="*/ 98556 h 276193"/>
              <a:gd name="connsiteX3391" fmla="*/ 2983031 w 9721050"/>
              <a:gd name="connsiteY3391" fmla="*/ 78619 h 276193"/>
              <a:gd name="connsiteX3392" fmla="*/ 2844139 w 9721050"/>
              <a:gd name="connsiteY3392" fmla="*/ 58682 h 276193"/>
              <a:gd name="connsiteX3393" fmla="*/ 2824203 w 9721050"/>
              <a:gd name="connsiteY3393" fmla="*/ 78619 h 276193"/>
              <a:gd name="connsiteX3394" fmla="*/ 2844139 w 9721050"/>
              <a:gd name="connsiteY3394" fmla="*/ 98556 h 276193"/>
              <a:gd name="connsiteX3395" fmla="*/ 2864076 w 9721050"/>
              <a:gd name="connsiteY3395" fmla="*/ 78619 h 276193"/>
              <a:gd name="connsiteX3396" fmla="*/ 2725184 w 9721050"/>
              <a:gd name="connsiteY3396" fmla="*/ 58682 h 276193"/>
              <a:gd name="connsiteX3397" fmla="*/ 2705247 w 9721050"/>
              <a:gd name="connsiteY3397" fmla="*/ 78619 h 276193"/>
              <a:gd name="connsiteX3398" fmla="*/ 2725184 w 9721050"/>
              <a:gd name="connsiteY3398" fmla="*/ 98556 h 276193"/>
              <a:gd name="connsiteX3399" fmla="*/ 2745121 w 9721050"/>
              <a:gd name="connsiteY3399" fmla="*/ 78619 h 276193"/>
              <a:gd name="connsiteX3400" fmla="*/ 2606229 w 9721050"/>
              <a:gd name="connsiteY3400" fmla="*/ 58682 h 276193"/>
              <a:gd name="connsiteX3401" fmla="*/ 2586292 w 9721050"/>
              <a:gd name="connsiteY3401" fmla="*/ 78619 h 276193"/>
              <a:gd name="connsiteX3402" fmla="*/ 2606229 w 9721050"/>
              <a:gd name="connsiteY3402" fmla="*/ 98556 h 276193"/>
              <a:gd name="connsiteX3403" fmla="*/ 2626165 w 9721050"/>
              <a:gd name="connsiteY3403" fmla="*/ 78619 h 276193"/>
              <a:gd name="connsiteX3404" fmla="*/ 2487273 w 9721050"/>
              <a:gd name="connsiteY3404" fmla="*/ 58682 h 276193"/>
              <a:gd name="connsiteX3405" fmla="*/ 2467337 w 9721050"/>
              <a:gd name="connsiteY3405" fmla="*/ 78619 h 276193"/>
              <a:gd name="connsiteX3406" fmla="*/ 2487273 w 9721050"/>
              <a:gd name="connsiteY3406" fmla="*/ 98556 h 276193"/>
              <a:gd name="connsiteX3407" fmla="*/ 2507210 w 9721050"/>
              <a:gd name="connsiteY3407" fmla="*/ 78619 h 276193"/>
              <a:gd name="connsiteX3408" fmla="*/ 2368318 w 9721050"/>
              <a:gd name="connsiteY3408" fmla="*/ 58682 h 276193"/>
              <a:gd name="connsiteX3409" fmla="*/ 2348382 w 9721050"/>
              <a:gd name="connsiteY3409" fmla="*/ 78619 h 276193"/>
              <a:gd name="connsiteX3410" fmla="*/ 2368318 w 9721050"/>
              <a:gd name="connsiteY3410" fmla="*/ 98556 h 276193"/>
              <a:gd name="connsiteX3411" fmla="*/ 2388255 w 9721050"/>
              <a:gd name="connsiteY3411" fmla="*/ 78619 h 276193"/>
              <a:gd name="connsiteX3412" fmla="*/ 2249363 w 9721050"/>
              <a:gd name="connsiteY3412" fmla="*/ 58682 h 276193"/>
              <a:gd name="connsiteX3413" fmla="*/ 2229426 w 9721050"/>
              <a:gd name="connsiteY3413" fmla="*/ 78619 h 276193"/>
              <a:gd name="connsiteX3414" fmla="*/ 2249363 w 9721050"/>
              <a:gd name="connsiteY3414" fmla="*/ 98556 h 276193"/>
              <a:gd name="connsiteX3415" fmla="*/ 2269300 w 9721050"/>
              <a:gd name="connsiteY3415" fmla="*/ 78619 h 276193"/>
              <a:gd name="connsiteX3416" fmla="*/ 2130409 w 9721050"/>
              <a:gd name="connsiteY3416" fmla="*/ 58682 h 276193"/>
              <a:gd name="connsiteX3417" fmla="*/ 2110471 w 9721050"/>
              <a:gd name="connsiteY3417" fmla="*/ 78619 h 276193"/>
              <a:gd name="connsiteX3418" fmla="*/ 2130409 w 9721050"/>
              <a:gd name="connsiteY3418" fmla="*/ 98557 h 276193"/>
              <a:gd name="connsiteX3419" fmla="*/ 2150345 w 9721050"/>
              <a:gd name="connsiteY3419" fmla="*/ 78620 h 276193"/>
              <a:gd name="connsiteX3420" fmla="*/ 1535634 w 9721050"/>
              <a:gd name="connsiteY3420" fmla="*/ 58682 h 276193"/>
              <a:gd name="connsiteX3421" fmla="*/ 1515697 w 9721050"/>
              <a:gd name="connsiteY3421" fmla="*/ 78619 h 276193"/>
              <a:gd name="connsiteX3422" fmla="*/ 1535634 w 9721050"/>
              <a:gd name="connsiteY3422" fmla="*/ 98555 h 276193"/>
              <a:gd name="connsiteX3423" fmla="*/ 1555570 w 9721050"/>
              <a:gd name="connsiteY3423" fmla="*/ 78619 h 276193"/>
              <a:gd name="connsiteX3424" fmla="*/ 1059814 w 9721050"/>
              <a:gd name="connsiteY3424" fmla="*/ 58682 h 276193"/>
              <a:gd name="connsiteX3425" fmla="*/ 1039877 w 9721050"/>
              <a:gd name="connsiteY3425" fmla="*/ 78619 h 276193"/>
              <a:gd name="connsiteX3426" fmla="*/ 1059814 w 9721050"/>
              <a:gd name="connsiteY3426" fmla="*/ 98556 h 276193"/>
              <a:gd name="connsiteX3427" fmla="*/ 1079751 w 9721050"/>
              <a:gd name="connsiteY3427" fmla="*/ 78619 h 276193"/>
              <a:gd name="connsiteX3428" fmla="*/ 940858 w 9721050"/>
              <a:gd name="connsiteY3428" fmla="*/ 58682 h 276193"/>
              <a:gd name="connsiteX3429" fmla="*/ 920922 w 9721050"/>
              <a:gd name="connsiteY3429" fmla="*/ 78619 h 276193"/>
              <a:gd name="connsiteX3430" fmla="*/ 940858 w 9721050"/>
              <a:gd name="connsiteY3430" fmla="*/ 98556 h 276193"/>
              <a:gd name="connsiteX3431" fmla="*/ 960795 w 9721050"/>
              <a:gd name="connsiteY3431" fmla="*/ 78619 h 276193"/>
              <a:gd name="connsiteX3432" fmla="*/ 821903 w 9721050"/>
              <a:gd name="connsiteY3432" fmla="*/ 58682 h 276193"/>
              <a:gd name="connsiteX3433" fmla="*/ 801967 w 9721050"/>
              <a:gd name="connsiteY3433" fmla="*/ 78619 h 276193"/>
              <a:gd name="connsiteX3434" fmla="*/ 821903 w 9721050"/>
              <a:gd name="connsiteY3434" fmla="*/ 98556 h 276193"/>
              <a:gd name="connsiteX3435" fmla="*/ 841840 w 9721050"/>
              <a:gd name="connsiteY3435" fmla="*/ 78619 h 276193"/>
              <a:gd name="connsiteX3436" fmla="*/ 702948 w 9721050"/>
              <a:gd name="connsiteY3436" fmla="*/ 58682 h 276193"/>
              <a:gd name="connsiteX3437" fmla="*/ 683011 w 9721050"/>
              <a:gd name="connsiteY3437" fmla="*/ 78619 h 276193"/>
              <a:gd name="connsiteX3438" fmla="*/ 702948 w 9721050"/>
              <a:gd name="connsiteY3438" fmla="*/ 98556 h 276193"/>
              <a:gd name="connsiteX3439" fmla="*/ 722884 w 9721050"/>
              <a:gd name="connsiteY3439" fmla="*/ 78619 h 276193"/>
              <a:gd name="connsiteX3440" fmla="*/ 583993 w 9721050"/>
              <a:gd name="connsiteY3440" fmla="*/ 58682 h 276193"/>
              <a:gd name="connsiteX3441" fmla="*/ 564056 w 9721050"/>
              <a:gd name="connsiteY3441" fmla="*/ 78619 h 276193"/>
              <a:gd name="connsiteX3442" fmla="*/ 583993 w 9721050"/>
              <a:gd name="connsiteY3442" fmla="*/ 98556 h 276193"/>
              <a:gd name="connsiteX3443" fmla="*/ 603930 w 9721050"/>
              <a:gd name="connsiteY3443" fmla="*/ 78619 h 276193"/>
              <a:gd name="connsiteX3444" fmla="*/ 346082 w 9721050"/>
              <a:gd name="connsiteY3444" fmla="*/ 58682 h 276193"/>
              <a:gd name="connsiteX3445" fmla="*/ 326146 w 9721050"/>
              <a:gd name="connsiteY3445" fmla="*/ 78619 h 276193"/>
              <a:gd name="connsiteX3446" fmla="*/ 346082 w 9721050"/>
              <a:gd name="connsiteY3446" fmla="*/ 98556 h 276193"/>
              <a:gd name="connsiteX3447" fmla="*/ 366019 w 9721050"/>
              <a:gd name="connsiteY3447" fmla="*/ 78619 h 276193"/>
              <a:gd name="connsiteX3448" fmla="*/ 227127 w 9721050"/>
              <a:gd name="connsiteY3448" fmla="*/ 58682 h 276193"/>
              <a:gd name="connsiteX3449" fmla="*/ 207191 w 9721050"/>
              <a:gd name="connsiteY3449" fmla="*/ 78619 h 276193"/>
              <a:gd name="connsiteX3450" fmla="*/ 227127 w 9721050"/>
              <a:gd name="connsiteY3450" fmla="*/ 98556 h 276193"/>
              <a:gd name="connsiteX3451" fmla="*/ 247064 w 9721050"/>
              <a:gd name="connsiteY3451" fmla="*/ 78619 h 276193"/>
              <a:gd name="connsiteX3452" fmla="*/ 6757960 w 9721050"/>
              <a:gd name="connsiteY3452" fmla="*/ 58682 h 276193"/>
              <a:gd name="connsiteX3453" fmla="*/ 6738024 w 9721050"/>
              <a:gd name="connsiteY3453" fmla="*/ 78619 h 276193"/>
              <a:gd name="connsiteX3454" fmla="*/ 6757960 w 9721050"/>
              <a:gd name="connsiteY3454" fmla="*/ 98555 h 276193"/>
              <a:gd name="connsiteX3455" fmla="*/ 6777897 w 9721050"/>
              <a:gd name="connsiteY3455" fmla="*/ 78619 h 276193"/>
              <a:gd name="connsiteX3456" fmla="*/ 6520050 w 9721050"/>
              <a:gd name="connsiteY3456" fmla="*/ 58682 h 276193"/>
              <a:gd name="connsiteX3457" fmla="*/ 6500113 w 9721050"/>
              <a:gd name="connsiteY3457" fmla="*/ 78619 h 276193"/>
              <a:gd name="connsiteX3458" fmla="*/ 6520050 w 9721050"/>
              <a:gd name="connsiteY3458" fmla="*/ 98555 h 276193"/>
              <a:gd name="connsiteX3459" fmla="*/ 6539987 w 9721050"/>
              <a:gd name="connsiteY3459" fmla="*/ 78619 h 276193"/>
              <a:gd name="connsiteX3460" fmla="*/ 6044230 w 9721050"/>
              <a:gd name="connsiteY3460" fmla="*/ 58682 h 276193"/>
              <a:gd name="connsiteX3461" fmla="*/ 6024293 w 9721050"/>
              <a:gd name="connsiteY3461" fmla="*/ 78619 h 276193"/>
              <a:gd name="connsiteX3462" fmla="*/ 6044230 w 9721050"/>
              <a:gd name="connsiteY3462" fmla="*/ 98555 h 276193"/>
              <a:gd name="connsiteX3463" fmla="*/ 6064166 w 9721050"/>
              <a:gd name="connsiteY3463" fmla="*/ 78619 h 276193"/>
              <a:gd name="connsiteX3464" fmla="*/ 2011454 w 9721050"/>
              <a:gd name="connsiteY3464" fmla="*/ 58682 h 276193"/>
              <a:gd name="connsiteX3465" fmla="*/ 1991517 w 9721050"/>
              <a:gd name="connsiteY3465" fmla="*/ 78619 h 276193"/>
              <a:gd name="connsiteX3466" fmla="*/ 2011454 w 9721050"/>
              <a:gd name="connsiteY3466" fmla="*/ 98555 h 276193"/>
              <a:gd name="connsiteX3467" fmla="*/ 2031391 w 9721050"/>
              <a:gd name="connsiteY3467" fmla="*/ 78619 h 276193"/>
              <a:gd name="connsiteX3468" fmla="*/ 1773544 w 9721050"/>
              <a:gd name="connsiteY3468" fmla="*/ 58682 h 276193"/>
              <a:gd name="connsiteX3469" fmla="*/ 1753607 w 9721050"/>
              <a:gd name="connsiteY3469" fmla="*/ 78619 h 276193"/>
              <a:gd name="connsiteX3470" fmla="*/ 1773544 w 9721050"/>
              <a:gd name="connsiteY3470" fmla="*/ 98555 h 276193"/>
              <a:gd name="connsiteX3471" fmla="*/ 1793481 w 9721050"/>
              <a:gd name="connsiteY3471" fmla="*/ 78619 h 276193"/>
              <a:gd name="connsiteX3472" fmla="*/ 1297724 w 9721050"/>
              <a:gd name="connsiteY3472" fmla="*/ 58682 h 276193"/>
              <a:gd name="connsiteX3473" fmla="*/ 1277787 w 9721050"/>
              <a:gd name="connsiteY3473" fmla="*/ 78619 h 276193"/>
              <a:gd name="connsiteX3474" fmla="*/ 1297724 w 9721050"/>
              <a:gd name="connsiteY3474" fmla="*/ 98555 h 276193"/>
              <a:gd name="connsiteX3475" fmla="*/ 1317660 w 9721050"/>
              <a:gd name="connsiteY3475" fmla="*/ 78619 h 276193"/>
              <a:gd name="connsiteX3476" fmla="*/ 9434449 w 9721050"/>
              <a:gd name="connsiteY3476" fmla="*/ 58314 h 276193"/>
              <a:gd name="connsiteX3477" fmla="*/ 9414143 w 9721050"/>
              <a:gd name="connsiteY3477" fmla="*/ 78619 h 276193"/>
              <a:gd name="connsiteX3478" fmla="*/ 9434451 w 9721050"/>
              <a:gd name="connsiteY3478" fmla="*/ 98928 h 276193"/>
              <a:gd name="connsiteX3479" fmla="*/ 9454757 w 9721050"/>
              <a:gd name="connsiteY3479" fmla="*/ 78622 h 276193"/>
              <a:gd name="connsiteX3480" fmla="*/ 4687942 w 9721050"/>
              <a:gd name="connsiteY3480" fmla="*/ 58314 h 276193"/>
              <a:gd name="connsiteX3481" fmla="*/ 4667636 w 9721050"/>
              <a:gd name="connsiteY3481" fmla="*/ 78619 h 276193"/>
              <a:gd name="connsiteX3482" fmla="*/ 4687945 w 9721050"/>
              <a:gd name="connsiteY3482" fmla="*/ 98928 h 276193"/>
              <a:gd name="connsiteX3483" fmla="*/ 4708251 w 9721050"/>
              <a:gd name="connsiteY3483" fmla="*/ 78622 h 276193"/>
              <a:gd name="connsiteX3484" fmla="*/ 5865797 w 9721050"/>
              <a:gd name="connsiteY3484" fmla="*/ 58312 h 276193"/>
              <a:gd name="connsiteX3485" fmla="*/ 5845489 w 9721050"/>
              <a:gd name="connsiteY3485" fmla="*/ 78619 h 276193"/>
              <a:gd name="connsiteX3486" fmla="*/ 5865798 w 9721050"/>
              <a:gd name="connsiteY3486" fmla="*/ 98928 h 276193"/>
              <a:gd name="connsiteX3487" fmla="*/ 5886105 w 9721050"/>
              <a:gd name="connsiteY3487" fmla="*/ 78620 h 276193"/>
              <a:gd name="connsiteX3488" fmla="*/ 1119291 w 9721050"/>
              <a:gd name="connsiteY3488" fmla="*/ 58312 h 276193"/>
              <a:gd name="connsiteX3489" fmla="*/ 1098983 w 9721050"/>
              <a:gd name="connsiteY3489" fmla="*/ 78619 h 276193"/>
              <a:gd name="connsiteX3490" fmla="*/ 1119292 w 9721050"/>
              <a:gd name="connsiteY3490" fmla="*/ 98928 h 276193"/>
              <a:gd name="connsiteX3491" fmla="*/ 1139599 w 9721050"/>
              <a:gd name="connsiteY3491" fmla="*/ 78620 h 276193"/>
              <a:gd name="connsiteX3492" fmla="*/ 6817438 w 9721050"/>
              <a:gd name="connsiteY3492" fmla="*/ 58311 h 276193"/>
              <a:gd name="connsiteX3493" fmla="*/ 6797130 w 9721050"/>
              <a:gd name="connsiteY3493" fmla="*/ 78619 h 276193"/>
              <a:gd name="connsiteX3494" fmla="*/ 6817439 w 9721050"/>
              <a:gd name="connsiteY3494" fmla="*/ 98928 h 276193"/>
              <a:gd name="connsiteX3495" fmla="*/ 6837746 w 9721050"/>
              <a:gd name="connsiteY3495" fmla="*/ 78620 h 276193"/>
              <a:gd name="connsiteX3496" fmla="*/ 6698484 w 9721050"/>
              <a:gd name="connsiteY3496" fmla="*/ 58311 h 276193"/>
              <a:gd name="connsiteX3497" fmla="*/ 6678174 w 9721050"/>
              <a:gd name="connsiteY3497" fmla="*/ 78620 h 276193"/>
              <a:gd name="connsiteX3498" fmla="*/ 6698482 w 9721050"/>
              <a:gd name="connsiteY3498" fmla="*/ 98928 h 276193"/>
              <a:gd name="connsiteX3499" fmla="*/ 6718791 w 9721050"/>
              <a:gd name="connsiteY3499" fmla="*/ 78619 h 276193"/>
              <a:gd name="connsiteX3500" fmla="*/ 6460573 w 9721050"/>
              <a:gd name="connsiteY3500" fmla="*/ 58311 h 276193"/>
              <a:gd name="connsiteX3501" fmla="*/ 6440264 w 9721050"/>
              <a:gd name="connsiteY3501" fmla="*/ 78620 h 276193"/>
              <a:gd name="connsiteX3502" fmla="*/ 6460572 w 9721050"/>
              <a:gd name="connsiteY3502" fmla="*/ 98928 h 276193"/>
              <a:gd name="connsiteX3503" fmla="*/ 6480881 w 9721050"/>
              <a:gd name="connsiteY3503" fmla="*/ 78619 h 276193"/>
              <a:gd name="connsiteX3504" fmla="*/ 6341617 w 9721050"/>
              <a:gd name="connsiteY3504" fmla="*/ 58311 h 276193"/>
              <a:gd name="connsiteX3505" fmla="*/ 6321309 w 9721050"/>
              <a:gd name="connsiteY3505" fmla="*/ 78619 h 276193"/>
              <a:gd name="connsiteX3506" fmla="*/ 6341619 w 9721050"/>
              <a:gd name="connsiteY3506" fmla="*/ 98928 h 276193"/>
              <a:gd name="connsiteX3507" fmla="*/ 6361926 w 9721050"/>
              <a:gd name="connsiteY3507" fmla="*/ 78620 h 276193"/>
              <a:gd name="connsiteX3508" fmla="*/ 6103707 w 9721050"/>
              <a:gd name="connsiteY3508" fmla="*/ 58311 h 276193"/>
              <a:gd name="connsiteX3509" fmla="*/ 6083399 w 9721050"/>
              <a:gd name="connsiteY3509" fmla="*/ 78619 h 276193"/>
              <a:gd name="connsiteX3510" fmla="*/ 6103708 w 9721050"/>
              <a:gd name="connsiteY3510" fmla="*/ 98928 h 276193"/>
              <a:gd name="connsiteX3511" fmla="*/ 6124016 w 9721050"/>
              <a:gd name="connsiteY3511" fmla="*/ 78620 h 276193"/>
              <a:gd name="connsiteX3512" fmla="*/ 5984753 w 9721050"/>
              <a:gd name="connsiteY3512" fmla="*/ 58311 h 276193"/>
              <a:gd name="connsiteX3513" fmla="*/ 5964444 w 9721050"/>
              <a:gd name="connsiteY3513" fmla="*/ 78620 h 276193"/>
              <a:gd name="connsiteX3514" fmla="*/ 5984752 w 9721050"/>
              <a:gd name="connsiteY3514" fmla="*/ 98928 h 276193"/>
              <a:gd name="connsiteX3515" fmla="*/ 6005061 w 9721050"/>
              <a:gd name="connsiteY3515" fmla="*/ 78619 h 276193"/>
              <a:gd name="connsiteX3516" fmla="*/ 5389977 w 9721050"/>
              <a:gd name="connsiteY3516" fmla="*/ 58311 h 276193"/>
              <a:gd name="connsiteX3517" fmla="*/ 5369668 w 9721050"/>
              <a:gd name="connsiteY3517" fmla="*/ 78619 h 276193"/>
              <a:gd name="connsiteX3518" fmla="*/ 5389977 w 9721050"/>
              <a:gd name="connsiteY3518" fmla="*/ 98928 h 276193"/>
              <a:gd name="connsiteX3519" fmla="*/ 5410285 w 9721050"/>
              <a:gd name="connsiteY3519" fmla="*/ 78619 h 276193"/>
              <a:gd name="connsiteX3520" fmla="*/ 5152066 w 9721050"/>
              <a:gd name="connsiteY3520" fmla="*/ 58311 h 276193"/>
              <a:gd name="connsiteX3521" fmla="*/ 5131758 w 9721050"/>
              <a:gd name="connsiteY3521" fmla="*/ 78619 h 276193"/>
              <a:gd name="connsiteX3522" fmla="*/ 5152066 w 9721050"/>
              <a:gd name="connsiteY3522" fmla="*/ 98928 h 276193"/>
              <a:gd name="connsiteX3523" fmla="*/ 5172374 w 9721050"/>
              <a:gd name="connsiteY3523" fmla="*/ 78619 h 276193"/>
              <a:gd name="connsiteX3524" fmla="*/ 2070932 w 9721050"/>
              <a:gd name="connsiteY3524" fmla="*/ 58311 h 276193"/>
              <a:gd name="connsiteX3525" fmla="*/ 2050623 w 9721050"/>
              <a:gd name="connsiteY3525" fmla="*/ 78619 h 276193"/>
              <a:gd name="connsiteX3526" fmla="*/ 2070933 w 9721050"/>
              <a:gd name="connsiteY3526" fmla="*/ 98928 h 276193"/>
              <a:gd name="connsiteX3527" fmla="*/ 2091240 w 9721050"/>
              <a:gd name="connsiteY3527" fmla="*/ 78620 h 276193"/>
              <a:gd name="connsiteX3528" fmla="*/ 1951978 w 9721050"/>
              <a:gd name="connsiteY3528" fmla="*/ 58311 h 276193"/>
              <a:gd name="connsiteX3529" fmla="*/ 1931668 w 9721050"/>
              <a:gd name="connsiteY3529" fmla="*/ 78620 h 276193"/>
              <a:gd name="connsiteX3530" fmla="*/ 1951976 w 9721050"/>
              <a:gd name="connsiteY3530" fmla="*/ 98928 h 276193"/>
              <a:gd name="connsiteX3531" fmla="*/ 1972285 w 9721050"/>
              <a:gd name="connsiteY3531" fmla="*/ 78619 h 276193"/>
              <a:gd name="connsiteX3532" fmla="*/ 1714067 w 9721050"/>
              <a:gd name="connsiteY3532" fmla="*/ 58311 h 276193"/>
              <a:gd name="connsiteX3533" fmla="*/ 1693758 w 9721050"/>
              <a:gd name="connsiteY3533" fmla="*/ 78620 h 276193"/>
              <a:gd name="connsiteX3534" fmla="*/ 1714066 w 9721050"/>
              <a:gd name="connsiteY3534" fmla="*/ 98928 h 276193"/>
              <a:gd name="connsiteX3535" fmla="*/ 1734375 w 9721050"/>
              <a:gd name="connsiteY3535" fmla="*/ 78619 h 276193"/>
              <a:gd name="connsiteX3536" fmla="*/ 1595111 w 9721050"/>
              <a:gd name="connsiteY3536" fmla="*/ 58311 h 276193"/>
              <a:gd name="connsiteX3537" fmla="*/ 1574803 w 9721050"/>
              <a:gd name="connsiteY3537" fmla="*/ 78619 h 276193"/>
              <a:gd name="connsiteX3538" fmla="*/ 1595113 w 9721050"/>
              <a:gd name="connsiteY3538" fmla="*/ 98928 h 276193"/>
              <a:gd name="connsiteX3539" fmla="*/ 1615420 w 9721050"/>
              <a:gd name="connsiteY3539" fmla="*/ 78620 h 276193"/>
              <a:gd name="connsiteX3540" fmla="*/ 1357201 w 9721050"/>
              <a:gd name="connsiteY3540" fmla="*/ 58311 h 276193"/>
              <a:gd name="connsiteX3541" fmla="*/ 1336893 w 9721050"/>
              <a:gd name="connsiteY3541" fmla="*/ 78619 h 276193"/>
              <a:gd name="connsiteX3542" fmla="*/ 1357202 w 9721050"/>
              <a:gd name="connsiteY3542" fmla="*/ 98928 h 276193"/>
              <a:gd name="connsiteX3543" fmla="*/ 1377510 w 9721050"/>
              <a:gd name="connsiteY3543" fmla="*/ 78620 h 276193"/>
              <a:gd name="connsiteX3544" fmla="*/ 1238247 w 9721050"/>
              <a:gd name="connsiteY3544" fmla="*/ 58311 h 276193"/>
              <a:gd name="connsiteX3545" fmla="*/ 1217937 w 9721050"/>
              <a:gd name="connsiteY3545" fmla="*/ 78620 h 276193"/>
              <a:gd name="connsiteX3546" fmla="*/ 1238246 w 9721050"/>
              <a:gd name="connsiteY3546" fmla="*/ 98928 h 276193"/>
              <a:gd name="connsiteX3547" fmla="*/ 1258554 w 9721050"/>
              <a:gd name="connsiteY3547" fmla="*/ 78619 h 276193"/>
              <a:gd name="connsiteX3548" fmla="*/ 643470 w 9721050"/>
              <a:gd name="connsiteY3548" fmla="*/ 58311 h 276193"/>
              <a:gd name="connsiteX3549" fmla="*/ 623162 w 9721050"/>
              <a:gd name="connsiteY3549" fmla="*/ 78619 h 276193"/>
              <a:gd name="connsiteX3550" fmla="*/ 643470 w 9721050"/>
              <a:gd name="connsiteY3550" fmla="*/ 98928 h 276193"/>
              <a:gd name="connsiteX3551" fmla="*/ 663778 w 9721050"/>
              <a:gd name="connsiteY3551" fmla="*/ 78619 h 276193"/>
              <a:gd name="connsiteX3552" fmla="*/ 405560 w 9721050"/>
              <a:gd name="connsiteY3552" fmla="*/ 58311 h 276193"/>
              <a:gd name="connsiteX3553" fmla="*/ 385251 w 9721050"/>
              <a:gd name="connsiteY3553" fmla="*/ 78619 h 276193"/>
              <a:gd name="connsiteX3554" fmla="*/ 405560 w 9721050"/>
              <a:gd name="connsiteY3554" fmla="*/ 98928 h 276193"/>
              <a:gd name="connsiteX3555" fmla="*/ 425868 w 9721050"/>
              <a:gd name="connsiteY3555" fmla="*/ 78619 h 276193"/>
              <a:gd name="connsiteX3556" fmla="*/ 9315496 w 9721050"/>
              <a:gd name="connsiteY3556" fmla="*/ 58311 h 276193"/>
              <a:gd name="connsiteX3557" fmla="*/ 9295187 w 9721050"/>
              <a:gd name="connsiteY3557" fmla="*/ 78619 h 276193"/>
              <a:gd name="connsiteX3558" fmla="*/ 9315496 w 9721050"/>
              <a:gd name="connsiteY3558" fmla="*/ 98928 h 276193"/>
              <a:gd name="connsiteX3559" fmla="*/ 9335805 w 9721050"/>
              <a:gd name="connsiteY3559" fmla="*/ 78619 h 276193"/>
              <a:gd name="connsiteX3560" fmla="*/ 9196541 w 9721050"/>
              <a:gd name="connsiteY3560" fmla="*/ 58311 h 276193"/>
              <a:gd name="connsiteX3561" fmla="*/ 9176232 w 9721050"/>
              <a:gd name="connsiteY3561" fmla="*/ 78619 h 276193"/>
              <a:gd name="connsiteX3562" fmla="*/ 9196541 w 9721050"/>
              <a:gd name="connsiteY3562" fmla="*/ 98928 h 276193"/>
              <a:gd name="connsiteX3563" fmla="*/ 9216849 w 9721050"/>
              <a:gd name="connsiteY3563" fmla="*/ 78619 h 276193"/>
              <a:gd name="connsiteX3564" fmla="*/ 9077585 w 9721050"/>
              <a:gd name="connsiteY3564" fmla="*/ 58311 h 276193"/>
              <a:gd name="connsiteX3565" fmla="*/ 9057277 w 9721050"/>
              <a:gd name="connsiteY3565" fmla="*/ 78619 h 276193"/>
              <a:gd name="connsiteX3566" fmla="*/ 9077585 w 9721050"/>
              <a:gd name="connsiteY3566" fmla="*/ 98928 h 276193"/>
              <a:gd name="connsiteX3567" fmla="*/ 9097894 w 9721050"/>
              <a:gd name="connsiteY3567" fmla="*/ 78619 h 276193"/>
              <a:gd name="connsiteX3568" fmla="*/ 8958630 w 9721050"/>
              <a:gd name="connsiteY3568" fmla="*/ 58311 h 276193"/>
              <a:gd name="connsiteX3569" fmla="*/ 8938321 w 9721050"/>
              <a:gd name="connsiteY3569" fmla="*/ 78619 h 276193"/>
              <a:gd name="connsiteX3570" fmla="*/ 8958630 w 9721050"/>
              <a:gd name="connsiteY3570" fmla="*/ 98928 h 276193"/>
              <a:gd name="connsiteX3571" fmla="*/ 8978939 w 9721050"/>
              <a:gd name="connsiteY3571" fmla="*/ 78619 h 276193"/>
              <a:gd name="connsiteX3572" fmla="*/ 8839675 w 9721050"/>
              <a:gd name="connsiteY3572" fmla="*/ 58311 h 276193"/>
              <a:gd name="connsiteX3573" fmla="*/ 8819367 w 9721050"/>
              <a:gd name="connsiteY3573" fmla="*/ 78619 h 276193"/>
              <a:gd name="connsiteX3574" fmla="*/ 8839675 w 9721050"/>
              <a:gd name="connsiteY3574" fmla="*/ 98928 h 276193"/>
              <a:gd name="connsiteX3575" fmla="*/ 8859983 w 9721050"/>
              <a:gd name="connsiteY3575" fmla="*/ 78619 h 276193"/>
              <a:gd name="connsiteX3576" fmla="*/ 8720720 w 9721050"/>
              <a:gd name="connsiteY3576" fmla="*/ 58311 h 276193"/>
              <a:gd name="connsiteX3577" fmla="*/ 8700411 w 9721050"/>
              <a:gd name="connsiteY3577" fmla="*/ 78619 h 276193"/>
              <a:gd name="connsiteX3578" fmla="*/ 8720720 w 9721050"/>
              <a:gd name="connsiteY3578" fmla="*/ 98928 h 276193"/>
              <a:gd name="connsiteX3579" fmla="*/ 8741028 w 9721050"/>
              <a:gd name="connsiteY3579" fmla="*/ 78619 h 276193"/>
              <a:gd name="connsiteX3580" fmla="*/ 8601765 w 9721050"/>
              <a:gd name="connsiteY3580" fmla="*/ 58311 h 276193"/>
              <a:gd name="connsiteX3581" fmla="*/ 8581456 w 9721050"/>
              <a:gd name="connsiteY3581" fmla="*/ 78619 h 276193"/>
              <a:gd name="connsiteX3582" fmla="*/ 8601765 w 9721050"/>
              <a:gd name="connsiteY3582" fmla="*/ 98928 h 276193"/>
              <a:gd name="connsiteX3583" fmla="*/ 8622073 w 9721050"/>
              <a:gd name="connsiteY3583" fmla="*/ 78619 h 276193"/>
              <a:gd name="connsiteX3584" fmla="*/ 8482809 w 9721050"/>
              <a:gd name="connsiteY3584" fmla="*/ 58311 h 276193"/>
              <a:gd name="connsiteX3585" fmla="*/ 8462501 w 9721050"/>
              <a:gd name="connsiteY3585" fmla="*/ 78619 h 276193"/>
              <a:gd name="connsiteX3586" fmla="*/ 8482809 w 9721050"/>
              <a:gd name="connsiteY3586" fmla="*/ 98928 h 276193"/>
              <a:gd name="connsiteX3587" fmla="*/ 8503118 w 9721050"/>
              <a:gd name="connsiteY3587" fmla="*/ 78619 h 276193"/>
              <a:gd name="connsiteX3588" fmla="*/ 8363854 w 9721050"/>
              <a:gd name="connsiteY3588" fmla="*/ 58311 h 276193"/>
              <a:gd name="connsiteX3589" fmla="*/ 8343545 w 9721050"/>
              <a:gd name="connsiteY3589" fmla="*/ 78619 h 276193"/>
              <a:gd name="connsiteX3590" fmla="*/ 8363854 w 9721050"/>
              <a:gd name="connsiteY3590" fmla="*/ 98928 h 276193"/>
              <a:gd name="connsiteX3591" fmla="*/ 8384163 w 9721050"/>
              <a:gd name="connsiteY3591" fmla="*/ 78619 h 276193"/>
              <a:gd name="connsiteX3592" fmla="*/ 8244899 w 9721050"/>
              <a:gd name="connsiteY3592" fmla="*/ 58311 h 276193"/>
              <a:gd name="connsiteX3593" fmla="*/ 8224590 w 9721050"/>
              <a:gd name="connsiteY3593" fmla="*/ 78619 h 276193"/>
              <a:gd name="connsiteX3594" fmla="*/ 8244899 w 9721050"/>
              <a:gd name="connsiteY3594" fmla="*/ 98928 h 276193"/>
              <a:gd name="connsiteX3595" fmla="*/ 8265207 w 9721050"/>
              <a:gd name="connsiteY3595" fmla="*/ 78619 h 276193"/>
              <a:gd name="connsiteX3596" fmla="*/ 8125944 w 9721050"/>
              <a:gd name="connsiteY3596" fmla="*/ 58311 h 276193"/>
              <a:gd name="connsiteX3597" fmla="*/ 8105635 w 9721050"/>
              <a:gd name="connsiteY3597" fmla="*/ 78619 h 276193"/>
              <a:gd name="connsiteX3598" fmla="*/ 8125944 w 9721050"/>
              <a:gd name="connsiteY3598" fmla="*/ 98928 h 276193"/>
              <a:gd name="connsiteX3599" fmla="*/ 8146252 w 9721050"/>
              <a:gd name="connsiteY3599" fmla="*/ 78619 h 276193"/>
              <a:gd name="connsiteX3600" fmla="*/ 8006989 w 9721050"/>
              <a:gd name="connsiteY3600" fmla="*/ 58311 h 276193"/>
              <a:gd name="connsiteX3601" fmla="*/ 7986680 w 9721050"/>
              <a:gd name="connsiteY3601" fmla="*/ 78619 h 276193"/>
              <a:gd name="connsiteX3602" fmla="*/ 8006989 w 9721050"/>
              <a:gd name="connsiteY3602" fmla="*/ 98928 h 276193"/>
              <a:gd name="connsiteX3603" fmla="*/ 8027297 w 9721050"/>
              <a:gd name="connsiteY3603" fmla="*/ 78619 h 276193"/>
              <a:gd name="connsiteX3604" fmla="*/ 7888033 w 9721050"/>
              <a:gd name="connsiteY3604" fmla="*/ 58311 h 276193"/>
              <a:gd name="connsiteX3605" fmla="*/ 7867725 w 9721050"/>
              <a:gd name="connsiteY3605" fmla="*/ 78619 h 276193"/>
              <a:gd name="connsiteX3606" fmla="*/ 7888033 w 9721050"/>
              <a:gd name="connsiteY3606" fmla="*/ 98928 h 276193"/>
              <a:gd name="connsiteX3607" fmla="*/ 7908342 w 9721050"/>
              <a:gd name="connsiteY3607" fmla="*/ 78619 h 276193"/>
              <a:gd name="connsiteX3608" fmla="*/ 7769078 w 9721050"/>
              <a:gd name="connsiteY3608" fmla="*/ 58311 h 276193"/>
              <a:gd name="connsiteX3609" fmla="*/ 7748770 w 9721050"/>
              <a:gd name="connsiteY3609" fmla="*/ 78619 h 276193"/>
              <a:gd name="connsiteX3610" fmla="*/ 7769078 w 9721050"/>
              <a:gd name="connsiteY3610" fmla="*/ 98928 h 276193"/>
              <a:gd name="connsiteX3611" fmla="*/ 7789387 w 9721050"/>
              <a:gd name="connsiteY3611" fmla="*/ 78619 h 276193"/>
              <a:gd name="connsiteX3612" fmla="*/ 7650123 w 9721050"/>
              <a:gd name="connsiteY3612" fmla="*/ 58311 h 276193"/>
              <a:gd name="connsiteX3613" fmla="*/ 7629814 w 9721050"/>
              <a:gd name="connsiteY3613" fmla="*/ 78619 h 276193"/>
              <a:gd name="connsiteX3614" fmla="*/ 7650123 w 9721050"/>
              <a:gd name="connsiteY3614" fmla="*/ 98928 h 276193"/>
              <a:gd name="connsiteX3615" fmla="*/ 7670431 w 9721050"/>
              <a:gd name="connsiteY3615" fmla="*/ 78619 h 276193"/>
              <a:gd name="connsiteX3616" fmla="*/ 7531168 w 9721050"/>
              <a:gd name="connsiteY3616" fmla="*/ 58311 h 276193"/>
              <a:gd name="connsiteX3617" fmla="*/ 7510859 w 9721050"/>
              <a:gd name="connsiteY3617" fmla="*/ 78619 h 276193"/>
              <a:gd name="connsiteX3618" fmla="*/ 7531168 w 9721050"/>
              <a:gd name="connsiteY3618" fmla="*/ 98928 h 276193"/>
              <a:gd name="connsiteX3619" fmla="*/ 7551476 w 9721050"/>
              <a:gd name="connsiteY3619" fmla="*/ 78619 h 276193"/>
              <a:gd name="connsiteX3620" fmla="*/ 7412212 w 9721050"/>
              <a:gd name="connsiteY3620" fmla="*/ 58311 h 276193"/>
              <a:gd name="connsiteX3621" fmla="*/ 7391904 w 9721050"/>
              <a:gd name="connsiteY3621" fmla="*/ 78619 h 276193"/>
              <a:gd name="connsiteX3622" fmla="*/ 7412212 w 9721050"/>
              <a:gd name="connsiteY3622" fmla="*/ 98928 h 276193"/>
              <a:gd name="connsiteX3623" fmla="*/ 7432521 w 9721050"/>
              <a:gd name="connsiteY3623" fmla="*/ 78619 h 276193"/>
              <a:gd name="connsiteX3624" fmla="*/ 7293257 w 9721050"/>
              <a:gd name="connsiteY3624" fmla="*/ 58311 h 276193"/>
              <a:gd name="connsiteX3625" fmla="*/ 7272949 w 9721050"/>
              <a:gd name="connsiteY3625" fmla="*/ 78619 h 276193"/>
              <a:gd name="connsiteX3626" fmla="*/ 7293257 w 9721050"/>
              <a:gd name="connsiteY3626" fmla="*/ 98928 h 276193"/>
              <a:gd name="connsiteX3627" fmla="*/ 7313566 w 9721050"/>
              <a:gd name="connsiteY3627" fmla="*/ 78619 h 276193"/>
              <a:gd name="connsiteX3628" fmla="*/ 7174302 w 9721050"/>
              <a:gd name="connsiteY3628" fmla="*/ 58311 h 276193"/>
              <a:gd name="connsiteX3629" fmla="*/ 7153994 w 9721050"/>
              <a:gd name="connsiteY3629" fmla="*/ 78619 h 276193"/>
              <a:gd name="connsiteX3630" fmla="*/ 7174302 w 9721050"/>
              <a:gd name="connsiteY3630" fmla="*/ 98928 h 276193"/>
              <a:gd name="connsiteX3631" fmla="*/ 7194611 w 9721050"/>
              <a:gd name="connsiteY3631" fmla="*/ 78619 h 276193"/>
              <a:gd name="connsiteX3632" fmla="*/ 7055347 w 9721050"/>
              <a:gd name="connsiteY3632" fmla="*/ 58311 h 276193"/>
              <a:gd name="connsiteX3633" fmla="*/ 7035038 w 9721050"/>
              <a:gd name="connsiteY3633" fmla="*/ 78619 h 276193"/>
              <a:gd name="connsiteX3634" fmla="*/ 7055347 w 9721050"/>
              <a:gd name="connsiteY3634" fmla="*/ 98928 h 276193"/>
              <a:gd name="connsiteX3635" fmla="*/ 7075655 w 9721050"/>
              <a:gd name="connsiteY3635" fmla="*/ 78619 h 276193"/>
              <a:gd name="connsiteX3636" fmla="*/ 6936392 w 9721050"/>
              <a:gd name="connsiteY3636" fmla="*/ 58311 h 276193"/>
              <a:gd name="connsiteX3637" fmla="*/ 6916083 w 9721050"/>
              <a:gd name="connsiteY3637" fmla="*/ 78619 h 276193"/>
              <a:gd name="connsiteX3638" fmla="*/ 6936392 w 9721050"/>
              <a:gd name="connsiteY3638" fmla="*/ 98928 h 276193"/>
              <a:gd name="connsiteX3639" fmla="*/ 6956700 w 9721050"/>
              <a:gd name="connsiteY3639" fmla="*/ 78619 h 276193"/>
              <a:gd name="connsiteX3640" fmla="*/ 6579527 w 9721050"/>
              <a:gd name="connsiteY3640" fmla="*/ 58311 h 276193"/>
              <a:gd name="connsiteX3641" fmla="*/ 6559219 w 9721050"/>
              <a:gd name="connsiteY3641" fmla="*/ 78619 h 276193"/>
              <a:gd name="connsiteX3642" fmla="*/ 6579528 w 9721050"/>
              <a:gd name="connsiteY3642" fmla="*/ 98928 h 276193"/>
              <a:gd name="connsiteX3643" fmla="*/ 6599836 w 9721050"/>
              <a:gd name="connsiteY3643" fmla="*/ 78620 h 276193"/>
              <a:gd name="connsiteX3644" fmla="*/ 6222663 w 9721050"/>
              <a:gd name="connsiteY3644" fmla="*/ 58311 h 276193"/>
              <a:gd name="connsiteX3645" fmla="*/ 6202353 w 9721050"/>
              <a:gd name="connsiteY3645" fmla="*/ 78620 h 276193"/>
              <a:gd name="connsiteX3646" fmla="*/ 6222661 w 9721050"/>
              <a:gd name="connsiteY3646" fmla="*/ 98928 h 276193"/>
              <a:gd name="connsiteX3647" fmla="*/ 6242970 w 9721050"/>
              <a:gd name="connsiteY3647" fmla="*/ 78619 h 276193"/>
              <a:gd name="connsiteX3648" fmla="*/ 5746842 w 9721050"/>
              <a:gd name="connsiteY3648" fmla="*/ 58311 h 276193"/>
              <a:gd name="connsiteX3649" fmla="*/ 5726534 w 9721050"/>
              <a:gd name="connsiteY3649" fmla="*/ 78619 h 276193"/>
              <a:gd name="connsiteX3650" fmla="*/ 5746842 w 9721050"/>
              <a:gd name="connsiteY3650" fmla="*/ 98928 h 276193"/>
              <a:gd name="connsiteX3651" fmla="*/ 5767151 w 9721050"/>
              <a:gd name="connsiteY3651" fmla="*/ 78619 h 276193"/>
              <a:gd name="connsiteX3652" fmla="*/ 5627887 w 9721050"/>
              <a:gd name="connsiteY3652" fmla="*/ 58311 h 276193"/>
              <a:gd name="connsiteX3653" fmla="*/ 5607578 w 9721050"/>
              <a:gd name="connsiteY3653" fmla="*/ 78619 h 276193"/>
              <a:gd name="connsiteX3654" fmla="*/ 5627887 w 9721050"/>
              <a:gd name="connsiteY3654" fmla="*/ 98928 h 276193"/>
              <a:gd name="connsiteX3655" fmla="*/ 5648195 w 9721050"/>
              <a:gd name="connsiteY3655" fmla="*/ 78619 h 276193"/>
              <a:gd name="connsiteX3656" fmla="*/ 5508932 w 9721050"/>
              <a:gd name="connsiteY3656" fmla="*/ 58311 h 276193"/>
              <a:gd name="connsiteX3657" fmla="*/ 5488623 w 9721050"/>
              <a:gd name="connsiteY3657" fmla="*/ 78619 h 276193"/>
              <a:gd name="connsiteX3658" fmla="*/ 5508932 w 9721050"/>
              <a:gd name="connsiteY3658" fmla="*/ 98928 h 276193"/>
              <a:gd name="connsiteX3659" fmla="*/ 5529240 w 9721050"/>
              <a:gd name="connsiteY3659" fmla="*/ 78619 h 276193"/>
              <a:gd name="connsiteX3660" fmla="*/ 5271021 w 9721050"/>
              <a:gd name="connsiteY3660" fmla="*/ 58311 h 276193"/>
              <a:gd name="connsiteX3661" fmla="*/ 5250713 w 9721050"/>
              <a:gd name="connsiteY3661" fmla="*/ 78619 h 276193"/>
              <a:gd name="connsiteX3662" fmla="*/ 5271021 w 9721050"/>
              <a:gd name="connsiteY3662" fmla="*/ 98928 h 276193"/>
              <a:gd name="connsiteX3663" fmla="*/ 5291330 w 9721050"/>
              <a:gd name="connsiteY3663" fmla="*/ 78619 h 276193"/>
              <a:gd name="connsiteX3664" fmla="*/ 5033111 w 9721050"/>
              <a:gd name="connsiteY3664" fmla="*/ 58311 h 276193"/>
              <a:gd name="connsiteX3665" fmla="*/ 5012802 w 9721050"/>
              <a:gd name="connsiteY3665" fmla="*/ 78619 h 276193"/>
              <a:gd name="connsiteX3666" fmla="*/ 5033111 w 9721050"/>
              <a:gd name="connsiteY3666" fmla="*/ 98928 h 276193"/>
              <a:gd name="connsiteX3667" fmla="*/ 5053419 w 9721050"/>
              <a:gd name="connsiteY3667" fmla="*/ 78619 h 276193"/>
              <a:gd name="connsiteX3668" fmla="*/ 4568990 w 9721050"/>
              <a:gd name="connsiteY3668" fmla="*/ 58311 h 276193"/>
              <a:gd name="connsiteX3669" fmla="*/ 4548681 w 9721050"/>
              <a:gd name="connsiteY3669" fmla="*/ 78619 h 276193"/>
              <a:gd name="connsiteX3670" fmla="*/ 4568990 w 9721050"/>
              <a:gd name="connsiteY3670" fmla="*/ 98928 h 276193"/>
              <a:gd name="connsiteX3671" fmla="*/ 4589298 w 9721050"/>
              <a:gd name="connsiteY3671" fmla="*/ 78619 h 276193"/>
              <a:gd name="connsiteX3672" fmla="*/ 4450034 w 9721050"/>
              <a:gd name="connsiteY3672" fmla="*/ 58311 h 276193"/>
              <a:gd name="connsiteX3673" fmla="*/ 4429726 w 9721050"/>
              <a:gd name="connsiteY3673" fmla="*/ 78619 h 276193"/>
              <a:gd name="connsiteX3674" fmla="*/ 4450034 w 9721050"/>
              <a:gd name="connsiteY3674" fmla="*/ 98928 h 276193"/>
              <a:gd name="connsiteX3675" fmla="*/ 4470343 w 9721050"/>
              <a:gd name="connsiteY3675" fmla="*/ 78619 h 276193"/>
              <a:gd name="connsiteX3676" fmla="*/ 4331079 w 9721050"/>
              <a:gd name="connsiteY3676" fmla="*/ 58311 h 276193"/>
              <a:gd name="connsiteX3677" fmla="*/ 4310771 w 9721050"/>
              <a:gd name="connsiteY3677" fmla="*/ 78619 h 276193"/>
              <a:gd name="connsiteX3678" fmla="*/ 4331079 w 9721050"/>
              <a:gd name="connsiteY3678" fmla="*/ 98928 h 276193"/>
              <a:gd name="connsiteX3679" fmla="*/ 4351388 w 9721050"/>
              <a:gd name="connsiteY3679" fmla="*/ 78619 h 276193"/>
              <a:gd name="connsiteX3680" fmla="*/ 4212124 w 9721050"/>
              <a:gd name="connsiteY3680" fmla="*/ 58311 h 276193"/>
              <a:gd name="connsiteX3681" fmla="*/ 4191815 w 9721050"/>
              <a:gd name="connsiteY3681" fmla="*/ 78619 h 276193"/>
              <a:gd name="connsiteX3682" fmla="*/ 4212124 w 9721050"/>
              <a:gd name="connsiteY3682" fmla="*/ 98928 h 276193"/>
              <a:gd name="connsiteX3683" fmla="*/ 4232432 w 9721050"/>
              <a:gd name="connsiteY3683" fmla="*/ 78619 h 276193"/>
              <a:gd name="connsiteX3684" fmla="*/ 4093169 w 9721050"/>
              <a:gd name="connsiteY3684" fmla="*/ 58311 h 276193"/>
              <a:gd name="connsiteX3685" fmla="*/ 4072860 w 9721050"/>
              <a:gd name="connsiteY3685" fmla="*/ 78619 h 276193"/>
              <a:gd name="connsiteX3686" fmla="*/ 4093169 w 9721050"/>
              <a:gd name="connsiteY3686" fmla="*/ 98928 h 276193"/>
              <a:gd name="connsiteX3687" fmla="*/ 4113477 w 9721050"/>
              <a:gd name="connsiteY3687" fmla="*/ 78619 h 276193"/>
              <a:gd name="connsiteX3688" fmla="*/ 3974214 w 9721050"/>
              <a:gd name="connsiteY3688" fmla="*/ 58311 h 276193"/>
              <a:gd name="connsiteX3689" fmla="*/ 3953905 w 9721050"/>
              <a:gd name="connsiteY3689" fmla="*/ 78619 h 276193"/>
              <a:gd name="connsiteX3690" fmla="*/ 3974214 w 9721050"/>
              <a:gd name="connsiteY3690" fmla="*/ 98928 h 276193"/>
              <a:gd name="connsiteX3691" fmla="*/ 3994522 w 9721050"/>
              <a:gd name="connsiteY3691" fmla="*/ 78619 h 276193"/>
              <a:gd name="connsiteX3692" fmla="*/ 3855259 w 9721050"/>
              <a:gd name="connsiteY3692" fmla="*/ 58311 h 276193"/>
              <a:gd name="connsiteX3693" fmla="*/ 3834950 w 9721050"/>
              <a:gd name="connsiteY3693" fmla="*/ 78619 h 276193"/>
              <a:gd name="connsiteX3694" fmla="*/ 3855259 w 9721050"/>
              <a:gd name="connsiteY3694" fmla="*/ 98928 h 276193"/>
              <a:gd name="connsiteX3695" fmla="*/ 3875567 w 9721050"/>
              <a:gd name="connsiteY3695" fmla="*/ 78619 h 276193"/>
              <a:gd name="connsiteX3696" fmla="*/ 3736303 w 9721050"/>
              <a:gd name="connsiteY3696" fmla="*/ 58311 h 276193"/>
              <a:gd name="connsiteX3697" fmla="*/ 3715995 w 9721050"/>
              <a:gd name="connsiteY3697" fmla="*/ 78619 h 276193"/>
              <a:gd name="connsiteX3698" fmla="*/ 3736303 w 9721050"/>
              <a:gd name="connsiteY3698" fmla="*/ 98928 h 276193"/>
              <a:gd name="connsiteX3699" fmla="*/ 3756612 w 9721050"/>
              <a:gd name="connsiteY3699" fmla="*/ 78619 h 276193"/>
              <a:gd name="connsiteX3700" fmla="*/ 3617348 w 9721050"/>
              <a:gd name="connsiteY3700" fmla="*/ 58311 h 276193"/>
              <a:gd name="connsiteX3701" fmla="*/ 3597040 w 9721050"/>
              <a:gd name="connsiteY3701" fmla="*/ 78619 h 276193"/>
              <a:gd name="connsiteX3702" fmla="*/ 3617348 w 9721050"/>
              <a:gd name="connsiteY3702" fmla="*/ 98928 h 276193"/>
              <a:gd name="connsiteX3703" fmla="*/ 3637656 w 9721050"/>
              <a:gd name="connsiteY3703" fmla="*/ 78619 h 276193"/>
              <a:gd name="connsiteX3704" fmla="*/ 3498393 w 9721050"/>
              <a:gd name="connsiteY3704" fmla="*/ 58311 h 276193"/>
              <a:gd name="connsiteX3705" fmla="*/ 3478084 w 9721050"/>
              <a:gd name="connsiteY3705" fmla="*/ 78619 h 276193"/>
              <a:gd name="connsiteX3706" fmla="*/ 3498393 w 9721050"/>
              <a:gd name="connsiteY3706" fmla="*/ 98928 h 276193"/>
              <a:gd name="connsiteX3707" fmla="*/ 3518701 w 9721050"/>
              <a:gd name="connsiteY3707" fmla="*/ 78619 h 276193"/>
              <a:gd name="connsiteX3708" fmla="*/ 3379438 w 9721050"/>
              <a:gd name="connsiteY3708" fmla="*/ 58311 h 276193"/>
              <a:gd name="connsiteX3709" fmla="*/ 3359129 w 9721050"/>
              <a:gd name="connsiteY3709" fmla="*/ 78619 h 276193"/>
              <a:gd name="connsiteX3710" fmla="*/ 3379438 w 9721050"/>
              <a:gd name="connsiteY3710" fmla="*/ 98928 h 276193"/>
              <a:gd name="connsiteX3711" fmla="*/ 3399746 w 9721050"/>
              <a:gd name="connsiteY3711" fmla="*/ 78619 h 276193"/>
              <a:gd name="connsiteX3712" fmla="*/ 3260482 w 9721050"/>
              <a:gd name="connsiteY3712" fmla="*/ 58311 h 276193"/>
              <a:gd name="connsiteX3713" fmla="*/ 3240174 w 9721050"/>
              <a:gd name="connsiteY3713" fmla="*/ 78619 h 276193"/>
              <a:gd name="connsiteX3714" fmla="*/ 3260482 w 9721050"/>
              <a:gd name="connsiteY3714" fmla="*/ 98928 h 276193"/>
              <a:gd name="connsiteX3715" fmla="*/ 3280791 w 9721050"/>
              <a:gd name="connsiteY3715" fmla="*/ 78619 h 276193"/>
              <a:gd name="connsiteX3716" fmla="*/ 3141527 w 9721050"/>
              <a:gd name="connsiteY3716" fmla="*/ 58311 h 276193"/>
              <a:gd name="connsiteX3717" fmla="*/ 3121219 w 9721050"/>
              <a:gd name="connsiteY3717" fmla="*/ 78619 h 276193"/>
              <a:gd name="connsiteX3718" fmla="*/ 3141527 w 9721050"/>
              <a:gd name="connsiteY3718" fmla="*/ 98928 h 276193"/>
              <a:gd name="connsiteX3719" fmla="*/ 3161836 w 9721050"/>
              <a:gd name="connsiteY3719" fmla="*/ 78619 h 276193"/>
              <a:gd name="connsiteX3720" fmla="*/ 3022572 w 9721050"/>
              <a:gd name="connsiteY3720" fmla="*/ 58311 h 276193"/>
              <a:gd name="connsiteX3721" fmla="*/ 3002263 w 9721050"/>
              <a:gd name="connsiteY3721" fmla="*/ 78619 h 276193"/>
              <a:gd name="connsiteX3722" fmla="*/ 3022572 w 9721050"/>
              <a:gd name="connsiteY3722" fmla="*/ 98928 h 276193"/>
              <a:gd name="connsiteX3723" fmla="*/ 3042881 w 9721050"/>
              <a:gd name="connsiteY3723" fmla="*/ 78619 h 276193"/>
              <a:gd name="connsiteX3724" fmla="*/ 2903617 w 9721050"/>
              <a:gd name="connsiteY3724" fmla="*/ 58311 h 276193"/>
              <a:gd name="connsiteX3725" fmla="*/ 2883308 w 9721050"/>
              <a:gd name="connsiteY3725" fmla="*/ 78619 h 276193"/>
              <a:gd name="connsiteX3726" fmla="*/ 2903617 w 9721050"/>
              <a:gd name="connsiteY3726" fmla="*/ 98928 h 276193"/>
              <a:gd name="connsiteX3727" fmla="*/ 2923925 w 9721050"/>
              <a:gd name="connsiteY3727" fmla="*/ 78619 h 276193"/>
              <a:gd name="connsiteX3728" fmla="*/ 2784662 w 9721050"/>
              <a:gd name="connsiteY3728" fmla="*/ 58311 h 276193"/>
              <a:gd name="connsiteX3729" fmla="*/ 2764353 w 9721050"/>
              <a:gd name="connsiteY3729" fmla="*/ 78619 h 276193"/>
              <a:gd name="connsiteX3730" fmla="*/ 2784662 w 9721050"/>
              <a:gd name="connsiteY3730" fmla="*/ 98928 h 276193"/>
              <a:gd name="connsiteX3731" fmla="*/ 2804970 w 9721050"/>
              <a:gd name="connsiteY3731" fmla="*/ 78619 h 276193"/>
              <a:gd name="connsiteX3732" fmla="*/ 2665706 w 9721050"/>
              <a:gd name="connsiteY3732" fmla="*/ 58311 h 276193"/>
              <a:gd name="connsiteX3733" fmla="*/ 2645398 w 9721050"/>
              <a:gd name="connsiteY3733" fmla="*/ 78619 h 276193"/>
              <a:gd name="connsiteX3734" fmla="*/ 2665706 w 9721050"/>
              <a:gd name="connsiteY3734" fmla="*/ 98928 h 276193"/>
              <a:gd name="connsiteX3735" fmla="*/ 2686015 w 9721050"/>
              <a:gd name="connsiteY3735" fmla="*/ 78619 h 276193"/>
              <a:gd name="connsiteX3736" fmla="*/ 2546751 w 9721050"/>
              <a:gd name="connsiteY3736" fmla="*/ 58311 h 276193"/>
              <a:gd name="connsiteX3737" fmla="*/ 2526443 w 9721050"/>
              <a:gd name="connsiteY3737" fmla="*/ 78619 h 276193"/>
              <a:gd name="connsiteX3738" fmla="*/ 2546751 w 9721050"/>
              <a:gd name="connsiteY3738" fmla="*/ 98928 h 276193"/>
              <a:gd name="connsiteX3739" fmla="*/ 2567060 w 9721050"/>
              <a:gd name="connsiteY3739" fmla="*/ 78619 h 276193"/>
              <a:gd name="connsiteX3740" fmla="*/ 2427796 w 9721050"/>
              <a:gd name="connsiteY3740" fmla="*/ 58311 h 276193"/>
              <a:gd name="connsiteX3741" fmla="*/ 2407488 w 9721050"/>
              <a:gd name="connsiteY3741" fmla="*/ 78619 h 276193"/>
              <a:gd name="connsiteX3742" fmla="*/ 2427796 w 9721050"/>
              <a:gd name="connsiteY3742" fmla="*/ 98928 h 276193"/>
              <a:gd name="connsiteX3743" fmla="*/ 2448105 w 9721050"/>
              <a:gd name="connsiteY3743" fmla="*/ 78619 h 276193"/>
              <a:gd name="connsiteX3744" fmla="*/ 2308841 w 9721050"/>
              <a:gd name="connsiteY3744" fmla="*/ 58311 h 276193"/>
              <a:gd name="connsiteX3745" fmla="*/ 2288532 w 9721050"/>
              <a:gd name="connsiteY3745" fmla="*/ 78619 h 276193"/>
              <a:gd name="connsiteX3746" fmla="*/ 2308841 w 9721050"/>
              <a:gd name="connsiteY3746" fmla="*/ 98928 h 276193"/>
              <a:gd name="connsiteX3747" fmla="*/ 2329149 w 9721050"/>
              <a:gd name="connsiteY3747" fmla="*/ 78619 h 276193"/>
              <a:gd name="connsiteX3748" fmla="*/ 2189886 w 9721050"/>
              <a:gd name="connsiteY3748" fmla="*/ 58311 h 276193"/>
              <a:gd name="connsiteX3749" fmla="*/ 2169577 w 9721050"/>
              <a:gd name="connsiteY3749" fmla="*/ 78619 h 276193"/>
              <a:gd name="connsiteX3750" fmla="*/ 2189886 w 9721050"/>
              <a:gd name="connsiteY3750" fmla="*/ 98928 h 276193"/>
              <a:gd name="connsiteX3751" fmla="*/ 2210194 w 9721050"/>
              <a:gd name="connsiteY3751" fmla="*/ 78619 h 276193"/>
              <a:gd name="connsiteX3752" fmla="*/ 1833021 w 9721050"/>
              <a:gd name="connsiteY3752" fmla="*/ 58311 h 276193"/>
              <a:gd name="connsiteX3753" fmla="*/ 1812713 w 9721050"/>
              <a:gd name="connsiteY3753" fmla="*/ 78619 h 276193"/>
              <a:gd name="connsiteX3754" fmla="*/ 1833022 w 9721050"/>
              <a:gd name="connsiteY3754" fmla="*/ 98928 h 276193"/>
              <a:gd name="connsiteX3755" fmla="*/ 1853330 w 9721050"/>
              <a:gd name="connsiteY3755" fmla="*/ 78620 h 276193"/>
              <a:gd name="connsiteX3756" fmla="*/ 1476156 w 9721050"/>
              <a:gd name="connsiteY3756" fmla="*/ 58311 h 276193"/>
              <a:gd name="connsiteX3757" fmla="*/ 1455847 w 9721050"/>
              <a:gd name="connsiteY3757" fmla="*/ 78620 h 276193"/>
              <a:gd name="connsiteX3758" fmla="*/ 1476155 w 9721050"/>
              <a:gd name="connsiteY3758" fmla="*/ 98928 h 276193"/>
              <a:gd name="connsiteX3759" fmla="*/ 1496464 w 9721050"/>
              <a:gd name="connsiteY3759" fmla="*/ 78619 h 276193"/>
              <a:gd name="connsiteX3760" fmla="*/ 1000336 w 9721050"/>
              <a:gd name="connsiteY3760" fmla="*/ 58311 h 276193"/>
              <a:gd name="connsiteX3761" fmla="*/ 980028 w 9721050"/>
              <a:gd name="connsiteY3761" fmla="*/ 78619 h 276193"/>
              <a:gd name="connsiteX3762" fmla="*/ 1000336 w 9721050"/>
              <a:gd name="connsiteY3762" fmla="*/ 98928 h 276193"/>
              <a:gd name="connsiteX3763" fmla="*/ 1020645 w 9721050"/>
              <a:gd name="connsiteY3763" fmla="*/ 78619 h 276193"/>
              <a:gd name="connsiteX3764" fmla="*/ 881381 w 9721050"/>
              <a:gd name="connsiteY3764" fmla="*/ 58311 h 276193"/>
              <a:gd name="connsiteX3765" fmla="*/ 861072 w 9721050"/>
              <a:gd name="connsiteY3765" fmla="*/ 78619 h 276193"/>
              <a:gd name="connsiteX3766" fmla="*/ 881381 w 9721050"/>
              <a:gd name="connsiteY3766" fmla="*/ 98928 h 276193"/>
              <a:gd name="connsiteX3767" fmla="*/ 901689 w 9721050"/>
              <a:gd name="connsiteY3767" fmla="*/ 78619 h 276193"/>
              <a:gd name="connsiteX3768" fmla="*/ 762426 w 9721050"/>
              <a:gd name="connsiteY3768" fmla="*/ 58311 h 276193"/>
              <a:gd name="connsiteX3769" fmla="*/ 742117 w 9721050"/>
              <a:gd name="connsiteY3769" fmla="*/ 78619 h 276193"/>
              <a:gd name="connsiteX3770" fmla="*/ 762426 w 9721050"/>
              <a:gd name="connsiteY3770" fmla="*/ 98928 h 276193"/>
              <a:gd name="connsiteX3771" fmla="*/ 782734 w 9721050"/>
              <a:gd name="connsiteY3771" fmla="*/ 78619 h 276193"/>
              <a:gd name="connsiteX3772" fmla="*/ 524515 w 9721050"/>
              <a:gd name="connsiteY3772" fmla="*/ 58311 h 276193"/>
              <a:gd name="connsiteX3773" fmla="*/ 504207 w 9721050"/>
              <a:gd name="connsiteY3773" fmla="*/ 78619 h 276193"/>
              <a:gd name="connsiteX3774" fmla="*/ 524515 w 9721050"/>
              <a:gd name="connsiteY3774" fmla="*/ 98928 h 276193"/>
              <a:gd name="connsiteX3775" fmla="*/ 544824 w 9721050"/>
              <a:gd name="connsiteY3775" fmla="*/ 78619 h 276193"/>
              <a:gd name="connsiteX3776" fmla="*/ 286605 w 9721050"/>
              <a:gd name="connsiteY3776" fmla="*/ 58311 h 276193"/>
              <a:gd name="connsiteX3777" fmla="*/ 266296 w 9721050"/>
              <a:gd name="connsiteY3777" fmla="*/ 78619 h 276193"/>
              <a:gd name="connsiteX3778" fmla="*/ 286605 w 9721050"/>
              <a:gd name="connsiteY3778" fmla="*/ 98928 h 276193"/>
              <a:gd name="connsiteX3779" fmla="*/ 306913 w 9721050"/>
              <a:gd name="connsiteY3779" fmla="*/ 78619 h 276193"/>
              <a:gd name="connsiteX3780" fmla="*/ 4771498 w 9721050"/>
              <a:gd name="connsiteY3780" fmla="*/ 34608 h 276193"/>
              <a:gd name="connsiteX3781" fmla="*/ 4757036 w 9721050"/>
              <a:gd name="connsiteY3781" fmla="*/ 49069 h 276193"/>
              <a:gd name="connsiteX3782" fmla="*/ 4776973 w 9721050"/>
              <a:gd name="connsiteY3782" fmla="*/ 69006 h 276193"/>
              <a:gd name="connsiteX3783" fmla="*/ 4791435 w 9721050"/>
              <a:gd name="connsiteY3783" fmla="*/ 54545 h 276193"/>
              <a:gd name="connsiteX3784" fmla="*/ 4830604 w 9721050"/>
              <a:gd name="connsiteY3784" fmla="*/ 34608 h 276193"/>
              <a:gd name="connsiteX3785" fmla="*/ 4810667 w 9721050"/>
              <a:gd name="connsiteY3785" fmla="*/ 54544 h 276193"/>
              <a:gd name="connsiteX3786" fmla="*/ 4830973 w 9721050"/>
              <a:gd name="connsiteY3786" fmla="*/ 74850 h 276193"/>
              <a:gd name="connsiteX3787" fmla="*/ 4850909 w 9721050"/>
              <a:gd name="connsiteY3787" fmla="*/ 54913 h 276193"/>
              <a:gd name="connsiteX3788" fmla="*/ 4890450 w 9721050"/>
              <a:gd name="connsiteY3788" fmla="*/ 34605 h 276193"/>
              <a:gd name="connsiteX3789" fmla="*/ 4870141 w 9721050"/>
              <a:gd name="connsiteY3789" fmla="*/ 54913 h 276193"/>
              <a:gd name="connsiteX3790" fmla="*/ 4890078 w 9721050"/>
              <a:gd name="connsiteY3790" fmla="*/ 74850 h 276193"/>
              <a:gd name="connsiteX3791" fmla="*/ 4910387 w 9721050"/>
              <a:gd name="connsiteY3791" fmla="*/ 54542 h 276193"/>
              <a:gd name="connsiteX3792" fmla="*/ 4949556 w 9721050"/>
              <a:gd name="connsiteY3792" fmla="*/ 34605 h 276193"/>
              <a:gd name="connsiteX3793" fmla="*/ 4929619 w 9721050"/>
              <a:gd name="connsiteY3793" fmla="*/ 54542 h 276193"/>
              <a:gd name="connsiteX3794" fmla="*/ 4944080 w 9721050"/>
              <a:gd name="connsiteY3794" fmla="*/ 69003 h 276193"/>
              <a:gd name="connsiteX3795" fmla="*/ 4964017 w 9721050"/>
              <a:gd name="connsiteY3795" fmla="*/ 49066 h 276193"/>
              <a:gd name="connsiteX3796" fmla="*/ 9464001 w 9721050"/>
              <a:gd name="connsiteY3796" fmla="*/ 28761 h 276193"/>
              <a:gd name="connsiteX3797" fmla="*/ 9444065 w 9721050"/>
              <a:gd name="connsiteY3797" fmla="*/ 48697 h 276193"/>
              <a:gd name="connsiteX3798" fmla="*/ 9464373 w 9721050"/>
              <a:gd name="connsiteY3798" fmla="*/ 69006 h 276193"/>
              <a:gd name="connsiteX3799" fmla="*/ 9484310 w 9721050"/>
              <a:gd name="connsiteY3799" fmla="*/ 49069 h 276193"/>
              <a:gd name="connsiteX3800" fmla="*/ 9404895 w 9721050"/>
              <a:gd name="connsiteY3800" fmla="*/ 28761 h 276193"/>
              <a:gd name="connsiteX3801" fmla="*/ 9384589 w 9721050"/>
              <a:gd name="connsiteY3801" fmla="*/ 49067 h 276193"/>
              <a:gd name="connsiteX3802" fmla="*/ 9404527 w 9721050"/>
              <a:gd name="connsiteY3802" fmla="*/ 69003 h 276193"/>
              <a:gd name="connsiteX3803" fmla="*/ 9424832 w 9721050"/>
              <a:gd name="connsiteY3803" fmla="*/ 48697 h 276193"/>
              <a:gd name="connsiteX3804" fmla="*/ 4717495 w 9721050"/>
              <a:gd name="connsiteY3804" fmla="*/ 28761 h 276193"/>
              <a:gd name="connsiteX3805" fmla="*/ 4697558 w 9721050"/>
              <a:gd name="connsiteY3805" fmla="*/ 48697 h 276193"/>
              <a:gd name="connsiteX3806" fmla="*/ 4717867 w 9721050"/>
              <a:gd name="connsiteY3806" fmla="*/ 69006 h 276193"/>
              <a:gd name="connsiteX3807" fmla="*/ 4737804 w 9721050"/>
              <a:gd name="connsiteY3807" fmla="*/ 49069 h 276193"/>
              <a:gd name="connsiteX3808" fmla="*/ 4658389 w 9721050"/>
              <a:gd name="connsiteY3808" fmla="*/ 28761 h 276193"/>
              <a:gd name="connsiteX3809" fmla="*/ 4638083 w 9721050"/>
              <a:gd name="connsiteY3809" fmla="*/ 49067 h 276193"/>
              <a:gd name="connsiteX3810" fmla="*/ 4658020 w 9721050"/>
              <a:gd name="connsiteY3810" fmla="*/ 69003 h 276193"/>
              <a:gd name="connsiteX3811" fmla="*/ 4678326 w 9721050"/>
              <a:gd name="connsiteY3811" fmla="*/ 48697 h 276193"/>
              <a:gd name="connsiteX3812" fmla="*/ 5895350 w 9721050"/>
              <a:gd name="connsiteY3812" fmla="*/ 28758 h 276193"/>
              <a:gd name="connsiteX3813" fmla="*/ 5875413 w 9721050"/>
              <a:gd name="connsiteY3813" fmla="*/ 48695 h 276193"/>
              <a:gd name="connsiteX3814" fmla="*/ 5895722 w 9721050"/>
              <a:gd name="connsiteY3814" fmla="*/ 69003 h 276193"/>
              <a:gd name="connsiteX3815" fmla="*/ 5915658 w 9721050"/>
              <a:gd name="connsiteY3815" fmla="*/ 49067 h 276193"/>
              <a:gd name="connsiteX3816" fmla="*/ 5836244 w 9721050"/>
              <a:gd name="connsiteY3816" fmla="*/ 28758 h 276193"/>
              <a:gd name="connsiteX3817" fmla="*/ 5815936 w 9721050"/>
              <a:gd name="connsiteY3817" fmla="*/ 49066 h 276193"/>
              <a:gd name="connsiteX3818" fmla="*/ 5835873 w 9721050"/>
              <a:gd name="connsiteY3818" fmla="*/ 69003 h 276193"/>
              <a:gd name="connsiteX3819" fmla="*/ 5856181 w 9721050"/>
              <a:gd name="connsiteY3819" fmla="*/ 48695 h 276193"/>
              <a:gd name="connsiteX3820" fmla="*/ 1148844 w 9721050"/>
              <a:gd name="connsiteY3820" fmla="*/ 28758 h 276193"/>
              <a:gd name="connsiteX3821" fmla="*/ 1128907 w 9721050"/>
              <a:gd name="connsiteY3821" fmla="*/ 48695 h 276193"/>
              <a:gd name="connsiteX3822" fmla="*/ 1149215 w 9721050"/>
              <a:gd name="connsiteY3822" fmla="*/ 69003 h 276193"/>
              <a:gd name="connsiteX3823" fmla="*/ 1169152 w 9721050"/>
              <a:gd name="connsiteY3823" fmla="*/ 49067 h 276193"/>
              <a:gd name="connsiteX3824" fmla="*/ 1089738 w 9721050"/>
              <a:gd name="connsiteY3824" fmla="*/ 28758 h 276193"/>
              <a:gd name="connsiteX3825" fmla="*/ 1069430 w 9721050"/>
              <a:gd name="connsiteY3825" fmla="*/ 49066 h 276193"/>
              <a:gd name="connsiteX3826" fmla="*/ 1089367 w 9721050"/>
              <a:gd name="connsiteY3826" fmla="*/ 69003 h 276193"/>
              <a:gd name="connsiteX3827" fmla="*/ 1109675 w 9721050"/>
              <a:gd name="connsiteY3827" fmla="*/ 48695 h 276193"/>
              <a:gd name="connsiteX3828" fmla="*/ 9345049 w 9721050"/>
              <a:gd name="connsiteY3828" fmla="*/ 28758 h 276193"/>
              <a:gd name="connsiteX3829" fmla="*/ 9325112 w 9721050"/>
              <a:gd name="connsiteY3829" fmla="*/ 48694 h 276193"/>
              <a:gd name="connsiteX3830" fmla="*/ 9345421 w 9721050"/>
              <a:gd name="connsiteY3830" fmla="*/ 69003 h 276193"/>
              <a:gd name="connsiteX3831" fmla="*/ 9365357 w 9721050"/>
              <a:gd name="connsiteY3831" fmla="*/ 49066 h 276193"/>
              <a:gd name="connsiteX3832" fmla="*/ 9285943 w 9721050"/>
              <a:gd name="connsiteY3832" fmla="*/ 28758 h 276193"/>
              <a:gd name="connsiteX3833" fmla="*/ 9265635 w 9721050"/>
              <a:gd name="connsiteY3833" fmla="*/ 49066 h 276193"/>
              <a:gd name="connsiteX3834" fmla="*/ 9285571 w 9721050"/>
              <a:gd name="connsiteY3834" fmla="*/ 69003 h 276193"/>
              <a:gd name="connsiteX3835" fmla="*/ 9305879 w 9721050"/>
              <a:gd name="connsiteY3835" fmla="*/ 48694 h 276193"/>
              <a:gd name="connsiteX3836" fmla="*/ 9226093 w 9721050"/>
              <a:gd name="connsiteY3836" fmla="*/ 28758 h 276193"/>
              <a:gd name="connsiteX3837" fmla="*/ 9206157 w 9721050"/>
              <a:gd name="connsiteY3837" fmla="*/ 48694 h 276193"/>
              <a:gd name="connsiteX3838" fmla="*/ 9226465 w 9721050"/>
              <a:gd name="connsiteY3838" fmla="*/ 69003 h 276193"/>
              <a:gd name="connsiteX3839" fmla="*/ 9246402 w 9721050"/>
              <a:gd name="connsiteY3839" fmla="*/ 49066 h 276193"/>
              <a:gd name="connsiteX3840" fmla="*/ 9166987 w 9721050"/>
              <a:gd name="connsiteY3840" fmla="*/ 28758 h 276193"/>
              <a:gd name="connsiteX3841" fmla="*/ 9146679 w 9721050"/>
              <a:gd name="connsiteY3841" fmla="*/ 49066 h 276193"/>
              <a:gd name="connsiteX3842" fmla="*/ 9166616 w 9721050"/>
              <a:gd name="connsiteY3842" fmla="*/ 69003 h 276193"/>
              <a:gd name="connsiteX3843" fmla="*/ 9186925 w 9721050"/>
              <a:gd name="connsiteY3843" fmla="*/ 48694 h 276193"/>
              <a:gd name="connsiteX3844" fmla="*/ 9107138 w 9721050"/>
              <a:gd name="connsiteY3844" fmla="*/ 28758 h 276193"/>
              <a:gd name="connsiteX3845" fmla="*/ 9087201 w 9721050"/>
              <a:gd name="connsiteY3845" fmla="*/ 48694 h 276193"/>
              <a:gd name="connsiteX3846" fmla="*/ 9107510 w 9721050"/>
              <a:gd name="connsiteY3846" fmla="*/ 69003 h 276193"/>
              <a:gd name="connsiteX3847" fmla="*/ 9127447 w 9721050"/>
              <a:gd name="connsiteY3847" fmla="*/ 49066 h 276193"/>
              <a:gd name="connsiteX3848" fmla="*/ 9048033 w 9721050"/>
              <a:gd name="connsiteY3848" fmla="*/ 28758 h 276193"/>
              <a:gd name="connsiteX3849" fmla="*/ 9027724 w 9721050"/>
              <a:gd name="connsiteY3849" fmla="*/ 49066 h 276193"/>
              <a:gd name="connsiteX3850" fmla="*/ 9047661 w 9721050"/>
              <a:gd name="connsiteY3850" fmla="*/ 69003 h 276193"/>
              <a:gd name="connsiteX3851" fmla="*/ 9067969 w 9721050"/>
              <a:gd name="connsiteY3851" fmla="*/ 48694 h 276193"/>
              <a:gd name="connsiteX3852" fmla="*/ 8988183 w 9721050"/>
              <a:gd name="connsiteY3852" fmla="*/ 28758 h 276193"/>
              <a:gd name="connsiteX3853" fmla="*/ 8968247 w 9721050"/>
              <a:gd name="connsiteY3853" fmla="*/ 48694 h 276193"/>
              <a:gd name="connsiteX3854" fmla="*/ 8988555 w 9721050"/>
              <a:gd name="connsiteY3854" fmla="*/ 69003 h 276193"/>
              <a:gd name="connsiteX3855" fmla="*/ 9008491 w 9721050"/>
              <a:gd name="connsiteY3855" fmla="*/ 49066 h 276193"/>
              <a:gd name="connsiteX3856" fmla="*/ 8929077 w 9721050"/>
              <a:gd name="connsiteY3856" fmla="*/ 28758 h 276193"/>
              <a:gd name="connsiteX3857" fmla="*/ 8908769 w 9721050"/>
              <a:gd name="connsiteY3857" fmla="*/ 49066 h 276193"/>
              <a:gd name="connsiteX3858" fmla="*/ 8928705 w 9721050"/>
              <a:gd name="connsiteY3858" fmla="*/ 69003 h 276193"/>
              <a:gd name="connsiteX3859" fmla="*/ 8949014 w 9721050"/>
              <a:gd name="connsiteY3859" fmla="*/ 48694 h 276193"/>
              <a:gd name="connsiteX3860" fmla="*/ 8869228 w 9721050"/>
              <a:gd name="connsiteY3860" fmla="*/ 28758 h 276193"/>
              <a:gd name="connsiteX3861" fmla="*/ 8849291 w 9721050"/>
              <a:gd name="connsiteY3861" fmla="*/ 48694 h 276193"/>
              <a:gd name="connsiteX3862" fmla="*/ 8869599 w 9721050"/>
              <a:gd name="connsiteY3862" fmla="*/ 69003 h 276193"/>
              <a:gd name="connsiteX3863" fmla="*/ 8889536 w 9721050"/>
              <a:gd name="connsiteY3863" fmla="*/ 49066 h 276193"/>
              <a:gd name="connsiteX3864" fmla="*/ 8810122 w 9721050"/>
              <a:gd name="connsiteY3864" fmla="*/ 28758 h 276193"/>
              <a:gd name="connsiteX3865" fmla="*/ 8789813 w 9721050"/>
              <a:gd name="connsiteY3865" fmla="*/ 49066 h 276193"/>
              <a:gd name="connsiteX3866" fmla="*/ 8809750 w 9721050"/>
              <a:gd name="connsiteY3866" fmla="*/ 69003 h 276193"/>
              <a:gd name="connsiteX3867" fmla="*/ 8830059 w 9721050"/>
              <a:gd name="connsiteY3867" fmla="*/ 48694 h 276193"/>
              <a:gd name="connsiteX3868" fmla="*/ 8750273 w 9721050"/>
              <a:gd name="connsiteY3868" fmla="*/ 28758 h 276193"/>
              <a:gd name="connsiteX3869" fmla="*/ 8730336 w 9721050"/>
              <a:gd name="connsiteY3869" fmla="*/ 48694 h 276193"/>
              <a:gd name="connsiteX3870" fmla="*/ 8750645 w 9721050"/>
              <a:gd name="connsiteY3870" fmla="*/ 69003 h 276193"/>
              <a:gd name="connsiteX3871" fmla="*/ 8770581 w 9721050"/>
              <a:gd name="connsiteY3871" fmla="*/ 49066 h 276193"/>
              <a:gd name="connsiteX3872" fmla="*/ 8691167 w 9721050"/>
              <a:gd name="connsiteY3872" fmla="*/ 28758 h 276193"/>
              <a:gd name="connsiteX3873" fmla="*/ 8670858 w 9721050"/>
              <a:gd name="connsiteY3873" fmla="*/ 49066 h 276193"/>
              <a:gd name="connsiteX3874" fmla="*/ 8690795 w 9721050"/>
              <a:gd name="connsiteY3874" fmla="*/ 69003 h 276193"/>
              <a:gd name="connsiteX3875" fmla="*/ 8711103 w 9721050"/>
              <a:gd name="connsiteY3875" fmla="*/ 48694 h 276193"/>
              <a:gd name="connsiteX3876" fmla="*/ 8631317 w 9721050"/>
              <a:gd name="connsiteY3876" fmla="*/ 28758 h 276193"/>
              <a:gd name="connsiteX3877" fmla="*/ 8611381 w 9721050"/>
              <a:gd name="connsiteY3877" fmla="*/ 48694 h 276193"/>
              <a:gd name="connsiteX3878" fmla="*/ 8631689 w 9721050"/>
              <a:gd name="connsiteY3878" fmla="*/ 69003 h 276193"/>
              <a:gd name="connsiteX3879" fmla="*/ 8651626 w 9721050"/>
              <a:gd name="connsiteY3879" fmla="*/ 49066 h 276193"/>
              <a:gd name="connsiteX3880" fmla="*/ 8572211 w 9721050"/>
              <a:gd name="connsiteY3880" fmla="*/ 28758 h 276193"/>
              <a:gd name="connsiteX3881" fmla="*/ 8551903 w 9721050"/>
              <a:gd name="connsiteY3881" fmla="*/ 49066 h 276193"/>
              <a:gd name="connsiteX3882" fmla="*/ 8571840 w 9721050"/>
              <a:gd name="connsiteY3882" fmla="*/ 69003 h 276193"/>
              <a:gd name="connsiteX3883" fmla="*/ 8592148 w 9721050"/>
              <a:gd name="connsiteY3883" fmla="*/ 48694 h 276193"/>
              <a:gd name="connsiteX3884" fmla="*/ 8512362 w 9721050"/>
              <a:gd name="connsiteY3884" fmla="*/ 28758 h 276193"/>
              <a:gd name="connsiteX3885" fmla="*/ 8492425 w 9721050"/>
              <a:gd name="connsiteY3885" fmla="*/ 48694 h 276193"/>
              <a:gd name="connsiteX3886" fmla="*/ 8512734 w 9721050"/>
              <a:gd name="connsiteY3886" fmla="*/ 69003 h 276193"/>
              <a:gd name="connsiteX3887" fmla="*/ 8532671 w 9721050"/>
              <a:gd name="connsiteY3887" fmla="*/ 49066 h 276193"/>
              <a:gd name="connsiteX3888" fmla="*/ 8453257 w 9721050"/>
              <a:gd name="connsiteY3888" fmla="*/ 28758 h 276193"/>
              <a:gd name="connsiteX3889" fmla="*/ 8432948 w 9721050"/>
              <a:gd name="connsiteY3889" fmla="*/ 49066 h 276193"/>
              <a:gd name="connsiteX3890" fmla="*/ 8452885 w 9721050"/>
              <a:gd name="connsiteY3890" fmla="*/ 69003 h 276193"/>
              <a:gd name="connsiteX3891" fmla="*/ 8473193 w 9721050"/>
              <a:gd name="connsiteY3891" fmla="*/ 48694 h 276193"/>
              <a:gd name="connsiteX3892" fmla="*/ 8393407 w 9721050"/>
              <a:gd name="connsiteY3892" fmla="*/ 28758 h 276193"/>
              <a:gd name="connsiteX3893" fmla="*/ 8373470 w 9721050"/>
              <a:gd name="connsiteY3893" fmla="*/ 48694 h 276193"/>
              <a:gd name="connsiteX3894" fmla="*/ 8393779 w 9721050"/>
              <a:gd name="connsiteY3894" fmla="*/ 69003 h 276193"/>
              <a:gd name="connsiteX3895" fmla="*/ 8413715 w 9721050"/>
              <a:gd name="connsiteY3895" fmla="*/ 49066 h 276193"/>
              <a:gd name="connsiteX3896" fmla="*/ 8334301 w 9721050"/>
              <a:gd name="connsiteY3896" fmla="*/ 28758 h 276193"/>
              <a:gd name="connsiteX3897" fmla="*/ 8313993 w 9721050"/>
              <a:gd name="connsiteY3897" fmla="*/ 49066 h 276193"/>
              <a:gd name="connsiteX3898" fmla="*/ 8333929 w 9721050"/>
              <a:gd name="connsiteY3898" fmla="*/ 69003 h 276193"/>
              <a:gd name="connsiteX3899" fmla="*/ 8354238 w 9721050"/>
              <a:gd name="connsiteY3899" fmla="*/ 48694 h 276193"/>
              <a:gd name="connsiteX3900" fmla="*/ 8274452 w 9721050"/>
              <a:gd name="connsiteY3900" fmla="*/ 28758 h 276193"/>
              <a:gd name="connsiteX3901" fmla="*/ 8254515 w 9721050"/>
              <a:gd name="connsiteY3901" fmla="*/ 48694 h 276193"/>
              <a:gd name="connsiteX3902" fmla="*/ 8274823 w 9721050"/>
              <a:gd name="connsiteY3902" fmla="*/ 69003 h 276193"/>
              <a:gd name="connsiteX3903" fmla="*/ 8294760 w 9721050"/>
              <a:gd name="connsiteY3903" fmla="*/ 49066 h 276193"/>
              <a:gd name="connsiteX3904" fmla="*/ 8215346 w 9721050"/>
              <a:gd name="connsiteY3904" fmla="*/ 28758 h 276193"/>
              <a:gd name="connsiteX3905" fmla="*/ 8195038 w 9721050"/>
              <a:gd name="connsiteY3905" fmla="*/ 49066 h 276193"/>
              <a:gd name="connsiteX3906" fmla="*/ 8214974 w 9721050"/>
              <a:gd name="connsiteY3906" fmla="*/ 69003 h 276193"/>
              <a:gd name="connsiteX3907" fmla="*/ 8235283 w 9721050"/>
              <a:gd name="connsiteY3907" fmla="*/ 48694 h 276193"/>
              <a:gd name="connsiteX3908" fmla="*/ 8155497 w 9721050"/>
              <a:gd name="connsiteY3908" fmla="*/ 28758 h 276193"/>
              <a:gd name="connsiteX3909" fmla="*/ 8135560 w 9721050"/>
              <a:gd name="connsiteY3909" fmla="*/ 48694 h 276193"/>
              <a:gd name="connsiteX3910" fmla="*/ 8155868 w 9721050"/>
              <a:gd name="connsiteY3910" fmla="*/ 69003 h 276193"/>
              <a:gd name="connsiteX3911" fmla="*/ 8175805 w 9721050"/>
              <a:gd name="connsiteY3911" fmla="*/ 49066 h 276193"/>
              <a:gd name="connsiteX3912" fmla="*/ 8096391 w 9721050"/>
              <a:gd name="connsiteY3912" fmla="*/ 28758 h 276193"/>
              <a:gd name="connsiteX3913" fmla="*/ 8076082 w 9721050"/>
              <a:gd name="connsiteY3913" fmla="*/ 49066 h 276193"/>
              <a:gd name="connsiteX3914" fmla="*/ 8096019 w 9721050"/>
              <a:gd name="connsiteY3914" fmla="*/ 69003 h 276193"/>
              <a:gd name="connsiteX3915" fmla="*/ 8116328 w 9721050"/>
              <a:gd name="connsiteY3915" fmla="*/ 48694 h 276193"/>
              <a:gd name="connsiteX3916" fmla="*/ 8036541 w 9721050"/>
              <a:gd name="connsiteY3916" fmla="*/ 28758 h 276193"/>
              <a:gd name="connsiteX3917" fmla="*/ 8016605 w 9721050"/>
              <a:gd name="connsiteY3917" fmla="*/ 48694 h 276193"/>
              <a:gd name="connsiteX3918" fmla="*/ 8036913 w 9721050"/>
              <a:gd name="connsiteY3918" fmla="*/ 69003 h 276193"/>
              <a:gd name="connsiteX3919" fmla="*/ 8056850 w 9721050"/>
              <a:gd name="connsiteY3919" fmla="*/ 49066 h 276193"/>
              <a:gd name="connsiteX3920" fmla="*/ 7977436 w 9721050"/>
              <a:gd name="connsiteY3920" fmla="*/ 28758 h 276193"/>
              <a:gd name="connsiteX3921" fmla="*/ 7957127 w 9721050"/>
              <a:gd name="connsiteY3921" fmla="*/ 49066 h 276193"/>
              <a:gd name="connsiteX3922" fmla="*/ 7977064 w 9721050"/>
              <a:gd name="connsiteY3922" fmla="*/ 69003 h 276193"/>
              <a:gd name="connsiteX3923" fmla="*/ 7997372 w 9721050"/>
              <a:gd name="connsiteY3923" fmla="*/ 48694 h 276193"/>
              <a:gd name="connsiteX3924" fmla="*/ 7917586 w 9721050"/>
              <a:gd name="connsiteY3924" fmla="*/ 28758 h 276193"/>
              <a:gd name="connsiteX3925" fmla="*/ 7897650 w 9721050"/>
              <a:gd name="connsiteY3925" fmla="*/ 48694 h 276193"/>
              <a:gd name="connsiteX3926" fmla="*/ 7917958 w 9721050"/>
              <a:gd name="connsiteY3926" fmla="*/ 69003 h 276193"/>
              <a:gd name="connsiteX3927" fmla="*/ 7937895 w 9721050"/>
              <a:gd name="connsiteY3927" fmla="*/ 49066 h 276193"/>
              <a:gd name="connsiteX3928" fmla="*/ 7858480 w 9721050"/>
              <a:gd name="connsiteY3928" fmla="*/ 28758 h 276193"/>
              <a:gd name="connsiteX3929" fmla="*/ 7838172 w 9721050"/>
              <a:gd name="connsiteY3929" fmla="*/ 49066 h 276193"/>
              <a:gd name="connsiteX3930" fmla="*/ 7858109 w 9721050"/>
              <a:gd name="connsiteY3930" fmla="*/ 69003 h 276193"/>
              <a:gd name="connsiteX3931" fmla="*/ 7878417 w 9721050"/>
              <a:gd name="connsiteY3931" fmla="*/ 48694 h 276193"/>
              <a:gd name="connsiteX3932" fmla="*/ 7798631 w 9721050"/>
              <a:gd name="connsiteY3932" fmla="*/ 28758 h 276193"/>
              <a:gd name="connsiteX3933" fmla="*/ 7778694 w 9721050"/>
              <a:gd name="connsiteY3933" fmla="*/ 48694 h 276193"/>
              <a:gd name="connsiteX3934" fmla="*/ 7799003 w 9721050"/>
              <a:gd name="connsiteY3934" fmla="*/ 69003 h 276193"/>
              <a:gd name="connsiteX3935" fmla="*/ 7818940 w 9721050"/>
              <a:gd name="connsiteY3935" fmla="*/ 49066 h 276193"/>
              <a:gd name="connsiteX3936" fmla="*/ 7739525 w 9721050"/>
              <a:gd name="connsiteY3936" fmla="*/ 28758 h 276193"/>
              <a:gd name="connsiteX3937" fmla="*/ 7719217 w 9721050"/>
              <a:gd name="connsiteY3937" fmla="*/ 49066 h 276193"/>
              <a:gd name="connsiteX3938" fmla="*/ 7739153 w 9721050"/>
              <a:gd name="connsiteY3938" fmla="*/ 69003 h 276193"/>
              <a:gd name="connsiteX3939" fmla="*/ 7759462 w 9721050"/>
              <a:gd name="connsiteY3939" fmla="*/ 48694 h 276193"/>
              <a:gd name="connsiteX3940" fmla="*/ 7679676 w 9721050"/>
              <a:gd name="connsiteY3940" fmla="*/ 28758 h 276193"/>
              <a:gd name="connsiteX3941" fmla="*/ 7659739 w 9721050"/>
              <a:gd name="connsiteY3941" fmla="*/ 48694 h 276193"/>
              <a:gd name="connsiteX3942" fmla="*/ 7680048 w 9721050"/>
              <a:gd name="connsiteY3942" fmla="*/ 69003 h 276193"/>
              <a:gd name="connsiteX3943" fmla="*/ 7699984 w 9721050"/>
              <a:gd name="connsiteY3943" fmla="*/ 49066 h 276193"/>
              <a:gd name="connsiteX3944" fmla="*/ 7620570 w 9721050"/>
              <a:gd name="connsiteY3944" fmla="*/ 28758 h 276193"/>
              <a:gd name="connsiteX3945" fmla="*/ 7600262 w 9721050"/>
              <a:gd name="connsiteY3945" fmla="*/ 49066 h 276193"/>
              <a:gd name="connsiteX3946" fmla="*/ 7620198 w 9721050"/>
              <a:gd name="connsiteY3946" fmla="*/ 69003 h 276193"/>
              <a:gd name="connsiteX3947" fmla="*/ 7640507 w 9721050"/>
              <a:gd name="connsiteY3947" fmla="*/ 48694 h 276193"/>
              <a:gd name="connsiteX3948" fmla="*/ 7560721 w 9721050"/>
              <a:gd name="connsiteY3948" fmla="*/ 28758 h 276193"/>
              <a:gd name="connsiteX3949" fmla="*/ 7540784 w 9721050"/>
              <a:gd name="connsiteY3949" fmla="*/ 48694 h 276193"/>
              <a:gd name="connsiteX3950" fmla="*/ 7561092 w 9721050"/>
              <a:gd name="connsiteY3950" fmla="*/ 69003 h 276193"/>
              <a:gd name="connsiteX3951" fmla="*/ 7581029 w 9721050"/>
              <a:gd name="connsiteY3951" fmla="*/ 49066 h 276193"/>
              <a:gd name="connsiteX3952" fmla="*/ 7501615 w 9721050"/>
              <a:gd name="connsiteY3952" fmla="*/ 28758 h 276193"/>
              <a:gd name="connsiteX3953" fmla="*/ 7481306 w 9721050"/>
              <a:gd name="connsiteY3953" fmla="*/ 49066 h 276193"/>
              <a:gd name="connsiteX3954" fmla="*/ 7501243 w 9721050"/>
              <a:gd name="connsiteY3954" fmla="*/ 69003 h 276193"/>
              <a:gd name="connsiteX3955" fmla="*/ 7521552 w 9721050"/>
              <a:gd name="connsiteY3955" fmla="*/ 48694 h 276193"/>
              <a:gd name="connsiteX3956" fmla="*/ 7441765 w 9721050"/>
              <a:gd name="connsiteY3956" fmla="*/ 28758 h 276193"/>
              <a:gd name="connsiteX3957" fmla="*/ 7421829 w 9721050"/>
              <a:gd name="connsiteY3957" fmla="*/ 48694 h 276193"/>
              <a:gd name="connsiteX3958" fmla="*/ 7442137 w 9721050"/>
              <a:gd name="connsiteY3958" fmla="*/ 69003 h 276193"/>
              <a:gd name="connsiteX3959" fmla="*/ 7462074 w 9721050"/>
              <a:gd name="connsiteY3959" fmla="*/ 49066 h 276193"/>
              <a:gd name="connsiteX3960" fmla="*/ 7382660 w 9721050"/>
              <a:gd name="connsiteY3960" fmla="*/ 28758 h 276193"/>
              <a:gd name="connsiteX3961" fmla="*/ 7362351 w 9721050"/>
              <a:gd name="connsiteY3961" fmla="*/ 49066 h 276193"/>
              <a:gd name="connsiteX3962" fmla="*/ 7382288 w 9721050"/>
              <a:gd name="connsiteY3962" fmla="*/ 69003 h 276193"/>
              <a:gd name="connsiteX3963" fmla="*/ 7402596 w 9721050"/>
              <a:gd name="connsiteY3963" fmla="*/ 48694 h 276193"/>
              <a:gd name="connsiteX3964" fmla="*/ 7322810 w 9721050"/>
              <a:gd name="connsiteY3964" fmla="*/ 28758 h 276193"/>
              <a:gd name="connsiteX3965" fmla="*/ 7302873 w 9721050"/>
              <a:gd name="connsiteY3965" fmla="*/ 48694 h 276193"/>
              <a:gd name="connsiteX3966" fmla="*/ 7323182 w 9721050"/>
              <a:gd name="connsiteY3966" fmla="*/ 69003 h 276193"/>
              <a:gd name="connsiteX3967" fmla="*/ 7343119 w 9721050"/>
              <a:gd name="connsiteY3967" fmla="*/ 49066 h 276193"/>
              <a:gd name="connsiteX3968" fmla="*/ 7263704 w 9721050"/>
              <a:gd name="connsiteY3968" fmla="*/ 28758 h 276193"/>
              <a:gd name="connsiteX3969" fmla="*/ 7243396 w 9721050"/>
              <a:gd name="connsiteY3969" fmla="*/ 49066 h 276193"/>
              <a:gd name="connsiteX3970" fmla="*/ 7263333 w 9721050"/>
              <a:gd name="connsiteY3970" fmla="*/ 69003 h 276193"/>
              <a:gd name="connsiteX3971" fmla="*/ 7283641 w 9721050"/>
              <a:gd name="connsiteY3971" fmla="*/ 48694 h 276193"/>
              <a:gd name="connsiteX3972" fmla="*/ 7203855 w 9721050"/>
              <a:gd name="connsiteY3972" fmla="*/ 28758 h 276193"/>
              <a:gd name="connsiteX3973" fmla="*/ 7183918 w 9721050"/>
              <a:gd name="connsiteY3973" fmla="*/ 48694 h 276193"/>
              <a:gd name="connsiteX3974" fmla="*/ 7204227 w 9721050"/>
              <a:gd name="connsiteY3974" fmla="*/ 69003 h 276193"/>
              <a:gd name="connsiteX3975" fmla="*/ 7224163 w 9721050"/>
              <a:gd name="connsiteY3975" fmla="*/ 49066 h 276193"/>
              <a:gd name="connsiteX3976" fmla="*/ 7144749 w 9721050"/>
              <a:gd name="connsiteY3976" fmla="*/ 28758 h 276193"/>
              <a:gd name="connsiteX3977" fmla="*/ 7124441 w 9721050"/>
              <a:gd name="connsiteY3977" fmla="*/ 49066 h 276193"/>
              <a:gd name="connsiteX3978" fmla="*/ 7144377 w 9721050"/>
              <a:gd name="connsiteY3978" fmla="*/ 69003 h 276193"/>
              <a:gd name="connsiteX3979" fmla="*/ 7164686 w 9721050"/>
              <a:gd name="connsiteY3979" fmla="*/ 48694 h 276193"/>
              <a:gd name="connsiteX3980" fmla="*/ 7084900 w 9721050"/>
              <a:gd name="connsiteY3980" fmla="*/ 28758 h 276193"/>
              <a:gd name="connsiteX3981" fmla="*/ 7064963 w 9721050"/>
              <a:gd name="connsiteY3981" fmla="*/ 48694 h 276193"/>
              <a:gd name="connsiteX3982" fmla="*/ 7085272 w 9721050"/>
              <a:gd name="connsiteY3982" fmla="*/ 69003 h 276193"/>
              <a:gd name="connsiteX3983" fmla="*/ 7105208 w 9721050"/>
              <a:gd name="connsiteY3983" fmla="*/ 49066 h 276193"/>
              <a:gd name="connsiteX3984" fmla="*/ 7025794 w 9721050"/>
              <a:gd name="connsiteY3984" fmla="*/ 28758 h 276193"/>
              <a:gd name="connsiteX3985" fmla="*/ 7005485 w 9721050"/>
              <a:gd name="connsiteY3985" fmla="*/ 49066 h 276193"/>
              <a:gd name="connsiteX3986" fmla="*/ 7025422 w 9721050"/>
              <a:gd name="connsiteY3986" fmla="*/ 69003 h 276193"/>
              <a:gd name="connsiteX3987" fmla="*/ 7045731 w 9721050"/>
              <a:gd name="connsiteY3987" fmla="*/ 48694 h 276193"/>
              <a:gd name="connsiteX3988" fmla="*/ 6965945 w 9721050"/>
              <a:gd name="connsiteY3988" fmla="*/ 28758 h 276193"/>
              <a:gd name="connsiteX3989" fmla="*/ 6946008 w 9721050"/>
              <a:gd name="connsiteY3989" fmla="*/ 48694 h 276193"/>
              <a:gd name="connsiteX3990" fmla="*/ 6966316 w 9721050"/>
              <a:gd name="connsiteY3990" fmla="*/ 69003 h 276193"/>
              <a:gd name="connsiteX3991" fmla="*/ 6986253 w 9721050"/>
              <a:gd name="connsiteY3991" fmla="*/ 49066 h 276193"/>
              <a:gd name="connsiteX3992" fmla="*/ 6906839 w 9721050"/>
              <a:gd name="connsiteY3992" fmla="*/ 28758 h 276193"/>
              <a:gd name="connsiteX3993" fmla="*/ 6886530 w 9721050"/>
              <a:gd name="connsiteY3993" fmla="*/ 49067 h 276193"/>
              <a:gd name="connsiteX3994" fmla="*/ 6906467 w 9721050"/>
              <a:gd name="connsiteY3994" fmla="*/ 69003 h 276193"/>
              <a:gd name="connsiteX3995" fmla="*/ 6926776 w 9721050"/>
              <a:gd name="connsiteY3995" fmla="*/ 48695 h 276193"/>
              <a:gd name="connsiteX3996" fmla="*/ 6846990 w 9721050"/>
              <a:gd name="connsiteY3996" fmla="*/ 28758 h 276193"/>
              <a:gd name="connsiteX3997" fmla="*/ 6827053 w 9721050"/>
              <a:gd name="connsiteY3997" fmla="*/ 48695 h 276193"/>
              <a:gd name="connsiteX3998" fmla="*/ 6847361 w 9721050"/>
              <a:gd name="connsiteY3998" fmla="*/ 69003 h 276193"/>
              <a:gd name="connsiteX3999" fmla="*/ 6867298 w 9721050"/>
              <a:gd name="connsiteY3999" fmla="*/ 49066 h 276193"/>
              <a:gd name="connsiteX4000" fmla="*/ 6787885 w 9721050"/>
              <a:gd name="connsiteY4000" fmla="*/ 28758 h 276193"/>
              <a:gd name="connsiteX4001" fmla="*/ 6767577 w 9721050"/>
              <a:gd name="connsiteY4001" fmla="*/ 49066 h 276193"/>
              <a:gd name="connsiteX4002" fmla="*/ 6787513 w 9721050"/>
              <a:gd name="connsiteY4002" fmla="*/ 69002 h 276193"/>
              <a:gd name="connsiteX4003" fmla="*/ 6807821 w 9721050"/>
              <a:gd name="connsiteY4003" fmla="*/ 48694 h 276193"/>
              <a:gd name="connsiteX4004" fmla="*/ 6728037 w 9721050"/>
              <a:gd name="connsiteY4004" fmla="*/ 28758 h 276193"/>
              <a:gd name="connsiteX4005" fmla="*/ 6708100 w 9721050"/>
              <a:gd name="connsiteY4005" fmla="*/ 48695 h 276193"/>
              <a:gd name="connsiteX4006" fmla="*/ 6728408 w 9721050"/>
              <a:gd name="connsiteY4006" fmla="*/ 69002 h 276193"/>
              <a:gd name="connsiteX4007" fmla="*/ 6748344 w 9721050"/>
              <a:gd name="connsiteY4007" fmla="*/ 49066 h 276193"/>
              <a:gd name="connsiteX4008" fmla="*/ 6668931 w 9721050"/>
              <a:gd name="connsiteY4008" fmla="*/ 28758 h 276193"/>
              <a:gd name="connsiteX4009" fmla="*/ 6648622 w 9721050"/>
              <a:gd name="connsiteY4009" fmla="*/ 49067 h 276193"/>
              <a:gd name="connsiteX4010" fmla="*/ 6668558 w 9721050"/>
              <a:gd name="connsiteY4010" fmla="*/ 69003 h 276193"/>
              <a:gd name="connsiteX4011" fmla="*/ 6688868 w 9721050"/>
              <a:gd name="connsiteY4011" fmla="*/ 48694 h 276193"/>
              <a:gd name="connsiteX4012" fmla="*/ 6609080 w 9721050"/>
              <a:gd name="connsiteY4012" fmla="*/ 28758 h 276193"/>
              <a:gd name="connsiteX4013" fmla="*/ 6589143 w 9721050"/>
              <a:gd name="connsiteY4013" fmla="*/ 48694 h 276193"/>
              <a:gd name="connsiteX4014" fmla="*/ 6609452 w 9721050"/>
              <a:gd name="connsiteY4014" fmla="*/ 69003 h 276193"/>
              <a:gd name="connsiteX4015" fmla="*/ 6629389 w 9721050"/>
              <a:gd name="connsiteY4015" fmla="*/ 49067 h 276193"/>
              <a:gd name="connsiteX4016" fmla="*/ 6549974 w 9721050"/>
              <a:gd name="connsiteY4016" fmla="*/ 28758 h 276193"/>
              <a:gd name="connsiteX4017" fmla="*/ 6529666 w 9721050"/>
              <a:gd name="connsiteY4017" fmla="*/ 49066 h 276193"/>
              <a:gd name="connsiteX4018" fmla="*/ 6549603 w 9721050"/>
              <a:gd name="connsiteY4018" fmla="*/ 69002 h 276193"/>
              <a:gd name="connsiteX4019" fmla="*/ 6569911 w 9721050"/>
              <a:gd name="connsiteY4019" fmla="*/ 48694 h 276193"/>
              <a:gd name="connsiteX4020" fmla="*/ 6490126 w 9721050"/>
              <a:gd name="connsiteY4020" fmla="*/ 28758 h 276193"/>
              <a:gd name="connsiteX4021" fmla="*/ 6470190 w 9721050"/>
              <a:gd name="connsiteY4021" fmla="*/ 48695 h 276193"/>
              <a:gd name="connsiteX4022" fmla="*/ 6490497 w 9721050"/>
              <a:gd name="connsiteY4022" fmla="*/ 69002 h 276193"/>
              <a:gd name="connsiteX4023" fmla="*/ 6510434 w 9721050"/>
              <a:gd name="connsiteY4023" fmla="*/ 49066 h 276193"/>
              <a:gd name="connsiteX4024" fmla="*/ 6431021 w 9721050"/>
              <a:gd name="connsiteY4024" fmla="*/ 28758 h 276193"/>
              <a:gd name="connsiteX4025" fmla="*/ 6410711 w 9721050"/>
              <a:gd name="connsiteY4025" fmla="*/ 49067 h 276193"/>
              <a:gd name="connsiteX4026" fmla="*/ 6430648 w 9721050"/>
              <a:gd name="connsiteY4026" fmla="*/ 69004 h 276193"/>
              <a:gd name="connsiteX4027" fmla="*/ 6450957 w 9721050"/>
              <a:gd name="connsiteY4027" fmla="*/ 48694 h 276193"/>
              <a:gd name="connsiteX4028" fmla="*/ 6371170 w 9721050"/>
              <a:gd name="connsiteY4028" fmla="*/ 28758 h 276193"/>
              <a:gd name="connsiteX4029" fmla="*/ 6351233 w 9721050"/>
              <a:gd name="connsiteY4029" fmla="*/ 48695 h 276193"/>
              <a:gd name="connsiteX4030" fmla="*/ 6371542 w 9721050"/>
              <a:gd name="connsiteY4030" fmla="*/ 69004 h 276193"/>
              <a:gd name="connsiteX4031" fmla="*/ 6391479 w 9721050"/>
              <a:gd name="connsiteY4031" fmla="*/ 49067 h 276193"/>
              <a:gd name="connsiteX4032" fmla="*/ 6312064 w 9721050"/>
              <a:gd name="connsiteY4032" fmla="*/ 28758 h 276193"/>
              <a:gd name="connsiteX4033" fmla="*/ 6291756 w 9721050"/>
              <a:gd name="connsiteY4033" fmla="*/ 49066 h 276193"/>
              <a:gd name="connsiteX4034" fmla="*/ 6311692 w 9721050"/>
              <a:gd name="connsiteY4034" fmla="*/ 69002 h 276193"/>
              <a:gd name="connsiteX4035" fmla="*/ 6332000 w 9721050"/>
              <a:gd name="connsiteY4035" fmla="*/ 48694 h 276193"/>
              <a:gd name="connsiteX4036" fmla="*/ 6252215 w 9721050"/>
              <a:gd name="connsiteY4036" fmla="*/ 28758 h 276193"/>
              <a:gd name="connsiteX4037" fmla="*/ 6232279 w 9721050"/>
              <a:gd name="connsiteY4037" fmla="*/ 48694 h 276193"/>
              <a:gd name="connsiteX4038" fmla="*/ 6252587 w 9721050"/>
              <a:gd name="connsiteY4038" fmla="*/ 69002 h 276193"/>
              <a:gd name="connsiteX4039" fmla="*/ 6272523 w 9721050"/>
              <a:gd name="connsiteY4039" fmla="*/ 49066 h 276193"/>
              <a:gd name="connsiteX4040" fmla="*/ 6193110 w 9721050"/>
              <a:gd name="connsiteY4040" fmla="*/ 28758 h 276193"/>
              <a:gd name="connsiteX4041" fmla="*/ 6172801 w 9721050"/>
              <a:gd name="connsiteY4041" fmla="*/ 49067 h 276193"/>
              <a:gd name="connsiteX4042" fmla="*/ 6192738 w 9721050"/>
              <a:gd name="connsiteY4042" fmla="*/ 69004 h 276193"/>
              <a:gd name="connsiteX4043" fmla="*/ 6213047 w 9721050"/>
              <a:gd name="connsiteY4043" fmla="*/ 48695 h 276193"/>
              <a:gd name="connsiteX4044" fmla="*/ 6133260 w 9721050"/>
              <a:gd name="connsiteY4044" fmla="*/ 28758 h 276193"/>
              <a:gd name="connsiteX4045" fmla="*/ 6113323 w 9721050"/>
              <a:gd name="connsiteY4045" fmla="*/ 48695 h 276193"/>
              <a:gd name="connsiteX4046" fmla="*/ 6133632 w 9721050"/>
              <a:gd name="connsiteY4046" fmla="*/ 69004 h 276193"/>
              <a:gd name="connsiteX4047" fmla="*/ 6153569 w 9721050"/>
              <a:gd name="connsiteY4047" fmla="*/ 49067 h 276193"/>
              <a:gd name="connsiteX4048" fmla="*/ 6074154 w 9721050"/>
              <a:gd name="connsiteY4048" fmla="*/ 28758 h 276193"/>
              <a:gd name="connsiteX4049" fmla="*/ 6053846 w 9721050"/>
              <a:gd name="connsiteY4049" fmla="*/ 49066 h 276193"/>
              <a:gd name="connsiteX4050" fmla="*/ 6073783 w 9721050"/>
              <a:gd name="connsiteY4050" fmla="*/ 69002 h 276193"/>
              <a:gd name="connsiteX4051" fmla="*/ 6094091 w 9721050"/>
              <a:gd name="connsiteY4051" fmla="*/ 48694 h 276193"/>
              <a:gd name="connsiteX4052" fmla="*/ 6014306 w 9721050"/>
              <a:gd name="connsiteY4052" fmla="*/ 28758 h 276193"/>
              <a:gd name="connsiteX4053" fmla="*/ 5994369 w 9721050"/>
              <a:gd name="connsiteY4053" fmla="*/ 48695 h 276193"/>
              <a:gd name="connsiteX4054" fmla="*/ 6014677 w 9721050"/>
              <a:gd name="connsiteY4054" fmla="*/ 69002 h 276193"/>
              <a:gd name="connsiteX4055" fmla="*/ 6034613 w 9721050"/>
              <a:gd name="connsiteY4055" fmla="*/ 49066 h 276193"/>
              <a:gd name="connsiteX4056" fmla="*/ 5955200 w 9721050"/>
              <a:gd name="connsiteY4056" fmla="*/ 28758 h 276193"/>
              <a:gd name="connsiteX4057" fmla="*/ 5934891 w 9721050"/>
              <a:gd name="connsiteY4057" fmla="*/ 49067 h 276193"/>
              <a:gd name="connsiteX4058" fmla="*/ 5954827 w 9721050"/>
              <a:gd name="connsiteY4058" fmla="*/ 69003 h 276193"/>
              <a:gd name="connsiteX4059" fmla="*/ 5975137 w 9721050"/>
              <a:gd name="connsiteY4059" fmla="*/ 48694 h 276193"/>
              <a:gd name="connsiteX4060" fmla="*/ 5776395 w 9721050"/>
              <a:gd name="connsiteY4060" fmla="*/ 28758 h 276193"/>
              <a:gd name="connsiteX4061" fmla="*/ 5756459 w 9721050"/>
              <a:gd name="connsiteY4061" fmla="*/ 48694 h 276193"/>
              <a:gd name="connsiteX4062" fmla="*/ 5776767 w 9721050"/>
              <a:gd name="connsiteY4062" fmla="*/ 69003 h 276193"/>
              <a:gd name="connsiteX4063" fmla="*/ 5796704 w 9721050"/>
              <a:gd name="connsiteY4063" fmla="*/ 49067 h 276193"/>
              <a:gd name="connsiteX4064" fmla="*/ 5717289 w 9721050"/>
              <a:gd name="connsiteY4064" fmla="*/ 28758 h 276193"/>
              <a:gd name="connsiteX4065" fmla="*/ 5696981 w 9721050"/>
              <a:gd name="connsiteY4065" fmla="*/ 49066 h 276193"/>
              <a:gd name="connsiteX4066" fmla="*/ 5716917 w 9721050"/>
              <a:gd name="connsiteY4066" fmla="*/ 69003 h 276193"/>
              <a:gd name="connsiteX4067" fmla="*/ 5737226 w 9721050"/>
              <a:gd name="connsiteY4067" fmla="*/ 48694 h 276193"/>
              <a:gd name="connsiteX4068" fmla="*/ 5657440 w 9721050"/>
              <a:gd name="connsiteY4068" fmla="*/ 28758 h 276193"/>
              <a:gd name="connsiteX4069" fmla="*/ 5637503 w 9721050"/>
              <a:gd name="connsiteY4069" fmla="*/ 48694 h 276193"/>
              <a:gd name="connsiteX4070" fmla="*/ 5657812 w 9721050"/>
              <a:gd name="connsiteY4070" fmla="*/ 69003 h 276193"/>
              <a:gd name="connsiteX4071" fmla="*/ 5677748 w 9721050"/>
              <a:gd name="connsiteY4071" fmla="*/ 49066 h 276193"/>
              <a:gd name="connsiteX4072" fmla="*/ 5598334 w 9721050"/>
              <a:gd name="connsiteY4072" fmla="*/ 28758 h 276193"/>
              <a:gd name="connsiteX4073" fmla="*/ 5578026 w 9721050"/>
              <a:gd name="connsiteY4073" fmla="*/ 49066 h 276193"/>
              <a:gd name="connsiteX4074" fmla="*/ 5597962 w 9721050"/>
              <a:gd name="connsiteY4074" fmla="*/ 69003 h 276193"/>
              <a:gd name="connsiteX4075" fmla="*/ 5618271 w 9721050"/>
              <a:gd name="connsiteY4075" fmla="*/ 48694 h 276193"/>
              <a:gd name="connsiteX4076" fmla="*/ 5538484 w 9721050"/>
              <a:gd name="connsiteY4076" fmla="*/ 28758 h 276193"/>
              <a:gd name="connsiteX4077" fmla="*/ 5518548 w 9721050"/>
              <a:gd name="connsiteY4077" fmla="*/ 48694 h 276193"/>
              <a:gd name="connsiteX4078" fmla="*/ 5538856 w 9721050"/>
              <a:gd name="connsiteY4078" fmla="*/ 69003 h 276193"/>
              <a:gd name="connsiteX4079" fmla="*/ 5558793 w 9721050"/>
              <a:gd name="connsiteY4079" fmla="*/ 49067 h 276193"/>
              <a:gd name="connsiteX4080" fmla="*/ 5479378 w 9721050"/>
              <a:gd name="connsiteY4080" fmla="*/ 28758 h 276193"/>
              <a:gd name="connsiteX4081" fmla="*/ 5459070 w 9721050"/>
              <a:gd name="connsiteY4081" fmla="*/ 49066 h 276193"/>
              <a:gd name="connsiteX4082" fmla="*/ 5479007 w 9721050"/>
              <a:gd name="connsiteY4082" fmla="*/ 69003 h 276193"/>
              <a:gd name="connsiteX4083" fmla="*/ 5499316 w 9721050"/>
              <a:gd name="connsiteY4083" fmla="*/ 48694 h 276193"/>
              <a:gd name="connsiteX4084" fmla="*/ 5419529 w 9721050"/>
              <a:gd name="connsiteY4084" fmla="*/ 28758 h 276193"/>
              <a:gd name="connsiteX4085" fmla="*/ 5399593 w 9721050"/>
              <a:gd name="connsiteY4085" fmla="*/ 48695 h 276193"/>
              <a:gd name="connsiteX4086" fmla="*/ 5419901 w 9721050"/>
              <a:gd name="connsiteY4086" fmla="*/ 69003 h 276193"/>
              <a:gd name="connsiteX4087" fmla="*/ 5439838 w 9721050"/>
              <a:gd name="connsiteY4087" fmla="*/ 49066 h 276193"/>
              <a:gd name="connsiteX4088" fmla="*/ 5360424 w 9721050"/>
              <a:gd name="connsiteY4088" fmla="*/ 28758 h 276193"/>
              <a:gd name="connsiteX4089" fmla="*/ 5340115 w 9721050"/>
              <a:gd name="connsiteY4089" fmla="*/ 49066 h 276193"/>
              <a:gd name="connsiteX4090" fmla="*/ 5360052 w 9721050"/>
              <a:gd name="connsiteY4090" fmla="*/ 69003 h 276193"/>
              <a:gd name="connsiteX4091" fmla="*/ 5380360 w 9721050"/>
              <a:gd name="connsiteY4091" fmla="*/ 48694 h 276193"/>
              <a:gd name="connsiteX4092" fmla="*/ 5300574 w 9721050"/>
              <a:gd name="connsiteY4092" fmla="*/ 28758 h 276193"/>
              <a:gd name="connsiteX4093" fmla="*/ 5280638 w 9721050"/>
              <a:gd name="connsiteY4093" fmla="*/ 48694 h 276193"/>
              <a:gd name="connsiteX4094" fmla="*/ 5300946 w 9721050"/>
              <a:gd name="connsiteY4094" fmla="*/ 69003 h 276193"/>
              <a:gd name="connsiteX4095" fmla="*/ 5320883 w 9721050"/>
              <a:gd name="connsiteY4095" fmla="*/ 49066 h 276193"/>
              <a:gd name="connsiteX4096" fmla="*/ 5241468 w 9721050"/>
              <a:gd name="connsiteY4096" fmla="*/ 28758 h 276193"/>
              <a:gd name="connsiteX4097" fmla="*/ 5221160 w 9721050"/>
              <a:gd name="connsiteY4097" fmla="*/ 49066 h 276193"/>
              <a:gd name="connsiteX4098" fmla="*/ 5241097 w 9721050"/>
              <a:gd name="connsiteY4098" fmla="*/ 69003 h 276193"/>
              <a:gd name="connsiteX4099" fmla="*/ 5261405 w 9721050"/>
              <a:gd name="connsiteY4099" fmla="*/ 48694 h 276193"/>
              <a:gd name="connsiteX4100" fmla="*/ 5181619 w 9721050"/>
              <a:gd name="connsiteY4100" fmla="*/ 28758 h 276193"/>
              <a:gd name="connsiteX4101" fmla="*/ 5161682 w 9721050"/>
              <a:gd name="connsiteY4101" fmla="*/ 48694 h 276193"/>
              <a:gd name="connsiteX4102" fmla="*/ 5181991 w 9721050"/>
              <a:gd name="connsiteY4102" fmla="*/ 69003 h 276193"/>
              <a:gd name="connsiteX4103" fmla="*/ 5201928 w 9721050"/>
              <a:gd name="connsiteY4103" fmla="*/ 49067 h 276193"/>
              <a:gd name="connsiteX4104" fmla="*/ 5122513 w 9721050"/>
              <a:gd name="connsiteY4104" fmla="*/ 28758 h 276193"/>
              <a:gd name="connsiteX4105" fmla="*/ 5102205 w 9721050"/>
              <a:gd name="connsiteY4105" fmla="*/ 49066 h 276193"/>
              <a:gd name="connsiteX4106" fmla="*/ 5122141 w 9721050"/>
              <a:gd name="connsiteY4106" fmla="*/ 69003 h 276193"/>
              <a:gd name="connsiteX4107" fmla="*/ 5142449 w 9721050"/>
              <a:gd name="connsiteY4107" fmla="*/ 48694 h 276193"/>
              <a:gd name="connsiteX4108" fmla="*/ 5062664 w 9721050"/>
              <a:gd name="connsiteY4108" fmla="*/ 28758 h 276193"/>
              <a:gd name="connsiteX4109" fmla="*/ 5042727 w 9721050"/>
              <a:gd name="connsiteY4109" fmla="*/ 48695 h 276193"/>
              <a:gd name="connsiteX4110" fmla="*/ 5063035 w 9721050"/>
              <a:gd name="connsiteY4110" fmla="*/ 69003 h 276193"/>
              <a:gd name="connsiteX4111" fmla="*/ 5082972 w 9721050"/>
              <a:gd name="connsiteY4111" fmla="*/ 49066 h 276193"/>
              <a:gd name="connsiteX4112" fmla="*/ 5003558 w 9721050"/>
              <a:gd name="connsiteY4112" fmla="*/ 28758 h 276193"/>
              <a:gd name="connsiteX4113" fmla="*/ 4983250 w 9721050"/>
              <a:gd name="connsiteY4113" fmla="*/ 49066 h 276193"/>
              <a:gd name="connsiteX4114" fmla="*/ 5003186 w 9721050"/>
              <a:gd name="connsiteY4114" fmla="*/ 69003 h 276193"/>
              <a:gd name="connsiteX4115" fmla="*/ 5023495 w 9721050"/>
              <a:gd name="connsiteY4115" fmla="*/ 48694 h 276193"/>
              <a:gd name="connsiteX4116" fmla="*/ 4598542 w 9721050"/>
              <a:gd name="connsiteY4116" fmla="*/ 28758 h 276193"/>
              <a:gd name="connsiteX4117" fmla="*/ 4578606 w 9721050"/>
              <a:gd name="connsiteY4117" fmla="*/ 48694 h 276193"/>
              <a:gd name="connsiteX4118" fmla="*/ 4598914 w 9721050"/>
              <a:gd name="connsiteY4118" fmla="*/ 69003 h 276193"/>
              <a:gd name="connsiteX4119" fmla="*/ 4618851 w 9721050"/>
              <a:gd name="connsiteY4119" fmla="*/ 49066 h 276193"/>
              <a:gd name="connsiteX4120" fmla="*/ 4539437 w 9721050"/>
              <a:gd name="connsiteY4120" fmla="*/ 28758 h 276193"/>
              <a:gd name="connsiteX4121" fmla="*/ 4519128 w 9721050"/>
              <a:gd name="connsiteY4121" fmla="*/ 49066 h 276193"/>
              <a:gd name="connsiteX4122" fmla="*/ 4539065 w 9721050"/>
              <a:gd name="connsiteY4122" fmla="*/ 69003 h 276193"/>
              <a:gd name="connsiteX4123" fmla="*/ 4559373 w 9721050"/>
              <a:gd name="connsiteY4123" fmla="*/ 48694 h 276193"/>
              <a:gd name="connsiteX4124" fmla="*/ 4479587 w 9721050"/>
              <a:gd name="connsiteY4124" fmla="*/ 28758 h 276193"/>
              <a:gd name="connsiteX4125" fmla="*/ 4459651 w 9721050"/>
              <a:gd name="connsiteY4125" fmla="*/ 48694 h 276193"/>
              <a:gd name="connsiteX4126" fmla="*/ 4479959 w 9721050"/>
              <a:gd name="connsiteY4126" fmla="*/ 69003 h 276193"/>
              <a:gd name="connsiteX4127" fmla="*/ 4499896 w 9721050"/>
              <a:gd name="connsiteY4127" fmla="*/ 49066 h 276193"/>
              <a:gd name="connsiteX4128" fmla="*/ 4420481 w 9721050"/>
              <a:gd name="connsiteY4128" fmla="*/ 28758 h 276193"/>
              <a:gd name="connsiteX4129" fmla="*/ 4400173 w 9721050"/>
              <a:gd name="connsiteY4129" fmla="*/ 49066 h 276193"/>
              <a:gd name="connsiteX4130" fmla="*/ 4420110 w 9721050"/>
              <a:gd name="connsiteY4130" fmla="*/ 69003 h 276193"/>
              <a:gd name="connsiteX4131" fmla="*/ 4440418 w 9721050"/>
              <a:gd name="connsiteY4131" fmla="*/ 48694 h 276193"/>
              <a:gd name="connsiteX4132" fmla="*/ 4360632 w 9721050"/>
              <a:gd name="connsiteY4132" fmla="*/ 28758 h 276193"/>
              <a:gd name="connsiteX4133" fmla="*/ 4340695 w 9721050"/>
              <a:gd name="connsiteY4133" fmla="*/ 48694 h 276193"/>
              <a:gd name="connsiteX4134" fmla="*/ 4361004 w 9721050"/>
              <a:gd name="connsiteY4134" fmla="*/ 69003 h 276193"/>
              <a:gd name="connsiteX4135" fmla="*/ 4380940 w 9721050"/>
              <a:gd name="connsiteY4135" fmla="*/ 49066 h 276193"/>
              <a:gd name="connsiteX4136" fmla="*/ 4301526 w 9721050"/>
              <a:gd name="connsiteY4136" fmla="*/ 28758 h 276193"/>
              <a:gd name="connsiteX4137" fmla="*/ 4281218 w 9721050"/>
              <a:gd name="connsiteY4137" fmla="*/ 49066 h 276193"/>
              <a:gd name="connsiteX4138" fmla="*/ 4301154 w 9721050"/>
              <a:gd name="connsiteY4138" fmla="*/ 69003 h 276193"/>
              <a:gd name="connsiteX4139" fmla="*/ 4321463 w 9721050"/>
              <a:gd name="connsiteY4139" fmla="*/ 48694 h 276193"/>
              <a:gd name="connsiteX4140" fmla="*/ 4241677 w 9721050"/>
              <a:gd name="connsiteY4140" fmla="*/ 28758 h 276193"/>
              <a:gd name="connsiteX4141" fmla="*/ 4221740 w 9721050"/>
              <a:gd name="connsiteY4141" fmla="*/ 48694 h 276193"/>
              <a:gd name="connsiteX4142" fmla="*/ 4242049 w 9721050"/>
              <a:gd name="connsiteY4142" fmla="*/ 69003 h 276193"/>
              <a:gd name="connsiteX4143" fmla="*/ 4261985 w 9721050"/>
              <a:gd name="connsiteY4143" fmla="*/ 49066 h 276193"/>
              <a:gd name="connsiteX4144" fmla="*/ 4182571 w 9721050"/>
              <a:gd name="connsiteY4144" fmla="*/ 28758 h 276193"/>
              <a:gd name="connsiteX4145" fmla="*/ 4162263 w 9721050"/>
              <a:gd name="connsiteY4145" fmla="*/ 49066 h 276193"/>
              <a:gd name="connsiteX4146" fmla="*/ 4182199 w 9721050"/>
              <a:gd name="connsiteY4146" fmla="*/ 69003 h 276193"/>
              <a:gd name="connsiteX4147" fmla="*/ 4202508 w 9721050"/>
              <a:gd name="connsiteY4147" fmla="*/ 48694 h 276193"/>
              <a:gd name="connsiteX4148" fmla="*/ 4122722 w 9721050"/>
              <a:gd name="connsiteY4148" fmla="*/ 28758 h 276193"/>
              <a:gd name="connsiteX4149" fmla="*/ 4102785 w 9721050"/>
              <a:gd name="connsiteY4149" fmla="*/ 48694 h 276193"/>
              <a:gd name="connsiteX4150" fmla="*/ 4123093 w 9721050"/>
              <a:gd name="connsiteY4150" fmla="*/ 69003 h 276193"/>
              <a:gd name="connsiteX4151" fmla="*/ 4143030 w 9721050"/>
              <a:gd name="connsiteY4151" fmla="*/ 49066 h 276193"/>
              <a:gd name="connsiteX4152" fmla="*/ 4063616 w 9721050"/>
              <a:gd name="connsiteY4152" fmla="*/ 28758 h 276193"/>
              <a:gd name="connsiteX4153" fmla="*/ 4043307 w 9721050"/>
              <a:gd name="connsiteY4153" fmla="*/ 49066 h 276193"/>
              <a:gd name="connsiteX4154" fmla="*/ 4063244 w 9721050"/>
              <a:gd name="connsiteY4154" fmla="*/ 69003 h 276193"/>
              <a:gd name="connsiteX4155" fmla="*/ 4083553 w 9721050"/>
              <a:gd name="connsiteY4155" fmla="*/ 48694 h 276193"/>
              <a:gd name="connsiteX4156" fmla="*/ 4003767 w 9721050"/>
              <a:gd name="connsiteY4156" fmla="*/ 28758 h 276193"/>
              <a:gd name="connsiteX4157" fmla="*/ 3983830 w 9721050"/>
              <a:gd name="connsiteY4157" fmla="*/ 48694 h 276193"/>
              <a:gd name="connsiteX4158" fmla="*/ 4004139 w 9721050"/>
              <a:gd name="connsiteY4158" fmla="*/ 69003 h 276193"/>
              <a:gd name="connsiteX4159" fmla="*/ 4024075 w 9721050"/>
              <a:gd name="connsiteY4159" fmla="*/ 49066 h 276193"/>
              <a:gd name="connsiteX4160" fmla="*/ 3944661 w 9721050"/>
              <a:gd name="connsiteY4160" fmla="*/ 28758 h 276193"/>
              <a:gd name="connsiteX4161" fmla="*/ 3924352 w 9721050"/>
              <a:gd name="connsiteY4161" fmla="*/ 49066 h 276193"/>
              <a:gd name="connsiteX4162" fmla="*/ 3944289 w 9721050"/>
              <a:gd name="connsiteY4162" fmla="*/ 69003 h 276193"/>
              <a:gd name="connsiteX4163" fmla="*/ 3964598 w 9721050"/>
              <a:gd name="connsiteY4163" fmla="*/ 48694 h 276193"/>
              <a:gd name="connsiteX4164" fmla="*/ 3884812 w 9721050"/>
              <a:gd name="connsiteY4164" fmla="*/ 28758 h 276193"/>
              <a:gd name="connsiteX4165" fmla="*/ 3864875 w 9721050"/>
              <a:gd name="connsiteY4165" fmla="*/ 48694 h 276193"/>
              <a:gd name="connsiteX4166" fmla="*/ 3885183 w 9721050"/>
              <a:gd name="connsiteY4166" fmla="*/ 69003 h 276193"/>
              <a:gd name="connsiteX4167" fmla="*/ 3905120 w 9721050"/>
              <a:gd name="connsiteY4167" fmla="*/ 49066 h 276193"/>
              <a:gd name="connsiteX4168" fmla="*/ 3825706 w 9721050"/>
              <a:gd name="connsiteY4168" fmla="*/ 28758 h 276193"/>
              <a:gd name="connsiteX4169" fmla="*/ 3805397 w 9721050"/>
              <a:gd name="connsiteY4169" fmla="*/ 49066 h 276193"/>
              <a:gd name="connsiteX4170" fmla="*/ 3825334 w 9721050"/>
              <a:gd name="connsiteY4170" fmla="*/ 69003 h 276193"/>
              <a:gd name="connsiteX4171" fmla="*/ 3845642 w 9721050"/>
              <a:gd name="connsiteY4171" fmla="*/ 48694 h 276193"/>
              <a:gd name="connsiteX4172" fmla="*/ 3765856 w 9721050"/>
              <a:gd name="connsiteY4172" fmla="*/ 28758 h 276193"/>
              <a:gd name="connsiteX4173" fmla="*/ 3745920 w 9721050"/>
              <a:gd name="connsiteY4173" fmla="*/ 48694 h 276193"/>
              <a:gd name="connsiteX4174" fmla="*/ 3766228 w 9721050"/>
              <a:gd name="connsiteY4174" fmla="*/ 69003 h 276193"/>
              <a:gd name="connsiteX4175" fmla="*/ 3786165 w 9721050"/>
              <a:gd name="connsiteY4175" fmla="*/ 49066 h 276193"/>
              <a:gd name="connsiteX4176" fmla="*/ 3706751 w 9721050"/>
              <a:gd name="connsiteY4176" fmla="*/ 28758 h 276193"/>
              <a:gd name="connsiteX4177" fmla="*/ 3686442 w 9721050"/>
              <a:gd name="connsiteY4177" fmla="*/ 49066 h 276193"/>
              <a:gd name="connsiteX4178" fmla="*/ 3706379 w 9721050"/>
              <a:gd name="connsiteY4178" fmla="*/ 69003 h 276193"/>
              <a:gd name="connsiteX4179" fmla="*/ 3726687 w 9721050"/>
              <a:gd name="connsiteY4179" fmla="*/ 48694 h 276193"/>
              <a:gd name="connsiteX4180" fmla="*/ 3646901 w 9721050"/>
              <a:gd name="connsiteY4180" fmla="*/ 28758 h 276193"/>
              <a:gd name="connsiteX4181" fmla="*/ 3626964 w 9721050"/>
              <a:gd name="connsiteY4181" fmla="*/ 48694 h 276193"/>
              <a:gd name="connsiteX4182" fmla="*/ 3647273 w 9721050"/>
              <a:gd name="connsiteY4182" fmla="*/ 69003 h 276193"/>
              <a:gd name="connsiteX4183" fmla="*/ 3667209 w 9721050"/>
              <a:gd name="connsiteY4183" fmla="*/ 49066 h 276193"/>
              <a:gd name="connsiteX4184" fmla="*/ 3587795 w 9721050"/>
              <a:gd name="connsiteY4184" fmla="*/ 28758 h 276193"/>
              <a:gd name="connsiteX4185" fmla="*/ 3567487 w 9721050"/>
              <a:gd name="connsiteY4185" fmla="*/ 49066 h 276193"/>
              <a:gd name="connsiteX4186" fmla="*/ 3587423 w 9721050"/>
              <a:gd name="connsiteY4186" fmla="*/ 69003 h 276193"/>
              <a:gd name="connsiteX4187" fmla="*/ 3607732 w 9721050"/>
              <a:gd name="connsiteY4187" fmla="*/ 48694 h 276193"/>
              <a:gd name="connsiteX4188" fmla="*/ 3527946 w 9721050"/>
              <a:gd name="connsiteY4188" fmla="*/ 28758 h 276193"/>
              <a:gd name="connsiteX4189" fmla="*/ 3508009 w 9721050"/>
              <a:gd name="connsiteY4189" fmla="*/ 48694 h 276193"/>
              <a:gd name="connsiteX4190" fmla="*/ 3528317 w 9721050"/>
              <a:gd name="connsiteY4190" fmla="*/ 69003 h 276193"/>
              <a:gd name="connsiteX4191" fmla="*/ 3548254 w 9721050"/>
              <a:gd name="connsiteY4191" fmla="*/ 49066 h 276193"/>
              <a:gd name="connsiteX4192" fmla="*/ 3468840 w 9721050"/>
              <a:gd name="connsiteY4192" fmla="*/ 28758 h 276193"/>
              <a:gd name="connsiteX4193" fmla="*/ 3448532 w 9721050"/>
              <a:gd name="connsiteY4193" fmla="*/ 49066 h 276193"/>
              <a:gd name="connsiteX4194" fmla="*/ 3468468 w 9721050"/>
              <a:gd name="connsiteY4194" fmla="*/ 69003 h 276193"/>
              <a:gd name="connsiteX4195" fmla="*/ 3488777 w 9721050"/>
              <a:gd name="connsiteY4195" fmla="*/ 48694 h 276193"/>
              <a:gd name="connsiteX4196" fmla="*/ 3408990 w 9721050"/>
              <a:gd name="connsiteY4196" fmla="*/ 28758 h 276193"/>
              <a:gd name="connsiteX4197" fmla="*/ 3389054 w 9721050"/>
              <a:gd name="connsiteY4197" fmla="*/ 48694 h 276193"/>
              <a:gd name="connsiteX4198" fmla="*/ 3409362 w 9721050"/>
              <a:gd name="connsiteY4198" fmla="*/ 69003 h 276193"/>
              <a:gd name="connsiteX4199" fmla="*/ 3429299 w 9721050"/>
              <a:gd name="connsiteY4199" fmla="*/ 49066 h 276193"/>
              <a:gd name="connsiteX4200" fmla="*/ 3349885 w 9721050"/>
              <a:gd name="connsiteY4200" fmla="*/ 28758 h 276193"/>
              <a:gd name="connsiteX4201" fmla="*/ 3329576 w 9721050"/>
              <a:gd name="connsiteY4201" fmla="*/ 49066 h 276193"/>
              <a:gd name="connsiteX4202" fmla="*/ 3349513 w 9721050"/>
              <a:gd name="connsiteY4202" fmla="*/ 69003 h 276193"/>
              <a:gd name="connsiteX4203" fmla="*/ 3369822 w 9721050"/>
              <a:gd name="connsiteY4203" fmla="*/ 48694 h 276193"/>
              <a:gd name="connsiteX4204" fmla="*/ 3290035 w 9721050"/>
              <a:gd name="connsiteY4204" fmla="*/ 28758 h 276193"/>
              <a:gd name="connsiteX4205" fmla="*/ 3270099 w 9721050"/>
              <a:gd name="connsiteY4205" fmla="*/ 48694 h 276193"/>
              <a:gd name="connsiteX4206" fmla="*/ 3290407 w 9721050"/>
              <a:gd name="connsiteY4206" fmla="*/ 69003 h 276193"/>
              <a:gd name="connsiteX4207" fmla="*/ 3310344 w 9721050"/>
              <a:gd name="connsiteY4207" fmla="*/ 49066 h 276193"/>
              <a:gd name="connsiteX4208" fmla="*/ 3230930 w 9721050"/>
              <a:gd name="connsiteY4208" fmla="*/ 28758 h 276193"/>
              <a:gd name="connsiteX4209" fmla="*/ 3210621 w 9721050"/>
              <a:gd name="connsiteY4209" fmla="*/ 49066 h 276193"/>
              <a:gd name="connsiteX4210" fmla="*/ 3230558 w 9721050"/>
              <a:gd name="connsiteY4210" fmla="*/ 69003 h 276193"/>
              <a:gd name="connsiteX4211" fmla="*/ 3250866 w 9721050"/>
              <a:gd name="connsiteY4211" fmla="*/ 48694 h 276193"/>
              <a:gd name="connsiteX4212" fmla="*/ 3171080 w 9721050"/>
              <a:gd name="connsiteY4212" fmla="*/ 28758 h 276193"/>
              <a:gd name="connsiteX4213" fmla="*/ 3151143 w 9721050"/>
              <a:gd name="connsiteY4213" fmla="*/ 48694 h 276193"/>
              <a:gd name="connsiteX4214" fmla="*/ 3171452 w 9721050"/>
              <a:gd name="connsiteY4214" fmla="*/ 69003 h 276193"/>
              <a:gd name="connsiteX4215" fmla="*/ 3191389 w 9721050"/>
              <a:gd name="connsiteY4215" fmla="*/ 49066 h 276193"/>
              <a:gd name="connsiteX4216" fmla="*/ 3111974 w 9721050"/>
              <a:gd name="connsiteY4216" fmla="*/ 28758 h 276193"/>
              <a:gd name="connsiteX4217" fmla="*/ 3091666 w 9721050"/>
              <a:gd name="connsiteY4217" fmla="*/ 49066 h 276193"/>
              <a:gd name="connsiteX4218" fmla="*/ 3111603 w 9721050"/>
              <a:gd name="connsiteY4218" fmla="*/ 69003 h 276193"/>
              <a:gd name="connsiteX4219" fmla="*/ 3131911 w 9721050"/>
              <a:gd name="connsiteY4219" fmla="*/ 48694 h 276193"/>
              <a:gd name="connsiteX4220" fmla="*/ 3052125 w 9721050"/>
              <a:gd name="connsiteY4220" fmla="*/ 28758 h 276193"/>
              <a:gd name="connsiteX4221" fmla="*/ 3032188 w 9721050"/>
              <a:gd name="connsiteY4221" fmla="*/ 48694 h 276193"/>
              <a:gd name="connsiteX4222" fmla="*/ 3052497 w 9721050"/>
              <a:gd name="connsiteY4222" fmla="*/ 69003 h 276193"/>
              <a:gd name="connsiteX4223" fmla="*/ 3072434 w 9721050"/>
              <a:gd name="connsiteY4223" fmla="*/ 49066 h 276193"/>
              <a:gd name="connsiteX4224" fmla="*/ 2993019 w 9721050"/>
              <a:gd name="connsiteY4224" fmla="*/ 28758 h 276193"/>
              <a:gd name="connsiteX4225" fmla="*/ 2972710 w 9721050"/>
              <a:gd name="connsiteY4225" fmla="*/ 49066 h 276193"/>
              <a:gd name="connsiteX4226" fmla="*/ 2992647 w 9721050"/>
              <a:gd name="connsiteY4226" fmla="*/ 69003 h 276193"/>
              <a:gd name="connsiteX4227" fmla="*/ 3012956 w 9721050"/>
              <a:gd name="connsiteY4227" fmla="*/ 48694 h 276193"/>
              <a:gd name="connsiteX4228" fmla="*/ 2933170 w 9721050"/>
              <a:gd name="connsiteY4228" fmla="*/ 28758 h 276193"/>
              <a:gd name="connsiteX4229" fmla="*/ 2913233 w 9721050"/>
              <a:gd name="connsiteY4229" fmla="*/ 48694 h 276193"/>
              <a:gd name="connsiteX4230" fmla="*/ 2933542 w 9721050"/>
              <a:gd name="connsiteY4230" fmla="*/ 69003 h 276193"/>
              <a:gd name="connsiteX4231" fmla="*/ 2953478 w 9721050"/>
              <a:gd name="connsiteY4231" fmla="*/ 49066 h 276193"/>
              <a:gd name="connsiteX4232" fmla="*/ 2874064 w 9721050"/>
              <a:gd name="connsiteY4232" fmla="*/ 28758 h 276193"/>
              <a:gd name="connsiteX4233" fmla="*/ 2853756 w 9721050"/>
              <a:gd name="connsiteY4233" fmla="*/ 49066 h 276193"/>
              <a:gd name="connsiteX4234" fmla="*/ 2873692 w 9721050"/>
              <a:gd name="connsiteY4234" fmla="*/ 69003 h 276193"/>
              <a:gd name="connsiteX4235" fmla="*/ 2894000 w 9721050"/>
              <a:gd name="connsiteY4235" fmla="*/ 48694 h 276193"/>
              <a:gd name="connsiteX4236" fmla="*/ 2814215 w 9721050"/>
              <a:gd name="connsiteY4236" fmla="*/ 28758 h 276193"/>
              <a:gd name="connsiteX4237" fmla="*/ 2794278 w 9721050"/>
              <a:gd name="connsiteY4237" fmla="*/ 48694 h 276193"/>
              <a:gd name="connsiteX4238" fmla="*/ 2814586 w 9721050"/>
              <a:gd name="connsiteY4238" fmla="*/ 69003 h 276193"/>
              <a:gd name="connsiteX4239" fmla="*/ 2834523 w 9721050"/>
              <a:gd name="connsiteY4239" fmla="*/ 49066 h 276193"/>
              <a:gd name="connsiteX4240" fmla="*/ 2755109 w 9721050"/>
              <a:gd name="connsiteY4240" fmla="*/ 28758 h 276193"/>
              <a:gd name="connsiteX4241" fmla="*/ 2734800 w 9721050"/>
              <a:gd name="connsiteY4241" fmla="*/ 49066 h 276193"/>
              <a:gd name="connsiteX4242" fmla="*/ 2754737 w 9721050"/>
              <a:gd name="connsiteY4242" fmla="*/ 69003 h 276193"/>
              <a:gd name="connsiteX4243" fmla="*/ 2775045 w 9721050"/>
              <a:gd name="connsiteY4243" fmla="*/ 48694 h 276193"/>
              <a:gd name="connsiteX4244" fmla="*/ 2695259 w 9721050"/>
              <a:gd name="connsiteY4244" fmla="*/ 28758 h 276193"/>
              <a:gd name="connsiteX4245" fmla="*/ 2675323 w 9721050"/>
              <a:gd name="connsiteY4245" fmla="*/ 48694 h 276193"/>
              <a:gd name="connsiteX4246" fmla="*/ 2695631 w 9721050"/>
              <a:gd name="connsiteY4246" fmla="*/ 69003 h 276193"/>
              <a:gd name="connsiteX4247" fmla="*/ 2715568 w 9721050"/>
              <a:gd name="connsiteY4247" fmla="*/ 49066 h 276193"/>
              <a:gd name="connsiteX4248" fmla="*/ 2636153 w 9721050"/>
              <a:gd name="connsiteY4248" fmla="*/ 28758 h 276193"/>
              <a:gd name="connsiteX4249" fmla="*/ 2615845 w 9721050"/>
              <a:gd name="connsiteY4249" fmla="*/ 49066 h 276193"/>
              <a:gd name="connsiteX4250" fmla="*/ 2635782 w 9721050"/>
              <a:gd name="connsiteY4250" fmla="*/ 69003 h 276193"/>
              <a:gd name="connsiteX4251" fmla="*/ 2656090 w 9721050"/>
              <a:gd name="connsiteY4251" fmla="*/ 48694 h 276193"/>
              <a:gd name="connsiteX4252" fmla="*/ 2576304 w 9721050"/>
              <a:gd name="connsiteY4252" fmla="*/ 28758 h 276193"/>
              <a:gd name="connsiteX4253" fmla="*/ 2556367 w 9721050"/>
              <a:gd name="connsiteY4253" fmla="*/ 48694 h 276193"/>
              <a:gd name="connsiteX4254" fmla="*/ 2576676 w 9721050"/>
              <a:gd name="connsiteY4254" fmla="*/ 69003 h 276193"/>
              <a:gd name="connsiteX4255" fmla="*/ 2596613 w 9721050"/>
              <a:gd name="connsiteY4255" fmla="*/ 49066 h 276193"/>
              <a:gd name="connsiteX4256" fmla="*/ 2517198 w 9721050"/>
              <a:gd name="connsiteY4256" fmla="*/ 28758 h 276193"/>
              <a:gd name="connsiteX4257" fmla="*/ 2496890 w 9721050"/>
              <a:gd name="connsiteY4257" fmla="*/ 49066 h 276193"/>
              <a:gd name="connsiteX4258" fmla="*/ 2516826 w 9721050"/>
              <a:gd name="connsiteY4258" fmla="*/ 69003 h 276193"/>
              <a:gd name="connsiteX4259" fmla="*/ 2537135 w 9721050"/>
              <a:gd name="connsiteY4259" fmla="*/ 48694 h 276193"/>
              <a:gd name="connsiteX4260" fmla="*/ 2457349 w 9721050"/>
              <a:gd name="connsiteY4260" fmla="*/ 28758 h 276193"/>
              <a:gd name="connsiteX4261" fmla="*/ 2437412 w 9721050"/>
              <a:gd name="connsiteY4261" fmla="*/ 48694 h 276193"/>
              <a:gd name="connsiteX4262" fmla="*/ 2457721 w 9721050"/>
              <a:gd name="connsiteY4262" fmla="*/ 69003 h 276193"/>
              <a:gd name="connsiteX4263" fmla="*/ 2477657 w 9721050"/>
              <a:gd name="connsiteY4263" fmla="*/ 49066 h 276193"/>
              <a:gd name="connsiteX4264" fmla="*/ 2398243 w 9721050"/>
              <a:gd name="connsiteY4264" fmla="*/ 28758 h 276193"/>
              <a:gd name="connsiteX4265" fmla="*/ 2377935 w 9721050"/>
              <a:gd name="connsiteY4265" fmla="*/ 49066 h 276193"/>
              <a:gd name="connsiteX4266" fmla="*/ 2397871 w 9721050"/>
              <a:gd name="connsiteY4266" fmla="*/ 69003 h 276193"/>
              <a:gd name="connsiteX4267" fmla="*/ 2418180 w 9721050"/>
              <a:gd name="connsiteY4267" fmla="*/ 48694 h 276193"/>
              <a:gd name="connsiteX4268" fmla="*/ 2338394 w 9721050"/>
              <a:gd name="connsiteY4268" fmla="*/ 28758 h 276193"/>
              <a:gd name="connsiteX4269" fmla="*/ 2318457 w 9721050"/>
              <a:gd name="connsiteY4269" fmla="*/ 48694 h 276193"/>
              <a:gd name="connsiteX4270" fmla="*/ 2338766 w 9721050"/>
              <a:gd name="connsiteY4270" fmla="*/ 69003 h 276193"/>
              <a:gd name="connsiteX4271" fmla="*/ 2358702 w 9721050"/>
              <a:gd name="connsiteY4271" fmla="*/ 49066 h 276193"/>
              <a:gd name="connsiteX4272" fmla="*/ 2279288 w 9721050"/>
              <a:gd name="connsiteY4272" fmla="*/ 28758 h 276193"/>
              <a:gd name="connsiteX4273" fmla="*/ 2258979 w 9721050"/>
              <a:gd name="connsiteY4273" fmla="*/ 49066 h 276193"/>
              <a:gd name="connsiteX4274" fmla="*/ 2278916 w 9721050"/>
              <a:gd name="connsiteY4274" fmla="*/ 69003 h 276193"/>
              <a:gd name="connsiteX4275" fmla="*/ 2299225 w 9721050"/>
              <a:gd name="connsiteY4275" fmla="*/ 48694 h 276193"/>
              <a:gd name="connsiteX4276" fmla="*/ 2219439 w 9721050"/>
              <a:gd name="connsiteY4276" fmla="*/ 28758 h 276193"/>
              <a:gd name="connsiteX4277" fmla="*/ 2199502 w 9721050"/>
              <a:gd name="connsiteY4277" fmla="*/ 48694 h 276193"/>
              <a:gd name="connsiteX4278" fmla="*/ 2219810 w 9721050"/>
              <a:gd name="connsiteY4278" fmla="*/ 69003 h 276193"/>
              <a:gd name="connsiteX4279" fmla="*/ 2239747 w 9721050"/>
              <a:gd name="connsiteY4279" fmla="*/ 49066 h 276193"/>
              <a:gd name="connsiteX4280" fmla="*/ 2160333 w 9721050"/>
              <a:gd name="connsiteY4280" fmla="*/ 28758 h 276193"/>
              <a:gd name="connsiteX4281" fmla="*/ 2140024 w 9721050"/>
              <a:gd name="connsiteY4281" fmla="*/ 49067 h 276193"/>
              <a:gd name="connsiteX4282" fmla="*/ 2159961 w 9721050"/>
              <a:gd name="connsiteY4282" fmla="*/ 69003 h 276193"/>
              <a:gd name="connsiteX4283" fmla="*/ 2180270 w 9721050"/>
              <a:gd name="connsiteY4283" fmla="*/ 48695 h 276193"/>
              <a:gd name="connsiteX4284" fmla="*/ 2100484 w 9721050"/>
              <a:gd name="connsiteY4284" fmla="*/ 28758 h 276193"/>
              <a:gd name="connsiteX4285" fmla="*/ 2080547 w 9721050"/>
              <a:gd name="connsiteY4285" fmla="*/ 48695 h 276193"/>
              <a:gd name="connsiteX4286" fmla="*/ 2100855 w 9721050"/>
              <a:gd name="connsiteY4286" fmla="*/ 69003 h 276193"/>
              <a:gd name="connsiteX4287" fmla="*/ 2120792 w 9721050"/>
              <a:gd name="connsiteY4287" fmla="*/ 49066 h 276193"/>
              <a:gd name="connsiteX4288" fmla="*/ 2041379 w 9721050"/>
              <a:gd name="connsiteY4288" fmla="*/ 28758 h 276193"/>
              <a:gd name="connsiteX4289" fmla="*/ 2021070 w 9721050"/>
              <a:gd name="connsiteY4289" fmla="*/ 49066 h 276193"/>
              <a:gd name="connsiteX4290" fmla="*/ 2041007 w 9721050"/>
              <a:gd name="connsiteY4290" fmla="*/ 69002 h 276193"/>
              <a:gd name="connsiteX4291" fmla="*/ 2061315 w 9721050"/>
              <a:gd name="connsiteY4291" fmla="*/ 48694 h 276193"/>
              <a:gd name="connsiteX4292" fmla="*/ 1981531 w 9721050"/>
              <a:gd name="connsiteY4292" fmla="*/ 28758 h 276193"/>
              <a:gd name="connsiteX4293" fmla="*/ 1961594 w 9721050"/>
              <a:gd name="connsiteY4293" fmla="*/ 48695 h 276193"/>
              <a:gd name="connsiteX4294" fmla="*/ 1981902 w 9721050"/>
              <a:gd name="connsiteY4294" fmla="*/ 69002 h 276193"/>
              <a:gd name="connsiteX4295" fmla="*/ 2001838 w 9721050"/>
              <a:gd name="connsiteY4295" fmla="*/ 49066 h 276193"/>
              <a:gd name="connsiteX4296" fmla="*/ 1922425 w 9721050"/>
              <a:gd name="connsiteY4296" fmla="*/ 28758 h 276193"/>
              <a:gd name="connsiteX4297" fmla="*/ 1902116 w 9721050"/>
              <a:gd name="connsiteY4297" fmla="*/ 49067 h 276193"/>
              <a:gd name="connsiteX4298" fmla="*/ 1922052 w 9721050"/>
              <a:gd name="connsiteY4298" fmla="*/ 69003 h 276193"/>
              <a:gd name="connsiteX4299" fmla="*/ 1942362 w 9721050"/>
              <a:gd name="connsiteY4299" fmla="*/ 48694 h 276193"/>
              <a:gd name="connsiteX4300" fmla="*/ 1862574 w 9721050"/>
              <a:gd name="connsiteY4300" fmla="*/ 28758 h 276193"/>
              <a:gd name="connsiteX4301" fmla="*/ 1842637 w 9721050"/>
              <a:gd name="connsiteY4301" fmla="*/ 48694 h 276193"/>
              <a:gd name="connsiteX4302" fmla="*/ 1862946 w 9721050"/>
              <a:gd name="connsiteY4302" fmla="*/ 69003 h 276193"/>
              <a:gd name="connsiteX4303" fmla="*/ 1882883 w 9721050"/>
              <a:gd name="connsiteY4303" fmla="*/ 49067 h 276193"/>
              <a:gd name="connsiteX4304" fmla="*/ 1803468 w 9721050"/>
              <a:gd name="connsiteY4304" fmla="*/ 28758 h 276193"/>
              <a:gd name="connsiteX4305" fmla="*/ 1783160 w 9721050"/>
              <a:gd name="connsiteY4305" fmla="*/ 49066 h 276193"/>
              <a:gd name="connsiteX4306" fmla="*/ 1803097 w 9721050"/>
              <a:gd name="connsiteY4306" fmla="*/ 69002 h 276193"/>
              <a:gd name="connsiteX4307" fmla="*/ 1823405 w 9721050"/>
              <a:gd name="connsiteY4307" fmla="*/ 48694 h 276193"/>
              <a:gd name="connsiteX4308" fmla="*/ 1743620 w 9721050"/>
              <a:gd name="connsiteY4308" fmla="*/ 28758 h 276193"/>
              <a:gd name="connsiteX4309" fmla="*/ 1723684 w 9721050"/>
              <a:gd name="connsiteY4309" fmla="*/ 48695 h 276193"/>
              <a:gd name="connsiteX4310" fmla="*/ 1743991 w 9721050"/>
              <a:gd name="connsiteY4310" fmla="*/ 69002 h 276193"/>
              <a:gd name="connsiteX4311" fmla="*/ 1763928 w 9721050"/>
              <a:gd name="connsiteY4311" fmla="*/ 49066 h 276193"/>
              <a:gd name="connsiteX4312" fmla="*/ 1684514 w 9721050"/>
              <a:gd name="connsiteY4312" fmla="*/ 28758 h 276193"/>
              <a:gd name="connsiteX4313" fmla="*/ 1664205 w 9721050"/>
              <a:gd name="connsiteY4313" fmla="*/ 49067 h 276193"/>
              <a:gd name="connsiteX4314" fmla="*/ 1684142 w 9721050"/>
              <a:gd name="connsiteY4314" fmla="*/ 69004 h 276193"/>
              <a:gd name="connsiteX4315" fmla="*/ 1704451 w 9721050"/>
              <a:gd name="connsiteY4315" fmla="*/ 48694 h 276193"/>
              <a:gd name="connsiteX4316" fmla="*/ 1624663 w 9721050"/>
              <a:gd name="connsiteY4316" fmla="*/ 28758 h 276193"/>
              <a:gd name="connsiteX4317" fmla="*/ 1604727 w 9721050"/>
              <a:gd name="connsiteY4317" fmla="*/ 48695 h 276193"/>
              <a:gd name="connsiteX4318" fmla="*/ 1625036 w 9721050"/>
              <a:gd name="connsiteY4318" fmla="*/ 69004 h 276193"/>
              <a:gd name="connsiteX4319" fmla="*/ 1644973 w 9721050"/>
              <a:gd name="connsiteY4319" fmla="*/ 49067 h 276193"/>
              <a:gd name="connsiteX4320" fmla="*/ 1565558 w 9721050"/>
              <a:gd name="connsiteY4320" fmla="*/ 28758 h 276193"/>
              <a:gd name="connsiteX4321" fmla="*/ 1545250 w 9721050"/>
              <a:gd name="connsiteY4321" fmla="*/ 49066 h 276193"/>
              <a:gd name="connsiteX4322" fmla="*/ 1565186 w 9721050"/>
              <a:gd name="connsiteY4322" fmla="*/ 69002 h 276193"/>
              <a:gd name="connsiteX4323" fmla="*/ 1585494 w 9721050"/>
              <a:gd name="connsiteY4323" fmla="*/ 48694 h 276193"/>
              <a:gd name="connsiteX4324" fmla="*/ 1505709 w 9721050"/>
              <a:gd name="connsiteY4324" fmla="*/ 28758 h 276193"/>
              <a:gd name="connsiteX4325" fmla="*/ 1485773 w 9721050"/>
              <a:gd name="connsiteY4325" fmla="*/ 48694 h 276193"/>
              <a:gd name="connsiteX4326" fmla="*/ 1506081 w 9721050"/>
              <a:gd name="connsiteY4326" fmla="*/ 69002 h 276193"/>
              <a:gd name="connsiteX4327" fmla="*/ 1526017 w 9721050"/>
              <a:gd name="connsiteY4327" fmla="*/ 49066 h 276193"/>
              <a:gd name="connsiteX4328" fmla="*/ 1446603 w 9721050"/>
              <a:gd name="connsiteY4328" fmla="*/ 28758 h 276193"/>
              <a:gd name="connsiteX4329" fmla="*/ 1426294 w 9721050"/>
              <a:gd name="connsiteY4329" fmla="*/ 49067 h 276193"/>
              <a:gd name="connsiteX4330" fmla="*/ 1446232 w 9721050"/>
              <a:gd name="connsiteY4330" fmla="*/ 69004 h 276193"/>
              <a:gd name="connsiteX4331" fmla="*/ 1466541 w 9721050"/>
              <a:gd name="connsiteY4331" fmla="*/ 48695 h 276193"/>
              <a:gd name="connsiteX4332" fmla="*/ 1386754 w 9721050"/>
              <a:gd name="connsiteY4332" fmla="*/ 28758 h 276193"/>
              <a:gd name="connsiteX4333" fmla="*/ 1366817 w 9721050"/>
              <a:gd name="connsiteY4333" fmla="*/ 48695 h 276193"/>
              <a:gd name="connsiteX4334" fmla="*/ 1387126 w 9721050"/>
              <a:gd name="connsiteY4334" fmla="*/ 69004 h 276193"/>
              <a:gd name="connsiteX4335" fmla="*/ 1407063 w 9721050"/>
              <a:gd name="connsiteY4335" fmla="*/ 49067 h 276193"/>
              <a:gd name="connsiteX4336" fmla="*/ 1327648 w 9721050"/>
              <a:gd name="connsiteY4336" fmla="*/ 28758 h 276193"/>
              <a:gd name="connsiteX4337" fmla="*/ 1307340 w 9721050"/>
              <a:gd name="connsiteY4337" fmla="*/ 49066 h 276193"/>
              <a:gd name="connsiteX4338" fmla="*/ 1327276 w 9721050"/>
              <a:gd name="connsiteY4338" fmla="*/ 69002 h 276193"/>
              <a:gd name="connsiteX4339" fmla="*/ 1347584 w 9721050"/>
              <a:gd name="connsiteY4339" fmla="*/ 48694 h 276193"/>
              <a:gd name="connsiteX4340" fmla="*/ 1267800 w 9721050"/>
              <a:gd name="connsiteY4340" fmla="*/ 28758 h 276193"/>
              <a:gd name="connsiteX4341" fmla="*/ 1247863 w 9721050"/>
              <a:gd name="connsiteY4341" fmla="*/ 48695 h 276193"/>
              <a:gd name="connsiteX4342" fmla="*/ 1268171 w 9721050"/>
              <a:gd name="connsiteY4342" fmla="*/ 69002 h 276193"/>
              <a:gd name="connsiteX4343" fmla="*/ 1288107 w 9721050"/>
              <a:gd name="connsiteY4343" fmla="*/ 49066 h 276193"/>
              <a:gd name="connsiteX4344" fmla="*/ 1208694 w 9721050"/>
              <a:gd name="connsiteY4344" fmla="*/ 28758 h 276193"/>
              <a:gd name="connsiteX4345" fmla="*/ 1188385 w 9721050"/>
              <a:gd name="connsiteY4345" fmla="*/ 49067 h 276193"/>
              <a:gd name="connsiteX4346" fmla="*/ 1208321 w 9721050"/>
              <a:gd name="connsiteY4346" fmla="*/ 69003 h 276193"/>
              <a:gd name="connsiteX4347" fmla="*/ 1228631 w 9721050"/>
              <a:gd name="connsiteY4347" fmla="*/ 48694 h 276193"/>
              <a:gd name="connsiteX4348" fmla="*/ 1029889 w 9721050"/>
              <a:gd name="connsiteY4348" fmla="*/ 28758 h 276193"/>
              <a:gd name="connsiteX4349" fmla="*/ 1009953 w 9721050"/>
              <a:gd name="connsiteY4349" fmla="*/ 48694 h 276193"/>
              <a:gd name="connsiteX4350" fmla="*/ 1030261 w 9721050"/>
              <a:gd name="connsiteY4350" fmla="*/ 69003 h 276193"/>
              <a:gd name="connsiteX4351" fmla="*/ 1050198 w 9721050"/>
              <a:gd name="connsiteY4351" fmla="*/ 49067 h 276193"/>
              <a:gd name="connsiteX4352" fmla="*/ 970783 w 9721050"/>
              <a:gd name="connsiteY4352" fmla="*/ 28758 h 276193"/>
              <a:gd name="connsiteX4353" fmla="*/ 950475 w 9721050"/>
              <a:gd name="connsiteY4353" fmla="*/ 49066 h 276193"/>
              <a:gd name="connsiteX4354" fmla="*/ 970411 w 9721050"/>
              <a:gd name="connsiteY4354" fmla="*/ 69003 h 276193"/>
              <a:gd name="connsiteX4355" fmla="*/ 990720 w 9721050"/>
              <a:gd name="connsiteY4355" fmla="*/ 48694 h 276193"/>
              <a:gd name="connsiteX4356" fmla="*/ 910934 w 9721050"/>
              <a:gd name="connsiteY4356" fmla="*/ 28758 h 276193"/>
              <a:gd name="connsiteX4357" fmla="*/ 890997 w 9721050"/>
              <a:gd name="connsiteY4357" fmla="*/ 48694 h 276193"/>
              <a:gd name="connsiteX4358" fmla="*/ 911306 w 9721050"/>
              <a:gd name="connsiteY4358" fmla="*/ 69003 h 276193"/>
              <a:gd name="connsiteX4359" fmla="*/ 931242 w 9721050"/>
              <a:gd name="connsiteY4359" fmla="*/ 49066 h 276193"/>
              <a:gd name="connsiteX4360" fmla="*/ 851828 w 9721050"/>
              <a:gd name="connsiteY4360" fmla="*/ 28758 h 276193"/>
              <a:gd name="connsiteX4361" fmla="*/ 831520 w 9721050"/>
              <a:gd name="connsiteY4361" fmla="*/ 49066 h 276193"/>
              <a:gd name="connsiteX4362" fmla="*/ 851456 w 9721050"/>
              <a:gd name="connsiteY4362" fmla="*/ 69003 h 276193"/>
              <a:gd name="connsiteX4363" fmla="*/ 871765 w 9721050"/>
              <a:gd name="connsiteY4363" fmla="*/ 48694 h 276193"/>
              <a:gd name="connsiteX4364" fmla="*/ 791978 w 9721050"/>
              <a:gd name="connsiteY4364" fmla="*/ 28758 h 276193"/>
              <a:gd name="connsiteX4365" fmla="*/ 772042 w 9721050"/>
              <a:gd name="connsiteY4365" fmla="*/ 48694 h 276193"/>
              <a:gd name="connsiteX4366" fmla="*/ 792350 w 9721050"/>
              <a:gd name="connsiteY4366" fmla="*/ 69003 h 276193"/>
              <a:gd name="connsiteX4367" fmla="*/ 812287 w 9721050"/>
              <a:gd name="connsiteY4367" fmla="*/ 49067 h 276193"/>
              <a:gd name="connsiteX4368" fmla="*/ 732872 w 9721050"/>
              <a:gd name="connsiteY4368" fmla="*/ 28758 h 276193"/>
              <a:gd name="connsiteX4369" fmla="*/ 712564 w 9721050"/>
              <a:gd name="connsiteY4369" fmla="*/ 49066 h 276193"/>
              <a:gd name="connsiteX4370" fmla="*/ 732500 w 9721050"/>
              <a:gd name="connsiteY4370" fmla="*/ 69003 h 276193"/>
              <a:gd name="connsiteX4371" fmla="*/ 752809 w 9721050"/>
              <a:gd name="connsiteY4371" fmla="*/ 48694 h 276193"/>
              <a:gd name="connsiteX4372" fmla="*/ 673023 w 9721050"/>
              <a:gd name="connsiteY4372" fmla="*/ 28758 h 276193"/>
              <a:gd name="connsiteX4373" fmla="*/ 653087 w 9721050"/>
              <a:gd name="connsiteY4373" fmla="*/ 48695 h 276193"/>
              <a:gd name="connsiteX4374" fmla="*/ 673395 w 9721050"/>
              <a:gd name="connsiteY4374" fmla="*/ 69003 h 276193"/>
              <a:gd name="connsiteX4375" fmla="*/ 693332 w 9721050"/>
              <a:gd name="connsiteY4375" fmla="*/ 49066 h 276193"/>
              <a:gd name="connsiteX4376" fmla="*/ 613918 w 9721050"/>
              <a:gd name="connsiteY4376" fmla="*/ 28758 h 276193"/>
              <a:gd name="connsiteX4377" fmla="*/ 593609 w 9721050"/>
              <a:gd name="connsiteY4377" fmla="*/ 49066 h 276193"/>
              <a:gd name="connsiteX4378" fmla="*/ 613546 w 9721050"/>
              <a:gd name="connsiteY4378" fmla="*/ 69003 h 276193"/>
              <a:gd name="connsiteX4379" fmla="*/ 633854 w 9721050"/>
              <a:gd name="connsiteY4379" fmla="*/ 48694 h 276193"/>
              <a:gd name="connsiteX4380" fmla="*/ 554068 w 9721050"/>
              <a:gd name="connsiteY4380" fmla="*/ 28758 h 276193"/>
              <a:gd name="connsiteX4381" fmla="*/ 534131 w 9721050"/>
              <a:gd name="connsiteY4381" fmla="*/ 48694 h 276193"/>
              <a:gd name="connsiteX4382" fmla="*/ 554440 w 9721050"/>
              <a:gd name="connsiteY4382" fmla="*/ 69003 h 276193"/>
              <a:gd name="connsiteX4383" fmla="*/ 574377 w 9721050"/>
              <a:gd name="connsiteY4383" fmla="*/ 49066 h 276193"/>
              <a:gd name="connsiteX4384" fmla="*/ 494962 w 9721050"/>
              <a:gd name="connsiteY4384" fmla="*/ 28758 h 276193"/>
              <a:gd name="connsiteX4385" fmla="*/ 474654 w 9721050"/>
              <a:gd name="connsiteY4385" fmla="*/ 49066 h 276193"/>
              <a:gd name="connsiteX4386" fmla="*/ 494591 w 9721050"/>
              <a:gd name="connsiteY4386" fmla="*/ 69003 h 276193"/>
              <a:gd name="connsiteX4387" fmla="*/ 514899 w 9721050"/>
              <a:gd name="connsiteY4387" fmla="*/ 48694 h 276193"/>
              <a:gd name="connsiteX4388" fmla="*/ 435112 w 9721050"/>
              <a:gd name="connsiteY4388" fmla="*/ 28758 h 276193"/>
              <a:gd name="connsiteX4389" fmla="*/ 415176 w 9721050"/>
              <a:gd name="connsiteY4389" fmla="*/ 48694 h 276193"/>
              <a:gd name="connsiteX4390" fmla="*/ 435485 w 9721050"/>
              <a:gd name="connsiteY4390" fmla="*/ 69003 h 276193"/>
              <a:gd name="connsiteX4391" fmla="*/ 455422 w 9721050"/>
              <a:gd name="connsiteY4391" fmla="*/ 49067 h 276193"/>
              <a:gd name="connsiteX4392" fmla="*/ 376007 w 9721050"/>
              <a:gd name="connsiteY4392" fmla="*/ 28758 h 276193"/>
              <a:gd name="connsiteX4393" fmla="*/ 355699 w 9721050"/>
              <a:gd name="connsiteY4393" fmla="*/ 49066 h 276193"/>
              <a:gd name="connsiteX4394" fmla="*/ 375635 w 9721050"/>
              <a:gd name="connsiteY4394" fmla="*/ 69003 h 276193"/>
              <a:gd name="connsiteX4395" fmla="*/ 395943 w 9721050"/>
              <a:gd name="connsiteY4395" fmla="*/ 48694 h 276193"/>
              <a:gd name="connsiteX4396" fmla="*/ 316158 w 9721050"/>
              <a:gd name="connsiteY4396" fmla="*/ 28758 h 276193"/>
              <a:gd name="connsiteX4397" fmla="*/ 296221 w 9721050"/>
              <a:gd name="connsiteY4397" fmla="*/ 48695 h 276193"/>
              <a:gd name="connsiteX4398" fmla="*/ 316529 w 9721050"/>
              <a:gd name="connsiteY4398" fmla="*/ 69003 h 276193"/>
              <a:gd name="connsiteX4399" fmla="*/ 336466 w 9721050"/>
              <a:gd name="connsiteY4399" fmla="*/ 49066 h 276193"/>
              <a:gd name="connsiteX4400" fmla="*/ 257052 w 9721050"/>
              <a:gd name="connsiteY4400" fmla="*/ 28758 h 276193"/>
              <a:gd name="connsiteX4401" fmla="*/ 236743 w 9721050"/>
              <a:gd name="connsiteY4401" fmla="*/ 49066 h 276193"/>
              <a:gd name="connsiteX4402" fmla="*/ 256680 w 9721050"/>
              <a:gd name="connsiteY4402" fmla="*/ 69003 h 276193"/>
              <a:gd name="connsiteX4403" fmla="*/ 276989 w 9721050"/>
              <a:gd name="connsiteY4403" fmla="*/ 48694 h 276193"/>
              <a:gd name="connsiteX4404" fmla="*/ 9616 w 9721050"/>
              <a:gd name="connsiteY4404" fmla="*/ 0 h 276193"/>
              <a:gd name="connsiteX4405" fmla="*/ 138097 w 9721050"/>
              <a:gd name="connsiteY4405" fmla="*/ 128480 h 276193"/>
              <a:gd name="connsiteX4406" fmla="*/ 158033 w 9721050"/>
              <a:gd name="connsiteY4406" fmla="*/ 108544 h 276193"/>
              <a:gd name="connsiteX4407" fmla="*/ 59106 w 9721050"/>
              <a:gd name="connsiteY4407" fmla="*/ 9616 h 276193"/>
              <a:gd name="connsiteX4408" fmla="*/ 68722 w 9721050"/>
              <a:gd name="connsiteY4408" fmla="*/ 0 h 276193"/>
              <a:gd name="connsiteX4409" fmla="*/ 167650 w 9721050"/>
              <a:gd name="connsiteY4409" fmla="*/ 98928 h 276193"/>
              <a:gd name="connsiteX4410" fmla="*/ 187958 w 9721050"/>
              <a:gd name="connsiteY4410" fmla="*/ 78619 h 276193"/>
              <a:gd name="connsiteX4411" fmla="*/ 118955 w 9721050"/>
              <a:gd name="connsiteY4411" fmla="*/ 9616 h 276193"/>
              <a:gd name="connsiteX4412" fmla="*/ 128572 w 9721050"/>
              <a:gd name="connsiteY4412" fmla="*/ 0 h 276193"/>
              <a:gd name="connsiteX4413" fmla="*/ 197574 w 9721050"/>
              <a:gd name="connsiteY4413" fmla="*/ 69003 h 276193"/>
              <a:gd name="connsiteX4414" fmla="*/ 217511 w 9721050"/>
              <a:gd name="connsiteY4414" fmla="*/ 49066 h 276193"/>
              <a:gd name="connsiteX4415" fmla="*/ 178061 w 9721050"/>
              <a:gd name="connsiteY4415" fmla="*/ 9616 h 276193"/>
              <a:gd name="connsiteX4416" fmla="*/ 187677 w 9721050"/>
              <a:gd name="connsiteY4416" fmla="*/ 0 h 276193"/>
              <a:gd name="connsiteX4417" fmla="*/ 227127 w 9721050"/>
              <a:gd name="connsiteY4417" fmla="*/ 39450 h 276193"/>
              <a:gd name="connsiteX4418" fmla="*/ 247436 w 9721050"/>
              <a:gd name="connsiteY4418" fmla="*/ 19141 h 276193"/>
              <a:gd name="connsiteX4419" fmla="*/ 237911 w 9721050"/>
              <a:gd name="connsiteY4419" fmla="*/ 9616 h 276193"/>
              <a:gd name="connsiteX4420" fmla="*/ 247527 w 9721050"/>
              <a:gd name="connsiteY4420" fmla="*/ 0 h 276193"/>
              <a:gd name="connsiteX4421" fmla="*/ 257052 w 9721050"/>
              <a:gd name="connsiteY4421" fmla="*/ 9525 h 276193"/>
              <a:gd name="connsiteX4422" fmla="*/ 266577 w 9721050"/>
              <a:gd name="connsiteY4422" fmla="*/ 0 h 276193"/>
              <a:gd name="connsiteX4423" fmla="*/ 276193 w 9721050"/>
              <a:gd name="connsiteY4423" fmla="*/ 9616 h 276193"/>
              <a:gd name="connsiteX4424" fmla="*/ 266668 w 9721050"/>
              <a:gd name="connsiteY4424" fmla="*/ 19141 h 276193"/>
              <a:gd name="connsiteX4425" fmla="*/ 286605 w 9721050"/>
              <a:gd name="connsiteY4425" fmla="*/ 39078 h 276193"/>
              <a:gd name="connsiteX4426" fmla="*/ 306542 w 9721050"/>
              <a:gd name="connsiteY4426" fmla="*/ 19141 h 276193"/>
              <a:gd name="connsiteX4427" fmla="*/ 297016 w 9721050"/>
              <a:gd name="connsiteY4427" fmla="*/ 9616 h 276193"/>
              <a:gd name="connsiteX4428" fmla="*/ 306633 w 9721050"/>
              <a:gd name="connsiteY4428" fmla="*/ 0 h 276193"/>
              <a:gd name="connsiteX4429" fmla="*/ 316158 w 9721050"/>
              <a:gd name="connsiteY4429" fmla="*/ 9525 h 276193"/>
              <a:gd name="connsiteX4430" fmla="*/ 325683 w 9721050"/>
              <a:gd name="connsiteY4430" fmla="*/ 0 h 276193"/>
              <a:gd name="connsiteX4431" fmla="*/ 335299 w 9721050"/>
              <a:gd name="connsiteY4431" fmla="*/ 9616 h 276193"/>
              <a:gd name="connsiteX4432" fmla="*/ 325774 w 9721050"/>
              <a:gd name="connsiteY4432" fmla="*/ 19141 h 276193"/>
              <a:gd name="connsiteX4433" fmla="*/ 346082 w 9721050"/>
              <a:gd name="connsiteY4433" fmla="*/ 39450 h 276193"/>
              <a:gd name="connsiteX4434" fmla="*/ 366391 w 9721050"/>
              <a:gd name="connsiteY4434" fmla="*/ 19141 h 276193"/>
              <a:gd name="connsiteX4435" fmla="*/ 356865 w 9721050"/>
              <a:gd name="connsiteY4435" fmla="*/ 9616 h 276193"/>
              <a:gd name="connsiteX4436" fmla="*/ 366482 w 9721050"/>
              <a:gd name="connsiteY4436" fmla="*/ 0 h 276193"/>
              <a:gd name="connsiteX4437" fmla="*/ 376007 w 9721050"/>
              <a:gd name="connsiteY4437" fmla="*/ 9525 h 276193"/>
              <a:gd name="connsiteX4438" fmla="*/ 385532 w 9721050"/>
              <a:gd name="connsiteY4438" fmla="*/ 0 h 276193"/>
              <a:gd name="connsiteX4439" fmla="*/ 395149 w 9721050"/>
              <a:gd name="connsiteY4439" fmla="*/ 9616 h 276193"/>
              <a:gd name="connsiteX4440" fmla="*/ 385623 w 9721050"/>
              <a:gd name="connsiteY4440" fmla="*/ 19141 h 276193"/>
              <a:gd name="connsiteX4441" fmla="*/ 405560 w 9721050"/>
              <a:gd name="connsiteY4441" fmla="*/ 39078 h 276193"/>
              <a:gd name="connsiteX4442" fmla="*/ 425496 w 9721050"/>
              <a:gd name="connsiteY4442" fmla="*/ 19141 h 276193"/>
              <a:gd name="connsiteX4443" fmla="*/ 415971 w 9721050"/>
              <a:gd name="connsiteY4443" fmla="*/ 9616 h 276193"/>
              <a:gd name="connsiteX4444" fmla="*/ 425588 w 9721050"/>
              <a:gd name="connsiteY4444" fmla="*/ 0 h 276193"/>
              <a:gd name="connsiteX4445" fmla="*/ 435112 w 9721050"/>
              <a:gd name="connsiteY4445" fmla="*/ 9525 h 276193"/>
              <a:gd name="connsiteX4446" fmla="*/ 444638 w 9721050"/>
              <a:gd name="connsiteY4446" fmla="*/ 0 h 276193"/>
              <a:gd name="connsiteX4447" fmla="*/ 454254 w 9721050"/>
              <a:gd name="connsiteY4447" fmla="*/ 9616 h 276193"/>
              <a:gd name="connsiteX4448" fmla="*/ 444729 w 9721050"/>
              <a:gd name="connsiteY4448" fmla="*/ 19141 h 276193"/>
              <a:gd name="connsiteX4449" fmla="*/ 465038 w 9721050"/>
              <a:gd name="connsiteY4449" fmla="*/ 39450 h 276193"/>
              <a:gd name="connsiteX4450" fmla="*/ 485346 w 9721050"/>
              <a:gd name="connsiteY4450" fmla="*/ 19141 h 276193"/>
              <a:gd name="connsiteX4451" fmla="*/ 475820 w 9721050"/>
              <a:gd name="connsiteY4451" fmla="*/ 9616 h 276193"/>
              <a:gd name="connsiteX4452" fmla="*/ 485437 w 9721050"/>
              <a:gd name="connsiteY4452" fmla="*/ 0 h 276193"/>
              <a:gd name="connsiteX4453" fmla="*/ 494962 w 9721050"/>
              <a:gd name="connsiteY4453" fmla="*/ 9525 h 276193"/>
              <a:gd name="connsiteX4454" fmla="*/ 504488 w 9721050"/>
              <a:gd name="connsiteY4454" fmla="*/ 0 h 276193"/>
              <a:gd name="connsiteX4455" fmla="*/ 514104 w 9721050"/>
              <a:gd name="connsiteY4455" fmla="*/ 9616 h 276193"/>
              <a:gd name="connsiteX4456" fmla="*/ 504578 w 9721050"/>
              <a:gd name="connsiteY4456" fmla="*/ 19141 h 276193"/>
              <a:gd name="connsiteX4457" fmla="*/ 524515 w 9721050"/>
              <a:gd name="connsiteY4457" fmla="*/ 39079 h 276193"/>
              <a:gd name="connsiteX4458" fmla="*/ 544452 w 9721050"/>
              <a:gd name="connsiteY4458" fmla="*/ 19141 h 276193"/>
              <a:gd name="connsiteX4459" fmla="*/ 534926 w 9721050"/>
              <a:gd name="connsiteY4459" fmla="*/ 9616 h 276193"/>
              <a:gd name="connsiteX4460" fmla="*/ 544542 w 9721050"/>
              <a:gd name="connsiteY4460" fmla="*/ 0 h 276193"/>
              <a:gd name="connsiteX4461" fmla="*/ 554068 w 9721050"/>
              <a:gd name="connsiteY4461" fmla="*/ 9525 h 276193"/>
              <a:gd name="connsiteX4462" fmla="*/ 563593 w 9721050"/>
              <a:gd name="connsiteY4462" fmla="*/ 0 h 276193"/>
              <a:gd name="connsiteX4463" fmla="*/ 573210 w 9721050"/>
              <a:gd name="connsiteY4463" fmla="*/ 9616 h 276193"/>
              <a:gd name="connsiteX4464" fmla="*/ 563684 w 9721050"/>
              <a:gd name="connsiteY4464" fmla="*/ 19141 h 276193"/>
              <a:gd name="connsiteX4465" fmla="*/ 583993 w 9721050"/>
              <a:gd name="connsiteY4465" fmla="*/ 39451 h 276193"/>
              <a:gd name="connsiteX4466" fmla="*/ 604301 w 9721050"/>
              <a:gd name="connsiteY4466" fmla="*/ 19141 h 276193"/>
              <a:gd name="connsiteX4467" fmla="*/ 594776 w 9721050"/>
              <a:gd name="connsiteY4467" fmla="*/ 9616 h 276193"/>
              <a:gd name="connsiteX4468" fmla="*/ 604392 w 9721050"/>
              <a:gd name="connsiteY4468" fmla="*/ 0 h 276193"/>
              <a:gd name="connsiteX4469" fmla="*/ 613918 w 9721050"/>
              <a:gd name="connsiteY4469" fmla="*/ 9525 h 276193"/>
              <a:gd name="connsiteX4470" fmla="*/ 623443 w 9721050"/>
              <a:gd name="connsiteY4470" fmla="*/ 0 h 276193"/>
              <a:gd name="connsiteX4471" fmla="*/ 633059 w 9721050"/>
              <a:gd name="connsiteY4471" fmla="*/ 9616 h 276193"/>
              <a:gd name="connsiteX4472" fmla="*/ 623534 w 9721050"/>
              <a:gd name="connsiteY4472" fmla="*/ 19141 h 276193"/>
              <a:gd name="connsiteX4473" fmla="*/ 643470 w 9721050"/>
              <a:gd name="connsiteY4473" fmla="*/ 39078 h 276193"/>
              <a:gd name="connsiteX4474" fmla="*/ 663407 w 9721050"/>
              <a:gd name="connsiteY4474" fmla="*/ 19141 h 276193"/>
              <a:gd name="connsiteX4475" fmla="*/ 653881 w 9721050"/>
              <a:gd name="connsiteY4475" fmla="*/ 9616 h 276193"/>
              <a:gd name="connsiteX4476" fmla="*/ 663498 w 9721050"/>
              <a:gd name="connsiteY4476" fmla="*/ 0 h 276193"/>
              <a:gd name="connsiteX4477" fmla="*/ 673023 w 9721050"/>
              <a:gd name="connsiteY4477" fmla="*/ 9525 h 276193"/>
              <a:gd name="connsiteX4478" fmla="*/ 682549 w 9721050"/>
              <a:gd name="connsiteY4478" fmla="*/ 0 h 276193"/>
              <a:gd name="connsiteX4479" fmla="*/ 692165 w 9721050"/>
              <a:gd name="connsiteY4479" fmla="*/ 9616 h 276193"/>
              <a:gd name="connsiteX4480" fmla="*/ 682640 w 9721050"/>
              <a:gd name="connsiteY4480" fmla="*/ 19141 h 276193"/>
              <a:gd name="connsiteX4481" fmla="*/ 702948 w 9721050"/>
              <a:gd name="connsiteY4481" fmla="*/ 39450 h 276193"/>
              <a:gd name="connsiteX4482" fmla="*/ 723257 w 9721050"/>
              <a:gd name="connsiteY4482" fmla="*/ 19141 h 276193"/>
              <a:gd name="connsiteX4483" fmla="*/ 713731 w 9721050"/>
              <a:gd name="connsiteY4483" fmla="*/ 9616 h 276193"/>
              <a:gd name="connsiteX4484" fmla="*/ 723347 w 9721050"/>
              <a:gd name="connsiteY4484" fmla="*/ 0 h 276193"/>
              <a:gd name="connsiteX4485" fmla="*/ 732872 w 9721050"/>
              <a:gd name="connsiteY4485" fmla="*/ 9525 h 276193"/>
              <a:gd name="connsiteX4486" fmla="*/ 742398 w 9721050"/>
              <a:gd name="connsiteY4486" fmla="*/ 0 h 276193"/>
              <a:gd name="connsiteX4487" fmla="*/ 752014 w 9721050"/>
              <a:gd name="connsiteY4487" fmla="*/ 9616 h 276193"/>
              <a:gd name="connsiteX4488" fmla="*/ 742488 w 9721050"/>
              <a:gd name="connsiteY4488" fmla="*/ 19141 h 276193"/>
              <a:gd name="connsiteX4489" fmla="*/ 762426 w 9721050"/>
              <a:gd name="connsiteY4489" fmla="*/ 39078 h 276193"/>
              <a:gd name="connsiteX4490" fmla="*/ 782362 w 9721050"/>
              <a:gd name="connsiteY4490" fmla="*/ 19141 h 276193"/>
              <a:gd name="connsiteX4491" fmla="*/ 772837 w 9721050"/>
              <a:gd name="connsiteY4491" fmla="*/ 9616 h 276193"/>
              <a:gd name="connsiteX4492" fmla="*/ 782453 w 9721050"/>
              <a:gd name="connsiteY4492" fmla="*/ 0 h 276193"/>
              <a:gd name="connsiteX4493" fmla="*/ 791978 w 9721050"/>
              <a:gd name="connsiteY4493" fmla="*/ 9525 h 276193"/>
              <a:gd name="connsiteX4494" fmla="*/ 801504 w 9721050"/>
              <a:gd name="connsiteY4494" fmla="*/ 0 h 276193"/>
              <a:gd name="connsiteX4495" fmla="*/ 811120 w 9721050"/>
              <a:gd name="connsiteY4495" fmla="*/ 9616 h 276193"/>
              <a:gd name="connsiteX4496" fmla="*/ 801594 w 9721050"/>
              <a:gd name="connsiteY4496" fmla="*/ 19141 h 276193"/>
              <a:gd name="connsiteX4497" fmla="*/ 821903 w 9721050"/>
              <a:gd name="connsiteY4497" fmla="*/ 39451 h 276193"/>
              <a:gd name="connsiteX4498" fmla="*/ 842212 w 9721050"/>
              <a:gd name="connsiteY4498" fmla="*/ 19141 h 276193"/>
              <a:gd name="connsiteX4499" fmla="*/ 832687 w 9721050"/>
              <a:gd name="connsiteY4499" fmla="*/ 9616 h 276193"/>
              <a:gd name="connsiteX4500" fmla="*/ 842303 w 9721050"/>
              <a:gd name="connsiteY4500" fmla="*/ 0 h 276193"/>
              <a:gd name="connsiteX4501" fmla="*/ 851828 w 9721050"/>
              <a:gd name="connsiteY4501" fmla="*/ 9525 h 276193"/>
              <a:gd name="connsiteX4502" fmla="*/ 861353 w 9721050"/>
              <a:gd name="connsiteY4502" fmla="*/ 0 h 276193"/>
              <a:gd name="connsiteX4503" fmla="*/ 870969 w 9721050"/>
              <a:gd name="connsiteY4503" fmla="*/ 9616 h 276193"/>
              <a:gd name="connsiteX4504" fmla="*/ 861444 w 9721050"/>
              <a:gd name="connsiteY4504" fmla="*/ 19141 h 276193"/>
              <a:gd name="connsiteX4505" fmla="*/ 881381 w 9721050"/>
              <a:gd name="connsiteY4505" fmla="*/ 39078 h 276193"/>
              <a:gd name="connsiteX4506" fmla="*/ 901318 w 9721050"/>
              <a:gd name="connsiteY4506" fmla="*/ 19141 h 276193"/>
              <a:gd name="connsiteX4507" fmla="*/ 891792 w 9721050"/>
              <a:gd name="connsiteY4507" fmla="*/ 9616 h 276193"/>
              <a:gd name="connsiteX4508" fmla="*/ 901409 w 9721050"/>
              <a:gd name="connsiteY4508" fmla="*/ 0 h 276193"/>
              <a:gd name="connsiteX4509" fmla="*/ 910934 w 9721050"/>
              <a:gd name="connsiteY4509" fmla="*/ 9525 h 276193"/>
              <a:gd name="connsiteX4510" fmla="*/ 920459 w 9721050"/>
              <a:gd name="connsiteY4510" fmla="*/ 0 h 276193"/>
              <a:gd name="connsiteX4511" fmla="*/ 930075 w 9721050"/>
              <a:gd name="connsiteY4511" fmla="*/ 9616 h 276193"/>
              <a:gd name="connsiteX4512" fmla="*/ 920550 w 9721050"/>
              <a:gd name="connsiteY4512" fmla="*/ 19141 h 276193"/>
              <a:gd name="connsiteX4513" fmla="*/ 940858 w 9721050"/>
              <a:gd name="connsiteY4513" fmla="*/ 39450 h 276193"/>
              <a:gd name="connsiteX4514" fmla="*/ 961167 w 9721050"/>
              <a:gd name="connsiteY4514" fmla="*/ 19141 h 276193"/>
              <a:gd name="connsiteX4515" fmla="*/ 951642 w 9721050"/>
              <a:gd name="connsiteY4515" fmla="*/ 9616 h 276193"/>
              <a:gd name="connsiteX4516" fmla="*/ 961259 w 9721050"/>
              <a:gd name="connsiteY4516" fmla="*/ 0 h 276193"/>
              <a:gd name="connsiteX4517" fmla="*/ 970783 w 9721050"/>
              <a:gd name="connsiteY4517" fmla="*/ 9525 h 276193"/>
              <a:gd name="connsiteX4518" fmla="*/ 980309 w 9721050"/>
              <a:gd name="connsiteY4518" fmla="*/ 0 h 276193"/>
              <a:gd name="connsiteX4519" fmla="*/ 989925 w 9721050"/>
              <a:gd name="connsiteY4519" fmla="*/ 9616 h 276193"/>
              <a:gd name="connsiteX4520" fmla="*/ 980400 w 9721050"/>
              <a:gd name="connsiteY4520" fmla="*/ 19141 h 276193"/>
              <a:gd name="connsiteX4521" fmla="*/ 1000337 w 9721050"/>
              <a:gd name="connsiteY4521" fmla="*/ 39078 h 276193"/>
              <a:gd name="connsiteX4522" fmla="*/ 1020273 w 9721050"/>
              <a:gd name="connsiteY4522" fmla="*/ 19141 h 276193"/>
              <a:gd name="connsiteX4523" fmla="*/ 1010748 w 9721050"/>
              <a:gd name="connsiteY4523" fmla="*/ 9616 h 276193"/>
              <a:gd name="connsiteX4524" fmla="*/ 1020364 w 9721050"/>
              <a:gd name="connsiteY4524" fmla="*/ 0 h 276193"/>
              <a:gd name="connsiteX4525" fmla="*/ 1029889 w 9721050"/>
              <a:gd name="connsiteY4525" fmla="*/ 9525 h 276193"/>
              <a:gd name="connsiteX4526" fmla="*/ 1039415 w 9721050"/>
              <a:gd name="connsiteY4526" fmla="*/ 0 h 276193"/>
              <a:gd name="connsiteX4527" fmla="*/ 1049030 w 9721050"/>
              <a:gd name="connsiteY4527" fmla="*/ 9616 h 276193"/>
              <a:gd name="connsiteX4528" fmla="*/ 1039506 w 9721050"/>
              <a:gd name="connsiteY4528" fmla="*/ 19141 h 276193"/>
              <a:gd name="connsiteX4529" fmla="*/ 1059814 w 9721050"/>
              <a:gd name="connsiteY4529" fmla="*/ 39450 h 276193"/>
              <a:gd name="connsiteX4530" fmla="*/ 1080122 w 9721050"/>
              <a:gd name="connsiteY4530" fmla="*/ 19143 h 276193"/>
              <a:gd name="connsiteX4531" fmla="*/ 1070596 w 9721050"/>
              <a:gd name="connsiteY4531" fmla="*/ 9616 h 276193"/>
              <a:gd name="connsiteX4532" fmla="*/ 1080212 w 9721050"/>
              <a:gd name="connsiteY4532" fmla="*/ 0 h 276193"/>
              <a:gd name="connsiteX4533" fmla="*/ 1089738 w 9721050"/>
              <a:gd name="connsiteY4533" fmla="*/ 9526 h 276193"/>
              <a:gd name="connsiteX4534" fmla="*/ 1099264 w 9721050"/>
              <a:gd name="connsiteY4534" fmla="*/ 0 h 276193"/>
              <a:gd name="connsiteX4535" fmla="*/ 1108880 w 9721050"/>
              <a:gd name="connsiteY4535" fmla="*/ 9616 h 276193"/>
              <a:gd name="connsiteX4536" fmla="*/ 1099354 w 9721050"/>
              <a:gd name="connsiteY4536" fmla="*/ 19142 h 276193"/>
              <a:gd name="connsiteX4537" fmla="*/ 1119291 w 9721050"/>
              <a:gd name="connsiteY4537" fmla="*/ 39079 h 276193"/>
              <a:gd name="connsiteX4538" fmla="*/ 1139227 w 9721050"/>
              <a:gd name="connsiteY4538" fmla="*/ 19143 h 276193"/>
              <a:gd name="connsiteX4539" fmla="*/ 1129702 w 9721050"/>
              <a:gd name="connsiteY4539" fmla="*/ 9616 h 276193"/>
              <a:gd name="connsiteX4540" fmla="*/ 1139318 w 9721050"/>
              <a:gd name="connsiteY4540" fmla="*/ 0 h 276193"/>
              <a:gd name="connsiteX4541" fmla="*/ 1148844 w 9721050"/>
              <a:gd name="connsiteY4541" fmla="*/ 9526 h 276193"/>
              <a:gd name="connsiteX4542" fmla="*/ 1158370 w 9721050"/>
              <a:gd name="connsiteY4542" fmla="*/ 0 h 276193"/>
              <a:gd name="connsiteX4543" fmla="*/ 1167986 w 9721050"/>
              <a:gd name="connsiteY4543" fmla="*/ 9616 h 276193"/>
              <a:gd name="connsiteX4544" fmla="*/ 1158460 w 9721050"/>
              <a:gd name="connsiteY4544" fmla="*/ 19142 h 276193"/>
              <a:gd name="connsiteX4545" fmla="*/ 1178769 w 9721050"/>
              <a:gd name="connsiteY4545" fmla="*/ 39451 h 276193"/>
              <a:gd name="connsiteX4546" fmla="*/ 1199078 w 9721050"/>
              <a:gd name="connsiteY4546" fmla="*/ 19141 h 276193"/>
              <a:gd name="connsiteX4547" fmla="*/ 1189553 w 9721050"/>
              <a:gd name="connsiteY4547" fmla="*/ 9616 h 276193"/>
              <a:gd name="connsiteX4548" fmla="*/ 1199168 w 9721050"/>
              <a:gd name="connsiteY4548" fmla="*/ 0 h 276193"/>
              <a:gd name="connsiteX4549" fmla="*/ 1208694 w 9721050"/>
              <a:gd name="connsiteY4549" fmla="*/ 9525 h 276193"/>
              <a:gd name="connsiteX4550" fmla="*/ 1218219 w 9721050"/>
              <a:gd name="connsiteY4550" fmla="*/ 0 h 276193"/>
              <a:gd name="connsiteX4551" fmla="*/ 1227836 w 9721050"/>
              <a:gd name="connsiteY4551" fmla="*/ 9616 h 276193"/>
              <a:gd name="connsiteX4552" fmla="*/ 1218310 w 9721050"/>
              <a:gd name="connsiteY4552" fmla="*/ 19141 h 276193"/>
              <a:gd name="connsiteX4553" fmla="*/ 1238247 w 9721050"/>
              <a:gd name="connsiteY4553" fmla="*/ 39079 h 276193"/>
              <a:gd name="connsiteX4554" fmla="*/ 1258184 w 9721050"/>
              <a:gd name="connsiteY4554" fmla="*/ 19141 h 276193"/>
              <a:gd name="connsiteX4555" fmla="*/ 1248659 w 9721050"/>
              <a:gd name="connsiteY4555" fmla="*/ 9616 h 276193"/>
              <a:gd name="connsiteX4556" fmla="*/ 1258274 w 9721050"/>
              <a:gd name="connsiteY4556" fmla="*/ 0 h 276193"/>
              <a:gd name="connsiteX4557" fmla="*/ 1267800 w 9721050"/>
              <a:gd name="connsiteY4557" fmla="*/ 9525 h 276193"/>
              <a:gd name="connsiteX4558" fmla="*/ 1277325 w 9721050"/>
              <a:gd name="connsiteY4558" fmla="*/ 0 h 276193"/>
              <a:gd name="connsiteX4559" fmla="*/ 1286941 w 9721050"/>
              <a:gd name="connsiteY4559" fmla="*/ 9616 h 276193"/>
              <a:gd name="connsiteX4560" fmla="*/ 1277416 w 9721050"/>
              <a:gd name="connsiteY4560" fmla="*/ 19141 h 276193"/>
              <a:gd name="connsiteX4561" fmla="*/ 1297724 w 9721050"/>
              <a:gd name="connsiteY4561" fmla="*/ 39449 h 276193"/>
              <a:gd name="connsiteX4562" fmla="*/ 1318031 w 9721050"/>
              <a:gd name="connsiteY4562" fmla="*/ 19141 h 276193"/>
              <a:gd name="connsiteX4563" fmla="*/ 1308506 w 9721050"/>
              <a:gd name="connsiteY4563" fmla="*/ 9616 h 276193"/>
              <a:gd name="connsiteX4564" fmla="*/ 1318122 w 9721050"/>
              <a:gd name="connsiteY4564" fmla="*/ 0 h 276193"/>
              <a:gd name="connsiteX4565" fmla="*/ 1327648 w 9721050"/>
              <a:gd name="connsiteY4565" fmla="*/ 9525 h 276193"/>
              <a:gd name="connsiteX4566" fmla="*/ 1337173 w 9721050"/>
              <a:gd name="connsiteY4566" fmla="*/ 0 h 276193"/>
              <a:gd name="connsiteX4567" fmla="*/ 1346789 w 9721050"/>
              <a:gd name="connsiteY4567" fmla="*/ 9616 h 276193"/>
              <a:gd name="connsiteX4568" fmla="*/ 1337263 w 9721050"/>
              <a:gd name="connsiteY4568" fmla="*/ 19141 h 276193"/>
              <a:gd name="connsiteX4569" fmla="*/ 1357200 w 9721050"/>
              <a:gd name="connsiteY4569" fmla="*/ 39078 h 276193"/>
              <a:gd name="connsiteX4570" fmla="*/ 1377137 w 9721050"/>
              <a:gd name="connsiteY4570" fmla="*/ 19141 h 276193"/>
              <a:gd name="connsiteX4571" fmla="*/ 1367612 w 9721050"/>
              <a:gd name="connsiteY4571" fmla="*/ 9616 h 276193"/>
              <a:gd name="connsiteX4572" fmla="*/ 1377228 w 9721050"/>
              <a:gd name="connsiteY4572" fmla="*/ 0 h 276193"/>
              <a:gd name="connsiteX4573" fmla="*/ 1386754 w 9721050"/>
              <a:gd name="connsiteY4573" fmla="*/ 9525 h 276193"/>
              <a:gd name="connsiteX4574" fmla="*/ 1396279 w 9721050"/>
              <a:gd name="connsiteY4574" fmla="*/ 0 h 276193"/>
              <a:gd name="connsiteX4575" fmla="*/ 1405895 w 9721050"/>
              <a:gd name="connsiteY4575" fmla="*/ 9616 h 276193"/>
              <a:gd name="connsiteX4576" fmla="*/ 1396369 w 9721050"/>
              <a:gd name="connsiteY4576" fmla="*/ 19141 h 276193"/>
              <a:gd name="connsiteX4577" fmla="*/ 1416679 w 9721050"/>
              <a:gd name="connsiteY4577" fmla="*/ 39451 h 276193"/>
              <a:gd name="connsiteX4578" fmla="*/ 1436988 w 9721050"/>
              <a:gd name="connsiteY4578" fmla="*/ 19141 h 276193"/>
              <a:gd name="connsiteX4579" fmla="*/ 1427463 w 9721050"/>
              <a:gd name="connsiteY4579" fmla="*/ 9616 h 276193"/>
              <a:gd name="connsiteX4580" fmla="*/ 1437078 w 9721050"/>
              <a:gd name="connsiteY4580" fmla="*/ 0 h 276193"/>
              <a:gd name="connsiteX4581" fmla="*/ 1446603 w 9721050"/>
              <a:gd name="connsiteY4581" fmla="*/ 9525 h 276193"/>
              <a:gd name="connsiteX4582" fmla="*/ 1456129 w 9721050"/>
              <a:gd name="connsiteY4582" fmla="*/ 0 h 276193"/>
              <a:gd name="connsiteX4583" fmla="*/ 1465745 w 9721050"/>
              <a:gd name="connsiteY4583" fmla="*/ 9616 h 276193"/>
              <a:gd name="connsiteX4584" fmla="*/ 1456220 w 9721050"/>
              <a:gd name="connsiteY4584" fmla="*/ 19141 h 276193"/>
              <a:gd name="connsiteX4585" fmla="*/ 1476157 w 9721050"/>
              <a:gd name="connsiteY4585" fmla="*/ 39079 h 276193"/>
              <a:gd name="connsiteX4586" fmla="*/ 1496094 w 9721050"/>
              <a:gd name="connsiteY4586" fmla="*/ 19141 h 276193"/>
              <a:gd name="connsiteX4587" fmla="*/ 1486568 w 9721050"/>
              <a:gd name="connsiteY4587" fmla="*/ 9616 h 276193"/>
              <a:gd name="connsiteX4588" fmla="*/ 1496184 w 9721050"/>
              <a:gd name="connsiteY4588" fmla="*/ 0 h 276193"/>
              <a:gd name="connsiteX4589" fmla="*/ 1505709 w 9721050"/>
              <a:gd name="connsiteY4589" fmla="*/ 9525 h 276193"/>
              <a:gd name="connsiteX4590" fmla="*/ 1515235 w 9721050"/>
              <a:gd name="connsiteY4590" fmla="*/ 0 h 276193"/>
              <a:gd name="connsiteX4591" fmla="*/ 1524851 w 9721050"/>
              <a:gd name="connsiteY4591" fmla="*/ 9616 h 276193"/>
              <a:gd name="connsiteX4592" fmla="*/ 1515325 w 9721050"/>
              <a:gd name="connsiteY4592" fmla="*/ 19141 h 276193"/>
              <a:gd name="connsiteX4593" fmla="*/ 1535633 w 9721050"/>
              <a:gd name="connsiteY4593" fmla="*/ 39449 h 276193"/>
              <a:gd name="connsiteX4594" fmla="*/ 1555941 w 9721050"/>
              <a:gd name="connsiteY4594" fmla="*/ 19141 h 276193"/>
              <a:gd name="connsiteX4595" fmla="*/ 1546416 w 9721050"/>
              <a:gd name="connsiteY4595" fmla="*/ 9616 h 276193"/>
              <a:gd name="connsiteX4596" fmla="*/ 1556032 w 9721050"/>
              <a:gd name="connsiteY4596" fmla="*/ 0 h 276193"/>
              <a:gd name="connsiteX4597" fmla="*/ 1565558 w 9721050"/>
              <a:gd name="connsiteY4597" fmla="*/ 9525 h 276193"/>
              <a:gd name="connsiteX4598" fmla="*/ 1575083 w 9721050"/>
              <a:gd name="connsiteY4598" fmla="*/ 0 h 276193"/>
              <a:gd name="connsiteX4599" fmla="*/ 1584699 w 9721050"/>
              <a:gd name="connsiteY4599" fmla="*/ 9616 h 276193"/>
              <a:gd name="connsiteX4600" fmla="*/ 1575174 w 9721050"/>
              <a:gd name="connsiteY4600" fmla="*/ 19141 h 276193"/>
              <a:gd name="connsiteX4601" fmla="*/ 1595111 w 9721050"/>
              <a:gd name="connsiteY4601" fmla="*/ 39078 h 276193"/>
              <a:gd name="connsiteX4602" fmla="*/ 1615047 w 9721050"/>
              <a:gd name="connsiteY4602" fmla="*/ 19141 h 276193"/>
              <a:gd name="connsiteX4603" fmla="*/ 1605522 w 9721050"/>
              <a:gd name="connsiteY4603" fmla="*/ 9616 h 276193"/>
              <a:gd name="connsiteX4604" fmla="*/ 1615138 w 9721050"/>
              <a:gd name="connsiteY4604" fmla="*/ 0 h 276193"/>
              <a:gd name="connsiteX4605" fmla="*/ 1624663 w 9721050"/>
              <a:gd name="connsiteY4605" fmla="*/ 9525 h 276193"/>
              <a:gd name="connsiteX4606" fmla="*/ 1634189 w 9721050"/>
              <a:gd name="connsiteY4606" fmla="*/ 0 h 276193"/>
              <a:gd name="connsiteX4607" fmla="*/ 1643805 w 9721050"/>
              <a:gd name="connsiteY4607" fmla="*/ 9616 h 276193"/>
              <a:gd name="connsiteX4608" fmla="*/ 1634280 w 9721050"/>
              <a:gd name="connsiteY4608" fmla="*/ 19141 h 276193"/>
              <a:gd name="connsiteX4609" fmla="*/ 1654589 w 9721050"/>
              <a:gd name="connsiteY4609" fmla="*/ 39451 h 276193"/>
              <a:gd name="connsiteX4610" fmla="*/ 1674898 w 9721050"/>
              <a:gd name="connsiteY4610" fmla="*/ 19141 h 276193"/>
              <a:gd name="connsiteX4611" fmla="*/ 1665373 w 9721050"/>
              <a:gd name="connsiteY4611" fmla="*/ 9616 h 276193"/>
              <a:gd name="connsiteX4612" fmla="*/ 1674989 w 9721050"/>
              <a:gd name="connsiteY4612" fmla="*/ 0 h 276193"/>
              <a:gd name="connsiteX4613" fmla="*/ 1684514 w 9721050"/>
              <a:gd name="connsiteY4613" fmla="*/ 9525 h 276193"/>
              <a:gd name="connsiteX4614" fmla="*/ 1694039 w 9721050"/>
              <a:gd name="connsiteY4614" fmla="*/ 0 h 276193"/>
              <a:gd name="connsiteX4615" fmla="*/ 1703656 w 9721050"/>
              <a:gd name="connsiteY4615" fmla="*/ 9616 h 276193"/>
              <a:gd name="connsiteX4616" fmla="*/ 1694130 w 9721050"/>
              <a:gd name="connsiteY4616" fmla="*/ 19141 h 276193"/>
              <a:gd name="connsiteX4617" fmla="*/ 1714067 w 9721050"/>
              <a:gd name="connsiteY4617" fmla="*/ 39079 h 276193"/>
              <a:gd name="connsiteX4618" fmla="*/ 1734004 w 9721050"/>
              <a:gd name="connsiteY4618" fmla="*/ 19141 h 276193"/>
              <a:gd name="connsiteX4619" fmla="*/ 1724478 w 9721050"/>
              <a:gd name="connsiteY4619" fmla="*/ 9616 h 276193"/>
              <a:gd name="connsiteX4620" fmla="*/ 1734095 w 9721050"/>
              <a:gd name="connsiteY4620" fmla="*/ 0 h 276193"/>
              <a:gd name="connsiteX4621" fmla="*/ 1743620 w 9721050"/>
              <a:gd name="connsiteY4621" fmla="*/ 9525 h 276193"/>
              <a:gd name="connsiteX4622" fmla="*/ 1753145 w 9721050"/>
              <a:gd name="connsiteY4622" fmla="*/ 0 h 276193"/>
              <a:gd name="connsiteX4623" fmla="*/ 1762762 w 9721050"/>
              <a:gd name="connsiteY4623" fmla="*/ 9616 h 276193"/>
              <a:gd name="connsiteX4624" fmla="*/ 1753236 w 9721050"/>
              <a:gd name="connsiteY4624" fmla="*/ 19141 h 276193"/>
              <a:gd name="connsiteX4625" fmla="*/ 1773544 w 9721050"/>
              <a:gd name="connsiteY4625" fmla="*/ 39449 h 276193"/>
              <a:gd name="connsiteX4626" fmla="*/ 1793852 w 9721050"/>
              <a:gd name="connsiteY4626" fmla="*/ 19141 h 276193"/>
              <a:gd name="connsiteX4627" fmla="*/ 1784327 w 9721050"/>
              <a:gd name="connsiteY4627" fmla="*/ 9616 h 276193"/>
              <a:gd name="connsiteX4628" fmla="*/ 1793943 w 9721050"/>
              <a:gd name="connsiteY4628" fmla="*/ 0 h 276193"/>
              <a:gd name="connsiteX4629" fmla="*/ 1803468 w 9721050"/>
              <a:gd name="connsiteY4629" fmla="*/ 9525 h 276193"/>
              <a:gd name="connsiteX4630" fmla="*/ 1812993 w 9721050"/>
              <a:gd name="connsiteY4630" fmla="*/ 0 h 276193"/>
              <a:gd name="connsiteX4631" fmla="*/ 1822609 w 9721050"/>
              <a:gd name="connsiteY4631" fmla="*/ 9616 h 276193"/>
              <a:gd name="connsiteX4632" fmla="*/ 1813084 w 9721050"/>
              <a:gd name="connsiteY4632" fmla="*/ 19141 h 276193"/>
              <a:gd name="connsiteX4633" fmla="*/ 1833021 w 9721050"/>
              <a:gd name="connsiteY4633" fmla="*/ 39078 h 276193"/>
              <a:gd name="connsiteX4634" fmla="*/ 1852958 w 9721050"/>
              <a:gd name="connsiteY4634" fmla="*/ 19141 h 276193"/>
              <a:gd name="connsiteX4635" fmla="*/ 1843432 w 9721050"/>
              <a:gd name="connsiteY4635" fmla="*/ 9616 h 276193"/>
              <a:gd name="connsiteX4636" fmla="*/ 1853049 w 9721050"/>
              <a:gd name="connsiteY4636" fmla="*/ 0 h 276193"/>
              <a:gd name="connsiteX4637" fmla="*/ 1862574 w 9721050"/>
              <a:gd name="connsiteY4637" fmla="*/ 9525 h 276193"/>
              <a:gd name="connsiteX4638" fmla="*/ 1872099 w 9721050"/>
              <a:gd name="connsiteY4638" fmla="*/ 0 h 276193"/>
              <a:gd name="connsiteX4639" fmla="*/ 1881715 w 9721050"/>
              <a:gd name="connsiteY4639" fmla="*/ 9616 h 276193"/>
              <a:gd name="connsiteX4640" fmla="*/ 1872190 w 9721050"/>
              <a:gd name="connsiteY4640" fmla="*/ 19141 h 276193"/>
              <a:gd name="connsiteX4641" fmla="*/ 1892499 w 9721050"/>
              <a:gd name="connsiteY4641" fmla="*/ 39451 h 276193"/>
              <a:gd name="connsiteX4642" fmla="*/ 1912808 w 9721050"/>
              <a:gd name="connsiteY4642" fmla="*/ 19141 h 276193"/>
              <a:gd name="connsiteX4643" fmla="*/ 1903283 w 9721050"/>
              <a:gd name="connsiteY4643" fmla="*/ 9616 h 276193"/>
              <a:gd name="connsiteX4644" fmla="*/ 1912899 w 9721050"/>
              <a:gd name="connsiteY4644" fmla="*/ 0 h 276193"/>
              <a:gd name="connsiteX4645" fmla="*/ 1922425 w 9721050"/>
              <a:gd name="connsiteY4645" fmla="*/ 9525 h 276193"/>
              <a:gd name="connsiteX4646" fmla="*/ 1931950 w 9721050"/>
              <a:gd name="connsiteY4646" fmla="*/ 0 h 276193"/>
              <a:gd name="connsiteX4647" fmla="*/ 1941566 w 9721050"/>
              <a:gd name="connsiteY4647" fmla="*/ 9616 h 276193"/>
              <a:gd name="connsiteX4648" fmla="*/ 1932041 w 9721050"/>
              <a:gd name="connsiteY4648" fmla="*/ 19141 h 276193"/>
              <a:gd name="connsiteX4649" fmla="*/ 1951977 w 9721050"/>
              <a:gd name="connsiteY4649" fmla="*/ 39078 h 276193"/>
              <a:gd name="connsiteX4650" fmla="*/ 1971914 w 9721050"/>
              <a:gd name="connsiteY4650" fmla="*/ 19141 h 276193"/>
              <a:gd name="connsiteX4651" fmla="*/ 1962389 w 9721050"/>
              <a:gd name="connsiteY4651" fmla="*/ 9616 h 276193"/>
              <a:gd name="connsiteX4652" fmla="*/ 1972005 w 9721050"/>
              <a:gd name="connsiteY4652" fmla="*/ 0 h 276193"/>
              <a:gd name="connsiteX4653" fmla="*/ 1981531 w 9721050"/>
              <a:gd name="connsiteY4653" fmla="*/ 9525 h 276193"/>
              <a:gd name="connsiteX4654" fmla="*/ 1991055 w 9721050"/>
              <a:gd name="connsiteY4654" fmla="*/ 0 h 276193"/>
              <a:gd name="connsiteX4655" fmla="*/ 2000672 w 9721050"/>
              <a:gd name="connsiteY4655" fmla="*/ 9616 h 276193"/>
              <a:gd name="connsiteX4656" fmla="*/ 1991146 w 9721050"/>
              <a:gd name="connsiteY4656" fmla="*/ 19141 h 276193"/>
              <a:gd name="connsiteX4657" fmla="*/ 2011454 w 9721050"/>
              <a:gd name="connsiteY4657" fmla="*/ 39449 h 276193"/>
              <a:gd name="connsiteX4658" fmla="*/ 2031762 w 9721050"/>
              <a:gd name="connsiteY4658" fmla="*/ 19141 h 276193"/>
              <a:gd name="connsiteX4659" fmla="*/ 2022237 w 9721050"/>
              <a:gd name="connsiteY4659" fmla="*/ 9616 h 276193"/>
              <a:gd name="connsiteX4660" fmla="*/ 2031853 w 9721050"/>
              <a:gd name="connsiteY4660" fmla="*/ 0 h 276193"/>
              <a:gd name="connsiteX4661" fmla="*/ 2041379 w 9721050"/>
              <a:gd name="connsiteY4661" fmla="*/ 9525 h 276193"/>
              <a:gd name="connsiteX4662" fmla="*/ 2050902 w 9721050"/>
              <a:gd name="connsiteY4662" fmla="*/ 0 h 276193"/>
              <a:gd name="connsiteX4663" fmla="*/ 2060519 w 9721050"/>
              <a:gd name="connsiteY4663" fmla="*/ 9616 h 276193"/>
              <a:gd name="connsiteX4664" fmla="*/ 2050993 w 9721050"/>
              <a:gd name="connsiteY4664" fmla="*/ 19141 h 276193"/>
              <a:gd name="connsiteX4665" fmla="*/ 2070931 w 9721050"/>
              <a:gd name="connsiteY4665" fmla="*/ 39079 h 276193"/>
              <a:gd name="connsiteX4666" fmla="*/ 2090868 w 9721050"/>
              <a:gd name="connsiteY4666" fmla="*/ 19141 h 276193"/>
              <a:gd name="connsiteX4667" fmla="*/ 2081343 w 9721050"/>
              <a:gd name="connsiteY4667" fmla="*/ 9616 h 276193"/>
              <a:gd name="connsiteX4668" fmla="*/ 2090959 w 9721050"/>
              <a:gd name="connsiteY4668" fmla="*/ 0 h 276193"/>
              <a:gd name="connsiteX4669" fmla="*/ 2100484 w 9721050"/>
              <a:gd name="connsiteY4669" fmla="*/ 9525 h 276193"/>
              <a:gd name="connsiteX4670" fmla="*/ 2110009 w 9721050"/>
              <a:gd name="connsiteY4670" fmla="*/ 0 h 276193"/>
              <a:gd name="connsiteX4671" fmla="*/ 2119625 w 9721050"/>
              <a:gd name="connsiteY4671" fmla="*/ 9616 h 276193"/>
              <a:gd name="connsiteX4672" fmla="*/ 2110099 w 9721050"/>
              <a:gd name="connsiteY4672" fmla="*/ 19141 h 276193"/>
              <a:gd name="connsiteX4673" fmla="*/ 2130408 w 9721050"/>
              <a:gd name="connsiteY4673" fmla="*/ 39451 h 276193"/>
              <a:gd name="connsiteX4674" fmla="*/ 2150717 w 9721050"/>
              <a:gd name="connsiteY4674" fmla="*/ 19141 h 276193"/>
              <a:gd name="connsiteX4675" fmla="*/ 2141191 w 9721050"/>
              <a:gd name="connsiteY4675" fmla="*/ 9616 h 276193"/>
              <a:gd name="connsiteX4676" fmla="*/ 2150807 w 9721050"/>
              <a:gd name="connsiteY4676" fmla="*/ 0 h 276193"/>
              <a:gd name="connsiteX4677" fmla="*/ 2160333 w 9721050"/>
              <a:gd name="connsiteY4677" fmla="*/ 9525 h 276193"/>
              <a:gd name="connsiteX4678" fmla="*/ 2169858 w 9721050"/>
              <a:gd name="connsiteY4678" fmla="*/ 0 h 276193"/>
              <a:gd name="connsiteX4679" fmla="*/ 2179474 w 9721050"/>
              <a:gd name="connsiteY4679" fmla="*/ 9616 h 276193"/>
              <a:gd name="connsiteX4680" fmla="*/ 2169949 w 9721050"/>
              <a:gd name="connsiteY4680" fmla="*/ 19141 h 276193"/>
              <a:gd name="connsiteX4681" fmla="*/ 2189886 w 9721050"/>
              <a:gd name="connsiteY4681" fmla="*/ 39078 h 276193"/>
              <a:gd name="connsiteX4682" fmla="*/ 2209822 w 9721050"/>
              <a:gd name="connsiteY4682" fmla="*/ 19141 h 276193"/>
              <a:gd name="connsiteX4683" fmla="*/ 2200297 w 9721050"/>
              <a:gd name="connsiteY4683" fmla="*/ 9616 h 276193"/>
              <a:gd name="connsiteX4684" fmla="*/ 2209913 w 9721050"/>
              <a:gd name="connsiteY4684" fmla="*/ 0 h 276193"/>
              <a:gd name="connsiteX4685" fmla="*/ 2219439 w 9721050"/>
              <a:gd name="connsiteY4685" fmla="*/ 9525 h 276193"/>
              <a:gd name="connsiteX4686" fmla="*/ 2228964 w 9721050"/>
              <a:gd name="connsiteY4686" fmla="*/ 0 h 276193"/>
              <a:gd name="connsiteX4687" fmla="*/ 2238580 w 9721050"/>
              <a:gd name="connsiteY4687" fmla="*/ 9616 h 276193"/>
              <a:gd name="connsiteX4688" fmla="*/ 2229054 w 9721050"/>
              <a:gd name="connsiteY4688" fmla="*/ 19141 h 276193"/>
              <a:gd name="connsiteX4689" fmla="*/ 2249363 w 9721050"/>
              <a:gd name="connsiteY4689" fmla="*/ 39450 h 276193"/>
              <a:gd name="connsiteX4690" fmla="*/ 2269672 w 9721050"/>
              <a:gd name="connsiteY4690" fmla="*/ 19141 h 276193"/>
              <a:gd name="connsiteX4691" fmla="*/ 2260147 w 9721050"/>
              <a:gd name="connsiteY4691" fmla="*/ 9616 h 276193"/>
              <a:gd name="connsiteX4692" fmla="*/ 2269763 w 9721050"/>
              <a:gd name="connsiteY4692" fmla="*/ 0 h 276193"/>
              <a:gd name="connsiteX4693" fmla="*/ 2279288 w 9721050"/>
              <a:gd name="connsiteY4693" fmla="*/ 9525 h 276193"/>
              <a:gd name="connsiteX4694" fmla="*/ 2288813 w 9721050"/>
              <a:gd name="connsiteY4694" fmla="*/ 0 h 276193"/>
              <a:gd name="connsiteX4695" fmla="*/ 2298429 w 9721050"/>
              <a:gd name="connsiteY4695" fmla="*/ 9616 h 276193"/>
              <a:gd name="connsiteX4696" fmla="*/ 2288904 w 9721050"/>
              <a:gd name="connsiteY4696" fmla="*/ 19141 h 276193"/>
              <a:gd name="connsiteX4697" fmla="*/ 2308841 w 9721050"/>
              <a:gd name="connsiteY4697" fmla="*/ 39078 h 276193"/>
              <a:gd name="connsiteX4698" fmla="*/ 2328778 w 9721050"/>
              <a:gd name="connsiteY4698" fmla="*/ 19141 h 276193"/>
              <a:gd name="connsiteX4699" fmla="*/ 2319252 w 9721050"/>
              <a:gd name="connsiteY4699" fmla="*/ 9616 h 276193"/>
              <a:gd name="connsiteX4700" fmla="*/ 2328869 w 9721050"/>
              <a:gd name="connsiteY4700" fmla="*/ 0 h 276193"/>
              <a:gd name="connsiteX4701" fmla="*/ 2338394 w 9721050"/>
              <a:gd name="connsiteY4701" fmla="*/ 9525 h 276193"/>
              <a:gd name="connsiteX4702" fmla="*/ 2347919 w 9721050"/>
              <a:gd name="connsiteY4702" fmla="*/ 0 h 276193"/>
              <a:gd name="connsiteX4703" fmla="*/ 2357535 w 9721050"/>
              <a:gd name="connsiteY4703" fmla="*/ 9616 h 276193"/>
              <a:gd name="connsiteX4704" fmla="*/ 2348010 w 9721050"/>
              <a:gd name="connsiteY4704" fmla="*/ 19141 h 276193"/>
              <a:gd name="connsiteX4705" fmla="*/ 2368318 w 9721050"/>
              <a:gd name="connsiteY4705" fmla="*/ 39450 h 276193"/>
              <a:gd name="connsiteX4706" fmla="*/ 2388627 w 9721050"/>
              <a:gd name="connsiteY4706" fmla="*/ 19141 h 276193"/>
              <a:gd name="connsiteX4707" fmla="*/ 2379102 w 9721050"/>
              <a:gd name="connsiteY4707" fmla="*/ 9616 h 276193"/>
              <a:gd name="connsiteX4708" fmla="*/ 2388718 w 9721050"/>
              <a:gd name="connsiteY4708" fmla="*/ 0 h 276193"/>
              <a:gd name="connsiteX4709" fmla="*/ 2398243 w 9721050"/>
              <a:gd name="connsiteY4709" fmla="*/ 9525 h 276193"/>
              <a:gd name="connsiteX4710" fmla="*/ 2407768 w 9721050"/>
              <a:gd name="connsiteY4710" fmla="*/ 0 h 276193"/>
              <a:gd name="connsiteX4711" fmla="*/ 2417385 w 9721050"/>
              <a:gd name="connsiteY4711" fmla="*/ 9616 h 276193"/>
              <a:gd name="connsiteX4712" fmla="*/ 2407859 w 9721050"/>
              <a:gd name="connsiteY4712" fmla="*/ 19141 h 276193"/>
              <a:gd name="connsiteX4713" fmla="*/ 2427796 w 9721050"/>
              <a:gd name="connsiteY4713" fmla="*/ 39078 h 276193"/>
              <a:gd name="connsiteX4714" fmla="*/ 2447733 w 9721050"/>
              <a:gd name="connsiteY4714" fmla="*/ 19141 h 276193"/>
              <a:gd name="connsiteX4715" fmla="*/ 2438207 w 9721050"/>
              <a:gd name="connsiteY4715" fmla="*/ 9616 h 276193"/>
              <a:gd name="connsiteX4716" fmla="*/ 2447824 w 9721050"/>
              <a:gd name="connsiteY4716" fmla="*/ 0 h 276193"/>
              <a:gd name="connsiteX4717" fmla="*/ 2457349 w 9721050"/>
              <a:gd name="connsiteY4717" fmla="*/ 9525 h 276193"/>
              <a:gd name="connsiteX4718" fmla="*/ 2466874 w 9721050"/>
              <a:gd name="connsiteY4718" fmla="*/ 0 h 276193"/>
              <a:gd name="connsiteX4719" fmla="*/ 2476490 w 9721050"/>
              <a:gd name="connsiteY4719" fmla="*/ 9616 h 276193"/>
              <a:gd name="connsiteX4720" fmla="*/ 2466965 w 9721050"/>
              <a:gd name="connsiteY4720" fmla="*/ 19141 h 276193"/>
              <a:gd name="connsiteX4721" fmla="*/ 2487273 w 9721050"/>
              <a:gd name="connsiteY4721" fmla="*/ 39450 h 276193"/>
              <a:gd name="connsiteX4722" fmla="*/ 2507582 w 9721050"/>
              <a:gd name="connsiteY4722" fmla="*/ 19141 h 276193"/>
              <a:gd name="connsiteX4723" fmla="*/ 2498057 w 9721050"/>
              <a:gd name="connsiteY4723" fmla="*/ 9616 h 276193"/>
              <a:gd name="connsiteX4724" fmla="*/ 2507673 w 9721050"/>
              <a:gd name="connsiteY4724" fmla="*/ 0 h 276193"/>
              <a:gd name="connsiteX4725" fmla="*/ 2517198 w 9721050"/>
              <a:gd name="connsiteY4725" fmla="*/ 9525 h 276193"/>
              <a:gd name="connsiteX4726" fmla="*/ 2526724 w 9721050"/>
              <a:gd name="connsiteY4726" fmla="*/ 0 h 276193"/>
              <a:gd name="connsiteX4727" fmla="*/ 2536340 w 9721050"/>
              <a:gd name="connsiteY4727" fmla="*/ 9616 h 276193"/>
              <a:gd name="connsiteX4728" fmla="*/ 2526815 w 9721050"/>
              <a:gd name="connsiteY4728" fmla="*/ 19141 h 276193"/>
              <a:gd name="connsiteX4729" fmla="*/ 2546751 w 9721050"/>
              <a:gd name="connsiteY4729" fmla="*/ 39078 h 276193"/>
              <a:gd name="connsiteX4730" fmla="*/ 2566688 w 9721050"/>
              <a:gd name="connsiteY4730" fmla="*/ 19141 h 276193"/>
              <a:gd name="connsiteX4731" fmla="*/ 2557163 w 9721050"/>
              <a:gd name="connsiteY4731" fmla="*/ 9616 h 276193"/>
              <a:gd name="connsiteX4732" fmla="*/ 2566779 w 9721050"/>
              <a:gd name="connsiteY4732" fmla="*/ 0 h 276193"/>
              <a:gd name="connsiteX4733" fmla="*/ 2576304 w 9721050"/>
              <a:gd name="connsiteY4733" fmla="*/ 9525 h 276193"/>
              <a:gd name="connsiteX4734" fmla="*/ 2585829 w 9721050"/>
              <a:gd name="connsiteY4734" fmla="*/ 0 h 276193"/>
              <a:gd name="connsiteX4735" fmla="*/ 2595445 w 9721050"/>
              <a:gd name="connsiteY4735" fmla="*/ 9616 h 276193"/>
              <a:gd name="connsiteX4736" fmla="*/ 2585920 w 9721050"/>
              <a:gd name="connsiteY4736" fmla="*/ 19141 h 276193"/>
              <a:gd name="connsiteX4737" fmla="*/ 2606229 w 9721050"/>
              <a:gd name="connsiteY4737" fmla="*/ 39450 h 276193"/>
              <a:gd name="connsiteX4738" fmla="*/ 2626537 w 9721050"/>
              <a:gd name="connsiteY4738" fmla="*/ 19141 h 276193"/>
              <a:gd name="connsiteX4739" fmla="*/ 2617012 w 9721050"/>
              <a:gd name="connsiteY4739" fmla="*/ 9616 h 276193"/>
              <a:gd name="connsiteX4740" fmla="*/ 2626628 w 9721050"/>
              <a:gd name="connsiteY4740" fmla="*/ 0 h 276193"/>
              <a:gd name="connsiteX4741" fmla="*/ 2636153 w 9721050"/>
              <a:gd name="connsiteY4741" fmla="*/ 9525 h 276193"/>
              <a:gd name="connsiteX4742" fmla="*/ 2645679 w 9721050"/>
              <a:gd name="connsiteY4742" fmla="*/ 0 h 276193"/>
              <a:gd name="connsiteX4743" fmla="*/ 2655295 w 9721050"/>
              <a:gd name="connsiteY4743" fmla="*/ 9616 h 276193"/>
              <a:gd name="connsiteX4744" fmla="*/ 2645770 w 9721050"/>
              <a:gd name="connsiteY4744" fmla="*/ 19141 h 276193"/>
              <a:gd name="connsiteX4745" fmla="*/ 2665706 w 9721050"/>
              <a:gd name="connsiteY4745" fmla="*/ 39078 h 276193"/>
              <a:gd name="connsiteX4746" fmla="*/ 2685643 w 9721050"/>
              <a:gd name="connsiteY4746" fmla="*/ 19141 h 276193"/>
              <a:gd name="connsiteX4747" fmla="*/ 2676118 w 9721050"/>
              <a:gd name="connsiteY4747" fmla="*/ 9616 h 276193"/>
              <a:gd name="connsiteX4748" fmla="*/ 2685734 w 9721050"/>
              <a:gd name="connsiteY4748" fmla="*/ 0 h 276193"/>
              <a:gd name="connsiteX4749" fmla="*/ 2695259 w 9721050"/>
              <a:gd name="connsiteY4749" fmla="*/ 9525 h 276193"/>
              <a:gd name="connsiteX4750" fmla="*/ 2704784 w 9721050"/>
              <a:gd name="connsiteY4750" fmla="*/ 0 h 276193"/>
              <a:gd name="connsiteX4751" fmla="*/ 2714401 w 9721050"/>
              <a:gd name="connsiteY4751" fmla="*/ 9616 h 276193"/>
              <a:gd name="connsiteX4752" fmla="*/ 2704876 w 9721050"/>
              <a:gd name="connsiteY4752" fmla="*/ 19141 h 276193"/>
              <a:gd name="connsiteX4753" fmla="*/ 2725184 w 9721050"/>
              <a:gd name="connsiteY4753" fmla="*/ 39450 h 276193"/>
              <a:gd name="connsiteX4754" fmla="*/ 2745492 w 9721050"/>
              <a:gd name="connsiteY4754" fmla="*/ 19141 h 276193"/>
              <a:gd name="connsiteX4755" fmla="*/ 2735967 w 9721050"/>
              <a:gd name="connsiteY4755" fmla="*/ 9616 h 276193"/>
              <a:gd name="connsiteX4756" fmla="*/ 2745584 w 9721050"/>
              <a:gd name="connsiteY4756" fmla="*/ 0 h 276193"/>
              <a:gd name="connsiteX4757" fmla="*/ 2755109 w 9721050"/>
              <a:gd name="connsiteY4757" fmla="*/ 9525 h 276193"/>
              <a:gd name="connsiteX4758" fmla="*/ 2764634 w 9721050"/>
              <a:gd name="connsiteY4758" fmla="*/ 0 h 276193"/>
              <a:gd name="connsiteX4759" fmla="*/ 2774250 w 9721050"/>
              <a:gd name="connsiteY4759" fmla="*/ 9616 h 276193"/>
              <a:gd name="connsiteX4760" fmla="*/ 2764725 w 9721050"/>
              <a:gd name="connsiteY4760" fmla="*/ 19141 h 276193"/>
              <a:gd name="connsiteX4761" fmla="*/ 2784662 w 9721050"/>
              <a:gd name="connsiteY4761" fmla="*/ 39078 h 276193"/>
              <a:gd name="connsiteX4762" fmla="*/ 2804598 w 9721050"/>
              <a:gd name="connsiteY4762" fmla="*/ 19141 h 276193"/>
              <a:gd name="connsiteX4763" fmla="*/ 2795073 w 9721050"/>
              <a:gd name="connsiteY4763" fmla="*/ 9616 h 276193"/>
              <a:gd name="connsiteX4764" fmla="*/ 2804689 w 9721050"/>
              <a:gd name="connsiteY4764" fmla="*/ 0 h 276193"/>
              <a:gd name="connsiteX4765" fmla="*/ 2814215 w 9721050"/>
              <a:gd name="connsiteY4765" fmla="*/ 9525 h 276193"/>
              <a:gd name="connsiteX4766" fmla="*/ 2823740 w 9721050"/>
              <a:gd name="connsiteY4766" fmla="*/ 0 h 276193"/>
              <a:gd name="connsiteX4767" fmla="*/ 2833356 w 9721050"/>
              <a:gd name="connsiteY4767" fmla="*/ 9616 h 276193"/>
              <a:gd name="connsiteX4768" fmla="*/ 2823831 w 9721050"/>
              <a:gd name="connsiteY4768" fmla="*/ 19141 h 276193"/>
              <a:gd name="connsiteX4769" fmla="*/ 2844139 w 9721050"/>
              <a:gd name="connsiteY4769" fmla="*/ 39450 h 276193"/>
              <a:gd name="connsiteX4770" fmla="*/ 2864448 w 9721050"/>
              <a:gd name="connsiteY4770" fmla="*/ 19141 h 276193"/>
              <a:gd name="connsiteX4771" fmla="*/ 2854923 w 9721050"/>
              <a:gd name="connsiteY4771" fmla="*/ 9616 h 276193"/>
              <a:gd name="connsiteX4772" fmla="*/ 2864539 w 9721050"/>
              <a:gd name="connsiteY4772" fmla="*/ 0 h 276193"/>
              <a:gd name="connsiteX4773" fmla="*/ 2874064 w 9721050"/>
              <a:gd name="connsiteY4773" fmla="*/ 9525 h 276193"/>
              <a:gd name="connsiteX4774" fmla="*/ 2883589 w 9721050"/>
              <a:gd name="connsiteY4774" fmla="*/ 0 h 276193"/>
              <a:gd name="connsiteX4775" fmla="*/ 2893205 w 9721050"/>
              <a:gd name="connsiteY4775" fmla="*/ 9616 h 276193"/>
              <a:gd name="connsiteX4776" fmla="*/ 2883680 w 9721050"/>
              <a:gd name="connsiteY4776" fmla="*/ 19141 h 276193"/>
              <a:gd name="connsiteX4777" fmla="*/ 2903617 w 9721050"/>
              <a:gd name="connsiteY4777" fmla="*/ 39078 h 276193"/>
              <a:gd name="connsiteX4778" fmla="*/ 2923554 w 9721050"/>
              <a:gd name="connsiteY4778" fmla="*/ 19141 h 276193"/>
              <a:gd name="connsiteX4779" fmla="*/ 2914028 w 9721050"/>
              <a:gd name="connsiteY4779" fmla="*/ 9616 h 276193"/>
              <a:gd name="connsiteX4780" fmla="*/ 2923644 w 9721050"/>
              <a:gd name="connsiteY4780" fmla="*/ 0 h 276193"/>
              <a:gd name="connsiteX4781" fmla="*/ 2933170 w 9721050"/>
              <a:gd name="connsiteY4781" fmla="*/ 9525 h 276193"/>
              <a:gd name="connsiteX4782" fmla="*/ 2942695 w 9721050"/>
              <a:gd name="connsiteY4782" fmla="*/ 0 h 276193"/>
              <a:gd name="connsiteX4783" fmla="*/ 2952311 w 9721050"/>
              <a:gd name="connsiteY4783" fmla="*/ 9616 h 276193"/>
              <a:gd name="connsiteX4784" fmla="*/ 2942786 w 9721050"/>
              <a:gd name="connsiteY4784" fmla="*/ 19141 h 276193"/>
              <a:gd name="connsiteX4785" fmla="*/ 2963095 w 9721050"/>
              <a:gd name="connsiteY4785" fmla="*/ 39450 h 276193"/>
              <a:gd name="connsiteX4786" fmla="*/ 2983403 w 9721050"/>
              <a:gd name="connsiteY4786" fmla="*/ 19141 h 276193"/>
              <a:gd name="connsiteX4787" fmla="*/ 2973878 w 9721050"/>
              <a:gd name="connsiteY4787" fmla="*/ 9616 h 276193"/>
              <a:gd name="connsiteX4788" fmla="*/ 2983494 w 9721050"/>
              <a:gd name="connsiteY4788" fmla="*/ 0 h 276193"/>
              <a:gd name="connsiteX4789" fmla="*/ 2993019 w 9721050"/>
              <a:gd name="connsiteY4789" fmla="*/ 9525 h 276193"/>
              <a:gd name="connsiteX4790" fmla="*/ 3002544 w 9721050"/>
              <a:gd name="connsiteY4790" fmla="*/ 0 h 276193"/>
              <a:gd name="connsiteX4791" fmla="*/ 3012161 w 9721050"/>
              <a:gd name="connsiteY4791" fmla="*/ 9616 h 276193"/>
              <a:gd name="connsiteX4792" fmla="*/ 3002635 w 9721050"/>
              <a:gd name="connsiteY4792" fmla="*/ 19141 h 276193"/>
              <a:gd name="connsiteX4793" fmla="*/ 3022572 w 9721050"/>
              <a:gd name="connsiteY4793" fmla="*/ 39078 h 276193"/>
              <a:gd name="connsiteX4794" fmla="*/ 3042509 w 9721050"/>
              <a:gd name="connsiteY4794" fmla="*/ 19141 h 276193"/>
              <a:gd name="connsiteX4795" fmla="*/ 3032984 w 9721050"/>
              <a:gd name="connsiteY4795" fmla="*/ 9616 h 276193"/>
              <a:gd name="connsiteX4796" fmla="*/ 3042600 w 9721050"/>
              <a:gd name="connsiteY4796" fmla="*/ 0 h 276193"/>
              <a:gd name="connsiteX4797" fmla="*/ 3052125 w 9721050"/>
              <a:gd name="connsiteY4797" fmla="*/ 9525 h 276193"/>
              <a:gd name="connsiteX4798" fmla="*/ 3061650 w 9721050"/>
              <a:gd name="connsiteY4798" fmla="*/ 0 h 276193"/>
              <a:gd name="connsiteX4799" fmla="*/ 3071266 w 9721050"/>
              <a:gd name="connsiteY4799" fmla="*/ 9616 h 276193"/>
              <a:gd name="connsiteX4800" fmla="*/ 3061741 w 9721050"/>
              <a:gd name="connsiteY4800" fmla="*/ 19141 h 276193"/>
              <a:gd name="connsiteX4801" fmla="*/ 3082050 w 9721050"/>
              <a:gd name="connsiteY4801" fmla="*/ 39450 h 276193"/>
              <a:gd name="connsiteX4802" fmla="*/ 3102358 w 9721050"/>
              <a:gd name="connsiteY4802" fmla="*/ 19141 h 276193"/>
              <a:gd name="connsiteX4803" fmla="*/ 3092833 w 9721050"/>
              <a:gd name="connsiteY4803" fmla="*/ 9616 h 276193"/>
              <a:gd name="connsiteX4804" fmla="*/ 3102449 w 9721050"/>
              <a:gd name="connsiteY4804" fmla="*/ 0 h 276193"/>
              <a:gd name="connsiteX4805" fmla="*/ 3111974 w 9721050"/>
              <a:gd name="connsiteY4805" fmla="*/ 9525 h 276193"/>
              <a:gd name="connsiteX4806" fmla="*/ 3121500 w 9721050"/>
              <a:gd name="connsiteY4806" fmla="*/ 0 h 276193"/>
              <a:gd name="connsiteX4807" fmla="*/ 3131116 w 9721050"/>
              <a:gd name="connsiteY4807" fmla="*/ 9616 h 276193"/>
              <a:gd name="connsiteX4808" fmla="*/ 3121590 w 9721050"/>
              <a:gd name="connsiteY4808" fmla="*/ 19141 h 276193"/>
              <a:gd name="connsiteX4809" fmla="*/ 3141527 w 9721050"/>
              <a:gd name="connsiteY4809" fmla="*/ 39078 h 276193"/>
              <a:gd name="connsiteX4810" fmla="*/ 3161464 w 9721050"/>
              <a:gd name="connsiteY4810" fmla="*/ 19141 h 276193"/>
              <a:gd name="connsiteX4811" fmla="*/ 3151939 w 9721050"/>
              <a:gd name="connsiteY4811" fmla="*/ 9616 h 276193"/>
              <a:gd name="connsiteX4812" fmla="*/ 3161555 w 9721050"/>
              <a:gd name="connsiteY4812" fmla="*/ 0 h 276193"/>
              <a:gd name="connsiteX4813" fmla="*/ 3171080 w 9721050"/>
              <a:gd name="connsiteY4813" fmla="*/ 9525 h 276193"/>
              <a:gd name="connsiteX4814" fmla="*/ 3180605 w 9721050"/>
              <a:gd name="connsiteY4814" fmla="*/ 0 h 276193"/>
              <a:gd name="connsiteX4815" fmla="*/ 3190222 w 9721050"/>
              <a:gd name="connsiteY4815" fmla="*/ 9616 h 276193"/>
              <a:gd name="connsiteX4816" fmla="*/ 3180696 w 9721050"/>
              <a:gd name="connsiteY4816" fmla="*/ 19141 h 276193"/>
              <a:gd name="connsiteX4817" fmla="*/ 3201005 w 9721050"/>
              <a:gd name="connsiteY4817" fmla="*/ 39450 h 276193"/>
              <a:gd name="connsiteX4818" fmla="*/ 3221313 w 9721050"/>
              <a:gd name="connsiteY4818" fmla="*/ 19141 h 276193"/>
              <a:gd name="connsiteX4819" fmla="*/ 3211788 w 9721050"/>
              <a:gd name="connsiteY4819" fmla="*/ 9616 h 276193"/>
              <a:gd name="connsiteX4820" fmla="*/ 3221404 w 9721050"/>
              <a:gd name="connsiteY4820" fmla="*/ 0 h 276193"/>
              <a:gd name="connsiteX4821" fmla="*/ 3230930 w 9721050"/>
              <a:gd name="connsiteY4821" fmla="*/ 9525 h 276193"/>
              <a:gd name="connsiteX4822" fmla="*/ 3240455 w 9721050"/>
              <a:gd name="connsiteY4822" fmla="*/ 0 h 276193"/>
              <a:gd name="connsiteX4823" fmla="*/ 3250071 w 9721050"/>
              <a:gd name="connsiteY4823" fmla="*/ 9616 h 276193"/>
              <a:gd name="connsiteX4824" fmla="*/ 3240546 w 9721050"/>
              <a:gd name="connsiteY4824" fmla="*/ 19141 h 276193"/>
              <a:gd name="connsiteX4825" fmla="*/ 3260482 w 9721050"/>
              <a:gd name="connsiteY4825" fmla="*/ 39078 h 276193"/>
              <a:gd name="connsiteX4826" fmla="*/ 3280419 w 9721050"/>
              <a:gd name="connsiteY4826" fmla="*/ 19141 h 276193"/>
              <a:gd name="connsiteX4827" fmla="*/ 3270894 w 9721050"/>
              <a:gd name="connsiteY4827" fmla="*/ 9616 h 276193"/>
              <a:gd name="connsiteX4828" fmla="*/ 3280510 w 9721050"/>
              <a:gd name="connsiteY4828" fmla="*/ 0 h 276193"/>
              <a:gd name="connsiteX4829" fmla="*/ 3290035 w 9721050"/>
              <a:gd name="connsiteY4829" fmla="*/ 9525 h 276193"/>
              <a:gd name="connsiteX4830" fmla="*/ 3299561 w 9721050"/>
              <a:gd name="connsiteY4830" fmla="*/ 0 h 276193"/>
              <a:gd name="connsiteX4831" fmla="*/ 3309177 w 9721050"/>
              <a:gd name="connsiteY4831" fmla="*/ 9616 h 276193"/>
              <a:gd name="connsiteX4832" fmla="*/ 3299652 w 9721050"/>
              <a:gd name="connsiteY4832" fmla="*/ 19141 h 276193"/>
              <a:gd name="connsiteX4833" fmla="*/ 3319960 w 9721050"/>
              <a:gd name="connsiteY4833" fmla="*/ 39450 h 276193"/>
              <a:gd name="connsiteX4834" fmla="*/ 3340269 w 9721050"/>
              <a:gd name="connsiteY4834" fmla="*/ 19141 h 276193"/>
              <a:gd name="connsiteX4835" fmla="*/ 3330743 w 9721050"/>
              <a:gd name="connsiteY4835" fmla="*/ 9616 h 276193"/>
              <a:gd name="connsiteX4836" fmla="*/ 3340360 w 9721050"/>
              <a:gd name="connsiteY4836" fmla="*/ 0 h 276193"/>
              <a:gd name="connsiteX4837" fmla="*/ 3349885 w 9721050"/>
              <a:gd name="connsiteY4837" fmla="*/ 9525 h 276193"/>
              <a:gd name="connsiteX4838" fmla="*/ 3359410 w 9721050"/>
              <a:gd name="connsiteY4838" fmla="*/ 0 h 276193"/>
              <a:gd name="connsiteX4839" fmla="*/ 3369026 w 9721050"/>
              <a:gd name="connsiteY4839" fmla="*/ 9616 h 276193"/>
              <a:gd name="connsiteX4840" fmla="*/ 3359501 w 9721050"/>
              <a:gd name="connsiteY4840" fmla="*/ 19141 h 276193"/>
              <a:gd name="connsiteX4841" fmla="*/ 3379438 w 9721050"/>
              <a:gd name="connsiteY4841" fmla="*/ 39078 h 276193"/>
              <a:gd name="connsiteX4842" fmla="*/ 3399374 w 9721050"/>
              <a:gd name="connsiteY4842" fmla="*/ 19141 h 276193"/>
              <a:gd name="connsiteX4843" fmla="*/ 3389849 w 9721050"/>
              <a:gd name="connsiteY4843" fmla="*/ 9616 h 276193"/>
              <a:gd name="connsiteX4844" fmla="*/ 3399465 w 9721050"/>
              <a:gd name="connsiteY4844" fmla="*/ 0 h 276193"/>
              <a:gd name="connsiteX4845" fmla="*/ 3408990 w 9721050"/>
              <a:gd name="connsiteY4845" fmla="*/ 9525 h 276193"/>
              <a:gd name="connsiteX4846" fmla="*/ 3418516 w 9721050"/>
              <a:gd name="connsiteY4846" fmla="*/ 0 h 276193"/>
              <a:gd name="connsiteX4847" fmla="*/ 3428132 w 9721050"/>
              <a:gd name="connsiteY4847" fmla="*/ 9616 h 276193"/>
              <a:gd name="connsiteX4848" fmla="*/ 3418607 w 9721050"/>
              <a:gd name="connsiteY4848" fmla="*/ 19141 h 276193"/>
              <a:gd name="connsiteX4849" fmla="*/ 3438915 w 9721050"/>
              <a:gd name="connsiteY4849" fmla="*/ 39450 h 276193"/>
              <a:gd name="connsiteX4850" fmla="*/ 3459224 w 9721050"/>
              <a:gd name="connsiteY4850" fmla="*/ 19141 h 276193"/>
              <a:gd name="connsiteX4851" fmla="*/ 3449698 w 9721050"/>
              <a:gd name="connsiteY4851" fmla="*/ 9616 h 276193"/>
              <a:gd name="connsiteX4852" fmla="*/ 3459315 w 9721050"/>
              <a:gd name="connsiteY4852" fmla="*/ 0 h 276193"/>
              <a:gd name="connsiteX4853" fmla="*/ 3468840 w 9721050"/>
              <a:gd name="connsiteY4853" fmla="*/ 9525 h 276193"/>
              <a:gd name="connsiteX4854" fmla="*/ 3478365 w 9721050"/>
              <a:gd name="connsiteY4854" fmla="*/ 0 h 276193"/>
              <a:gd name="connsiteX4855" fmla="*/ 3487981 w 9721050"/>
              <a:gd name="connsiteY4855" fmla="*/ 9616 h 276193"/>
              <a:gd name="connsiteX4856" fmla="*/ 3478456 w 9721050"/>
              <a:gd name="connsiteY4856" fmla="*/ 19141 h 276193"/>
              <a:gd name="connsiteX4857" fmla="*/ 3498393 w 9721050"/>
              <a:gd name="connsiteY4857" fmla="*/ 39078 h 276193"/>
              <a:gd name="connsiteX4858" fmla="*/ 3518329 w 9721050"/>
              <a:gd name="connsiteY4858" fmla="*/ 19141 h 276193"/>
              <a:gd name="connsiteX4859" fmla="*/ 3508804 w 9721050"/>
              <a:gd name="connsiteY4859" fmla="*/ 9616 h 276193"/>
              <a:gd name="connsiteX4860" fmla="*/ 3518421 w 9721050"/>
              <a:gd name="connsiteY4860" fmla="*/ 0 h 276193"/>
              <a:gd name="connsiteX4861" fmla="*/ 3527946 w 9721050"/>
              <a:gd name="connsiteY4861" fmla="*/ 9525 h 276193"/>
              <a:gd name="connsiteX4862" fmla="*/ 3537471 w 9721050"/>
              <a:gd name="connsiteY4862" fmla="*/ 0 h 276193"/>
              <a:gd name="connsiteX4863" fmla="*/ 3547087 w 9721050"/>
              <a:gd name="connsiteY4863" fmla="*/ 9616 h 276193"/>
              <a:gd name="connsiteX4864" fmla="*/ 3537562 w 9721050"/>
              <a:gd name="connsiteY4864" fmla="*/ 19141 h 276193"/>
              <a:gd name="connsiteX4865" fmla="*/ 3557871 w 9721050"/>
              <a:gd name="connsiteY4865" fmla="*/ 39450 h 276193"/>
              <a:gd name="connsiteX4866" fmla="*/ 3578179 w 9721050"/>
              <a:gd name="connsiteY4866" fmla="*/ 19141 h 276193"/>
              <a:gd name="connsiteX4867" fmla="*/ 3568654 w 9721050"/>
              <a:gd name="connsiteY4867" fmla="*/ 9616 h 276193"/>
              <a:gd name="connsiteX4868" fmla="*/ 3578270 w 9721050"/>
              <a:gd name="connsiteY4868" fmla="*/ 0 h 276193"/>
              <a:gd name="connsiteX4869" fmla="*/ 3587795 w 9721050"/>
              <a:gd name="connsiteY4869" fmla="*/ 9525 h 276193"/>
              <a:gd name="connsiteX4870" fmla="*/ 3597320 w 9721050"/>
              <a:gd name="connsiteY4870" fmla="*/ 0 h 276193"/>
              <a:gd name="connsiteX4871" fmla="*/ 3606936 w 9721050"/>
              <a:gd name="connsiteY4871" fmla="*/ 9616 h 276193"/>
              <a:gd name="connsiteX4872" fmla="*/ 3597411 w 9721050"/>
              <a:gd name="connsiteY4872" fmla="*/ 19141 h 276193"/>
              <a:gd name="connsiteX4873" fmla="*/ 3617348 w 9721050"/>
              <a:gd name="connsiteY4873" fmla="*/ 39078 h 276193"/>
              <a:gd name="connsiteX4874" fmla="*/ 3637285 w 9721050"/>
              <a:gd name="connsiteY4874" fmla="*/ 19141 h 276193"/>
              <a:gd name="connsiteX4875" fmla="*/ 3627760 w 9721050"/>
              <a:gd name="connsiteY4875" fmla="*/ 9616 h 276193"/>
              <a:gd name="connsiteX4876" fmla="*/ 3637376 w 9721050"/>
              <a:gd name="connsiteY4876" fmla="*/ 0 h 276193"/>
              <a:gd name="connsiteX4877" fmla="*/ 3646901 w 9721050"/>
              <a:gd name="connsiteY4877" fmla="*/ 9525 h 276193"/>
              <a:gd name="connsiteX4878" fmla="*/ 3656426 w 9721050"/>
              <a:gd name="connsiteY4878" fmla="*/ 0 h 276193"/>
              <a:gd name="connsiteX4879" fmla="*/ 3666042 w 9721050"/>
              <a:gd name="connsiteY4879" fmla="*/ 9616 h 276193"/>
              <a:gd name="connsiteX4880" fmla="*/ 3656517 w 9721050"/>
              <a:gd name="connsiteY4880" fmla="*/ 19141 h 276193"/>
              <a:gd name="connsiteX4881" fmla="*/ 3676826 w 9721050"/>
              <a:gd name="connsiteY4881" fmla="*/ 39450 h 276193"/>
              <a:gd name="connsiteX4882" fmla="*/ 3697134 w 9721050"/>
              <a:gd name="connsiteY4882" fmla="*/ 19141 h 276193"/>
              <a:gd name="connsiteX4883" fmla="*/ 3687609 w 9721050"/>
              <a:gd name="connsiteY4883" fmla="*/ 9616 h 276193"/>
              <a:gd name="connsiteX4884" fmla="*/ 3697225 w 9721050"/>
              <a:gd name="connsiteY4884" fmla="*/ 0 h 276193"/>
              <a:gd name="connsiteX4885" fmla="*/ 3706751 w 9721050"/>
              <a:gd name="connsiteY4885" fmla="*/ 9525 h 276193"/>
              <a:gd name="connsiteX4886" fmla="*/ 3716275 w 9721050"/>
              <a:gd name="connsiteY4886" fmla="*/ 0 h 276193"/>
              <a:gd name="connsiteX4887" fmla="*/ 3725892 w 9721050"/>
              <a:gd name="connsiteY4887" fmla="*/ 9616 h 276193"/>
              <a:gd name="connsiteX4888" fmla="*/ 3716367 w 9721050"/>
              <a:gd name="connsiteY4888" fmla="*/ 19141 h 276193"/>
              <a:gd name="connsiteX4889" fmla="*/ 3736303 w 9721050"/>
              <a:gd name="connsiteY4889" fmla="*/ 39078 h 276193"/>
              <a:gd name="connsiteX4890" fmla="*/ 3756240 w 9721050"/>
              <a:gd name="connsiteY4890" fmla="*/ 19141 h 276193"/>
              <a:gd name="connsiteX4891" fmla="*/ 3746715 w 9721050"/>
              <a:gd name="connsiteY4891" fmla="*/ 9616 h 276193"/>
              <a:gd name="connsiteX4892" fmla="*/ 3756331 w 9721050"/>
              <a:gd name="connsiteY4892" fmla="*/ 0 h 276193"/>
              <a:gd name="connsiteX4893" fmla="*/ 3765856 w 9721050"/>
              <a:gd name="connsiteY4893" fmla="*/ 9525 h 276193"/>
              <a:gd name="connsiteX4894" fmla="*/ 3775381 w 9721050"/>
              <a:gd name="connsiteY4894" fmla="*/ 0 h 276193"/>
              <a:gd name="connsiteX4895" fmla="*/ 3784998 w 9721050"/>
              <a:gd name="connsiteY4895" fmla="*/ 9616 h 276193"/>
              <a:gd name="connsiteX4896" fmla="*/ 3775472 w 9721050"/>
              <a:gd name="connsiteY4896" fmla="*/ 19141 h 276193"/>
              <a:gd name="connsiteX4897" fmla="*/ 3795781 w 9721050"/>
              <a:gd name="connsiteY4897" fmla="*/ 39450 h 276193"/>
              <a:gd name="connsiteX4898" fmla="*/ 3816089 w 9721050"/>
              <a:gd name="connsiteY4898" fmla="*/ 19141 h 276193"/>
              <a:gd name="connsiteX4899" fmla="*/ 3806564 w 9721050"/>
              <a:gd name="connsiteY4899" fmla="*/ 9616 h 276193"/>
              <a:gd name="connsiteX4900" fmla="*/ 3816180 w 9721050"/>
              <a:gd name="connsiteY4900" fmla="*/ 0 h 276193"/>
              <a:gd name="connsiteX4901" fmla="*/ 3825706 w 9721050"/>
              <a:gd name="connsiteY4901" fmla="*/ 9525 h 276193"/>
              <a:gd name="connsiteX4902" fmla="*/ 3835231 w 9721050"/>
              <a:gd name="connsiteY4902" fmla="*/ 0 h 276193"/>
              <a:gd name="connsiteX4903" fmla="*/ 3844847 w 9721050"/>
              <a:gd name="connsiteY4903" fmla="*/ 9616 h 276193"/>
              <a:gd name="connsiteX4904" fmla="*/ 3835322 w 9721050"/>
              <a:gd name="connsiteY4904" fmla="*/ 19141 h 276193"/>
              <a:gd name="connsiteX4905" fmla="*/ 3855259 w 9721050"/>
              <a:gd name="connsiteY4905" fmla="*/ 39078 h 276193"/>
              <a:gd name="connsiteX4906" fmla="*/ 3875195 w 9721050"/>
              <a:gd name="connsiteY4906" fmla="*/ 19141 h 276193"/>
              <a:gd name="connsiteX4907" fmla="*/ 3865670 w 9721050"/>
              <a:gd name="connsiteY4907" fmla="*/ 9616 h 276193"/>
              <a:gd name="connsiteX4908" fmla="*/ 3875286 w 9721050"/>
              <a:gd name="connsiteY4908" fmla="*/ 0 h 276193"/>
              <a:gd name="connsiteX4909" fmla="*/ 3884812 w 9721050"/>
              <a:gd name="connsiteY4909" fmla="*/ 9525 h 276193"/>
              <a:gd name="connsiteX4910" fmla="*/ 3894336 w 9721050"/>
              <a:gd name="connsiteY4910" fmla="*/ 0 h 276193"/>
              <a:gd name="connsiteX4911" fmla="*/ 3903953 w 9721050"/>
              <a:gd name="connsiteY4911" fmla="*/ 9616 h 276193"/>
              <a:gd name="connsiteX4912" fmla="*/ 3894427 w 9721050"/>
              <a:gd name="connsiteY4912" fmla="*/ 19141 h 276193"/>
              <a:gd name="connsiteX4913" fmla="*/ 3914736 w 9721050"/>
              <a:gd name="connsiteY4913" fmla="*/ 39450 h 276193"/>
              <a:gd name="connsiteX4914" fmla="*/ 3935044 w 9721050"/>
              <a:gd name="connsiteY4914" fmla="*/ 19141 h 276193"/>
              <a:gd name="connsiteX4915" fmla="*/ 3925520 w 9721050"/>
              <a:gd name="connsiteY4915" fmla="*/ 9616 h 276193"/>
              <a:gd name="connsiteX4916" fmla="*/ 3935135 w 9721050"/>
              <a:gd name="connsiteY4916" fmla="*/ 0 h 276193"/>
              <a:gd name="connsiteX4917" fmla="*/ 3944661 w 9721050"/>
              <a:gd name="connsiteY4917" fmla="*/ 9525 h 276193"/>
              <a:gd name="connsiteX4918" fmla="*/ 3954186 w 9721050"/>
              <a:gd name="connsiteY4918" fmla="*/ 0 h 276193"/>
              <a:gd name="connsiteX4919" fmla="*/ 3963802 w 9721050"/>
              <a:gd name="connsiteY4919" fmla="*/ 9616 h 276193"/>
              <a:gd name="connsiteX4920" fmla="*/ 3954277 w 9721050"/>
              <a:gd name="connsiteY4920" fmla="*/ 19141 h 276193"/>
              <a:gd name="connsiteX4921" fmla="*/ 3974214 w 9721050"/>
              <a:gd name="connsiteY4921" fmla="*/ 39078 h 276193"/>
              <a:gd name="connsiteX4922" fmla="*/ 3994151 w 9721050"/>
              <a:gd name="connsiteY4922" fmla="*/ 19141 h 276193"/>
              <a:gd name="connsiteX4923" fmla="*/ 3984625 w 9721050"/>
              <a:gd name="connsiteY4923" fmla="*/ 9616 h 276193"/>
              <a:gd name="connsiteX4924" fmla="*/ 3994241 w 9721050"/>
              <a:gd name="connsiteY4924" fmla="*/ 0 h 276193"/>
              <a:gd name="connsiteX4925" fmla="*/ 4003767 w 9721050"/>
              <a:gd name="connsiteY4925" fmla="*/ 9525 h 276193"/>
              <a:gd name="connsiteX4926" fmla="*/ 4013292 w 9721050"/>
              <a:gd name="connsiteY4926" fmla="*/ 0 h 276193"/>
              <a:gd name="connsiteX4927" fmla="*/ 4022908 w 9721050"/>
              <a:gd name="connsiteY4927" fmla="*/ 9616 h 276193"/>
              <a:gd name="connsiteX4928" fmla="*/ 4013383 w 9721050"/>
              <a:gd name="connsiteY4928" fmla="*/ 19141 h 276193"/>
              <a:gd name="connsiteX4929" fmla="*/ 4033691 w 9721050"/>
              <a:gd name="connsiteY4929" fmla="*/ 39450 h 276193"/>
              <a:gd name="connsiteX4930" fmla="*/ 4054000 w 9721050"/>
              <a:gd name="connsiteY4930" fmla="*/ 19141 h 276193"/>
              <a:gd name="connsiteX4931" fmla="*/ 4044475 w 9721050"/>
              <a:gd name="connsiteY4931" fmla="*/ 9616 h 276193"/>
              <a:gd name="connsiteX4932" fmla="*/ 4054091 w 9721050"/>
              <a:gd name="connsiteY4932" fmla="*/ 0 h 276193"/>
              <a:gd name="connsiteX4933" fmla="*/ 4063616 w 9721050"/>
              <a:gd name="connsiteY4933" fmla="*/ 9525 h 276193"/>
              <a:gd name="connsiteX4934" fmla="*/ 4073141 w 9721050"/>
              <a:gd name="connsiteY4934" fmla="*/ 0 h 276193"/>
              <a:gd name="connsiteX4935" fmla="*/ 4082757 w 9721050"/>
              <a:gd name="connsiteY4935" fmla="*/ 9616 h 276193"/>
              <a:gd name="connsiteX4936" fmla="*/ 4073232 w 9721050"/>
              <a:gd name="connsiteY4936" fmla="*/ 19141 h 276193"/>
              <a:gd name="connsiteX4937" fmla="*/ 4093169 w 9721050"/>
              <a:gd name="connsiteY4937" fmla="*/ 39078 h 276193"/>
              <a:gd name="connsiteX4938" fmla="*/ 4113105 w 9721050"/>
              <a:gd name="connsiteY4938" fmla="*/ 19141 h 276193"/>
              <a:gd name="connsiteX4939" fmla="*/ 4103580 w 9721050"/>
              <a:gd name="connsiteY4939" fmla="*/ 9616 h 276193"/>
              <a:gd name="connsiteX4940" fmla="*/ 4113197 w 9721050"/>
              <a:gd name="connsiteY4940" fmla="*/ 0 h 276193"/>
              <a:gd name="connsiteX4941" fmla="*/ 4122722 w 9721050"/>
              <a:gd name="connsiteY4941" fmla="*/ 9525 h 276193"/>
              <a:gd name="connsiteX4942" fmla="*/ 4132247 w 9721050"/>
              <a:gd name="connsiteY4942" fmla="*/ 0 h 276193"/>
              <a:gd name="connsiteX4943" fmla="*/ 4141863 w 9721050"/>
              <a:gd name="connsiteY4943" fmla="*/ 9616 h 276193"/>
              <a:gd name="connsiteX4944" fmla="*/ 4132338 w 9721050"/>
              <a:gd name="connsiteY4944" fmla="*/ 19141 h 276193"/>
              <a:gd name="connsiteX4945" fmla="*/ 4152646 w 9721050"/>
              <a:gd name="connsiteY4945" fmla="*/ 39450 h 276193"/>
              <a:gd name="connsiteX4946" fmla="*/ 4172955 w 9721050"/>
              <a:gd name="connsiteY4946" fmla="*/ 19141 h 276193"/>
              <a:gd name="connsiteX4947" fmla="*/ 4163430 w 9721050"/>
              <a:gd name="connsiteY4947" fmla="*/ 9616 h 276193"/>
              <a:gd name="connsiteX4948" fmla="*/ 4173046 w 9721050"/>
              <a:gd name="connsiteY4948" fmla="*/ 0 h 276193"/>
              <a:gd name="connsiteX4949" fmla="*/ 4182571 w 9721050"/>
              <a:gd name="connsiteY4949" fmla="*/ 9525 h 276193"/>
              <a:gd name="connsiteX4950" fmla="*/ 4192096 w 9721050"/>
              <a:gd name="connsiteY4950" fmla="*/ 0 h 276193"/>
              <a:gd name="connsiteX4951" fmla="*/ 4201712 w 9721050"/>
              <a:gd name="connsiteY4951" fmla="*/ 9616 h 276193"/>
              <a:gd name="connsiteX4952" fmla="*/ 4192187 w 9721050"/>
              <a:gd name="connsiteY4952" fmla="*/ 19141 h 276193"/>
              <a:gd name="connsiteX4953" fmla="*/ 4212124 w 9721050"/>
              <a:gd name="connsiteY4953" fmla="*/ 39078 h 276193"/>
              <a:gd name="connsiteX4954" fmla="*/ 4232061 w 9721050"/>
              <a:gd name="connsiteY4954" fmla="*/ 19141 h 276193"/>
              <a:gd name="connsiteX4955" fmla="*/ 4222535 w 9721050"/>
              <a:gd name="connsiteY4955" fmla="*/ 9616 h 276193"/>
              <a:gd name="connsiteX4956" fmla="*/ 4232152 w 9721050"/>
              <a:gd name="connsiteY4956" fmla="*/ 0 h 276193"/>
              <a:gd name="connsiteX4957" fmla="*/ 4241677 w 9721050"/>
              <a:gd name="connsiteY4957" fmla="*/ 9525 h 276193"/>
              <a:gd name="connsiteX4958" fmla="*/ 4251202 w 9721050"/>
              <a:gd name="connsiteY4958" fmla="*/ 0 h 276193"/>
              <a:gd name="connsiteX4959" fmla="*/ 4260818 w 9721050"/>
              <a:gd name="connsiteY4959" fmla="*/ 9616 h 276193"/>
              <a:gd name="connsiteX4960" fmla="*/ 4251293 w 9721050"/>
              <a:gd name="connsiteY4960" fmla="*/ 19141 h 276193"/>
              <a:gd name="connsiteX4961" fmla="*/ 4271601 w 9721050"/>
              <a:gd name="connsiteY4961" fmla="*/ 39450 h 276193"/>
              <a:gd name="connsiteX4962" fmla="*/ 4291910 w 9721050"/>
              <a:gd name="connsiteY4962" fmla="*/ 19141 h 276193"/>
              <a:gd name="connsiteX4963" fmla="*/ 4282385 w 9721050"/>
              <a:gd name="connsiteY4963" fmla="*/ 9616 h 276193"/>
              <a:gd name="connsiteX4964" fmla="*/ 4292001 w 9721050"/>
              <a:gd name="connsiteY4964" fmla="*/ 0 h 276193"/>
              <a:gd name="connsiteX4965" fmla="*/ 4301526 w 9721050"/>
              <a:gd name="connsiteY4965" fmla="*/ 9525 h 276193"/>
              <a:gd name="connsiteX4966" fmla="*/ 4311051 w 9721050"/>
              <a:gd name="connsiteY4966" fmla="*/ 0 h 276193"/>
              <a:gd name="connsiteX4967" fmla="*/ 4320668 w 9721050"/>
              <a:gd name="connsiteY4967" fmla="*/ 9616 h 276193"/>
              <a:gd name="connsiteX4968" fmla="*/ 4311142 w 9721050"/>
              <a:gd name="connsiteY4968" fmla="*/ 19141 h 276193"/>
              <a:gd name="connsiteX4969" fmla="*/ 4331079 w 9721050"/>
              <a:gd name="connsiteY4969" fmla="*/ 39078 h 276193"/>
              <a:gd name="connsiteX4970" fmla="*/ 4351016 w 9721050"/>
              <a:gd name="connsiteY4970" fmla="*/ 19141 h 276193"/>
              <a:gd name="connsiteX4971" fmla="*/ 4341491 w 9721050"/>
              <a:gd name="connsiteY4971" fmla="*/ 9616 h 276193"/>
              <a:gd name="connsiteX4972" fmla="*/ 4351107 w 9721050"/>
              <a:gd name="connsiteY4972" fmla="*/ 0 h 276193"/>
              <a:gd name="connsiteX4973" fmla="*/ 4360632 w 9721050"/>
              <a:gd name="connsiteY4973" fmla="*/ 9525 h 276193"/>
              <a:gd name="connsiteX4974" fmla="*/ 4370157 w 9721050"/>
              <a:gd name="connsiteY4974" fmla="*/ 0 h 276193"/>
              <a:gd name="connsiteX4975" fmla="*/ 4379773 w 9721050"/>
              <a:gd name="connsiteY4975" fmla="*/ 9616 h 276193"/>
              <a:gd name="connsiteX4976" fmla="*/ 4370248 w 9721050"/>
              <a:gd name="connsiteY4976" fmla="*/ 19141 h 276193"/>
              <a:gd name="connsiteX4977" fmla="*/ 4390557 w 9721050"/>
              <a:gd name="connsiteY4977" fmla="*/ 39450 h 276193"/>
              <a:gd name="connsiteX4978" fmla="*/ 4410865 w 9721050"/>
              <a:gd name="connsiteY4978" fmla="*/ 19141 h 276193"/>
              <a:gd name="connsiteX4979" fmla="*/ 4401340 w 9721050"/>
              <a:gd name="connsiteY4979" fmla="*/ 9616 h 276193"/>
              <a:gd name="connsiteX4980" fmla="*/ 4410956 w 9721050"/>
              <a:gd name="connsiteY4980" fmla="*/ 0 h 276193"/>
              <a:gd name="connsiteX4981" fmla="*/ 4420481 w 9721050"/>
              <a:gd name="connsiteY4981" fmla="*/ 9525 h 276193"/>
              <a:gd name="connsiteX4982" fmla="*/ 4430007 w 9721050"/>
              <a:gd name="connsiteY4982" fmla="*/ 0 h 276193"/>
              <a:gd name="connsiteX4983" fmla="*/ 4439623 w 9721050"/>
              <a:gd name="connsiteY4983" fmla="*/ 9616 h 276193"/>
              <a:gd name="connsiteX4984" fmla="*/ 4430098 w 9721050"/>
              <a:gd name="connsiteY4984" fmla="*/ 19141 h 276193"/>
              <a:gd name="connsiteX4985" fmla="*/ 4450034 w 9721050"/>
              <a:gd name="connsiteY4985" fmla="*/ 39078 h 276193"/>
              <a:gd name="connsiteX4986" fmla="*/ 4469971 w 9721050"/>
              <a:gd name="connsiteY4986" fmla="*/ 19141 h 276193"/>
              <a:gd name="connsiteX4987" fmla="*/ 4460446 w 9721050"/>
              <a:gd name="connsiteY4987" fmla="*/ 9616 h 276193"/>
              <a:gd name="connsiteX4988" fmla="*/ 4470062 w 9721050"/>
              <a:gd name="connsiteY4988" fmla="*/ 0 h 276193"/>
              <a:gd name="connsiteX4989" fmla="*/ 4479587 w 9721050"/>
              <a:gd name="connsiteY4989" fmla="*/ 9525 h 276193"/>
              <a:gd name="connsiteX4990" fmla="*/ 4489112 w 9721050"/>
              <a:gd name="connsiteY4990" fmla="*/ 0 h 276193"/>
              <a:gd name="connsiteX4991" fmla="*/ 4498729 w 9721050"/>
              <a:gd name="connsiteY4991" fmla="*/ 9616 h 276193"/>
              <a:gd name="connsiteX4992" fmla="*/ 4489203 w 9721050"/>
              <a:gd name="connsiteY4992" fmla="*/ 19141 h 276193"/>
              <a:gd name="connsiteX4993" fmla="*/ 4509512 w 9721050"/>
              <a:gd name="connsiteY4993" fmla="*/ 39450 h 276193"/>
              <a:gd name="connsiteX4994" fmla="*/ 4529820 w 9721050"/>
              <a:gd name="connsiteY4994" fmla="*/ 19141 h 276193"/>
              <a:gd name="connsiteX4995" fmla="*/ 4520295 w 9721050"/>
              <a:gd name="connsiteY4995" fmla="*/ 9616 h 276193"/>
              <a:gd name="connsiteX4996" fmla="*/ 4529911 w 9721050"/>
              <a:gd name="connsiteY4996" fmla="*/ 0 h 276193"/>
              <a:gd name="connsiteX4997" fmla="*/ 4539437 w 9721050"/>
              <a:gd name="connsiteY4997" fmla="*/ 9525 h 276193"/>
              <a:gd name="connsiteX4998" fmla="*/ 4548962 w 9721050"/>
              <a:gd name="connsiteY4998" fmla="*/ 0 h 276193"/>
              <a:gd name="connsiteX4999" fmla="*/ 4558578 w 9721050"/>
              <a:gd name="connsiteY4999" fmla="*/ 9616 h 276193"/>
              <a:gd name="connsiteX5000" fmla="*/ 4549053 w 9721050"/>
              <a:gd name="connsiteY5000" fmla="*/ 19141 h 276193"/>
              <a:gd name="connsiteX5001" fmla="*/ 4568990 w 9721050"/>
              <a:gd name="connsiteY5001" fmla="*/ 39078 h 276193"/>
              <a:gd name="connsiteX5002" fmla="*/ 4588926 w 9721050"/>
              <a:gd name="connsiteY5002" fmla="*/ 19141 h 276193"/>
              <a:gd name="connsiteX5003" fmla="*/ 4579401 w 9721050"/>
              <a:gd name="connsiteY5003" fmla="*/ 9616 h 276193"/>
              <a:gd name="connsiteX5004" fmla="*/ 4589017 w 9721050"/>
              <a:gd name="connsiteY5004" fmla="*/ 0 h 276193"/>
              <a:gd name="connsiteX5005" fmla="*/ 4598542 w 9721050"/>
              <a:gd name="connsiteY5005" fmla="*/ 9525 h 276193"/>
              <a:gd name="connsiteX5006" fmla="*/ 4608068 w 9721050"/>
              <a:gd name="connsiteY5006" fmla="*/ 0 h 276193"/>
              <a:gd name="connsiteX5007" fmla="*/ 4617684 w 9721050"/>
              <a:gd name="connsiteY5007" fmla="*/ 9616 h 276193"/>
              <a:gd name="connsiteX5008" fmla="*/ 4608159 w 9721050"/>
              <a:gd name="connsiteY5008" fmla="*/ 19141 h 276193"/>
              <a:gd name="connsiteX5009" fmla="*/ 4628467 w 9721050"/>
              <a:gd name="connsiteY5009" fmla="*/ 39451 h 276193"/>
              <a:gd name="connsiteX5010" fmla="*/ 4648773 w 9721050"/>
              <a:gd name="connsiteY5010" fmla="*/ 19145 h 276193"/>
              <a:gd name="connsiteX5011" fmla="*/ 4639245 w 9721050"/>
              <a:gd name="connsiteY5011" fmla="*/ 9616 h 276193"/>
              <a:gd name="connsiteX5012" fmla="*/ 4648861 w 9721050"/>
              <a:gd name="connsiteY5012" fmla="*/ 0 h 276193"/>
              <a:gd name="connsiteX5013" fmla="*/ 4658389 w 9721050"/>
              <a:gd name="connsiteY5013" fmla="*/ 9528 h 276193"/>
              <a:gd name="connsiteX5014" fmla="*/ 4667917 w 9721050"/>
              <a:gd name="connsiteY5014" fmla="*/ 0 h 276193"/>
              <a:gd name="connsiteX5015" fmla="*/ 4677533 w 9721050"/>
              <a:gd name="connsiteY5015" fmla="*/ 9616 h 276193"/>
              <a:gd name="connsiteX5016" fmla="*/ 4668005 w 9721050"/>
              <a:gd name="connsiteY5016" fmla="*/ 19145 h 276193"/>
              <a:gd name="connsiteX5017" fmla="*/ 4687942 w 9721050"/>
              <a:gd name="connsiteY5017" fmla="*/ 39081 h 276193"/>
              <a:gd name="connsiteX5018" fmla="*/ 4707879 w 9721050"/>
              <a:gd name="connsiteY5018" fmla="*/ 19145 h 276193"/>
              <a:gd name="connsiteX5019" fmla="*/ 4698351 w 9721050"/>
              <a:gd name="connsiteY5019" fmla="*/ 9616 h 276193"/>
              <a:gd name="connsiteX5020" fmla="*/ 4707967 w 9721050"/>
              <a:gd name="connsiteY5020" fmla="*/ 0 h 276193"/>
              <a:gd name="connsiteX5021" fmla="*/ 4717495 w 9721050"/>
              <a:gd name="connsiteY5021" fmla="*/ 9528 h 276193"/>
              <a:gd name="connsiteX5022" fmla="*/ 4727023 w 9721050"/>
              <a:gd name="connsiteY5022" fmla="*/ 0 h 276193"/>
              <a:gd name="connsiteX5023" fmla="*/ 4736639 w 9721050"/>
              <a:gd name="connsiteY5023" fmla="*/ 9616 h 276193"/>
              <a:gd name="connsiteX5024" fmla="*/ 4727111 w 9721050"/>
              <a:gd name="connsiteY5024" fmla="*/ 19145 h 276193"/>
              <a:gd name="connsiteX5025" fmla="*/ 4747420 w 9721050"/>
              <a:gd name="connsiteY5025" fmla="*/ 39453 h 276193"/>
              <a:gd name="connsiteX5026" fmla="*/ 4761882 w 9721050"/>
              <a:gd name="connsiteY5026" fmla="*/ 24992 h 276193"/>
              <a:gd name="connsiteX5027" fmla="*/ 4746506 w 9721050"/>
              <a:gd name="connsiteY5027" fmla="*/ 9616 h 276193"/>
              <a:gd name="connsiteX5028" fmla="*/ 4756122 w 9721050"/>
              <a:gd name="connsiteY5028" fmla="*/ 0 h 276193"/>
              <a:gd name="connsiteX5029" fmla="*/ 4771498 w 9721050"/>
              <a:gd name="connsiteY5029" fmla="*/ 15376 h 276193"/>
              <a:gd name="connsiteX5030" fmla="*/ 4786873 w 9721050"/>
              <a:gd name="connsiteY5030" fmla="*/ 0 h 276193"/>
              <a:gd name="connsiteX5031" fmla="*/ 4796489 w 9721050"/>
              <a:gd name="connsiteY5031" fmla="*/ 9616 h 276193"/>
              <a:gd name="connsiteX5032" fmla="*/ 4781114 w 9721050"/>
              <a:gd name="connsiteY5032" fmla="*/ 24992 h 276193"/>
              <a:gd name="connsiteX5033" fmla="*/ 4801051 w 9721050"/>
              <a:gd name="connsiteY5033" fmla="*/ 44928 h 276193"/>
              <a:gd name="connsiteX5034" fmla="*/ 4820988 w 9721050"/>
              <a:gd name="connsiteY5034" fmla="*/ 24991 h 276193"/>
              <a:gd name="connsiteX5035" fmla="*/ 4805612 w 9721050"/>
              <a:gd name="connsiteY5035" fmla="*/ 9616 h 276193"/>
              <a:gd name="connsiteX5036" fmla="*/ 4815228 w 9721050"/>
              <a:gd name="connsiteY5036" fmla="*/ 0 h 276193"/>
              <a:gd name="connsiteX5037" fmla="*/ 4830604 w 9721050"/>
              <a:gd name="connsiteY5037" fmla="*/ 15375 h 276193"/>
              <a:gd name="connsiteX5038" fmla="*/ 4845979 w 9721050"/>
              <a:gd name="connsiteY5038" fmla="*/ 0 h 276193"/>
              <a:gd name="connsiteX5039" fmla="*/ 4855595 w 9721050"/>
              <a:gd name="connsiteY5039" fmla="*/ 9616 h 276193"/>
              <a:gd name="connsiteX5040" fmla="*/ 4840220 w 9721050"/>
              <a:gd name="connsiteY5040" fmla="*/ 24992 h 276193"/>
              <a:gd name="connsiteX5041" fmla="*/ 4860525 w 9721050"/>
              <a:gd name="connsiteY5041" fmla="*/ 45297 h 276193"/>
              <a:gd name="connsiteX5042" fmla="*/ 4880834 w 9721050"/>
              <a:gd name="connsiteY5042" fmla="*/ 24989 h 276193"/>
              <a:gd name="connsiteX5043" fmla="*/ 4865461 w 9721050"/>
              <a:gd name="connsiteY5043" fmla="*/ 9616 h 276193"/>
              <a:gd name="connsiteX5044" fmla="*/ 4875078 w 9721050"/>
              <a:gd name="connsiteY5044" fmla="*/ 0 h 276193"/>
              <a:gd name="connsiteX5045" fmla="*/ 4890450 w 9721050"/>
              <a:gd name="connsiteY5045" fmla="*/ 15372 h 276193"/>
              <a:gd name="connsiteX5046" fmla="*/ 4905822 w 9721050"/>
              <a:gd name="connsiteY5046" fmla="*/ 0 h 276193"/>
              <a:gd name="connsiteX5047" fmla="*/ 4915438 w 9721050"/>
              <a:gd name="connsiteY5047" fmla="*/ 9616 h 276193"/>
              <a:gd name="connsiteX5048" fmla="*/ 4900066 w 9721050"/>
              <a:gd name="connsiteY5048" fmla="*/ 24989 h 276193"/>
              <a:gd name="connsiteX5049" fmla="*/ 4920003 w 9721050"/>
              <a:gd name="connsiteY5049" fmla="*/ 44925 h 276193"/>
              <a:gd name="connsiteX5050" fmla="*/ 4939940 w 9721050"/>
              <a:gd name="connsiteY5050" fmla="*/ 24989 h 276193"/>
              <a:gd name="connsiteX5051" fmla="*/ 4924567 w 9721050"/>
              <a:gd name="connsiteY5051" fmla="*/ 9616 h 276193"/>
              <a:gd name="connsiteX5052" fmla="*/ 4934183 w 9721050"/>
              <a:gd name="connsiteY5052" fmla="*/ 0 h 276193"/>
              <a:gd name="connsiteX5053" fmla="*/ 4949556 w 9721050"/>
              <a:gd name="connsiteY5053" fmla="*/ 15373 h 276193"/>
              <a:gd name="connsiteX5054" fmla="*/ 4964928 w 9721050"/>
              <a:gd name="connsiteY5054" fmla="*/ 0 h 276193"/>
              <a:gd name="connsiteX5055" fmla="*/ 4974544 w 9721050"/>
              <a:gd name="connsiteY5055" fmla="*/ 9616 h 276193"/>
              <a:gd name="connsiteX5056" fmla="*/ 4959172 w 9721050"/>
              <a:gd name="connsiteY5056" fmla="*/ 24989 h 276193"/>
              <a:gd name="connsiteX5057" fmla="*/ 4973633 w 9721050"/>
              <a:gd name="connsiteY5057" fmla="*/ 39450 h 276193"/>
              <a:gd name="connsiteX5058" fmla="*/ 4993942 w 9721050"/>
              <a:gd name="connsiteY5058" fmla="*/ 19141 h 276193"/>
              <a:gd name="connsiteX5059" fmla="*/ 4984417 w 9721050"/>
              <a:gd name="connsiteY5059" fmla="*/ 9616 h 276193"/>
              <a:gd name="connsiteX5060" fmla="*/ 4994033 w 9721050"/>
              <a:gd name="connsiteY5060" fmla="*/ 0 h 276193"/>
              <a:gd name="connsiteX5061" fmla="*/ 5003558 w 9721050"/>
              <a:gd name="connsiteY5061" fmla="*/ 9525 h 276193"/>
              <a:gd name="connsiteX5062" fmla="*/ 5013083 w 9721050"/>
              <a:gd name="connsiteY5062" fmla="*/ 0 h 276193"/>
              <a:gd name="connsiteX5063" fmla="*/ 5022699 w 9721050"/>
              <a:gd name="connsiteY5063" fmla="*/ 9616 h 276193"/>
              <a:gd name="connsiteX5064" fmla="*/ 5013174 w 9721050"/>
              <a:gd name="connsiteY5064" fmla="*/ 19141 h 276193"/>
              <a:gd name="connsiteX5065" fmla="*/ 5033111 w 9721050"/>
              <a:gd name="connsiteY5065" fmla="*/ 39078 h 276193"/>
              <a:gd name="connsiteX5066" fmla="*/ 5053048 w 9721050"/>
              <a:gd name="connsiteY5066" fmla="*/ 19141 h 276193"/>
              <a:gd name="connsiteX5067" fmla="*/ 5043522 w 9721050"/>
              <a:gd name="connsiteY5067" fmla="*/ 9616 h 276193"/>
              <a:gd name="connsiteX5068" fmla="*/ 5053139 w 9721050"/>
              <a:gd name="connsiteY5068" fmla="*/ 0 h 276193"/>
              <a:gd name="connsiteX5069" fmla="*/ 5062664 w 9721050"/>
              <a:gd name="connsiteY5069" fmla="*/ 9525 h 276193"/>
              <a:gd name="connsiteX5070" fmla="*/ 5072189 w 9721050"/>
              <a:gd name="connsiteY5070" fmla="*/ 0 h 276193"/>
              <a:gd name="connsiteX5071" fmla="*/ 5081805 w 9721050"/>
              <a:gd name="connsiteY5071" fmla="*/ 9616 h 276193"/>
              <a:gd name="connsiteX5072" fmla="*/ 5072280 w 9721050"/>
              <a:gd name="connsiteY5072" fmla="*/ 19141 h 276193"/>
              <a:gd name="connsiteX5073" fmla="*/ 5092588 w 9721050"/>
              <a:gd name="connsiteY5073" fmla="*/ 39450 h 276193"/>
              <a:gd name="connsiteX5074" fmla="*/ 5112897 w 9721050"/>
              <a:gd name="connsiteY5074" fmla="*/ 19141 h 276193"/>
              <a:gd name="connsiteX5075" fmla="*/ 5103371 w 9721050"/>
              <a:gd name="connsiteY5075" fmla="*/ 9616 h 276193"/>
              <a:gd name="connsiteX5076" fmla="*/ 5112988 w 9721050"/>
              <a:gd name="connsiteY5076" fmla="*/ 0 h 276193"/>
              <a:gd name="connsiteX5077" fmla="*/ 5122513 w 9721050"/>
              <a:gd name="connsiteY5077" fmla="*/ 9525 h 276193"/>
              <a:gd name="connsiteX5078" fmla="*/ 5132038 w 9721050"/>
              <a:gd name="connsiteY5078" fmla="*/ 0 h 276193"/>
              <a:gd name="connsiteX5079" fmla="*/ 5141655 w 9721050"/>
              <a:gd name="connsiteY5079" fmla="*/ 9616 h 276193"/>
              <a:gd name="connsiteX5080" fmla="*/ 5132129 w 9721050"/>
              <a:gd name="connsiteY5080" fmla="*/ 19141 h 276193"/>
              <a:gd name="connsiteX5081" fmla="*/ 5152066 w 9721050"/>
              <a:gd name="connsiteY5081" fmla="*/ 39078 h 276193"/>
              <a:gd name="connsiteX5082" fmla="*/ 5172002 w 9721050"/>
              <a:gd name="connsiteY5082" fmla="*/ 19141 h 276193"/>
              <a:gd name="connsiteX5083" fmla="*/ 5162477 w 9721050"/>
              <a:gd name="connsiteY5083" fmla="*/ 9616 h 276193"/>
              <a:gd name="connsiteX5084" fmla="*/ 5172094 w 9721050"/>
              <a:gd name="connsiteY5084" fmla="*/ 0 h 276193"/>
              <a:gd name="connsiteX5085" fmla="*/ 5181619 w 9721050"/>
              <a:gd name="connsiteY5085" fmla="*/ 9525 h 276193"/>
              <a:gd name="connsiteX5086" fmla="*/ 5191144 w 9721050"/>
              <a:gd name="connsiteY5086" fmla="*/ 0 h 276193"/>
              <a:gd name="connsiteX5087" fmla="*/ 5200760 w 9721050"/>
              <a:gd name="connsiteY5087" fmla="*/ 9616 h 276193"/>
              <a:gd name="connsiteX5088" fmla="*/ 5191235 w 9721050"/>
              <a:gd name="connsiteY5088" fmla="*/ 19141 h 276193"/>
              <a:gd name="connsiteX5089" fmla="*/ 5211544 w 9721050"/>
              <a:gd name="connsiteY5089" fmla="*/ 39450 h 276193"/>
              <a:gd name="connsiteX5090" fmla="*/ 5231852 w 9721050"/>
              <a:gd name="connsiteY5090" fmla="*/ 19141 h 276193"/>
              <a:gd name="connsiteX5091" fmla="*/ 5222327 w 9721050"/>
              <a:gd name="connsiteY5091" fmla="*/ 9616 h 276193"/>
              <a:gd name="connsiteX5092" fmla="*/ 5231943 w 9721050"/>
              <a:gd name="connsiteY5092" fmla="*/ 0 h 276193"/>
              <a:gd name="connsiteX5093" fmla="*/ 5241468 w 9721050"/>
              <a:gd name="connsiteY5093" fmla="*/ 9525 h 276193"/>
              <a:gd name="connsiteX5094" fmla="*/ 5250994 w 9721050"/>
              <a:gd name="connsiteY5094" fmla="*/ 0 h 276193"/>
              <a:gd name="connsiteX5095" fmla="*/ 5260610 w 9721050"/>
              <a:gd name="connsiteY5095" fmla="*/ 9616 h 276193"/>
              <a:gd name="connsiteX5096" fmla="*/ 5251084 w 9721050"/>
              <a:gd name="connsiteY5096" fmla="*/ 19141 h 276193"/>
              <a:gd name="connsiteX5097" fmla="*/ 5271021 w 9721050"/>
              <a:gd name="connsiteY5097" fmla="*/ 39079 h 276193"/>
              <a:gd name="connsiteX5098" fmla="*/ 5290958 w 9721050"/>
              <a:gd name="connsiteY5098" fmla="*/ 19141 h 276193"/>
              <a:gd name="connsiteX5099" fmla="*/ 5281432 w 9721050"/>
              <a:gd name="connsiteY5099" fmla="*/ 9616 h 276193"/>
              <a:gd name="connsiteX5100" fmla="*/ 5291049 w 9721050"/>
              <a:gd name="connsiteY5100" fmla="*/ 0 h 276193"/>
              <a:gd name="connsiteX5101" fmla="*/ 5300574 w 9721050"/>
              <a:gd name="connsiteY5101" fmla="*/ 9525 h 276193"/>
              <a:gd name="connsiteX5102" fmla="*/ 5310099 w 9721050"/>
              <a:gd name="connsiteY5102" fmla="*/ 0 h 276193"/>
              <a:gd name="connsiteX5103" fmla="*/ 5319716 w 9721050"/>
              <a:gd name="connsiteY5103" fmla="*/ 9616 h 276193"/>
              <a:gd name="connsiteX5104" fmla="*/ 5310190 w 9721050"/>
              <a:gd name="connsiteY5104" fmla="*/ 19141 h 276193"/>
              <a:gd name="connsiteX5105" fmla="*/ 5330499 w 9721050"/>
              <a:gd name="connsiteY5105" fmla="*/ 39451 h 276193"/>
              <a:gd name="connsiteX5106" fmla="*/ 5350807 w 9721050"/>
              <a:gd name="connsiteY5106" fmla="*/ 19141 h 276193"/>
              <a:gd name="connsiteX5107" fmla="*/ 5341282 w 9721050"/>
              <a:gd name="connsiteY5107" fmla="*/ 9616 h 276193"/>
              <a:gd name="connsiteX5108" fmla="*/ 5350898 w 9721050"/>
              <a:gd name="connsiteY5108" fmla="*/ 0 h 276193"/>
              <a:gd name="connsiteX5109" fmla="*/ 5360424 w 9721050"/>
              <a:gd name="connsiteY5109" fmla="*/ 9525 h 276193"/>
              <a:gd name="connsiteX5110" fmla="*/ 5369949 w 9721050"/>
              <a:gd name="connsiteY5110" fmla="*/ 0 h 276193"/>
              <a:gd name="connsiteX5111" fmla="*/ 5379565 w 9721050"/>
              <a:gd name="connsiteY5111" fmla="*/ 9616 h 276193"/>
              <a:gd name="connsiteX5112" fmla="*/ 5370040 w 9721050"/>
              <a:gd name="connsiteY5112" fmla="*/ 19141 h 276193"/>
              <a:gd name="connsiteX5113" fmla="*/ 5389977 w 9721050"/>
              <a:gd name="connsiteY5113" fmla="*/ 39078 h 276193"/>
              <a:gd name="connsiteX5114" fmla="*/ 5409913 w 9721050"/>
              <a:gd name="connsiteY5114" fmla="*/ 19141 h 276193"/>
              <a:gd name="connsiteX5115" fmla="*/ 5400388 w 9721050"/>
              <a:gd name="connsiteY5115" fmla="*/ 9616 h 276193"/>
              <a:gd name="connsiteX5116" fmla="*/ 5410004 w 9721050"/>
              <a:gd name="connsiteY5116" fmla="*/ 0 h 276193"/>
              <a:gd name="connsiteX5117" fmla="*/ 5419529 w 9721050"/>
              <a:gd name="connsiteY5117" fmla="*/ 9525 h 276193"/>
              <a:gd name="connsiteX5118" fmla="*/ 5429055 w 9721050"/>
              <a:gd name="connsiteY5118" fmla="*/ 0 h 276193"/>
              <a:gd name="connsiteX5119" fmla="*/ 5438671 w 9721050"/>
              <a:gd name="connsiteY5119" fmla="*/ 9616 h 276193"/>
              <a:gd name="connsiteX5120" fmla="*/ 5429146 w 9721050"/>
              <a:gd name="connsiteY5120" fmla="*/ 19141 h 276193"/>
              <a:gd name="connsiteX5121" fmla="*/ 5449454 w 9721050"/>
              <a:gd name="connsiteY5121" fmla="*/ 39450 h 276193"/>
              <a:gd name="connsiteX5122" fmla="*/ 5469763 w 9721050"/>
              <a:gd name="connsiteY5122" fmla="*/ 19141 h 276193"/>
              <a:gd name="connsiteX5123" fmla="*/ 5460237 w 9721050"/>
              <a:gd name="connsiteY5123" fmla="*/ 9616 h 276193"/>
              <a:gd name="connsiteX5124" fmla="*/ 5469853 w 9721050"/>
              <a:gd name="connsiteY5124" fmla="*/ 0 h 276193"/>
              <a:gd name="connsiteX5125" fmla="*/ 5479378 w 9721050"/>
              <a:gd name="connsiteY5125" fmla="*/ 9525 h 276193"/>
              <a:gd name="connsiteX5126" fmla="*/ 5488904 w 9721050"/>
              <a:gd name="connsiteY5126" fmla="*/ 0 h 276193"/>
              <a:gd name="connsiteX5127" fmla="*/ 5498520 w 9721050"/>
              <a:gd name="connsiteY5127" fmla="*/ 9616 h 276193"/>
              <a:gd name="connsiteX5128" fmla="*/ 5488995 w 9721050"/>
              <a:gd name="connsiteY5128" fmla="*/ 19141 h 276193"/>
              <a:gd name="connsiteX5129" fmla="*/ 5508932 w 9721050"/>
              <a:gd name="connsiteY5129" fmla="*/ 39078 h 276193"/>
              <a:gd name="connsiteX5130" fmla="*/ 5528868 w 9721050"/>
              <a:gd name="connsiteY5130" fmla="*/ 19141 h 276193"/>
              <a:gd name="connsiteX5131" fmla="*/ 5519343 w 9721050"/>
              <a:gd name="connsiteY5131" fmla="*/ 9616 h 276193"/>
              <a:gd name="connsiteX5132" fmla="*/ 5528959 w 9721050"/>
              <a:gd name="connsiteY5132" fmla="*/ 0 h 276193"/>
              <a:gd name="connsiteX5133" fmla="*/ 5538484 w 9721050"/>
              <a:gd name="connsiteY5133" fmla="*/ 9525 h 276193"/>
              <a:gd name="connsiteX5134" fmla="*/ 5548010 w 9721050"/>
              <a:gd name="connsiteY5134" fmla="*/ 0 h 276193"/>
              <a:gd name="connsiteX5135" fmla="*/ 5557626 w 9721050"/>
              <a:gd name="connsiteY5135" fmla="*/ 9616 h 276193"/>
              <a:gd name="connsiteX5136" fmla="*/ 5548100 w 9721050"/>
              <a:gd name="connsiteY5136" fmla="*/ 19141 h 276193"/>
              <a:gd name="connsiteX5137" fmla="*/ 5568409 w 9721050"/>
              <a:gd name="connsiteY5137" fmla="*/ 39451 h 276193"/>
              <a:gd name="connsiteX5138" fmla="*/ 5588718 w 9721050"/>
              <a:gd name="connsiteY5138" fmla="*/ 19141 h 276193"/>
              <a:gd name="connsiteX5139" fmla="*/ 5579193 w 9721050"/>
              <a:gd name="connsiteY5139" fmla="*/ 9616 h 276193"/>
              <a:gd name="connsiteX5140" fmla="*/ 5588809 w 9721050"/>
              <a:gd name="connsiteY5140" fmla="*/ 0 h 276193"/>
              <a:gd name="connsiteX5141" fmla="*/ 5598334 w 9721050"/>
              <a:gd name="connsiteY5141" fmla="*/ 9525 h 276193"/>
              <a:gd name="connsiteX5142" fmla="*/ 5607859 w 9721050"/>
              <a:gd name="connsiteY5142" fmla="*/ 0 h 276193"/>
              <a:gd name="connsiteX5143" fmla="*/ 5617475 w 9721050"/>
              <a:gd name="connsiteY5143" fmla="*/ 9616 h 276193"/>
              <a:gd name="connsiteX5144" fmla="*/ 5607950 w 9721050"/>
              <a:gd name="connsiteY5144" fmla="*/ 19141 h 276193"/>
              <a:gd name="connsiteX5145" fmla="*/ 5627887 w 9721050"/>
              <a:gd name="connsiteY5145" fmla="*/ 39078 h 276193"/>
              <a:gd name="connsiteX5146" fmla="*/ 5647824 w 9721050"/>
              <a:gd name="connsiteY5146" fmla="*/ 19141 h 276193"/>
              <a:gd name="connsiteX5147" fmla="*/ 5638299 w 9721050"/>
              <a:gd name="connsiteY5147" fmla="*/ 9616 h 276193"/>
              <a:gd name="connsiteX5148" fmla="*/ 5647915 w 9721050"/>
              <a:gd name="connsiteY5148" fmla="*/ 0 h 276193"/>
              <a:gd name="connsiteX5149" fmla="*/ 5657440 w 9721050"/>
              <a:gd name="connsiteY5149" fmla="*/ 9525 h 276193"/>
              <a:gd name="connsiteX5150" fmla="*/ 5666965 w 9721050"/>
              <a:gd name="connsiteY5150" fmla="*/ 0 h 276193"/>
              <a:gd name="connsiteX5151" fmla="*/ 5676581 w 9721050"/>
              <a:gd name="connsiteY5151" fmla="*/ 9616 h 276193"/>
              <a:gd name="connsiteX5152" fmla="*/ 5667056 w 9721050"/>
              <a:gd name="connsiteY5152" fmla="*/ 19141 h 276193"/>
              <a:gd name="connsiteX5153" fmla="*/ 5687365 w 9721050"/>
              <a:gd name="connsiteY5153" fmla="*/ 39450 h 276193"/>
              <a:gd name="connsiteX5154" fmla="*/ 5707673 w 9721050"/>
              <a:gd name="connsiteY5154" fmla="*/ 19141 h 276193"/>
              <a:gd name="connsiteX5155" fmla="*/ 5698148 w 9721050"/>
              <a:gd name="connsiteY5155" fmla="*/ 9616 h 276193"/>
              <a:gd name="connsiteX5156" fmla="*/ 5707765 w 9721050"/>
              <a:gd name="connsiteY5156" fmla="*/ 0 h 276193"/>
              <a:gd name="connsiteX5157" fmla="*/ 5717289 w 9721050"/>
              <a:gd name="connsiteY5157" fmla="*/ 9525 h 276193"/>
              <a:gd name="connsiteX5158" fmla="*/ 5726816 w 9721050"/>
              <a:gd name="connsiteY5158" fmla="*/ 0 h 276193"/>
              <a:gd name="connsiteX5159" fmla="*/ 5736431 w 9721050"/>
              <a:gd name="connsiteY5159" fmla="*/ 9616 h 276193"/>
              <a:gd name="connsiteX5160" fmla="*/ 5726906 w 9721050"/>
              <a:gd name="connsiteY5160" fmla="*/ 19141 h 276193"/>
              <a:gd name="connsiteX5161" fmla="*/ 5746843 w 9721050"/>
              <a:gd name="connsiteY5161" fmla="*/ 39078 h 276193"/>
              <a:gd name="connsiteX5162" fmla="*/ 5766779 w 9721050"/>
              <a:gd name="connsiteY5162" fmla="*/ 19141 h 276193"/>
              <a:gd name="connsiteX5163" fmla="*/ 5757254 w 9721050"/>
              <a:gd name="connsiteY5163" fmla="*/ 9616 h 276193"/>
              <a:gd name="connsiteX5164" fmla="*/ 5766870 w 9721050"/>
              <a:gd name="connsiteY5164" fmla="*/ 0 h 276193"/>
              <a:gd name="connsiteX5165" fmla="*/ 5776395 w 9721050"/>
              <a:gd name="connsiteY5165" fmla="*/ 9525 h 276193"/>
              <a:gd name="connsiteX5166" fmla="*/ 5785921 w 9721050"/>
              <a:gd name="connsiteY5166" fmla="*/ 0 h 276193"/>
              <a:gd name="connsiteX5167" fmla="*/ 5795536 w 9721050"/>
              <a:gd name="connsiteY5167" fmla="*/ 9616 h 276193"/>
              <a:gd name="connsiteX5168" fmla="*/ 5786012 w 9721050"/>
              <a:gd name="connsiteY5168" fmla="*/ 19141 h 276193"/>
              <a:gd name="connsiteX5169" fmla="*/ 5806320 w 9721050"/>
              <a:gd name="connsiteY5169" fmla="*/ 39450 h 276193"/>
              <a:gd name="connsiteX5170" fmla="*/ 5826628 w 9721050"/>
              <a:gd name="connsiteY5170" fmla="*/ 19143 h 276193"/>
              <a:gd name="connsiteX5171" fmla="*/ 5817102 w 9721050"/>
              <a:gd name="connsiteY5171" fmla="*/ 9616 h 276193"/>
              <a:gd name="connsiteX5172" fmla="*/ 5826718 w 9721050"/>
              <a:gd name="connsiteY5172" fmla="*/ 0 h 276193"/>
              <a:gd name="connsiteX5173" fmla="*/ 5836244 w 9721050"/>
              <a:gd name="connsiteY5173" fmla="*/ 9526 h 276193"/>
              <a:gd name="connsiteX5174" fmla="*/ 5845770 w 9721050"/>
              <a:gd name="connsiteY5174" fmla="*/ 0 h 276193"/>
              <a:gd name="connsiteX5175" fmla="*/ 5855386 w 9721050"/>
              <a:gd name="connsiteY5175" fmla="*/ 9616 h 276193"/>
              <a:gd name="connsiteX5176" fmla="*/ 5845860 w 9721050"/>
              <a:gd name="connsiteY5176" fmla="*/ 19142 h 276193"/>
              <a:gd name="connsiteX5177" fmla="*/ 5865797 w 9721050"/>
              <a:gd name="connsiteY5177" fmla="*/ 39079 h 276193"/>
              <a:gd name="connsiteX5178" fmla="*/ 5885734 w 9721050"/>
              <a:gd name="connsiteY5178" fmla="*/ 19143 h 276193"/>
              <a:gd name="connsiteX5179" fmla="*/ 5876208 w 9721050"/>
              <a:gd name="connsiteY5179" fmla="*/ 9616 h 276193"/>
              <a:gd name="connsiteX5180" fmla="*/ 5885824 w 9721050"/>
              <a:gd name="connsiteY5180" fmla="*/ 0 h 276193"/>
              <a:gd name="connsiteX5181" fmla="*/ 5895350 w 9721050"/>
              <a:gd name="connsiteY5181" fmla="*/ 9526 h 276193"/>
              <a:gd name="connsiteX5182" fmla="*/ 5904876 w 9721050"/>
              <a:gd name="connsiteY5182" fmla="*/ 0 h 276193"/>
              <a:gd name="connsiteX5183" fmla="*/ 5914492 w 9721050"/>
              <a:gd name="connsiteY5183" fmla="*/ 9616 h 276193"/>
              <a:gd name="connsiteX5184" fmla="*/ 5904966 w 9721050"/>
              <a:gd name="connsiteY5184" fmla="*/ 19142 h 276193"/>
              <a:gd name="connsiteX5185" fmla="*/ 5925275 w 9721050"/>
              <a:gd name="connsiteY5185" fmla="*/ 39451 h 276193"/>
              <a:gd name="connsiteX5186" fmla="*/ 5945584 w 9721050"/>
              <a:gd name="connsiteY5186" fmla="*/ 19141 h 276193"/>
              <a:gd name="connsiteX5187" fmla="*/ 5936059 w 9721050"/>
              <a:gd name="connsiteY5187" fmla="*/ 9616 h 276193"/>
              <a:gd name="connsiteX5188" fmla="*/ 5945675 w 9721050"/>
              <a:gd name="connsiteY5188" fmla="*/ 0 h 276193"/>
              <a:gd name="connsiteX5189" fmla="*/ 5955200 w 9721050"/>
              <a:gd name="connsiteY5189" fmla="*/ 9525 h 276193"/>
              <a:gd name="connsiteX5190" fmla="*/ 5964725 w 9721050"/>
              <a:gd name="connsiteY5190" fmla="*/ 0 h 276193"/>
              <a:gd name="connsiteX5191" fmla="*/ 5974342 w 9721050"/>
              <a:gd name="connsiteY5191" fmla="*/ 9616 h 276193"/>
              <a:gd name="connsiteX5192" fmla="*/ 5964816 w 9721050"/>
              <a:gd name="connsiteY5192" fmla="*/ 19141 h 276193"/>
              <a:gd name="connsiteX5193" fmla="*/ 5984753 w 9721050"/>
              <a:gd name="connsiteY5193" fmla="*/ 39079 h 276193"/>
              <a:gd name="connsiteX5194" fmla="*/ 6004690 w 9721050"/>
              <a:gd name="connsiteY5194" fmla="*/ 19141 h 276193"/>
              <a:gd name="connsiteX5195" fmla="*/ 5995165 w 9721050"/>
              <a:gd name="connsiteY5195" fmla="*/ 9616 h 276193"/>
              <a:gd name="connsiteX5196" fmla="*/ 6004780 w 9721050"/>
              <a:gd name="connsiteY5196" fmla="*/ 0 h 276193"/>
              <a:gd name="connsiteX5197" fmla="*/ 6014306 w 9721050"/>
              <a:gd name="connsiteY5197" fmla="*/ 9525 h 276193"/>
              <a:gd name="connsiteX5198" fmla="*/ 6023831 w 9721050"/>
              <a:gd name="connsiteY5198" fmla="*/ 0 h 276193"/>
              <a:gd name="connsiteX5199" fmla="*/ 6033447 w 9721050"/>
              <a:gd name="connsiteY5199" fmla="*/ 9616 h 276193"/>
              <a:gd name="connsiteX5200" fmla="*/ 6023922 w 9721050"/>
              <a:gd name="connsiteY5200" fmla="*/ 19141 h 276193"/>
              <a:gd name="connsiteX5201" fmla="*/ 6044230 w 9721050"/>
              <a:gd name="connsiteY5201" fmla="*/ 39449 h 276193"/>
              <a:gd name="connsiteX5202" fmla="*/ 6064537 w 9721050"/>
              <a:gd name="connsiteY5202" fmla="*/ 19141 h 276193"/>
              <a:gd name="connsiteX5203" fmla="*/ 6055012 w 9721050"/>
              <a:gd name="connsiteY5203" fmla="*/ 9616 h 276193"/>
              <a:gd name="connsiteX5204" fmla="*/ 6064628 w 9721050"/>
              <a:gd name="connsiteY5204" fmla="*/ 0 h 276193"/>
              <a:gd name="connsiteX5205" fmla="*/ 6074154 w 9721050"/>
              <a:gd name="connsiteY5205" fmla="*/ 9525 h 276193"/>
              <a:gd name="connsiteX5206" fmla="*/ 6083679 w 9721050"/>
              <a:gd name="connsiteY5206" fmla="*/ 0 h 276193"/>
              <a:gd name="connsiteX5207" fmla="*/ 6093295 w 9721050"/>
              <a:gd name="connsiteY5207" fmla="*/ 9616 h 276193"/>
              <a:gd name="connsiteX5208" fmla="*/ 6083770 w 9721050"/>
              <a:gd name="connsiteY5208" fmla="*/ 19141 h 276193"/>
              <a:gd name="connsiteX5209" fmla="*/ 6103706 w 9721050"/>
              <a:gd name="connsiteY5209" fmla="*/ 39078 h 276193"/>
              <a:gd name="connsiteX5210" fmla="*/ 6123643 w 9721050"/>
              <a:gd name="connsiteY5210" fmla="*/ 19141 h 276193"/>
              <a:gd name="connsiteX5211" fmla="*/ 6114118 w 9721050"/>
              <a:gd name="connsiteY5211" fmla="*/ 9616 h 276193"/>
              <a:gd name="connsiteX5212" fmla="*/ 6123734 w 9721050"/>
              <a:gd name="connsiteY5212" fmla="*/ 0 h 276193"/>
              <a:gd name="connsiteX5213" fmla="*/ 6133260 w 9721050"/>
              <a:gd name="connsiteY5213" fmla="*/ 9525 h 276193"/>
              <a:gd name="connsiteX5214" fmla="*/ 6142785 w 9721050"/>
              <a:gd name="connsiteY5214" fmla="*/ 0 h 276193"/>
              <a:gd name="connsiteX5215" fmla="*/ 6152401 w 9721050"/>
              <a:gd name="connsiteY5215" fmla="*/ 9616 h 276193"/>
              <a:gd name="connsiteX5216" fmla="*/ 6142875 w 9721050"/>
              <a:gd name="connsiteY5216" fmla="*/ 19141 h 276193"/>
              <a:gd name="connsiteX5217" fmla="*/ 6163185 w 9721050"/>
              <a:gd name="connsiteY5217" fmla="*/ 39451 h 276193"/>
              <a:gd name="connsiteX5218" fmla="*/ 6183494 w 9721050"/>
              <a:gd name="connsiteY5218" fmla="*/ 19141 h 276193"/>
              <a:gd name="connsiteX5219" fmla="*/ 6173969 w 9721050"/>
              <a:gd name="connsiteY5219" fmla="*/ 9616 h 276193"/>
              <a:gd name="connsiteX5220" fmla="*/ 6183584 w 9721050"/>
              <a:gd name="connsiteY5220" fmla="*/ 0 h 276193"/>
              <a:gd name="connsiteX5221" fmla="*/ 6193110 w 9721050"/>
              <a:gd name="connsiteY5221" fmla="*/ 9525 h 276193"/>
              <a:gd name="connsiteX5222" fmla="*/ 6202635 w 9721050"/>
              <a:gd name="connsiteY5222" fmla="*/ 0 h 276193"/>
              <a:gd name="connsiteX5223" fmla="*/ 6212252 w 9721050"/>
              <a:gd name="connsiteY5223" fmla="*/ 9616 h 276193"/>
              <a:gd name="connsiteX5224" fmla="*/ 6202726 w 9721050"/>
              <a:gd name="connsiteY5224" fmla="*/ 19141 h 276193"/>
              <a:gd name="connsiteX5225" fmla="*/ 6222663 w 9721050"/>
              <a:gd name="connsiteY5225" fmla="*/ 39079 h 276193"/>
              <a:gd name="connsiteX5226" fmla="*/ 6242600 w 9721050"/>
              <a:gd name="connsiteY5226" fmla="*/ 19141 h 276193"/>
              <a:gd name="connsiteX5227" fmla="*/ 6233075 w 9721050"/>
              <a:gd name="connsiteY5227" fmla="*/ 9616 h 276193"/>
              <a:gd name="connsiteX5228" fmla="*/ 6242690 w 9721050"/>
              <a:gd name="connsiteY5228" fmla="*/ 0 h 276193"/>
              <a:gd name="connsiteX5229" fmla="*/ 6252215 w 9721050"/>
              <a:gd name="connsiteY5229" fmla="*/ 9525 h 276193"/>
              <a:gd name="connsiteX5230" fmla="*/ 6261741 w 9721050"/>
              <a:gd name="connsiteY5230" fmla="*/ 0 h 276193"/>
              <a:gd name="connsiteX5231" fmla="*/ 6271357 w 9721050"/>
              <a:gd name="connsiteY5231" fmla="*/ 9616 h 276193"/>
              <a:gd name="connsiteX5232" fmla="*/ 6261832 w 9721050"/>
              <a:gd name="connsiteY5232" fmla="*/ 19141 h 276193"/>
              <a:gd name="connsiteX5233" fmla="*/ 6282140 w 9721050"/>
              <a:gd name="connsiteY5233" fmla="*/ 39449 h 276193"/>
              <a:gd name="connsiteX5234" fmla="*/ 6302448 w 9721050"/>
              <a:gd name="connsiteY5234" fmla="*/ 19141 h 276193"/>
              <a:gd name="connsiteX5235" fmla="*/ 6292922 w 9721050"/>
              <a:gd name="connsiteY5235" fmla="*/ 9616 h 276193"/>
              <a:gd name="connsiteX5236" fmla="*/ 6302539 w 9721050"/>
              <a:gd name="connsiteY5236" fmla="*/ 0 h 276193"/>
              <a:gd name="connsiteX5237" fmla="*/ 6312064 w 9721050"/>
              <a:gd name="connsiteY5237" fmla="*/ 9525 h 276193"/>
              <a:gd name="connsiteX5238" fmla="*/ 6321589 w 9721050"/>
              <a:gd name="connsiteY5238" fmla="*/ 0 h 276193"/>
              <a:gd name="connsiteX5239" fmla="*/ 6331205 w 9721050"/>
              <a:gd name="connsiteY5239" fmla="*/ 9616 h 276193"/>
              <a:gd name="connsiteX5240" fmla="*/ 6321680 w 9721050"/>
              <a:gd name="connsiteY5240" fmla="*/ 19141 h 276193"/>
              <a:gd name="connsiteX5241" fmla="*/ 6341617 w 9721050"/>
              <a:gd name="connsiteY5241" fmla="*/ 39078 h 276193"/>
              <a:gd name="connsiteX5242" fmla="*/ 6361553 w 9721050"/>
              <a:gd name="connsiteY5242" fmla="*/ 19141 h 276193"/>
              <a:gd name="connsiteX5243" fmla="*/ 6352028 w 9721050"/>
              <a:gd name="connsiteY5243" fmla="*/ 9616 h 276193"/>
              <a:gd name="connsiteX5244" fmla="*/ 6361644 w 9721050"/>
              <a:gd name="connsiteY5244" fmla="*/ 0 h 276193"/>
              <a:gd name="connsiteX5245" fmla="*/ 6371170 w 9721050"/>
              <a:gd name="connsiteY5245" fmla="*/ 9525 h 276193"/>
              <a:gd name="connsiteX5246" fmla="*/ 6380695 w 9721050"/>
              <a:gd name="connsiteY5246" fmla="*/ 0 h 276193"/>
              <a:gd name="connsiteX5247" fmla="*/ 6390311 w 9721050"/>
              <a:gd name="connsiteY5247" fmla="*/ 9616 h 276193"/>
              <a:gd name="connsiteX5248" fmla="*/ 6380786 w 9721050"/>
              <a:gd name="connsiteY5248" fmla="*/ 19141 h 276193"/>
              <a:gd name="connsiteX5249" fmla="*/ 6401095 w 9721050"/>
              <a:gd name="connsiteY5249" fmla="*/ 39451 h 276193"/>
              <a:gd name="connsiteX5250" fmla="*/ 6421404 w 9721050"/>
              <a:gd name="connsiteY5250" fmla="*/ 19141 h 276193"/>
              <a:gd name="connsiteX5251" fmla="*/ 6411879 w 9721050"/>
              <a:gd name="connsiteY5251" fmla="*/ 9616 h 276193"/>
              <a:gd name="connsiteX5252" fmla="*/ 6421495 w 9721050"/>
              <a:gd name="connsiteY5252" fmla="*/ 0 h 276193"/>
              <a:gd name="connsiteX5253" fmla="*/ 6431021 w 9721050"/>
              <a:gd name="connsiteY5253" fmla="*/ 9525 h 276193"/>
              <a:gd name="connsiteX5254" fmla="*/ 6440545 w 9721050"/>
              <a:gd name="connsiteY5254" fmla="*/ 0 h 276193"/>
              <a:gd name="connsiteX5255" fmla="*/ 6450162 w 9721050"/>
              <a:gd name="connsiteY5255" fmla="*/ 9616 h 276193"/>
              <a:gd name="connsiteX5256" fmla="*/ 6440636 w 9721050"/>
              <a:gd name="connsiteY5256" fmla="*/ 19141 h 276193"/>
              <a:gd name="connsiteX5257" fmla="*/ 6460573 w 9721050"/>
              <a:gd name="connsiteY5257" fmla="*/ 39079 h 276193"/>
              <a:gd name="connsiteX5258" fmla="*/ 6480510 w 9721050"/>
              <a:gd name="connsiteY5258" fmla="*/ 19141 h 276193"/>
              <a:gd name="connsiteX5259" fmla="*/ 6470984 w 9721050"/>
              <a:gd name="connsiteY5259" fmla="*/ 9616 h 276193"/>
              <a:gd name="connsiteX5260" fmla="*/ 6480601 w 9721050"/>
              <a:gd name="connsiteY5260" fmla="*/ 0 h 276193"/>
              <a:gd name="connsiteX5261" fmla="*/ 6490126 w 9721050"/>
              <a:gd name="connsiteY5261" fmla="*/ 9525 h 276193"/>
              <a:gd name="connsiteX5262" fmla="*/ 6499651 w 9721050"/>
              <a:gd name="connsiteY5262" fmla="*/ 0 h 276193"/>
              <a:gd name="connsiteX5263" fmla="*/ 6509268 w 9721050"/>
              <a:gd name="connsiteY5263" fmla="*/ 9616 h 276193"/>
              <a:gd name="connsiteX5264" fmla="*/ 6499742 w 9721050"/>
              <a:gd name="connsiteY5264" fmla="*/ 19141 h 276193"/>
              <a:gd name="connsiteX5265" fmla="*/ 6520050 w 9721050"/>
              <a:gd name="connsiteY5265" fmla="*/ 39449 h 276193"/>
              <a:gd name="connsiteX5266" fmla="*/ 6540358 w 9721050"/>
              <a:gd name="connsiteY5266" fmla="*/ 19141 h 276193"/>
              <a:gd name="connsiteX5267" fmla="*/ 6530833 w 9721050"/>
              <a:gd name="connsiteY5267" fmla="*/ 9616 h 276193"/>
              <a:gd name="connsiteX5268" fmla="*/ 6540449 w 9721050"/>
              <a:gd name="connsiteY5268" fmla="*/ 0 h 276193"/>
              <a:gd name="connsiteX5269" fmla="*/ 6549974 w 9721050"/>
              <a:gd name="connsiteY5269" fmla="*/ 9525 h 276193"/>
              <a:gd name="connsiteX5270" fmla="*/ 6559499 w 9721050"/>
              <a:gd name="connsiteY5270" fmla="*/ 0 h 276193"/>
              <a:gd name="connsiteX5271" fmla="*/ 6569116 w 9721050"/>
              <a:gd name="connsiteY5271" fmla="*/ 9616 h 276193"/>
              <a:gd name="connsiteX5272" fmla="*/ 6559590 w 9721050"/>
              <a:gd name="connsiteY5272" fmla="*/ 19141 h 276193"/>
              <a:gd name="connsiteX5273" fmla="*/ 6579527 w 9721050"/>
              <a:gd name="connsiteY5273" fmla="*/ 39078 h 276193"/>
              <a:gd name="connsiteX5274" fmla="*/ 6599464 w 9721050"/>
              <a:gd name="connsiteY5274" fmla="*/ 19141 h 276193"/>
              <a:gd name="connsiteX5275" fmla="*/ 6589939 w 9721050"/>
              <a:gd name="connsiteY5275" fmla="*/ 9616 h 276193"/>
              <a:gd name="connsiteX5276" fmla="*/ 6599555 w 9721050"/>
              <a:gd name="connsiteY5276" fmla="*/ 0 h 276193"/>
              <a:gd name="connsiteX5277" fmla="*/ 6609080 w 9721050"/>
              <a:gd name="connsiteY5277" fmla="*/ 9525 h 276193"/>
              <a:gd name="connsiteX5278" fmla="*/ 6618605 w 9721050"/>
              <a:gd name="connsiteY5278" fmla="*/ 0 h 276193"/>
              <a:gd name="connsiteX5279" fmla="*/ 6628221 w 9721050"/>
              <a:gd name="connsiteY5279" fmla="*/ 9616 h 276193"/>
              <a:gd name="connsiteX5280" fmla="*/ 6618696 w 9721050"/>
              <a:gd name="connsiteY5280" fmla="*/ 19141 h 276193"/>
              <a:gd name="connsiteX5281" fmla="*/ 6639005 w 9721050"/>
              <a:gd name="connsiteY5281" fmla="*/ 39451 h 276193"/>
              <a:gd name="connsiteX5282" fmla="*/ 6659314 w 9721050"/>
              <a:gd name="connsiteY5282" fmla="*/ 19141 h 276193"/>
              <a:gd name="connsiteX5283" fmla="*/ 6649789 w 9721050"/>
              <a:gd name="connsiteY5283" fmla="*/ 9616 h 276193"/>
              <a:gd name="connsiteX5284" fmla="*/ 6659405 w 9721050"/>
              <a:gd name="connsiteY5284" fmla="*/ 0 h 276193"/>
              <a:gd name="connsiteX5285" fmla="*/ 6668931 w 9721050"/>
              <a:gd name="connsiteY5285" fmla="*/ 9525 h 276193"/>
              <a:gd name="connsiteX5286" fmla="*/ 6678456 w 9721050"/>
              <a:gd name="connsiteY5286" fmla="*/ 0 h 276193"/>
              <a:gd name="connsiteX5287" fmla="*/ 6688072 w 9721050"/>
              <a:gd name="connsiteY5287" fmla="*/ 9616 h 276193"/>
              <a:gd name="connsiteX5288" fmla="*/ 6678547 w 9721050"/>
              <a:gd name="connsiteY5288" fmla="*/ 19141 h 276193"/>
              <a:gd name="connsiteX5289" fmla="*/ 6698483 w 9721050"/>
              <a:gd name="connsiteY5289" fmla="*/ 39078 h 276193"/>
              <a:gd name="connsiteX5290" fmla="*/ 6718420 w 9721050"/>
              <a:gd name="connsiteY5290" fmla="*/ 19141 h 276193"/>
              <a:gd name="connsiteX5291" fmla="*/ 6708895 w 9721050"/>
              <a:gd name="connsiteY5291" fmla="*/ 9616 h 276193"/>
              <a:gd name="connsiteX5292" fmla="*/ 6718511 w 9721050"/>
              <a:gd name="connsiteY5292" fmla="*/ 0 h 276193"/>
              <a:gd name="connsiteX5293" fmla="*/ 6728037 w 9721050"/>
              <a:gd name="connsiteY5293" fmla="*/ 9525 h 276193"/>
              <a:gd name="connsiteX5294" fmla="*/ 6737561 w 9721050"/>
              <a:gd name="connsiteY5294" fmla="*/ 0 h 276193"/>
              <a:gd name="connsiteX5295" fmla="*/ 6747178 w 9721050"/>
              <a:gd name="connsiteY5295" fmla="*/ 9616 h 276193"/>
              <a:gd name="connsiteX5296" fmla="*/ 6737652 w 9721050"/>
              <a:gd name="connsiteY5296" fmla="*/ 19141 h 276193"/>
              <a:gd name="connsiteX5297" fmla="*/ 6757960 w 9721050"/>
              <a:gd name="connsiteY5297" fmla="*/ 39449 h 276193"/>
              <a:gd name="connsiteX5298" fmla="*/ 6778268 w 9721050"/>
              <a:gd name="connsiteY5298" fmla="*/ 19141 h 276193"/>
              <a:gd name="connsiteX5299" fmla="*/ 6768743 w 9721050"/>
              <a:gd name="connsiteY5299" fmla="*/ 9616 h 276193"/>
              <a:gd name="connsiteX5300" fmla="*/ 6778359 w 9721050"/>
              <a:gd name="connsiteY5300" fmla="*/ 0 h 276193"/>
              <a:gd name="connsiteX5301" fmla="*/ 6787885 w 9721050"/>
              <a:gd name="connsiteY5301" fmla="*/ 9525 h 276193"/>
              <a:gd name="connsiteX5302" fmla="*/ 6797409 w 9721050"/>
              <a:gd name="connsiteY5302" fmla="*/ 0 h 276193"/>
              <a:gd name="connsiteX5303" fmla="*/ 6807025 w 9721050"/>
              <a:gd name="connsiteY5303" fmla="*/ 9616 h 276193"/>
              <a:gd name="connsiteX5304" fmla="*/ 6797500 w 9721050"/>
              <a:gd name="connsiteY5304" fmla="*/ 19141 h 276193"/>
              <a:gd name="connsiteX5305" fmla="*/ 6817437 w 9721050"/>
              <a:gd name="connsiteY5305" fmla="*/ 39079 h 276193"/>
              <a:gd name="connsiteX5306" fmla="*/ 6837374 w 9721050"/>
              <a:gd name="connsiteY5306" fmla="*/ 19141 h 276193"/>
              <a:gd name="connsiteX5307" fmla="*/ 6827849 w 9721050"/>
              <a:gd name="connsiteY5307" fmla="*/ 9616 h 276193"/>
              <a:gd name="connsiteX5308" fmla="*/ 6837465 w 9721050"/>
              <a:gd name="connsiteY5308" fmla="*/ 0 h 276193"/>
              <a:gd name="connsiteX5309" fmla="*/ 6846990 w 9721050"/>
              <a:gd name="connsiteY5309" fmla="*/ 9525 h 276193"/>
              <a:gd name="connsiteX5310" fmla="*/ 6856515 w 9721050"/>
              <a:gd name="connsiteY5310" fmla="*/ 0 h 276193"/>
              <a:gd name="connsiteX5311" fmla="*/ 6866131 w 9721050"/>
              <a:gd name="connsiteY5311" fmla="*/ 9616 h 276193"/>
              <a:gd name="connsiteX5312" fmla="*/ 6856606 w 9721050"/>
              <a:gd name="connsiteY5312" fmla="*/ 19141 h 276193"/>
              <a:gd name="connsiteX5313" fmla="*/ 6876914 w 9721050"/>
              <a:gd name="connsiteY5313" fmla="*/ 39451 h 276193"/>
              <a:gd name="connsiteX5314" fmla="*/ 6897223 w 9721050"/>
              <a:gd name="connsiteY5314" fmla="*/ 19141 h 276193"/>
              <a:gd name="connsiteX5315" fmla="*/ 6887697 w 9721050"/>
              <a:gd name="connsiteY5315" fmla="*/ 9616 h 276193"/>
              <a:gd name="connsiteX5316" fmla="*/ 6897314 w 9721050"/>
              <a:gd name="connsiteY5316" fmla="*/ 0 h 276193"/>
              <a:gd name="connsiteX5317" fmla="*/ 6906839 w 9721050"/>
              <a:gd name="connsiteY5317" fmla="*/ 9525 h 276193"/>
              <a:gd name="connsiteX5318" fmla="*/ 6916364 w 9721050"/>
              <a:gd name="connsiteY5318" fmla="*/ 0 h 276193"/>
              <a:gd name="connsiteX5319" fmla="*/ 6925980 w 9721050"/>
              <a:gd name="connsiteY5319" fmla="*/ 9616 h 276193"/>
              <a:gd name="connsiteX5320" fmla="*/ 6916455 w 9721050"/>
              <a:gd name="connsiteY5320" fmla="*/ 19141 h 276193"/>
              <a:gd name="connsiteX5321" fmla="*/ 6936392 w 9721050"/>
              <a:gd name="connsiteY5321" fmla="*/ 39078 h 276193"/>
              <a:gd name="connsiteX5322" fmla="*/ 6956328 w 9721050"/>
              <a:gd name="connsiteY5322" fmla="*/ 19141 h 276193"/>
              <a:gd name="connsiteX5323" fmla="*/ 6946803 w 9721050"/>
              <a:gd name="connsiteY5323" fmla="*/ 9616 h 276193"/>
              <a:gd name="connsiteX5324" fmla="*/ 6956419 w 9721050"/>
              <a:gd name="connsiteY5324" fmla="*/ 0 h 276193"/>
              <a:gd name="connsiteX5325" fmla="*/ 6965945 w 9721050"/>
              <a:gd name="connsiteY5325" fmla="*/ 9525 h 276193"/>
              <a:gd name="connsiteX5326" fmla="*/ 6975470 w 9721050"/>
              <a:gd name="connsiteY5326" fmla="*/ 0 h 276193"/>
              <a:gd name="connsiteX5327" fmla="*/ 6985086 w 9721050"/>
              <a:gd name="connsiteY5327" fmla="*/ 9616 h 276193"/>
              <a:gd name="connsiteX5328" fmla="*/ 6975561 w 9721050"/>
              <a:gd name="connsiteY5328" fmla="*/ 19141 h 276193"/>
              <a:gd name="connsiteX5329" fmla="*/ 6995869 w 9721050"/>
              <a:gd name="connsiteY5329" fmla="*/ 39450 h 276193"/>
              <a:gd name="connsiteX5330" fmla="*/ 7016178 w 9721050"/>
              <a:gd name="connsiteY5330" fmla="*/ 19141 h 276193"/>
              <a:gd name="connsiteX5331" fmla="*/ 7006653 w 9721050"/>
              <a:gd name="connsiteY5331" fmla="*/ 9616 h 276193"/>
              <a:gd name="connsiteX5332" fmla="*/ 7016269 w 9721050"/>
              <a:gd name="connsiteY5332" fmla="*/ 0 h 276193"/>
              <a:gd name="connsiteX5333" fmla="*/ 7025794 w 9721050"/>
              <a:gd name="connsiteY5333" fmla="*/ 9525 h 276193"/>
              <a:gd name="connsiteX5334" fmla="*/ 7035319 w 9721050"/>
              <a:gd name="connsiteY5334" fmla="*/ 0 h 276193"/>
              <a:gd name="connsiteX5335" fmla="*/ 7044935 w 9721050"/>
              <a:gd name="connsiteY5335" fmla="*/ 9616 h 276193"/>
              <a:gd name="connsiteX5336" fmla="*/ 7035410 w 9721050"/>
              <a:gd name="connsiteY5336" fmla="*/ 19141 h 276193"/>
              <a:gd name="connsiteX5337" fmla="*/ 7055347 w 9721050"/>
              <a:gd name="connsiteY5337" fmla="*/ 39078 h 276193"/>
              <a:gd name="connsiteX5338" fmla="*/ 7075284 w 9721050"/>
              <a:gd name="connsiteY5338" fmla="*/ 19141 h 276193"/>
              <a:gd name="connsiteX5339" fmla="*/ 7065758 w 9721050"/>
              <a:gd name="connsiteY5339" fmla="*/ 9616 h 276193"/>
              <a:gd name="connsiteX5340" fmla="*/ 7075375 w 9721050"/>
              <a:gd name="connsiteY5340" fmla="*/ 0 h 276193"/>
              <a:gd name="connsiteX5341" fmla="*/ 7084900 w 9721050"/>
              <a:gd name="connsiteY5341" fmla="*/ 9525 h 276193"/>
              <a:gd name="connsiteX5342" fmla="*/ 7094425 w 9721050"/>
              <a:gd name="connsiteY5342" fmla="*/ 0 h 276193"/>
              <a:gd name="connsiteX5343" fmla="*/ 7104041 w 9721050"/>
              <a:gd name="connsiteY5343" fmla="*/ 9616 h 276193"/>
              <a:gd name="connsiteX5344" fmla="*/ 7094516 w 9721050"/>
              <a:gd name="connsiteY5344" fmla="*/ 19141 h 276193"/>
              <a:gd name="connsiteX5345" fmla="*/ 7114824 w 9721050"/>
              <a:gd name="connsiteY5345" fmla="*/ 39450 h 276193"/>
              <a:gd name="connsiteX5346" fmla="*/ 7135133 w 9721050"/>
              <a:gd name="connsiteY5346" fmla="*/ 19141 h 276193"/>
              <a:gd name="connsiteX5347" fmla="*/ 7125608 w 9721050"/>
              <a:gd name="connsiteY5347" fmla="*/ 9616 h 276193"/>
              <a:gd name="connsiteX5348" fmla="*/ 7135224 w 9721050"/>
              <a:gd name="connsiteY5348" fmla="*/ 0 h 276193"/>
              <a:gd name="connsiteX5349" fmla="*/ 7144749 w 9721050"/>
              <a:gd name="connsiteY5349" fmla="*/ 9525 h 276193"/>
              <a:gd name="connsiteX5350" fmla="*/ 7154274 w 9721050"/>
              <a:gd name="connsiteY5350" fmla="*/ 0 h 276193"/>
              <a:gd name="connsiteX5351" fmla="*/ 7163891 w 9721050"/>
              <a:gd name="connsiteY5351" fmla="*/ 9616 h 276193"/>
              <a:gd name="connsiteX5352" fmla="*/ 7154365 w 9721050"/>
              <a:gd name="connsiteY5352" fmla="*/ 19141 h 276193"/>
              <a:gd name="connsiteX5353" fmla="*/ 7174302 w 9721050"/>
              <a:gd name="connsiteY5353" fmla="*/ 39078 h 276193"/>
              <a:gd name="connsiteX5354" fmla="*/ 7194239 w 9721050"/>
              <a:gd name="connsiteY5354" fmla="*/ 19141 h 276193"/>
              <a:gd name="connsiteX5355" fmla="*/ 7184714 w 9721050"/>
              <a:gd name="connsiteY5355" fmla="*/ 9616 h 276193"/>
              <a:gd name="connsiteX5356" fmla="*/ 7194330 w 9721050"/>
              <a:gd name="connsiteY5356" fmla="*/ 0 h 276193"/>
              <a:gd name="connsiteX5357" fmla="*/ 7203855 w 9721050"/>
              <a:gd name="connsiteY5357" fmla="*/ 9525 h 276193"/>
              <a:gd name="connsiteX5358" fmla="*/ 7213380 w 9721050"/>
              <a:gd name="connsiteY5358" fmla="*/ 0 h 276193"/>
              <a:gd name="connsiteX5359" fmla="*/ 7222996 w 9721050"/>
              <a:gd name="connsiteY5359" fmla="*/ 9616 h 276193"/>
              <a:gd name="connsiteX5360" fmla="*/ 7213471 w 9721050"/>
              <a:gd name="connsiteY5360" fmla="*/ 19141 h 276193"/>
              <a:gd name="connsiteX5361" fmla="*/ 7233780 w 9721050"/>
              <a:gd name="connsiteY5361" fmla="*/ 39450 h 276193"/>
              <a:gd name="connsiteX5362" fmla="*/ 7254088 w 9721050"/>
              <a:gd name="connsiteY5362" fmla="*/ 19141 h 276193"/>
              <a:gd name="connsiteX5363" fmla="*/ 7244563 w 9721050"/>
              <a:gd name="connsiteY5363" fmla="*/ 9616 h 276193"/>
              <a:gd name="connsiteX5364" fmla="*/ 7254179 w 9721050"/>
              <a:gd name="connsiteY5364" fmla="*/ 0 h 276193"/>
              <a:gd name="connsiteX5365" fmla="*/ 7263704 w 9721050"/>
              <a:gd name="connsiteY5365" fmla="*/ 9525 h 276193"/>
              <a:gd name="connsiteX5366" fmla="*/ 7273230 w 9721050"/>
              <a:gd name="connsiteY5366" fmla="*/ 0 h 276193"/>
              <a:gd name="connsiteX5367" fmla="*/ 7282846 w 9721050"/>
              <a:gd name="connsiteY5367" fmla="*/ 9616 h 276193"/>
              <a:gd name="connsiteX5368" fmla="*/ 7273321 w 9721050"/>
              <a:gd name="connsiteY5368" fmla="*/ 19141 h 276193"/>
              <a:gd name="connsiteX5369" fmla="*/ 7293257 w 9721050"/>
              <a:gd name="connsiteY5369" fmla="*/ 39078 h 276193"/>
              <a:gd name="connsiteX5370" fmla="*/ 7313194 w 9721050"/>
              <a:gd name="connsiteY5370" fmla="*/ 19141 h 276193"/>
              <a:gd name="connsiteX5371" fmla="*/ 7303669 w 9721050"/>
              <a:gd name="connsiteY5371" fmla="*/ 9616 h 276193"/>
              <a:gd name="connsiteX5372" fmla="*/ 7313285 w 9721050"/>
              <a:gd name="connsiteY5372" fmla="*/ 0 h 276193"/>
              <a:gd name="connsiteX5373" fmla="*/ 7322810 w 9721050"/>
              <a:gd name="connsiteY5373" fmla="*/ 9525 h 276193"/>
              <a:gd name="connsiteX5374" fmla="*/ 7332335 w 9721050"/>
              <a:gd name="connsiteY5374" fmla="*/ 0 h 276193"/>
              <a:gd name="connsiteX5375" fmla="*/ 7341952 w 9721050"/>
              <a:gd name="connsiteY5375" fmla="*/ 9616 h 276193"/>
              <a:gd name="connsiteX5376" fmla="*/ 7332426 w 9721050"/>
              <a:gd name="connsiteY5376" fmla="*/ 19141 h 276193"/>
              <a:gd name="connsiteX5377" fmla="*/ 7352735 w 9721050"/>
              <a:gd name="connsiteY5377" fmla="*/ 39450 h 276193"/>
              <a:gd name="connsiteX5378" fmla="*/ 7373043 w 9721050"/>
              <a:gd name="connsiteY5378" fmla="*/ 19141 h 276193"/>
              <a:gd name="connsiteX5379" fmla="*/ 7363518 w 9721050"/>
              <a:gd name="connsiteY5379" fmla="*/ 9616 h 276193"/>
              <a:gd name="connsiteX5380" fmla="*/ 7373134 w 9721050"/>
              <a:gd name="connsiteY5380" fmla="*/ 0 h 276193"/>
              <a:gd name="connsiteX5381" fmla="*/ 7382660 w 9721050"/>
              <a:gd name="connsiteY5381" fmla="*/ 9525 h 276193"/>
              <a:gd name="connsiteX5382" fmla="*/ 7392185 w 9721050"/>
              <a:gd name="connsiteY5382" fmla="*/ 0 h 276193"/>
              <a:gd name="connsiteX5383" fmla="*/ 7401801 w 9721050"/>
              <a:gd name="connsiteY5383" fmla="*/ 9616 h 276193"/>
              <a:gd name="connsiteX5384" fmla="*/ 7392276 w 9721050"/>
              <a:gd name="connsiteY5384" fmla="*/ 19141 h 276193"/>
              <a:gd name="connsiteX5385" fmla="*/ 7412212 w 9721050"/>
              <a:gd name="connsiteY5385" fmla="*/ 39078 h 276193"/>
              <a:gd name="connsiteX5386" fmla="*/ 7432149 w 9721050"/>
              <a:gd name="connsiteY5386" fmla="*/ 19141 h 276193"/>
              <a:gd name="connsiteX5387" fmla="*/ 7422624 w 9721050"/>
              <a:gd name="connsiteY5387" fmla="*/ 9616 h 276193"/>
              <a:gd name="connsiteX5388" fmla="*/ 7432240 w 9721050"/>
              <a:gd name="connsiteY5388" fmla="*/ 0 h 276193"/>
              <a:gd name="connsiteX5389" fmla="*/ 7441765 w 9721050"/>
              <a:gd name="connsiteY5389" fmla="*/ 9525 h 276193"/>
              <a:gd name="connsiteX5390" fmla="*/ 7451291 w 9721050"/>
              <a:gd name="connsiteY5390" fmla="*/ 0 h 276193"/>
              <a:gd name="connsiteX5391" fmla="*/ 7460907 w 9721050"/>
              <a:gd name="connsiteY5391" fmla="*/ 9616 h 276193"/>
              <a:gd name="connsiteX5392" fmla="*/ 7451382 w 9721050"/>
              <a:gd name="connsiteY5392" fmla="*/ 19141 h 276193"/>
              <a:gd name="connsiteX5393" fmla="*/ 7471690 w 9721050"/>
              <a:gd name="connsiteY5393" fmla="*/ 39450 h 276193"/>
              <a:gd name="connsiteX5394" fmla="*/ 7491999 w 9721050"/>
              <a:gd name="connsiteY5394" fmla="*/ 19141 h 276193"/>
              <a:gd name="connsiteX5395" fmla="*/ 7482473 w 9721050"/>
              <a:gd name="connsiteY5395" fmla="*/ 9616 h 276193"/>
              <a:gd name="connsiteX5396" fmla="*/ 7492090 w 9721050"/>
              <a:gd name="connsiteY5396" fmla="*/ 0 h 276193"/>
              <a:gd name="connsiteX5397" fmla="*/ 7501615 w 9721050"/>
              <a:gd name="connsiteY5397" fmla="*/ 9525 h 276193"/>
              <a:gd name="connsiteX5398" fmla="*/ 7511140 w 9721050"/>
              <a:gd name="connsiteY5398" fmla="*/ 0 h 276193"/>
              <a:gd name="connsiteX5399" fmla="*/ 7520756 w 9721050"/>
              <a:gd name="connsiteY5399" fmla="*/ 9616 h 276193"/>
              <a:gd name="connsiteX5400" fmla="*/ 7511231 w 9721050"/>
              <a:gd name="connsiteY5400" fmla="*/ 19141 h 276193"/>
              <a:gd name="connsiteX5401" fmla="*/ 7531168 w 9721050"/>
              <a:gd name="connsiteY5401" fmla="*/ 39078 h 276193"/>
              <a:gd name="connsiteX5402" fmla="*/ 7551104 w 9721050"/>
              <a:gd name="connsiteY5402" fmla="*/ 19141 h 276193"/>
              <a:gd name="connsiteX5403" fmla="*/ 7541579 w 9721050"/>
              <a:gd name="connsiteY5403" fmla="*/ 9616 h 276193"/>
              <a:gd name="connsiteX5404" fmla="*/ 7551195 w 9721050"/>
              <a:gd name="connsiteY5404" fmla="*/ 0 h 276193"/>
              <a:gd name="connsiteX5405" fmla="*/ 7560721 w 9721050"/>
              <a:gd name="connsiteY5405" fmla="*/ 9525 h 276193"/>
              <a:gd name="connsiteX5406" fmla="*/ 7570246 w 9721050"/>
              <a:gd name="connsiteY5406" fmla="*/ 0 h 276193"/>
              <a:gd name="connsiteX5407" fmla="*/ 7579862 w 9721050"/>
              <a:gd name="connsiteY5407" fmla="*/ 9616 h 276193"/>
              <a:gd name="connsiteX5408" fmla="*/ 7570337 w 9721050"/>
              <a:gd name="connsiteY5408" fmla="*/ 19141 h 276193"/>
              <a:gd name="connsiteX5409" fmla="*/ 7590645 w 9721050"/>
              <a:gd name="connsiteY5409" fmla="*/ 39450 h 276193"/>
              <a:gd name="connsiteX5410" fmla="*/ 7610954 w 9721050"/>
              <a:gd name="connsiteY5410" fmla="*/ 19141 h 276193"/>
              <a:gd name="connsiteX5411" fmla="*/ 7601429 w 9721050"/>
              <a:gd name="connsiteY5411" fmla="*/ 9616 h 276193"/>
              <a:gd name="connsiteX5412" fmla="*/ 7611045 w 9721050"/>
              <a:gd name="connsiteY5412" fmla="*/ 0 h 276193"/>
              <a:gd name="connsiteX5413" fmla="*/ 7620570 w 9721050"/>
              <a:gd name="connsiteY5413" fmla="*/ 9525 h 276193"/>
              <a:gd name="connsiteX5414" fmla="*/ 7630095 w 9721050"/>
              <a:gd name="connsiteY5414" fmla="*/ 0 h 276193"/>
              <a:gd name="connsiteX5415" fmla="*/ 7639711 w 9721050"/>
              <a:gd name="connsiteY5415" fmla="*/ 9616 h 276193"/>
              <a:gd name="connsiteX5416" fmla="*/ 7630186 w 9721050"/>
              <a:gd name="connsiteY5416" fmla="*/ 19141 h 276193"/>
              <a:gd name="connsiteX5417" fmla="*/ 7650123 w 9721050"/>
              <a:gd name="connsiteY5417" fmla="*/ 39078 h 276193"/>
              <a:gd name="connsiteX5418" fmla="*/ 7670060 w 9721050"/>
              <a:gd name="connsiteY5418" fmla="*/ 19141 h 276193"/>
              <a:gd name="connsiteX5419" fmla="*/ 7660534 w 9721050"/>
              <a:gd name="connsiteY5419" fmla="*/ 9616 h 276193"/>
              <a:gd name="connsiteX5420" fmla="*/ 7670151 w 9721050"/>
              <a:gd name="connsiteY5420" fmla="*/ 0 h 276193"/>
              <a:gd name="connsiteX5421" fmla="*/ 7679676 w 9721050"/>
              <a:gd name="connsiteY5421" fmla="*/ 9525 h 276193"/>
              <a:gd name="connsiteX5422" fmla="*/ 7689201 w 9721050"/>
              <a:gd name="connsiteY5422" fmla="*/ 0 h 276193"/>
              <a:gd name="connsiteX5423" fmla="*/ 7698817 w 9721050"/>
              <a:gd name="connsiteY5423" fmla="*/ 9616 h 276193"/>
              <a:gd name="connsiteX5424" fmla="*/ 7689292 w 9721050"/>
              <a:gd name="connsiteY5424" fmla="*/ 19141 h 276193"/>
              <a:gd name="connsiteX5425" fmla="*/ 7709601 w 9721050"/>
              <a:gd name="connsiteY5425" fmla="*/ 39450 h 276193"/>
              <a:gd name="connsiteX5426" fmla="*/ 7729909 w 9721050"/>
              <a:gd name="connsiteY5426" fmla="*/ 19141 h 276193"/>
              <a:gd name="connsiteX5427" fmla="*/ 7720384 w 9721050"/>
              <a:gd name="connsiteY5427" fmla="*/ 9616 h 276193"/>
              <a:gd name="connsiteX5428" fmla="*/ 7730000 w 9721050"/>
              <a:gd name="connsiteY5428" fmla="*/ 0 h 276193"/>
              <a:gd name="connsiteX5429" fmla="*/ 7739525 w 9721050"/>
              <a:gd name="connsiteY5429" fmla="*/ 9525 h 276193"/>
              <a:gd name="connsiteX5430" fmla="*/ 7749050 w 9721050"/>
              <a:gd name="connsiteY5430" fmla="*/ 0 h 276193"/>
              <a:gd name="connsiteX5431" fmla="*/ 7758667 w 9721050"/>
              <a:gd name="connsiteY5431" fmla="*/ 9616 h 276193"/>
              <a:gd name="connsiteX5432" fmla="*/ 7749141 w 9721050"/>
              <a:gd name="connsiteY5432" fmla="*/ 19141 h 276193"/>
              <a:gd name="connsiteX5433" fmla="*/ 7769078 w 9721050"/>
              <a:gd name="connsiteY5433" fmla="*/ 39078 h 276193"/>
              <a:gd name="connsiteX5434" fmla="*/ 7789015 w 9721050"/>
              <a:gd name="connsiteY5434" fmla="*/ 19141 h 276193"/>
              <a:gd name="connsiteX5435" fmla="*/ 7779490 w 9721050"/>
              <a:gd name="connsiteY5435" fmla="*/ 9616 h 276193"/>
              <a:gd name="connsiteX5436" fmla="*/ 7789106 w 9721050"/>
              <a:gd name="connsiteY5436" fmla="*/ 0 h 276193"/>
              <a:gd name="connsiteX5437" fmla="*/ 7798631 w 9721050"/>
              <a:gd name="connsiteY5437" fmla="*/ 9525 h 276193"/>
              <a:gd name="connsiteX5438" fmla="*/ 7808156 w 9721050"/>
              <a:gd name="connsiteY5438" fmla="*/ 0 h 276193"/>
              <a:gd name="connsiteX5439" fmla="*/ 7817772 w 9721050"/>
              <a:gd name="connsiteY5439" fmla="*/ 9616 h 276193"/>
              <a:gd name="connsiteX5440" fmla="*/ 7808247 w 9721050"/>
              <a:gd name="connsiteY5440" fmla="*/ 19141 h 276193"/>
              <a:gd name="connsiteX5441" fmla="*/ 7828556 w 9721050"/>
              <a:gd name="connsiteY5441" fmla="*/ 39450 h 276193"/>
              <a:gd name="connsiteX5442" fmla="*/ 7848864 w 9721050"/>
              <a:gd name="connsiteY5442" fmla="*/ 19141 h 276193"/>
              <a:gd name="connsiteX5443" fmla="*/ 7839339 w 9721050"/>
              <a:gd name="connsiteY5443" fmla="*/ 9616 h 276193"/>
              <a:gd name="connsiteX5444" fmla="*/ 7848955 w 9721050"/>
              <a:gd name="connsiteY5444" fmla="*/ 0 h 276193"/>
              <a:gd name="connsiteX5445" fmla="*/ 7858480 w 9721050"/>
              <a:gd name="connsiteY5445" fmla="*/ 9525 h 276193"/>
              <a:gd name="connsiteX5446" fmla="*/ 7868006 w 9721050"/>
              <a:gd name="connsiteY5446" fmla="*/ 0 h 276193"/>
              <a:gd name="connsiteX5447" fmla="*/ 7877622 w 9721050"/>
              <a:gd name="connsiteY5447" fmla="*/ 9616 h 276193"/>
              <a:gd name="connsiteX5448" fmla="*/ 7868097 w 9721050"/>
              <a:gd name="connsiteY5448" fmla="*/ 19141 h 276193"/>
              <a:gd name="connsiteX5449" fmla="*/ 7888033 w 9721050"/>
              <a:gd name="connsiteY5449" fmla="*/ 39078 h 276193"/>
              <a:gd name="connsiteX5450" fmla="*/ 7907970 w 9721050"/>
              <a:gd name="connsiteY5450" fmla="*/ 19141 h 276193"/>
              <a:gd name="connsiteX5451" fmla="*/ 7898445 w 9721050"/>
              <a:gd name="connsiteY5451" fmla="*/ 9616 h 276193"/>
              <a:gd name="connsiteX5452" fmla="*/ 7908061 w 9721050"/>
              <a:gd name="connsiteY5452" fmla="*/ 0 h 276193"/>
              <a:gd name="connsiteX5453" fmla="*/ 7917586 w 9721050"/>
              <a:gd name="connsiteY5453" fmla="*/ 9525 h 276193"/>
              <a:gd name="connsiteX5454" fmla="*/ 7927111 w 9721050"/>
              <a:gd name="connsiteY5454" fmla="*/ 0 h 276193"/>
              <a:gd name="connsiteX5455" fmla="*/ 7936728 w 9721050"/>
              <a:gd name="connsiteY5455" fmla="*/ 9616 h 276193"/>
              <a:gd name="connsiteX5456" fmla="*/ 7927202 w 9721050"/>
              <a:gd name="connsiteY5456" fmla="*/ 19141 h 276193"/>
              <a:gd name="connsiteX5457" fmla="*/ 7947511 w 9721050"/>
              <a:gd name="connsiteY5457" fmla="*/ 39450 h 276193"/>
              <a:gd name="connsiteX5458" fmla="*/ 7967819 w 9721050"/>
              <a:gd name="connsiteY5458" fmla="*/ 19141 h 276193"/>
              <a:gd name="connsiteX5459" fmla="*/ 7958294 w 9721050"/>
              <a:gd name="connsiteY5459" fmla="*/ 9616 h 276193"/>
              <a:gd name="connsiteX5460" fmla="*/ 7967910 w 9721050"/>
              <a:gd name="connsiteY5460" fmla="*/ 0 h 276193"/>
              <a:gd name="connsiteX5461" fmla="*/ 7977436 w 9721050"/>
              <a:gd name="connsiteY5461" fmla="*/ 9525 h 276193"/>
              <a:gd name="connsiteX5462" fmla="*/ 7986961 w 9721050"/>
              <a:gd name="connsiteY5462" fmla="*/ 0 h 276193"/>
              <a:gd name="connsiteX5463" fmla="*/ 7996577 w 9721050"/>
              <a:gd name="connsiteY5463" fmla="*/ 9616 h 276193"/>
              <a:gd name="connsiteX5464" fmla="*/ 7987052 w 9721050"/>
              <a:gd name="connsiteY5464" fmla="*/ 19141 h 276193"/>
              <a:gd name="connsiteX5465" fmla="*/ 8006989 w 9721050"/>
              <a:gd name="connsiteY5465" fmla="*/ 39078 h 276193"/>
              <a:gd name="connsiteX5466" fmla="*/ 8026925 w 9721050"/>
              <a:gd name="connsiteY5466" fmla="*/ 19141 h 276193"/>
              <a:gd name="connsiteX5467" fmla="*/ 8017400 w 9721050"/>
              <a:gd name="connsiteY5467" fmla="*/ 9616 h 276193"/>
              <a:gd name="connsiteX5468" fmla="*/ 8027016 w 9721050"/>
              <a:gd name="connsiteY5468" fmla="*/ 0 h 276193"/>
              <a:gd name="connsiteX5469" fmla="*/ 8036541 w 9721050"/>
              <a:gd name="connsiteY5469" fmla="*/ 9525 h 276193"/>
              <a:gd name="connsiteX5470" fmla="*/ 8046067 w 9721050"/>
              <a:gd name="connsiteY5470" fmla="*/ 0 h 276193"/>
              <a:gd name="connsiteX5471" fmla="*/ 8055683 w 9721050"/>
              <a:gd name="connsiteY5471" fmla="*/ 9616 h 276193"/>
              <a:gd name="connsiteX5472" fmla="*/ 8046158 w 9721050"/>
              <a:gd name="connsiteY5472" fmla="*/ 19141 h 276193"/>
              <a:gd name="connsiteX5473" fmla="*/ 8066466 w 9721050"/>
              <a:gd name="connsiteY5473" fmla="*/ 39450 h 276193"/>
              <a:gd name="connsiteX5474" fmla="*/ 8086775 w 9721050"/>
              <a:gd name="connsiteY5474" fmla="*/ 19141 h 276193"/>
              <a:gd name="connsiteX5475" fmla="*/ 8077249 w 9721050"/>
              <a:gd name="connsiteY5475" fmla="*/ 9616 h 276193"/>
              <a:gd name="connsiteX5476" fmla="*/ 8086866 w 9721050"/>
              <a:gd name="connsiteY5476" fmla="*/ 0 h 276193"/>
              <a:gd name="connsiteX5477" fmla="*/ 8096391 w 9721050"/>
              <a:gd name="connsiteY5477" fmla="*/ 9525 h 276193"/>
              <a:gd name="connsiteX5478" fmla="*/ 8105916 w 9721050"/>
              <a:gd name="connsiteY5478" fmla="*/ 0 h 276193"/>
              <a:gd name="connsiteX5479" fmla="*/ 8115532 w 9721050"/>
              <a:gd name="connsiteY5479" fmla="*/ 9616 h 276193"/>
              <a:gd name="connsiteX5480" fmla="*/ 8106007 w 9721050"/>
              <a:gd name="connsiteY5480" fmla="*/ 19141 h 276193"/>
              <a:gd name="connsiteX5481" fmla="*/ 8125944 w 9721050"/>
              <a:gd name="connsiteY5481" fmla="*/ 39078 h 276193"/>
              <a:gd name="connsiteX5482" fmla="*/ 8145880 w 9721050"/>
              <a:gd name="connsiteY5482" fmla="*/ 19141 h 276193"/>
              <a:gd name="connsiteX5483" fmla="*/ 8136355 w 9721050"/>
              <a:gd name="connsiteY5483" fmla="*/ 9616 h 276193"/>
              <a:gd name="connsiteX5484" fmla="*/ 8145971 w 9721050"/>
              <a:gd name="connsiteY5484" fmla="*/ 0 h 276193"/>
              <a:gd name="connsiteX5485" fmla="*/ 8155497 w 9721050"/>
              <a:gd name="connsiteY5485" fmla="*/ 9525 h 276193"/>
              <a:gd name="connsiteX5486" fmla="*/ 8165022 w 9721050"/>
              <a:gd name="connsiteY5486" fmla="*/ 0 h 276193"/>
              <a:gd name="connsiteX5487" fmla="*/ 8174638 w 9721050"/>
              <a:gd name="connsiteY5487" fmla="*/ 9616 h 276193"/>
              <a:gd name="connsiteX5488" fmla="*/ 8165113 w 9721050"/>
              <a:gd name="connsiteY5488" fmla="*/ 19141 h 276193"/>
              <a:gd name="connsiteX5489" fmla="*/ 8185421 w 9721050"/>
              <a:gd name="connsiteY5489" fmla="*/ 39450 h 276193"/>
              <a:gd name="connsiteX5490" fmla="*/ 8205730 w 9721050"/>
              <a:gd name="connsiteY5490" fmla="*/ 19141 h 276193"/>
              <a:gd name="connsiteX5491" fmla="*/ 8196205 w 9721050"/>
              <a:gd name="connsiteY5491" fmla="*/ 9616 h 276193"/>
              <a:gd name="connsiteX5492" fmla="*/ 8205821 w 9721050"/>
              <a:gd name="connsiteY5492" fmla="*/ 0 h 276193"/>
              <a:gd name="connsiteX5493" fmla="*/ 8215346 w 9721050"/>
              <a:gd name="connsiteY5493" fmla="*/ 9525 h 276193"/>
              <a:gd name="connsiteX5494" fmla="*/ 8224871 w 9721050"/>
              <a:gd name="connsiteY5494" fmla="*/ 0 h 276193"/>
              <a:gd name="connsiteX5495" fmla="*/ 8234487 w 9721050"/>
              <a:gd name="connsiteY5495" fmla="*/ 9616 h 276193"/>
              <a:gd name="connsiteX5496" fmla="*/ 8224962 w 9721050"/>
              <a:gd name="connsiteY5496" fmla="*/ 19141 h 276193"/>
              <a:gd name="connsiteX5497" fmla="*/ 8244899 w 9721050"/>
              <a:gd name="connsiteY5497" fmla="*/ 39078 h 276193"/>
              <a:gd name="connsiteX5498" fmla="*/ 8264835 w 9721050"/>
              <a:gd name="connsiteY5498" fmla="*/ 19141 h 276193"/>
              <a:gd name="connsiteX5499" fmla="*/ 8255310 w 9721050"/>
              <a:gd name="connsiteY5499" fmla="*/ 9616 h 276193"/>
              <a:gd name="connsiteX5500" fmla="*/ 8264927 w 9721050"/>
              <a:gd name="connsiteY5500" fmla="*/ 0 h 276193"/>
              <a:gd name="connsiteX5501" fmla="*/ 8274452 w 9721050"/>
              <a:gd name="connsiteY5501" fmla="*/ 9525 h 276193"/>
              <a:gd name="connsiteX5502" fmla="*/ 8283977 w 9721050"/>
              <a:gd name="connsiteY5502" fmla="*/ 0 h 276193"/>
              <a:gd name="connsiteX5503" fmla="*/ 8293593 w 9721050"/>
              <a:gd name="connsiteY5503" fmla="*/ 9616 h 276193"/>
              <a:gd name="connsiteX5504" fmla="*/ 8284068 w 9721050"/>
              <a:gd name="connsiteY5504" fmla="*/ 19141 h 276193"/>
              <a:gd name="connsiteX5505" fmla="*/ 8304377 w 9721050"/>
              <a:gd name="connsiteY5505" fmla="*/ 39450 h 276193"/>
              <a:gd name="connsiteX5506" fmla="*/ 8324685 w 9721050"/>
              <a:gd name="connsiteY5506" fmla="*/ 19141 h 276193"/>
              <a:gd name="connsiteX5507" fmla="*/ 8315160 w 9721050"/>
              <a:gd name="connsiteY5507" fmla="*/ 9616 h 276193"/>
              <a:gd name="connsiteX5508" fmla="*/ 8324776 w 9721050"/>
              <a:gd name="connsiteY5508" fmla="*/ 0 h 276193"/>
              <a:gd name="connsiteX5509" fmla="*/ 8334301 w 9721050"/>
              <a:gd name="connsiteY5509" fmla="*/ 9525 h 276193"/>
              <a:gd name="connsiteX5510" fmla="*/ 8343826 w 9721050"/>
              <a:gd name="connsiteY5510" fmla="*/ 0 h 276193"/>
              <a:gd name="connsiteX5511" fmla="*/ 8353443 w 9721050"/>
              <a:gd name="connsiteY5511" fmla="*/ 9616 h 276193"/>
              <a:gd name="connsiteX5512" fmla="*/ 8343917 w 9721050"/>
              <a:gd name="connsiteY5512" fmla="*/ 19141 h 276193"/>
              <a:gd name="connsiteX5513" fmla="*/ 8363854 w 9721050"/>
              <a:gd name="connsiteY5513" fmla="*/ 39078 h 276193"/>
              <a:gd name="connsiteX5514" fmla="*/ 8383791 w 9721050"/>
              <a:gd name="connsiteY5514" fmla="*/ 19141 h 276193"/>
              <a:gd name="connsiteX5515" fmla="*/ 8374265 w 9721050"/>
              <a:gd name="connsiteY5515" fmla="*/ 9616 h 276193"/>
              <a:gd name="connsiteX5516" fmla="*/ 8383882 w 9721050"/>
              <a:gd name="connsiteY5516" fmla="*/ 0 h 276193"/>
              <a:gd name="connsiteX5517" fmla="*/ 8393407 w 9721050"/>
              <a:gd name="connsiteY5517" fmla="*/ 9525 h 276193"/>
              <a:gd name="connsiteX5518" fmla="*/ 8402932 w 9721050"/>
              <a:gd name="connsiteY5518" fmla="*/ 0 h 276193"/>
              <a:gd name="connsiteX5519" fmla="*/ 8412548 w 9721050"/>
              <a:gd name="connsiteY5519" fmla="*/ 9616 h 276193"/>
              <a:gd name="connsiteX5520" fmla="*/ 8403023 w 9721050"/>
              <a:gd name="connsiteY5520" fmla="*/ 19141 h 276193"/>
              <a:gd name="connsiteX5521" fmla="*/ 8423332 w 9721050"/>
              <a:gd name="connsiteY5521" fmla="*/ 39450 h 276193"/>
              <a:gd name="connsiteX5522" fmla="*/ 8443640 w 9721050"/>
              <a:gd name="connsiteY5522" fmla="*/ 19141 h 276193"/>
              <a:gd name="connsiteX5523" fmla="*/ 8434115 w 9721050"/>
              <a:gd name="connsiteY5523" fmla="*/ 9616 h 276193"/>
              <a:gd name="connsiteX5524" fmla="*/ 8443731 w 9721050"/>
              <a:gd name="connsiteY5524" fmla="*/ 0 h 276193"/>
              <a:gd name="connsiteX5525" fmla="*/ 8453257 w 9721050"/>
              <a:gd name="connsiteY5525" fmla="*/ 9525 h 276193"/>
              <a:gd name="connsiteX5526" fmla="*/ 8462781 w 9721050"/>
              <a:gd name="connsiteY5526" fmla="*/ 0 h 276193"/>
              <a:gd name="connsiteX5527" fmla="*/ 8472398 w 9721050"/>
              <a:gd name="connsiteY5527" fmla="*/ 9616 h 276193"/>
              <a:gd name="connsiteX5528" fmla="*/ 8462873 w 9721050"/>
              <a:gd name="connsiteY5528" fmla="*/ 19141 h 276193"/>
              <a:gd name="connsiteX5529" fmla="*/ 8482809 w 9721050"/>
              <a:gd name="connsiteY5529" fmla="*/ 39078 h 276193"/>
              <a:gd name="connsiteX5530" fmla="*/ 8502746 w 9721050"/>
              <a:gd name="connsiteY5530" fmla="*/ 19141 h 276193"/>
              <a:gd name="connsiteX5531" fmla="*/ 8493221 w 9721050"/>
              <a:gd name="connsiteY5531" fmla="*/ 9616 h 276193"/>
              <a:gd name="connsiteX5532" fmla="*/ 8502837 w 9721050"/>
              <a:gd name="connsiteY5532" fmla="*/ 0 h 276193"/>
              <a:gd name="connsiteX5533" fmla="*/ 8512362 w 9721050"/>
              <a:gd name="connsiteY5533" fmla="*/ 9525 h 276193"/>
              <a:gd name="connsiteX5534" fmla="*/ 8521887 w 9721050"/>
              <a:gd name="connsiteY5534" fmla="*/ 0 h 276193"/>
              <a:gd name="connsiteX5535" fmla="*/ 8531503 w 9721050"/>
              <a:gd name="connsiteY5535" fmla="*/ 9616 h 276193"/>
              <a:gd name="connsiteX5536" fmla="*/ 8521979 w 9721050"/>
              <a:gd name="connsiteY5536" fmla="*/ 19141 h 276193"/>
              <a:gd name="connsiteX5537" fmla="*/ 8542287 w 9721050"/>
              <a:gd name="connsiteY5537" fmla="*/ 39450 h 276193"/>
              <a:gd name="connsiteX5538" fmla="*/ 8562595 w 9721050"/>
              <a:gd name="connsiteY5538" fmla="*/ 19141 h 276193"/>
              <a:gd name="connsiteX5539" fmla="*/ 8553070 w 9721050"/>
              <a:gd name="connsiteY5539" fmla="*/ 9616 h 276193"/>
              <a:gd name="connsiteX5540" fmla="*/ 8562687 w 9721050"/>
              <a:gd name="connsiteY5540" fmla="*/ 0 h 276193"/>
              <a:gd name="connsiteX5541" fmla="*/ 8572211 w 9721050"/>
              <a:gd name="connsiteY5541" fmla="*/ 9525 h 276193"/>
              <a:gd name="connsiteX5542" fmla="*/ 8581737 w 9721050"/>
              <a:gd name="connsiteY5542" fmla="*/ 0 h 276193"/>
              <a:gd name="connsiteX5543" fmla="*/ 8591353 w 9721050"/>
              <a:gd name="connsiteY5543" fmla="*/ 9616 h 276193"/>
              <a:gd name="connsiteX5544" fmla="*/ 8581828 w 9721050"/>
              <a:gd name="connsiteY5544" fmla="*/ 19141 h 276193"/>
              <a:gd name="connsiteX5545" fmla="*/ 8601765 w 9721050"/>
              <a:gd name="connsiteY5545" fmla="*/ 39078 h 276193"/>
              <a:gd name="connsiteX5546" fmla="*/ 8621701 w 9721050"/>
              <a:gd name="connsiteY5546" fmla="*/ 19141 h 276193"/>
              <a:gd name="connsiteX5547" fmla="*/ 8612176 w 9721050"/>
              <a:gd name="connsiteY5547" fmla="*/ 9616 h 276193"/>
              <a:gd name="connsiteX5548" fmla="*/ 8621792 w 9721050"/>
              <a:gd name="connsiteY5548" fmla="*/ 0 h 276193"/>
              <a:gd name="connsiteX5549" fmla="*/ 8631317 w 9721050"/>
              <a:gd name="connsiteY5549" fmla="*/ 9525 h 276193"/>
              <a:gd name="connsiteX5550" fmla="*/ 8640843 w 9721050"/>
              <a:gd name="connsiteY5550" fmla="*/ 0 h 276193"/>
              <a:gd name="connsiteX5551" fmla="*/ 8650459 w 9721050"/>
              <a:gd name="connsiteY5551" fmla="*/ 9616 h 276193"/>
              <a:gd name="connsiteX5552" fmla="*/ 8640933 w 9721050"/>
              <a:gd name="connsiteY5552" fmla="*/ 19141 h 276193"/>
              <a:gd name="connsiteX5553" fmla="*/ 8661242 w 9721050"/>
              <a:gd name="connsiteY5553" fmla="*/ 39450 h 276193"/>
              <a:gd name="connsiteX5554" fmla="*/ 8681551 w 9721050"/>
              <a:gd name="connsiteY5554" fmla="*/ 19141 h 276193"/>
              <a:gd name="connsiteX5555" fmla="*/ 8672025 w 9721050"/>
              <a:gd name="connsiteY5555" fmla="*/ 9616 h 276193"/>
              <a:gd name="connsiteX5556" fmla="*/ 8681641 w 9721050"/>
              <a:gd name="connsiteY5556" fmla="*/ 0 h 276193"/>
              <a:gd name="connsiteX5557" fmla="*/ 8691167 w 9721050"/>
              <a:gd name="connsiteY5557" fmla="*/ 9525 h 276193"/>
              <a:gd name="connsiteX5558" fmla="*/ 8700692 w 9721050"/>
              <a:gd name="connsiteY5558" fmla="*/ 0 h 276193"/>
              <a:gd name="connsiteX5559" fmla="*/ 8710308 w 9721050"/>
              <a:gd name="connsiteY5559" fmla="*/ 9616 h 276193"/>
              <a:gd name="connsiteX5560" fmla="*/ 8700783 w 9721050"/>
              <a:gd name="connsiteY5560" fmla="*/ 19141 h 276193"/>
              <a:gd name="connsiteX5561" fmla="*/ 8720720 w 9721050"/>
              <a:gd name="connsiteY5561" fmla="*/ 39078 h 276193"/>
              <a:gd name="connsiteX5562" fmla="*/ 8740657 w 9721050"/>
              <a:gd name="connsiteY5562" fmla="*/ 19141 h 276193"/>
              <a:gd name="connsiteX5563" fmla="*/ 8731131 w 9721050"/>
              <a:gd name="connsiteY5563" fmla="*/ 9616 h 276193"/>
              <a:gd name="connsiteX5564" fmla="*/ 8740747 w 9721050"/>
              <a:gd name="connsiteY5564" fmla="*/ 0 h 276193"/>
              <a:gd name="connsiteX5565" fmla="*/ 8750273 w 9721050"/>
              <a:gd name="connsiteY5565" fmla="*/ 9525 h 276193"/>
              <a:gd name="connsiteX5566" fmla="*/ 8759798 w 9721050"/>
              <a:gd name="connsiteY5566" fmla="*/ 0 h 276193"/>
              <a:gd name="connsiteX5567" fmla="*/ 8769414 w 9721050"/>
              <a:gd name="connsiteY5567" fmla="*/ 9616 h 276193"/>
              <a:gd name="connsiteX5568" fmla="*/ 8759889 w 9721050"/>
              <a:gd name="connsiteY5568" fmla="*/ 19141 h 276193"/>
              <a:gd name="connsiteX5569" fmla="*/ 8780197 w 9721050"/>
              <a:gd name="connsiteY5569" fmla="*/ 39450 h 276193"/>
              <a:gd name="connsiteX5570" fmla="*/ 8800506 w 9721050"/>
              <a:gd name="connsiteY5570" fmla="*/ 19141 h 276193"/>
              <a:gd name="connsiteX5571" fmla="*/ 8790981 w 9721050"/>
              <a:gd name="connsiteY5571" fmla="*/ 9616 h 276193"/>
              <a:gd name="connsiteX5572" fmla="*/ 8800597 w 9721050"/>
              <a:gd name="connsiteY5572" fmla="*/ 0 h 276193"/>
              <a:gd name="connsiteX5573" fmla="*/ 8810122 w 9721050"/>
              <a:gd name="connsiteY5573" fmla="*/ 9525 h 276193"/>
              <a:gd name="connsiteX5574" fmla="*/ 8819647 w 9721050"/>
              <a:gd name="connsiteY5574" fmla="*/ 0 h 276193"/>
              <a:gd name="connsiteX5575" fmla="*/ 8829263 w 9721050"/>
              <a:gd name="connsiteY5575" fmla="*/ 9616 h 276193"/>
              <a:gd name="connsiteX5576" fmla="*/ 8819738 w 9721050"/>
              <a:gd name="connsiteY5576" fmla="*/ 19141 h 276193"/>
              <a:gd name="connsiteX5577" fmla="*/ 8839675 w 9721050"/>
              <a:gd name="connsiteY5577" fmla="*/ 39078 h 276193"/>
              <a:gd name="connsiteX5578" fmla="*/ 8859611 w 9721050"/>
              <a:gd name="connsiteY5578" fmla="*/ 19141 h 276193"/>
              <a:gd name="connsiteX5579" fmla="*/ 8850087 w 9721050"/>
              <a:gd name="connsiteY5579" fmla="*/ 9616 h 276193"/>
              <a:gd name="connsiteX5580" fmla="*/ 8859703 w 9721050"/>
              <a:gd name="connsiteY5580" fmla="*/ 0 h 276193"/>
              <a:gd name="connsiteX5581" fmla="*/ 8869228 w 9721050"/>
              <a:gd name="connsiteY5581" fmla="*/ 9525 h 276193"/>
              <a:gd name="connsiteX5582" fmla="*/ 8878753 w 9721050"/>
              <a:gd name="connsiteY5582" fmla="*/ 0 h 276193"/>
              <a:gd name="connsiteX5583" fmla="*/ 8888369 w 9721050"/>
              <a:gd name="connsiteY5583" fmla="*/ 9616 h 276193"/>
              <a:gd name="connsiteX5584" fmla="*/ 8878844 w 9721050"/>
              <a:gd name="connsiteY5584" fmla="*/ 19141 h 276193"/>
              <a:gd name="connsiteX5585" fmla="*/ 8899153 w 9721050"/>
              <a:gd name="connsiteY5585" fmla="*/ 39450 h 276193"/>
              <a:gd name="connsiteX5586" fmla="*/ 8919461 w 9721050"/>
              <a:gd name="connsiteY5586" fmla="*/ 19141 h 276193"/>
              <a:gd name="connsiteX5587" fmla="*/ 8909936 w 9721050"/>
              <a:gd name="connsiteY5587" fmla="*/ 9616 h 276193"/>
              <a:gd name="connsiteX5588" fmla="*/ 8919552 w 9721050"/>
              <a:gd name="connsiteY5588" fmla="*/ 0 h 276193"/>
              <a:gd name="connsiteX5589" fmla="*/ 8929077 w 9721050"/>
              <a:gd name="connsiteY5589" fmla="*/ 9525 h 276193"/>
              <a:gd name="connsiteX5590" fmla="*/ 8938603 w 9721050"/>
              <a:gd name="connsiteY5590" fmla="*/ 0 h 276193"/>
              <a:gd name="connsiteX5591" fmla="*/ 8948219 w 9721050"/>
              <a:gd name="connsiteY5591" fmla="*/ 9616 h 276193"/>
              <a:gd name="connsiteX5592" fmla="*/ 8938693 w 9721050"/>
              <a:gd name="connsiteY5592" fmla="*/ 19141 h 276193"/>
              <a:gd name="connsiteX5593" fmla="*/ 8958630 w 9721050"/>
              <a:gd name="connsiteY5593" fmla="*/ 39078 h 276193"/>
              <a:gd name="connsiteX5594" fmla="*/ 8978567 w 9721050"/>
              <a:gd name="connsiteY5594" fmla="*/ 19141 h 276193"/>
              <a:gd name="connsiteX5595" fmla="*/ 8969041 w 9721050"/>
              <a:gd name="connsiteY5595" fmla="*/ 9616 h 276193"/>
              <a:gd name="connsiteX5596" fmla="*/ 8978658 w 9721050"/>
              <a:gd name="connsiteY5596" fmla="*/ 0 h 276193"/>
              <a:gd name="connsiteX5597" fmla="*/ 8988183 w 9721050"/>
              <a:gd name="connsiteY5597" fmla="*/ 9525 h 276193"/>
              <a:gd name="connsiteX5598" fmla="*/ 8997708 w 9721050"/>
              <a:gd name="connsiteY5598" fmla="*/ 0 h 276193"/>
              <a:gd name="connsiteX5599" fmla="*/ 9007325 w 9721050"/>
              <a:gd name="connsiteY5599" fmla="*/ 9616 h 276193"/>
              <a:gd name="connsiteX5600" fmla="*/ 8997799 w 9721050"/>
              <a:gd name="connsiteY5600" fmla="*/ 19141 h 276193"/>
              <a:gd name="connsiteX5601" fmla="*/ 9018107 w 9721050"/>
              <a:gd name="connsiteY5601" fmla="*/ 39450 h 276193"/>
              <a:gd name="connsiteX5602" fmla="*/ 9038416 w 9721050"/>
              <a:gd name="connsiteY5602" fmla="*/ 19141 h 276193"/>
              <a:gd name="connsiteX5603" fmla="*/ 9028891 w 9721050"/>
              <a:gd name="connsiteY5603" fmla="*/ 9616 h 276193"/>
              <a:gd name="connsiteX5604" fmla="*/ 9038507 w 9721050"/>
              <a:gd name="connsiteY5604" fmla="*/ 0 h 276193"/>
              <a:gd name="connsiteX5605" fmla="*/ 9048033 w 9721050"/>
              <a:gd name="connsiteY5605" fmla="*/ 9525 h 276193"/>
              <a:gd name="connsiteX5606" fmla="*/ 9057557 w 9721050"/>
              <a:gd name="connsiteY5606" fmla="*/ 0 h 276193"/>
              <a:gd name="connsiteX5607" fmla="*/ 9067174 w 9721050"/>
              <a:gd name="connsiteY5607" fmla="*/ 9616 h 276193"/>
              <a:gd name="connsiteX5608" fmla="*/ 9057649 w 9721050"/>
              <a:gd name="connsiteY5608" fmla="*/ 19141 h 276193"/>
              <a:gd name="connsiteX5609" fmla="*/ 9077585 w 9721050"/>
              <a:gd name="connsiteY5609" fmla="*/ 39078 h 276193"/>
              <a:gd name="connsiteX5610" fmla="*/ 9097522 w 9721050"/>
              <a:gd name="connsiteY5610" fmla="*/ 19141 h 276193"/>
              <a:gd name="connsiteX5611" fmla="*/ 9087997 w 9721050"/>
              <a:gd name="connsiteY5611" fmla="*/ 9616 h 276193"/>
              <a:gd name="connsiteX5612" fmla="*/ 9097613 w 9721050"/>
              <a:gd name="connsiteY5612" fmla="*/ 0 h 276193"/>
              <a:gd name="connsiteX5613" fmla="*/ 9107138 w 9721050"/>
              <a:gd name="connsiteY5613" fmla="*/ 9525 h 276193"/>
              <a:gd name="connsiteX5614" fmla="*/ 9116663 w 9721050"/>
              <a:gd name="connsiteY5614" fmla="*/ 0 h 276193"/>
              <a:gd name="connsiteX5615" fmla="*/ 9126279 w 9721050"/>
              <a:gd name="connsiteY5615" fmla="*/ 9616 h 276193"/>
              <a:gd name="connsiteX5616" fmla="*/ 9116755 w 9721050"/>
              <a:gd name="connsiteY5616" fmla="*/ 19141 h 276193"/>
              <a:gd name="connsiteX5617" fmla="*/ 9137063 w 9721050"/>
              <a:gd name="connsiteY5617" fmla="*/ 39450 h 276193"/>
              <a:gd name="connsiteX5618" fmla="*/ 9157371 w 9721050"/>
              <a:gd name="connsiteY5618" fmla="*/ 19141 h 276193"/>
              <a:gd name="connsiteX5619" fmla="*/ 9147847 w 9721050"/>
              <a:gd name="connsiteY5619" fmla="*/ 9616 h 276193"/>
              <a:gd name="connsiteX5620" fmla="*/ 9157463 w 9721050"/>
              <a:gd name="connsiteY5620" fmla="*/ 0 h 276193"/>
              <a:gd name="connsiteX5621" fmla="*/ 9166987 w 9721050"/>
              <a:gd name="connsiteY5621" fmla="*/ 9525 h 276193"/>
              <a:gd name="connsiteX5622" fmla="*/ 9176513 w 9721050"/>
              <a:gd name="connsiteY5622" fmla="*/ 0 h 276193"/>
              <a:gd name="connsiteX5623" fmla="*/ 9186129 w 9721050"/>
              <a:gd name="connsiteY5623" fmla="*/ 9616 h 276193"/>
              <a:gd name="connsiteX5624" fmla="*/ 9176604 w 9721050"/>
              <a:gd name="connsiteY5624" fmla="*/ 19141 h 276193"/>
              <a:gd name="connsiteX5625" fmla="*/ 9196541 w 9721050"/>
              <a:gd name="connsiteY5625" fmla="*/ 39078 h 276193"/>
              <a:gd name="connsiteX5626" fmla="*/ 9216477 w 9721050"/>
              <a:gd name="connsiteY5626" fmla="*/ 19141 h 276193"/>
              <a:gd name="connsiteX5627" fmla="*/ 9206952 w 9721050"/>
              <a:gd name="connsiteY5627" fmla="*/ 9616 h 276193"/>
              <a:gd name="connsiteX5628" fmla="*/ 9216569 w 9721050"/>
              <a:gd name="connsiteY5628" fmla="*/ 0 h 276193"/>
              <a:gd name="connsiteX5629" fmla="*/ 9226093 w 9721050"/>
              <a:gd name="connsiteY5629" fmla="*/ 9525 h 276193"/>
              <a:gd name="connsiteX5630" fmla="*/ 9235619 w 9721050"/>
              <a:gd name="connsiteY5630" fmla="*/ 0 h 276193"/>
              <a:gd name="connsiteX5631" fmla="*/ 9245235 w 9721050"/>
              <a:gd name="connsiteY5631" fmla="*/ 9616 h 276193"/>
              <a:gd name="connsiteX5632" fmla="*/ 9235709 w 9721050"/>
              <a:gd name="connsiteY5632" fmla="*/ 19141 h 276193"/>
              <a:gd name="connsiteX5633" fmla="*/ 9256018 w 9721050"/>
              <a:gd name="connsiteY5633" fmla="*/ 39450 h 276193"/>
              <a:gd name="connsiteX5634" fmla="*/ 9276327 w 9721050"/>
              <a:gd name="connsiteY5634" fmla="*/ 19141 h 276193"/>
              <a:gd name="connsiteX5635" fmla="*/ 9266801 w 9721050"/>
              <a:gd name="connsiteY5635" fmla="*/ 9616 h 276193"/>
              <a:gd name="connsiteX5636" fmla="*/ 9276417 w 9721050"/>
              <a:gd name="connsiteY5636" fmla="*/ 0 h 276193"/>
              <a:gd name="connsiteX5637" fmla="*/ 9285943 w 9721050"/>
              <a:gd name="connsiteY5637" fmla="*/ 9525 h 276193"/>
              <a:gd name="connsiteX5638" fmla="*/ 9295468 w 9721050"/>
              <a:gd name="connsiteY5638" fmla="*/ 0 h 276193"/>
              <a:gd name="connsiteX5639" fmla="*/ 9305084 w 9721050"/>
              <a:gd name="connsiteY5639" fmla="*/ 9616 h 276193"/>
              <a:gd name="connsiteX5640" fmla="*/ 9295559 w 9721050"/>
              <a:gd name="connsiteY5640" fmla="*/ 19141 h 276193"/>
              <a:gd name="connsiteX5641" fmla="*/ 9315496 w 9721050"/>
              <a:gd name="connsiteY5641" fmla="*/ 39078 h 276193"/>
              <a:gd name="connsiteX5642" fmla="*/ 9335433 w 9721050"/>
              <a:gd name="connsiteY5642" fmla="*/ 19141 h 276193"/>
              <a:gd name="connsiteX5643" fmla="*/ 9325907 w 9721050"/>
              <a:gd name="connsiteY5643" fmla="*/ 9616 h 276193"/>
              <a:gd name="connsiteX5644" fmla="*/ 9335523 w 9721050"/>
              <a:gd name="connsiteY5644" fmla="*/ 0 h 276193"/>
              <a:gd name="connsiteX5645" fmla="*/ 9345049 w 9721050"/>
              <a:gd name="connsiteY5645" fmla="*/ 9525 h 276193"/>
              <a:gd name="connsiteX5646" fmla="*/ 9354574 w 9721050"/>
              <a:gd name="connsiteY5646" fmla="*/ 0 h 276193"/>
              <a:gd name="connsiteX5647" fmla="*/ 9364190 w 9721050"/>
              <a:gd name="connsiteY5647" fmla="*/ 9616 h 276193"/>
              <a:gd name="connsiteX5648" fmla="*/ 9354665 w 9721050"/>
              <a:gd name="connsiteY5648" fmla="*/ 19141 h 276193"/>
              <a:gd name="connsiteX5649" fmla="*/ 9374973 w 9721050"/>
              <a:gd name="connsiteY5649" fmla="*/ 39451 h 276193"/>
              <a:gd name="connsiteX5650" fmla="*/ 9395279 w 9721050"/>
              <a:gd name="connsiteY5650" fmla="*/ 19145 h 276193"/>
              <a:gd name="connsiteX5651" fmla="*/ 9385751 w 9721050"/>
              <a:gd name="connsiteY5651" fmla="*/ 9616 h 276193"/>
              <a:gd name="connsiteX5652" fmla="*/ 9395367 w 9721050"/>
              <a:gd name="connsiteY5652" fmla="*/ 0 h 276193"/>
              <a:gd name="connsiteX5653" fmla="*/ 9404895 w 9721050"/>
              <a:gd name="connsiteY5653" fmla="*/ 9528 h 276193"/>
              <a:gd name="connsiteX5654" fmla="*/ 9414423 w 9721050"/>
              <a:gd name="connsiteY5654" fmla="*/ 0 h 276193"/>
              <a:gd name="connsiteX5655" fmla="*/ 9424039 w 9721050"/>
              <a:gd name="connsiteY5655" fmla="*/ 9616 h 276193"/>
              <a:gd name="connsiteX5656" fmla="*/ 9414511 w 9721050"/>
              <a:gd name="connsiteY5656" fmla="*/ 19145 h 276193"/>
              <a:gd name="connsiteX5657" fmla="*/ 9434449 w 9721050"/>
              <a:gd name="connsiteY5657" fmla="*/ 39081 h 276193"/>
              <a:gd name="connsiteX5658" fmla="*/ 9454385 w 9721050"/>
              <a:gd name="connsiteY5658" fmla="*/ 19145 h 276193"/>
              <a:gd name="connsiteX5659" fmla="*/ 9444857 w 9721050"/>
              <a:gd name="connsiteY5659" fmla="*/ 9616 h 276193"/>
              <a:gd name="connsiteX5660" fmla="*/ 9454473 w 9721050"/>
              <a:gd name="connsiteY5660" fmla="*/ 0 h 276193"/>
              <a:gd name="connsiteX5661" fmla="*/ 9464001 w 9721050"/>
              <a:gd name="connsiteY5661" fmla="*/ 9528 h 276193"/>
              <a:gd name="connsiteX5662" fmla="*/ 9473529 w 9721050"/>
              <a:gd name="connsiteY5662" fmla="*/ 0 h 276193"/>
              <a:gd name="connsiteX5663" fmla="*/ 9483145 w 9721050"/>
              <a:gd name="connsiteY5663" fmla="*/ 9616 h 276193"/>
              <a:gd name="connsiteX5664" fmla="*/ 9473617 w 9721050"/>
              <a:gd name="connsiteY5664" fmla="*/ 19145 h 276193"/>
              <a:gd name="connsiteX5665" fmla="*/ 9493926 w 9721050"/>
              <a:gd name="connsiteY5665" fmla="*/ 39453 h 276193"/>
              <a:gd name="connsiteX5666" fmla="*/ 9533379 w 9721050"/>
              <a:gd name="connsiteY5666" fmla="*/ 0 h 276193"/>
              <a:gd name="connsiteX5667" fmla="*/ 9542995 w 9721050"/>
              <a:gd name="connsiteY5667" fmla="*/ 9616 h 276193"/>
              <a:gd name="connsiteX5668" fmla="*/ 9503542 w 9721050"/>
              <a:gd name="connsiteY5668" fmla="*/ 49069 h 276193"/>
              <a:gd name="connsiteX5669" fmla="*/ 9523479 w 9721050"/>
              <a:gd name="connsiteY5669" fmla="*/ 69006 h 276193"/>
              <a:gd name="connsiteX5670" fmla="*/ 9592485 w 9721050"/>
              <a:gd name="connsiteY5670" fmla="*/ 0 h 276193"/>
              <a:gd name="connsiteX5671" fmla="*/ 9602101 w 9721050"/>
              <a:gd name="connsiteY5671" fmla="*/ 9616 h 276193"/>
              <a:gd name="connsiteX5672" fmla="*/ 9533095 w 9721050"/>
              <a:gd name="connsiteY5672" fmla="*/ 78622 h 276193"/>
              <a:gd name="connsiteX5673" fmla="*/ 9553401 w 9721050"/>
              <a:gd name="connsiteY5673" fmla="*/ 98928 h 276193"/>
              <a:gd name="connsiteX5674" fmla="*/ 9652328 w 9721050"/>
              <a:gd name="connsiteY5674" fmla="*/ 0 h 276193"/>
              <a:gd name="connsiteX5675" fmla="*/ 9661944 w 9721050"/>
              <a:gd name="connsiteY5675" fmla="*/ 9616 h 276193"/>
              <a:gd name="connsiteX5676" fmla="*/ 9563017 w 9721050"/>
              <a:gd name="connsiteY5676" fmla="*/ 108544 h 276193"/>
              <a:gd name="connsiteX5677" fmla="*/ 9582953 w 9721050"/>
              <a:gd name="connsiteY5677" fmla="*/ 128480 h 276193"/>
              <a:gd name="connsiteX5678" fmla="*/ 9711434 w 9721050"/>
              <a:gd name="connsiteY5678" fmla="*/ 0 h 276193"/>
              <a:gd name="connsiteX5679" fmla="*/ 9721050 w 9721050"/>
              <a:gd name="connsiteY5679" fmla="*/ 9616 h 276193"/>
              <a:gd name="connsiteX5680" fmla="*/ 9592569 w 9721050"/>
              <a:gd name="connsiteY5680" fmla="*/ 138097 h 276193"/>
              <a:gd name="connsiteX5681" fmla="*/ 9721050 w 9721050"/>
              <a:gd name="connsiteY5681" fmla="*/ 266577 h 276193"/>
              <a:gd name="connsiteX5682" fmla="*/ 9711434 w 9721050"/>
              <a:gd name="connsiteY5682" fmla="*/ 276193 h 276193"/>
              <a:gd name="connsiteX5683" fmla="*/ 9582953 w 9721050"/>
              <a:gd name="connsiteY5683" fmla="*/ 147713 h 276193"/>
              <a:gd name="connsiteX5684" fmla="*/ 9563017 w 9721050"/>
              <a:gd name="connsiteY5684" fmla="*/ 167650 h 276193"/>
              <a:gd name="connsiteX5685" fmla="*/ 9661944 w 9721050"/>
              <a:gd name="connsiteY5685" fmla="*/ 266577 h 276193"/>
              <a:gd name="connsiteX5686" fmla="*/ 9652328 w 9721050"/>
              <a:gd name="connsiteY5686" fmla="*/ 276193 h 276193"/>
              <a:gd name="connsiteX5687" fmla="*/ 9553401 w 9721050"/>
              <a:gd name="connsiteY5687" fmla="*/ 177266 h 276193"/>
              <a:gd name="connsiteX5688" fmla="*/ 9533095 w 9721050"/>
              <a:gd name="connsiteY5688" fmla="*/ 197572 h 276193"/>
              <a:gd name="connsiteX5689" fmla="*/ 9602101 w 9721050"/>
              <a:gd name="connsiteY5689" fmla="*/ 266577 h 276193"/>
              <a:gd name="connsiteX5690" fmla="*/ 9592485 w 9721050"/>
              <a:gd name="connsiteY5690" fmla="*/ 276193 h 276193"/>
              <a:gd name="connsiteX5691" fmla="*/ 9523479 w 9721050"/>
              <a:gd name="connsiteY5691" fmla="*/ 207188 h 276193"/>
              <a:gd name="connsiteX5692" fmla="*/ 9503542 w 9721050"/>
              <a:gd name="connsiteY5692" fmla="*/ 227125 h 276193"/>
              <a:gd name="connsiteX5693" fmla="*/ 9542995 w 9721050"/>
              <a:gd name="connsiteY5693" fmla="*/ 266577 h 276193"/>
              <a:gd name="connsiteX5694" fmla="*/ 9533379 w 9721050"/>
              <a:gd name="connsiteY5694" fmla="*/ 276193 h 276193"/>
              <a:gd name="connsiteX5695" fmla="*/ 9493926 w 9721050"/>
              <a:gd name="connsiteY5695" fmla="*/ 236741 h 276193"/>
              <a:gd name="connsiteX5696" fmla="*/ 9473617 w 9721050"/>
              <a:gd name="connsiteY5696" fmla="*/ 257049 h 276193"/>
              <a:gd name="connsiteX5697" fmla="*/ 9483145 w 9721050"/>
              <a:gd name="connsiteY5697" fmla="*/ 266577 h 276193"/>
              <a:gd name="connsiteX5698" fmla="*/ 9473529 w 9721050"/>
              <a:gd name="connsiteY5698" fmla="*/ 276193 h 276193"/>
              <a:gd name="connsiteX5699" fmla="*/ 9464001 w 9721050"/>
              <a:gd name="connsiteY5699" fmla="*/ 266665 h 276193"/>
              <a:gd name="connsiteX5700" fmla="*/ 9454473 w 9721050"/>
              <a:gd name="connsiteY5700" fmla="*/ 276193 h 276193"/>
              <a:gd name="connsiteX5701" fmla="*/ 9444857 w 9721050"/>
              <a:gd name="connsiteY5701" fmla="*/ 266577 h 276193"/>
              <a:gd name="connsiteX5702" fmla="*/ 9454385 w 9721050"/>
              <a:gd name="connsiteY5702" fmla="*/ 257049 h 276193"/>
              <a:gd name="connsiteX5703" fmla="*/ 9434449 w 9721050"/>
              <a:gd name="connsiteY5703" fmla="*/ 237113 h 276193"/>
              <a:gd name="connsiteX5704" fmla="*/ 9414511 w 9721050"/>
              <a:gd name="connsiteY5704" fmla="*/ 257049 h 276193"/>
              <a:gd name="connsiteX5705" fmla="*/ 9424039 w 9721050"/>
              <a:gd name="connsiteY5705" fmla="*/ 266577 h 276193"/>
              <a:gd name="connsiteX5706" fmla="*/ 9414423 w 9721050"/>
              <a:gd name="connsiteY5706" fmla="*/ 276193 h 276193"/>
              <a:gd name="connsiteX5707" fmla="*/ 9404895 w 9721050"/>
              <a:gd name="connsiteY5707" fmla="*/ 266665 h 276193"/>
              <a:gd name="connsiteX5708" fmla="*/ 9395367 w 9721050"/>
              <a:gd name="connsiteY5708" fmla="*/ 276193 h 276193"/>
              <a:gd name="connsiteX5709" fmla="*/ 9385751 w 9721050"/>
              <a:gd name="connsiteY5709" fmla="*/ 266577 h 276193"/>
              <a:gd name="connsiteX5710" fmla="*/ 9395279 w 9721050"/>
              <a:gd name="connsiteY5710" fmla="*/ 257049 h 276193"/>
              <a:gd name="connsiteX5711" fmla="*/ 9374973 w 9721050"/>
              <a:gd name="connsiteY5711" fmla="*/ 236743 h 276193"/>
              <a:gd name="connsiteX5712" fmla="*/ 9354665 w 9721050"/>
              <a:gd name="connsiteY5712" fmla="*/ 257052 h 276193"/>
              <a:gd name="connsiteX5713" fmla="*/ 9364190 w 9721050"/>
              <a:gd name="connsiteY5713" fmla="*/ 266577 h 276193"/>
              <a:gd name="connsiteX5714" fmla="*/ 9354574 w 9721050"/>
              <a:gd name="connsiteY5714" fmla="*/ 276193 h 276193"/>
              <a:gd name="connsiteX5715" fmla="*/ 9345049 w 9721050"/>
              <a:gd name="connsiteY5715" fmla="*/ 266668 h 276193"/>
              <a:gd name="connsiteX5716" fmla="*/ 9335523 w 9721050"/>
              <a:gd name="connsiteY5716" fmla="*/ 276193 h 276193"/>
              <a:gd name="connsiteX5717" fmla="*/ 9325907 w 9721050"/>
              <a:gd name="connsiteY5717" fmla="*/ 266577 h 276193"/>
              <a:gd name="connsiteX5718" fmla="*/ 9335433 w 9721050"/>
              <a:gd name="connsiteY5718" fmla="*/ 257052 h 276193"/>
              <a:gd name="connsiteX5719" fmla="*/ 9315496 w 9721050"/>
              <a:gd name="connsiteY5719" fmla="*/ 237115 h 276193"/>
              <a:gd name="connsiteX5720" fmla="*/ 9295559 w 9721050"/>
              <a:gd name="connsiteY5720" fmla="*/ 257052 h 276193"/>
              <a:gd name="connsiteX5721" fmla="*/ 9305084 w 9721050"/>
              <a:gd name="connsiteY5721" fmla="*/ 266577 h 276193"/>
              <a:gd name="connsiteX5722" fmla="*/ 9295468 w 9721050"/>
              <a:gd name="connsiteY5722" fmla="*/ 276193 h 276193"/>
              <a:gd name="connsiteX5723" fmla="*/ 9285943 w 9721050"/>
              <a:gd name="connsiteY5723" fmla="*/ 266668 h 276193"/>
              <a:gd name="connsiteX5724" fmla="*/ 9276417 w 9721050"/>
              <a:gd name="connsiteY5724" fmla="*/ 276193 h 276193"/>
              <a:gd name="connsiteX5725" fmla="*/ 9266801 w 9721050"/>
              <a:gd name="connsiteY5725" fmla="*/ 266577 h 276193"/>
              <a:gd name="connsiteX5726" fmla="*/ 9276327 w 9721050"/>
              <a:gd name="connsiteY5726" fmla="*/ 257052 h 276193"/>
              <a:gd name="connsiteX5727" fmla="*/ 9256018 w 9721050"/>
              <a:gd name="connsiteY5727" fmla="*/ 236743 h 276193"/>
              <a:gd name="connsiteX5728" fmla="*/ 9235709 w 9721050"/>
              <a:gd name="connsiteY5728" fmla="*/ 257052 h 276193"/>
              <a:gd name="connsiteX5729" fmla="*/ 9245235 w 9721050"/>
              <a:gd name="connsiteY5729" fmla="*/ 266577 h 276193"/>
              <a:gd name="connsiteX5730" fmla="*/ 9235619 w 9721050"/>
              <a:gd name="connsiteY5730" fmla="*/ 276193 h 276193"/>
              <a:gd name="connsiteX5731" fmla="*/ 9226093 w 9721050"/>
              <a:gd name="connsiteY5731" fmla="*/ 266668 h 276193"/>
              <a:gd name="connsiteX5732" fmla="*/ 9216569 w 9721050"/>
              <a:gd name="connsiteY5732" fmla="*/ 276193 h 276193"/>
              <a:gd name="connsiteX5733" fmla="*/ 9206952 w 9721050"/>
              <a:gd name="connsiteY5733" fmla="*/ 266577 h 276193"/>
              <a:gd name="connsiteX5734" fmla="*/ 9216477 w 9721050"/>
              <a:gd name="connsiteY5734" fmla="*/ 257052 h 276193"/>
              <a:gd name="connsiteX5735" fmla="*/ 9196541 w 9721050"/>
              <a:gd name="connsiteY5735" fmla="*/ 237115 h 276193"/>
              <a:gd name="connsiteX5736" fmla="*/ 9176604 w 9721050"/>
              <a:gd name="connsiteY5736" fmla="*/ 257052 h 276193"/>
              <a:gd name="connsiteX5737" fmla="*/ 9186129 w 9721050"/>
              <a:gd name="connsiteY5737" fmla="*/ 266577 h 276193"/>
              <a:gd name="connsiteX5738" fmla="*/ 9176513 w 9721050"/>
              <a:gd name="connsiteY5738" fmla="*/ 276193 h 276193"/>
              <a:gd name="connsiteX5739" fmla="*/ 9166987 w 9721050"/>
              <a:gd name="connsiteY5739" fmla="*/ 266668 h 276193"/>
              <a:gd name="connsiteX5740" fmla="*/ 9157463 w 9721050"/>
              <a:gd name="connsiteY5740" fmla="*/ 276193 h 276193"/>
              <a:gd name="connsiteX5741" fmla="*/ 9147847 w 9721050"/>
              <a:gd name="connsiteY5741" fmla="*/ 266577 h 276193"/>
              <a:gd name="connsiteX5742" fmla="*/ 9157371 w 9721050"/>
              <a:gd name="connsiteY5742" fmla="*/ 257052 h 276193"/>
              <a:gd name="connsiteX5743" fmla="*/ 9137063 w 9721050"/>
              <a:gd name="connsiteY5743" fmla="*/ 236743 h 276193"/>
              <a:gd name="connsiteX5744" fmla="*/ 9116755 w 9721050"/>
              <a:gd name="connsiteY5744" fmla="*/ 257052 h 276193"/>
              <a:gd name="connsiteX5745" fmla="*/ 9126279 w 9721050"/>
              <a:gd name="connsiteY5745" fmla="*/ 266577 h 276193"/>
              <a:gd name="connsiteX5746" fmla="*/ 9116663 w 9721050"/>
              <a:gd name="connsiteY5746" fmla="*/ 276193 h 276193"/>
              <a:gd name="connsiteX5747" fmla="*/ 9107138 w 9721050"/>
              <a:gd name="connsiteY5747" fmla="*/ 266668 h 276193"/>
              <a:gd name="connsiteX5748" fmla="*/ 9097613 w 9721050"/>
              <a:gd name="connsiteY5748" fmla="*/ 276193 h 276193"/>
              <a:gd name="connsiteX5749" fmla="*/ 9087997 w 9721050"/>
              <a:gd name="connsiteY5749" fmla="*/ 266577 h 276193"/>
              <a:gd name="connsiteX5750" fmla="*/ 9097522 w 9721050"/>
              <a:gd name="connsiteY5750" fmla="*/ 257052 h 276193"/>
              <a:gd name="connsiteX5751" fmla="*/ 9077585 w 9721050"/>
              <a:gd name="connsiteY5751" fmla="*/ 237115 h 276193"/>
              <a:gd name="connsiteX5752" fmla="*/ 9057649 w 9721050"/>
              <a:gd name="connsiteY5752" fmla="*/ 257052 h 276193"/>
              <a:gd name="connsiteX5753" fmla="*/ 9067174 w 9721050"/>
              <a:gd name="connsiteY5753" fmla="*/ 266577 h 276193"/>
              <a:gd name="connsiteX5754" fmla="*/ 9057557 w 9721050"/>
              <a:gd name="connsiteY5754" fmla="*/ 276193 h 276193"/>
              <a:gd name="connsiteX5755" fmla="*/ 9048033 w 9721050"/>
              <a:gd name="connsiteY5755" fmla="*/ 266668 h 276193"/>
              <a:gd name="connsiteX5756" fmla="*/ 9038507 w 9721050"/>
              <a:gd name="connsiteY5756" fmla="*/ 276193 h 276193"/>
              <a:gd name="connsiteX5757" fmla="*/ 9028891 w 9721050"/>
              <a:gd name="connsiteY5757" fmla="*/ 266577 h 276193"/>
              <a:gd name="connsiteX5758" fmla="*/ 9038416 w 9721050"/>
              <a:gd name="connsiteY5758" fmla="*/ 257052 h 276193"/>
              <a:gd name="connsiteX5759" fmla="*/ 9018107 w 9721050"/>
              <a:gd name="connsiteY5759" fmla="*/ 236743 h 276193"/>
              <a:gd name="connsiteX5760" fmla="*/ 8997799 w 9721050"/>
              <a:gd name="connsiteY5760" fmla="*/ 257052 h 276193"/>
              <a:gd name="connsiteX5761" fmla="*/ 9007325 w 9721050"/>
              <a:gd name="connsiteY5761" fmla="*/ 266577 h 276193"/>
              <a:gd name="connsiteX5762" fmla="*/ 8997708 w 9721050"/>
              <a:gd name="connsiteY5762" fmla="*/ 276193 h 276193"/>
              <a:gd name="connsiteX5763" fmla="*/ 8988183 w 9721050"/>
              <a:gd name="connsiteY5763" fmla="*/ 266668 h 276193"/>
              <a:gd name="connsiteX5764" fmla="*/ 8978658 w 9721050"/>
              <a:gd name="connsiteY5764" fmla="*/ 276193 h 276193"/>
              <a:gd name="connsiteX5765" fmla="*/ 8969041 w 9721050"/>
              <a:gd name="connsiteY5765" fmla="*/ 266577 h 276193"/>
              <a:gd name="connsiteX5766" fmla="*/ 8978567 w 9721050"/>
              <a:gd name="connsiteY5766" fmla="*/ 257052 h 276193"/>
              <a:gd name="connsiteX5767" fmla="*/ 8958630 w 9721050"/>
              <a:gd name="connsiteY5767" fmla="*/ 237115 h 276193"/>
              <a:gd name="connsiteX5768" fmla="*/ 8938693 w 9721050"/>
              <a:gd name="connsiteY5768" fmla="*/ 257052 h 276193"/>
              <a:gd name="connsiteX5769" fmla="*/ 8948219 w 9721050"/>
              <a:gd name="connsiteY5769" fmla="*/ 266577 h 276193"/>
              <a:gd name="connsiteX5770" fmla="*/ 8938603 w 9721050"/>
              <a:gd name="connsiteY5770" fmla="*/ 276193 h 276193"/>
              <a:gd name="connsiteX5771" fmla="*/ 8929077 w 9721050"/>
              <a:gd name="connsiteY5771" fmla="*/ 266668 h 276193"/>
              <a:gd name="connsiteX5772" fmla="*/ 8919552 w 9721050"/>
              <a:gd name="connsiteY5772" fmla="*/ 276193 h 276193"/>
              <a:gd name="connsiteX5773" fmla="*/ 8909936 w 9721050"/>
              <a:gd name="connsiteY5773" fmla="*/ 266577 h 276193"/>
              <a:gd name="connsiteX5774" fmla="*/ 8919461 w 9721050"/>
              <a:gd name="connsiteY5774" fmla="*/ 257052 h 276193"/>
              <a:gd name="connsiteX5775" fmla="*/ 8899153 w 9721050"/>
              <a:gd name="connsiteY5775" fmla="*/ 236743 h 276193"/>
              <a:gd name="connsiteX5776" fmla="*/ 8878844 w 9721050"/>
              <a:gd name="connsiteY5776" fmla="*/ 257052 h 276193"/>
              <a:gd name="connsiteX5777" fmla="*/ 8888369 w 9721050"/>
              <a:gd name="connsiteY5777" fmla="*/ 266577 h 276193"/>
              <a:gd name="connsiteX5778" fmla="*/ 8878753 w 9721050"/>
              <a:gd name="connsiteY5778" fmla="*/ 276193 h 276193"/>
              <a:gd name="connsiteX5779" fmla="*/ 8869228 w 9721050"/>
              <a:gd name="connsiteY5779" fmla="*/ 266668 h 276193"/>
              <a:gd name="connsiteX5780" fmla="*/ 8859703 w 9721050"/>
              <a:gd name="connsiteY5780" fmla="*/ 276193 h 276193"/>
              <a:gd name="connsiteX5781" fmla="*/ 8850087 w 9721050"/>
              <a:gd name="connsiteY5781" fmla="*/ 266577 h 276193"/>
              <a:gd name="connsiteX5782" fmla="*/ 8859611 w 9721050"/>
              <a:gd name="connsiteY5782" fmla="*/ 257052 h 276193"/>
              <a:gd name="connsiteX5783" fmla="*/ 8839675 w 9721050"/>
              <a:gd name="connsiteY5783" fmla="*/ 237115 h 276193"/>
              <a:gd name="connsiteX5784" fmla="*/ 8819738 w 9721050"/>
              <a:gd name="connsiteY5784" fmla="*/ 257052 h 276193"/>
              <a:gd name="connsiteX5785" fmla="*/ 8829263 w 9721050"/>
              <a:gd name="connsiteY5785" fmla="*/ 266577 h 276193"/>
              <a:gd name="connsiteX5786" fmla="*/ 8819647 w 9721050"/>
              <a:gd name="connsiteY5786" fmla="*/ 276193 h 276193"/>
              <a:gd name="connsiteX5787" fmla="*/ 8810122 w 9721050"/>
              <a:gd name="connsiteY5787" fmla="*/ 266668 h 276193"/>
              <a:gd name="connsiteX5788" fmla="*/ 8800597 w 9721050"/>
              <a:gd name="connsiteY5788" fmla="*/ 276193 h 276193"/>
              <a:gd name="connsiteX5789" fmla="*/ 8790981 w 9721050"/>
              <a:gd name="connsiteY5789" fmla="*/ 266577 h 276193"/>
              <a:gd name="connsiteX5790" fmla="*/ 8800506 w 9721050"/>
              <a:gd name="connsiteY5790" fmla="*/ 257052 h 276193"/>
              <a:gd name="connsiteX5791" fmla="*/ 8780197 w 9721050"/>
              <a:gd name="connsiteY5791" fmla="*/ 236743 h 276193"/>
              <a:gd name="connsiteX5792" fmla="*/ 8759889 w 9721050"/>
              <a:gd name="connsiteY5792" fmla="*/ 257052 h 276193"/>
              <a:gd name="connsiteX5793" fmla="*/ 8769414 w 9721050"/>
              <a:gd name="connsiteY5793" fmla="*/ 266577 h 276193"/>
              <a:gd name="connsiteX5794" fmla="*/ 8759798 w 9721050"/>
              <a:gd name="connsiteY5794" fmla="*/ 276193 h 276193"/>
              <a:gd name="connsiteX5795" fmla="*/ 8750273 w 9721050"/>
              <a:gd name="connsiteY5795" fmla="*/ 266668 h 276193"/>
              <a:gd name="connsiteX5796" fmla="*/ 8740747 w 9721050"/>
              <a:gd name="connsiteY5796" fmla="*/ 276193 h 276193"/>
              <a:gd name="connsiteX5797" fmla="*/ 8731131 w 9721050"/>
              <a:gd name="connsiteY5797" fmla="*/ 266577 h 276193"/>
              <a:gd name="connsiteX5798" fmla="*/ 8740657 w 9721050"/>
              <a:gd name="connsiteY5798" fmla="*/ 257052 h 276193"/>
              <a:gd name="connsiteX5799" fmla="*/ 8720720 w 9721050"/>
              <a:gd name="connsiteY5799" fmla="*/ 237115 h 276193"/>
              <a:gd name="connsiteX5800" fmla="*/ 8700783 w 9721050"/>
              <a:gd name="connsiteY5800" fmla="*/ 257052 h 276193"/>
              <a:gd name="connsiteX5801" fmla="*/ 8710308 w 9721050"/>
              <a:gd name="connsiteY5801" fmla="*/ 266577 h 276193"/>
              <a:gd name="connsiteX5802" fmla="*/ 8700692 w 9721050"/>
              <a:gd name="connsiteY5802" fmla="*/ 276193 h 276193"/>
              <a:gd name="connsiteX5803" fmla="*/ 8691167 w 9721050"/>
              <a:gd name="connsiteY5803" fmla="*/ 266668 h 276193"/>
              <a:gd name="connsiteX5804" fmla="*/ 8681641 w 9721050"/>
              <a:gd name="connsiteY5804" fmla="*/ 276193 h 276193"/>
              <a:gd name="connsiteX5805" fmla="*/ 8672025 w 9721050"/>
              <a:gd name="connsiteY5805" fmla="*/ 266577 h 276193"/>
              <a:gd name="connsiteX5806" fmla="*/ 8681551 w 9721050"/>
              <a:gd name="connsiteY5806" fmla="*/ 257052 h 276193"/>
              <a:gd name="connsiteX5807" fmla="*/ 8661242 w 9721050"/>
              <a:gd name="connsiteY5807" fmla="*/ 236743 h 276193"/>
              <a:gd name="connsiteX5808" fmla="*/ 8640933 w 9721050"/>
              <a:gd name="connsiteY5808" fmla="*/ 257052 h 276193"/>
              <a:gd name="connsiteX5809" fmla="*/ 8650459 w 9721050"/>
              <a:gd name="connsiteY5809" fmla="*/ 266577 h 276193"/>
              <a:gd name="connsiteX5810" fmla="*/ 8640843 w 9721050"/>
              <a:gd name="connsiteY5810" fmla="*/ 276193 h 276193"/>
              <a:gd name="connsiteX5811" fmla="*/ 8631317 w 9721050"/>
              <a:gd name="connsiteY5811" fmla="*/ 266668 h 276193"/>
              <a:gd name="connsiteX5812" fmla="*/ 8621792 w 9721050"/>
              <a:gd name="connsiteY5812" fmla="*/ 276193 h 276193"/>
              <a:gd name="connsiteX5813" fmla="*/ 8612176 w 9721050"/>
              <a:gd name="connsiteY5813" fmla="*/ 266577 h 276193"/>
              <a:gd name="connsiteX5814" fmla="*/ 8621701 w 9721050"/>
              <a:gd name="connsiteY5814" fmla="*/ 257052 h 276193"/>
              <a:gd name="connsiteX5815" fmla="*/ 8601765 w 9721050"/>
              <a:gd name="connsiteY5815" fmla="*/ 237115 h 276193"/>
              <a:gd name="connsiteX5816" fmla="*/ 8581828 w 9721050"/>
              <a:gd name="connsiteY5816" fmla="*/ 257052 h 276193"/>
              <a:gd name="connsiteX5817" fmla="*/ 8591353 w 9721050"/>
              <a:gd name="connsiteY5817" fmla="*/ 266577 h 276193"/>
              <a:gd name="connsiteX5818" fmla="*/ 8581737 w 9721050"/>
              <a:gd name="connsiteY5818" fmla="*/ 276193 h 276193"/>
              <a:gd name="connsiteX5819" fmla="*/ 8572211 w 9721050"/>
              <a:gd name="connsiteY5819" fmla="*/ 266668 h 276193"/>
              <a:gd name="connsiteX5820" fmla="*/ 8562687 w 9721050"/>
              <a:gd name="connsiteY5820" fmla="*/ 276193 h 276193"/>
              <a:gd name="connsiteX5821" fmla="*/ 8553070 w 9721050"/>
              <a:gd name="connsiteY5821" fmla="*/ 266577 h 276193"/>
              <a:gd name="connsiteX5822" fmla="*/ 8562595 w 9721050"/>
              <a:gd name="connsiteY5822" fmla="*/ 257052 h 276193"/>
              <a:gd name="connsiteX5823" fmla="*/ 8542287 w 9721050"/>
              <a:gd name="connsiteY5823" fmla="*/ 236743 h 276193"/>
              <a:gd name="connsiteX5824" fmla="*/ 8521979 w 9721050"/>
              <a:gd name="connsiteY5824" fmla="*/ 257052 h 276193"/>
              <a:gd name="connsiteX5825" fmla="*/ 8531503 w 9721050"/>
              <a:gd name="connsiteY5825" fmla="*/ 266577 h 276193"/>
              <a:gd name="connsiteX5826" fmla="*/ 8521887 w 9721050"/>
              <a:gd name="connsiteY5826" fmla="*/ 276193 h 276193"/>
              <a:gd name="connsiteX5827" fmla="*/ 8512362 w 9721050"/>
              <a:gd name="connsiteY5827" fmla="*/ 266668 h 276193"/>
              <a:gd name="connsiteX5828" fmla="*/ 8502837 w 9721050"/>
              <a:gd name="connsiteY5828" fmla="*/ 276193 h 276193"/>
              <a:gd name="connsiteX5829" fmla="*/ 8493221 w 9721050"/>
              <a:gd name="connsiteY5829" fmla="*/ 266577 h 276193"/>
              <a:gd name="connsiteX5830" fmla="*/ 8502746 w 9721050"/>
              <a:gd name="connsiteY5830" fmla="*/ 257052 h 276193"/>
              <a:gd name="connsiteX5831" fmla="*/ 8482809 w 9721050"/>
              <a:gd name="connsiteY5831" fmla="*/ 237115 h 276193"/>
              <a:gd name="connsiteX5832" fmla="*/ 8462873 w 9721050"/>
              <a:gd name="connsiteY5832" fmla="*/ 257052 h 276193"/>
              <a:gd name="connsiteX5833" fmla="*/ 8472398 w 9721050"/>
              <a:gd name="connsiteY5833" fmla="*/ 266577 h 276193"/>
              <a:gd name="connsiteX5834" fmla="*/ 8462781 w 9721050"/>
              <a:gd name="connsiteY5834" fmla="*/ 276193 h 276193"/>
              <a:gd name="connsiteX5835" fmla="*/ 8453257 w 9721050"/>
              <a:gd name="connsiteY5835" fmla="*/ 266668 h 276193"/>
              <a:gd name="connsiteX5836" fmla="*/ 8443731 w 9721050"/>
              <a:gd name="connsiteY5836" fmla="*/ 276193 h 276193"/>
              <a:gd name="connsiteX5837" fmla="*/ 8434115 w 9721050"/>
              <a:gd name="connsiteY5837" fmla="*/ 266577 h 276193"/>
              <a:gd name="connsiteX5838" fmla="*/ 8443640 w 9721050"/>
              <a:gd name="connsiteY5838" fmla="*/ 257052 h 276193"/>
              <a:gd name="connsiteX5839" fmla="*/ 8423332 w 9721050"/>
              <a:gd name="connsiteY5839" fmla="*/ 236743 h 276193"/>
              <a:gd name="connsiteX5840" fmla="*/ 8403023 w 9721050"/>
              <a:gd name="connsiteY5840" fmla="*/ 257052 h 276193"/>
              <a:gd name="connsiteX5841" fmla="*/ 8412548 w 9721050"/>
              <a:gd name="connsiteY5841" fmla="*/ 266577 h 276193"/>
              <a:gd name="connsiteX5842" fmla="*/ 8402932 w 9721050"/>
              <a:gd name="connsiteY5842" fmla="*/ 276193 h 276193"/>
              <a:gd name="connsiteX5843" fmla="*/ 8393407 w 9721050"/>
              <a:gd name="connsiteY5843" fmla="*/ 266668 h 276193"/>
              <a:gd name="connsiteX5844" fmla="*/ 8383882 w 9721050"/>
              <a:gd name="connsiteY5844" fmla="*/ 276193 h 276193"/>
              <a:gd name="connsiteX5845" fmla="*/ 8374265 w 9721050"/>
              <a:gd name="connsiteY5845" fmla="*/ 266577 h 276193"/>
              <a:gd name="connsiteX5846" fmla="*/ 8383791 w 9721050"/>
              <a:gd name="connsiteY5846" fmla="*/ 257052 h 276193"/>
              <a:gd name="connsiteX5847" fmla="*/ 8363854 w 9721050"/>
              <a:gd name="connsiteY5847" fmla="*/ 237115 h 276193"/>
              <a:gd name="connsiteX5848" fmla="*/ 8343917 w 9721050"/>
              <a:gd name="connsiteY5848" fmla="*/ 257052 h 276193"/>
              <a:gd name="connsiteX5849" fmla="*/ 8353443 w 9721050"/>
              <a:gd name="connsiteY5849" fmla="*/ 266577 h 276193"/>
              <a:gd name="connsiteX5850" fmla="*/ 8343826 w 9721050"/>
              <a:gd name="connsiteY5850" fmla="*/ 276193 h 276193"/>
              <a:gd name="connsiteX5851" fmla="*/ 8334301 w 9721050"/>
              <a:gd name="connsiteY5851" fmla="*/ 266668 h 276193"/>
              <a:gd name="connsiteX5852" fmla="*/ 8324776 w 9721050"/>
              <a:gd name="connsiteY5852" fmla="*/ 276193 h 276193"/>
              <a:gd name="connsiteX5853" fmla="*/ 8315160 w 9721050"/>
              <a:gd name="connsiteY5853" fmla="*/ 266577 h 276193"/>
              <a:gd name="connsiteX5854" fmla="*/ 8324685 w 9721050"/>
              <a:gd name="connsiteY5854" fmla="*/ 257052 h 276193"/>
              <a:gd name="connsiteX5855" fmla="*/ 8304377 w 9721050"/>
              <a:gd name="connsiteY5855" fmla="*/ 236743 h 276193"/>
              <a:gd name="connsiteX5856" fmla="*/ 8284068 w 9721050"/>
              <a:gd name="connsiteY5856" fmla="*/ 257052 h 276193"/>
              <a:gd name="connsiteX5857" fmla="*/ 8293593 w 9721050"/>
              <a:gd name="connsiteY5857" fmla="*/ 266577 h 276193"/>
              <a:gd name="connsiteX5858" fmla="*/ 8283977 w 9721050"/>
              <a:gd name="connsiteY5858" fmla="*/ 276193 h 276193"/>
              <a:gd name="connsiteX5859" fmla="*/ 8274452 w 9721050"/>
              <a:gd name="connsiteY5859" fmla="*/ 266668 h 276193"/>
              <a:gd name="connsiteX5860" fmla="*/ 8264927 w 9721050"/>
              <a:gd name="connsiteY5860" fmla="*/ 276193 h 276193"/>
              <a:gd name="connsiteX5861" fmla="*/ 8255310 w 9721050"/>
              <a:gd name="connsiteY5861" fmla="*/ 266577 h 276193"/>
              <a:gd name="connsiteX5862" fmla="*/ 8264835 w 9721050"/>
              <a:gd name="connsiteY5862" fmla="*/ 257052 h 276193"/>
              <a:gd name="connsiteX5863" fmla="*/ 8244899 w 9721050"/>
              <a:gd name="connsiteY5863" fmla="*/ 237115 h 276193"/>
              <a:gd name="connsiteX5864" fmla="*/ 8224962 w 9721050"/>
              <a:gd name="connsiteY5864" fmla="*/ 257052 h 276193"/>
              <a:gd name="connsiteX5865" fmla="*/ 8234487 w 9721050"/>
              <a:gd name="connsiteY5865" fmla="*/ 266577 h 276193"/>
              <a:gd name="connsiteX5866" fmla="*/ 8224871 w 9721050"/>
              <a:gd name="connsiteY5866" fmla="*/ 276193 h 276193"/>
              <a:gd name="connsiteX5867" fmla="*/ 8215346 w 9721050"/>
              <a:gd name="connsiteY5867" fmla="*/ 266668 h 276193"/>
              <a:gd name="connsiteX5868" fmla="*/ 8205821 w 9721050"/>
              <a:gd name="connsiteY5868" fmla="*/ 276193 h 276193"/>
              <a:gd name="connsiteX5869" fmla="*/ 8196205 w 9721050"/>
              <a:gd name="connsiteY5869" fmla="*/ 266577 h 276193"/>
              <a:gd name="connsiteX5870" fmla="*/ 8205730 w 9721050"/>
              <a:gd name="connsiteY5870" fmla="*/ 257052 h 276193"/>
              <a:gd name="connsiteX5871" fmla="*/ 8185421 w 9721050"/>
              <a:gd name="connsiteY5871" fmla="*/ 236743 h 276193"/>
              <a:gd name="connsiteX5872" fmla="*/ 8165113 w 9721050"/>
              <a:gd name="connsiteY5872" fmla="*/ 257052 h 276193"/>
              <a:gd name="connsiteX5873" fmla="*/ 8174638 w 9721050"/>
              <a:gd name="connsiteY5873" fmla="*/ 266577 h 276193"/>
              <a:gd name="connsiteX5874" fmla="*/ 8165022 w 9721050"/>
              <a:gd name="connsiteY5874" fmla="*/ 276193 h 276193"/>
              <a:gd name="connsiteX5875" fmla="*/ 8155497 w 9721050"/>
              <a:gd name="connsiteY5875" fmla="*/ 266668 h 276193"/>
              <a:gd name="connsiteX5876" fmla="*/ 8145971 w 9721050"/>
              <a:gd name="connsiteY5876" fmla="*/ 276193 h 276193"/>
              <a:gd name="connsiteX5877" fmla="*/ 8136355 w 9721050"/>
              <a:gd name="connsiteY5877" fmla="*/ 266577 h 276193"/>
              <a:gd name="connsiteX5878" fmla="*/ 8145880 w 9721050"/>
              <a:gd name="connsiteY5878" fmla="*/ 257052 h 276193"/>
              <a:gd name="connsiteX5879" fmla="*/ 8125944 w 9721050"/>
              <a:gd name="connsiteY5879" fmla="*/ 237115 h 276193"/>
              <a:gd name="connsiteX5880" fmla="*/ 8106007 w 9721050"/>
              <a:gd name="connsiteY5880" fmla="*/ 257052 h 276193"/>
              <a:gd name="connsiteX5881" fmla="*/ 8115532 w 9721050"/>
              <a:gd name="connsiteY5881" fmla="*/ 266577 h 276193"/>
              <a:gd name="connsiteX5882" fmla="*/ 8105916 w 9721050"/>
              <a:gd name="connsiteY5882" fmla="*/ 276193 h 276193"/>
              <a:gd name="connsiteX5883" fmla="*/ 8096391 w 9721050"/>
              <a:gd name="connsiteY5883" fmla="*/ 266668 h 276193"/>
              <a:gd name="connsiteX5884" fmla="*/ 8086866 w 9721050"/>
              <a:gd name="connsiteY5884" fmla="*/ 276193 h 276193"/>
              <a:gd name="connsiteX5885" fmla="*/ 8077249 w 9721050"/>
              <a:gd name="connsiteY5885" fmla="*/ 266577 h 276193"/>
              <a:gd name="connsiteX5886" fmla="*/ 8086775 w 9721050"/>
              <a:gd name="connsiteY5886" fmla="*/ 257052 h 276193"/>
              <a:gd name="connsiteX5887" fmla="*/ 8066466 w 9721050"/>
              <a:gd name="connsiteY5887" fmla="*/ 236743 h 276193"/>
              <a:gd name="connsiteX5888" fmla="*/ 8046158 w 9721050"/>
              <a:gd name="connsiteY5888" fmla="*/ 257052 h 276193"/>
              <a:gd name="connsiteX5889" fmla="*/ 8055683 w 9721050"/>
              <a:gd name="connsiteY5889" fmla="*/ 266577 h 276193"/>
              <a:gd name="connsiteX5890" fmla="*/ 8046067 w 9721050"/>
              <a:gd name="connsiteY5890" fmla="*/ 276193 h 276193"/>
              <a:gd name="connsiteX5891" fmla="*/ 8036541 w 9721050"/>
              <a:gd name="connsiteY5891" fmla="*/ 266668 h 276193"/>
              <a:gd name="connsiteX5892" fmla="*/ 8027016 w 9721050"/>
              <a:gd name="connsiteY5892" fmla="*/ 276193 h 276193"/>
              <a:gd name="connsiteX5893" fmla="*/ 8017400 w 9721050"/>
              <a:gd name="connsiteY5893" fmla="*/ 266577 h 276193"/>
              <a:gd name="connsiteX5894" fmla="*/ 8026925 w 9721050"/>
              <a:gd name="connsiteY5894" fmla="*/ 257052 h 276193"/>
              <a:gd name="connsiteX5895" fmla="*/ 8006989 w 9721050"/>
              <a:gd name="connsiteY5895" fmla="*/ 237115 h 276193"/>
              <a:gd name="connsiteX5896" fmla="*/ 7987052 w 9721050"/>
              <a:gd name="connsiteY5896" fmla="*/ 257052 h 276193"/>
              <a:gd name="connsiteX5897" fmla="*/ 7996577 w 9721050"/>
              <a:gd name="connsiteY5897" fmla="*/ 266577 h 276193"/>
              <a:gd name="connsiteX5898" fmla="*/ 7986961 w 9721050"/>
              <a:gd name="connsiteY5898" fmla="*/ 276193 h 276193"/>
              <a:gd name="connsiteX5899" fmla="*/ 7977436 w 9721050"/>
              <a:gd name="connsiteY5899" fmla="*/ 266668 h 276193"/>
              <a:gd name="connsiteX5900" fmla="*/ 7967910 w 9721050"/>
              <a:gd name="connsiteY5900" fmla="*/ 276193 h 276193"/>
              <a:gd name="connsiteX5901" fmla="*/ 7958294 w 9721050"/>
              <a:gd name="connsiteY5901" fmla="*/ 266577 h 276193"/>
              <a:gd name="connsiteX5902" fmla="*/ 7967819 w 9721050"/>
              <a:gd name="connsiteY5902" fmla="*/ 257052 h 276193"/>
              <a:gd name="connsiteX5903" fmla="*/ 7947511 w 9721050"/>
              <a:gd name="connsiteY5903" fmla="*/ 236743 h 276193"/>
              <a:gd name="connsiteX5904" fmla="*/ 7927202 w 9721050"/>
              <a:gd name="connsiteY5904" fmla="*/ 257052 h 276193"/>
              <a:gd name="connsiteX5905" fmla="*/ 7936728 w 9721050"/>
              <a:gd name="connsiteY5905" fmla="*/ 266577 h 276193"/>
              <a:gd name="connsiteX5906" fmla="*/ 7927111 w 9721050"/>
              <a:gd name="connsiteY5906" fmla="*/ 276193 h 276193"/>
              <a:gd name="connsiteX5907" fmla="*/ 7917586 w 9721050"/>
              <a:gd name="connsiteY5907" fmla="*/ 266668 h 276193"/>
              <a:gd name="connsiteX5908" fmla="*/ 7908061 w 9721050"/>
              <a:gd name="connsiteY5908" fmla="*/ 276193 h 276193"/>
              <a:gd name="connsiteX5909" fmla="*/ 7898445 w 9721050"/>
              <a:gd name="connsiteY5909" fmla="*/ 266577 h 276193"/>
              <a:gd name="connsiteX5910" fmla="*/ 7907970 w 9721050"/>
              <a:gd name="connsiteY5910" fmla="*/ 257052 h 276193"/>
              <a:gd name="connsiteX5911" fmla="*/ 7888033 w 9721050"/>
              <a:gd name="connsiteY5911" fmla="*/ 237115 h 276193"/>
              <a:gd name="connsiteX5912" fmla="*/ 7868097 w 9721050"/>
              <a:gd name="connsiteY5912" fmla="*/ 257052 h 276193"/>
              <a:gd name="connsiteX5913" fmla="*/ 7877622 w 9721050"/>
              <a:gd name="connsiteY5913" fmla="*/ 266577 h 276193"/>
              <a:gd name="connsiteX5914" fmla="*/ 7868006 w 9721050"/>
              <a:gd name="connsiteY5914" fmla="*/ 276193 h 276193"/>
              <a:gd name="connsiteX5915" fmla="*/ 7858480 w 9721050"/>
              <a:gd name="connsiteY5915" fmla="*/ 266668 h 276193"/>
              <a:gd name="connsiteX5916" fmla="*/ 7848955 w 9721050"/>
              <a:gd name="connsiteY5916" fmla="*/ 276193 h 276193"/>
              <a:gd name="connsiteX5917" fmla="*/ 7839339 w 9721050"/>
              <a:gd name="connsiteY5917" fmla="*/ 266577 h 276193"/>
              <a:gd name="connsiteX5918" fmla="*/ 7848864 w 9721050"/>
              <a:gd name="connsiteY5918" fmla="*/ 257052 h 276193"/>
              <a:gd name="connsiteX5919" fmla="*/ 7828556 w 9721050"/>
              <a:gd name="connsiteY5919" fmla="*/ 236743 h 276193"/>
              <a:gd name="connsiteX5920" fmla="*/ 7808247 w 9721050"/>
              <a:gd name="connsiteY5920" fmla="*/ 257052 h 276193"/>
              <a:gd name="connsiteX5921" fmla="*/ 7817772 w 9721050"/>
              <a:gd name="connsiteY5921" fmla="*/ 266577 h 276193"/>
              <a:gd name="connsiteX5922" fmla="*/ 7808156 w 9721050"/>
              <a:gd name="connsiteY5922" fmla="*/ 276193 h 276193"/>
              <a:gd name="connsiteX5923" fmla="*/ 7798631 w 9721050"/>
              <a:gd name="connsiteY5923" fmla="*/ 266668 h 276193"/>
              <a:gd name="connsiteX5924" fmla="*/ 7789106 w 9721050"/>
              <a:gd name="connsiteY5924" fmla="*/ 276193 h 276193"/>
              <a:gd name="connsiteX5925" fmla="*/ 7779490 w 9721050"/>
              <a:gd name="connsiteY5925" fmla="*/ 266577 h 276193"/>
              <a:gd name="connsiteX5926" fmla="*/ 7789015 w 9721050"/>
              <a:gd name="connsiteY5926" fmla="*/ 257052 h 276193"/>
              <a:gd name="connsiteX5927" fmla="*/ 7769078 w 9721050"/>
              <a:gd name="connsiteY5927" fmla="*/ 237115 h 276193"/>
              <a:gd name="connsiteX5928" fmla="*/ 7749141 w 9721050"/>
              <a:gd name="connsiteY5928" fmla="*/ 257052 h 276193"/>
              <a:gd name="connsiteX5929" fmla="*/ 7758667 w 9721050"/>
              <a:gd name="connsiteY5929" fmla="*/ 266577 h 276193"/>
              <a:gd name="connsiteX5930" fmla="*/ 7749050 w 9721050"/>
              <a:gd name="connsiteY5930" fmla="*/ 276193 h 276193"/>
              <a:gd name="connsiteX5931" fmla="*/ 7739525 w 9721050"/>
              <a:gd name="connsiteY5931" fmla="*/ 266668 h 276193"/>
              <a:gd name="connsiteX5932" fmla="*/ 7730000 w 9721050"/>
              <a:gd name="connsiteY5932" fmla="*/ 276193 h 276193"/>
              <a:gd name="connsiteX5933" fmla="*/ 7720384 w 9721050"/>
              <a:gd name="connsiteY5933" fmla="*/ 266577 h 276193"/>
              <a:gd name="connsiteX5934" fmla="*/ 7729909 w 9721050"/>
              <a:gd name="connsiteY5934" fmla="*/ 257052 h 276193"/>
              <a:gd name="connsiteX5935" fmla="*/ 7709601 w 9721050"/>
              <a:gd name="connsiteY5935" fmla="*/ 236743 h 276193"/>
              <a:gd name="connsiteX5936" fmla="*/ 7689292 w 9721050"/>
              <a:gd name="connsiteY5936" fmla="*/ 257052 h 276193"/>
              <a:gd name="connsiteX5937" fmla="*/ 7698817 w 9721050"/>
              <a:gd name="connsiteY5937" fmla="*/ 266577 h 276193"/>
              <a:gd name="connsiteX5938" fmla="*/ 7689201 w 9721050"/>
              <a:gd name="connsiteY5938" fmla="*/ 276193 h 276193"/>
              <a:gd name="connsiteX5939" fmla="*/ 7679676 w 9721050"/>
              <a:gd name="connsiteY5939" fmla="*/ 266668 h 276193"/>
              <a:gd name="connsiteX5940" fmla="*/ 7670151 w 9721050"/>
              <a:gd name="connsiteY5940" fmla="*/ 276193 h 276193"/>
              <a:gd name="connsiteX5941" fmla="*/ 7660534 w 9721050"/>
              <a:gd name="connsiteY5941" fmla="*/ 266577 h 276193"/>
              <a:gd name="connsiteX5942" fmla="*/ 7670060 w 9721050"/>
              <a:gd name="connsiteY5942" fmla="*/ 257052 h 276193"/>
              <a:gd name="connsiteX5943" fmla="*/ 7650123 w 9721050"/>
              <a:gd name="connsiteY5943" fmla="*/ 237115 h 276193"/>
              <a:gd name="connsiteX5944" fmla="*/ 7630186 w 9721050"/>
              <a:gd name="connsiteY5944" fmla="*/ 257052 h 276193"/>
              <a:gd name="connsiteX5945" fmla="*/ 7639711 w 9721050"/>
              <a:gd name="connsiteY5945" fmla="*/ 266577 h 276193"/>
              <a:gd name="connsiteX5946" fmla="*/ 7630095 w 9721050"/>
              <a:gd name="connsiteY5946" fmla="*/ 276193 h 276193"/>
              <a:gd name="connsiteX5947" fmla="*/ 7620570 w 9721050"/>
              <a:gd name="connsiteY5947" fmla="*/ 266668 h 276193"/>
              <a:gd name="connsiteX5948" fmla="*/ 7611045 w 9721050"/>
              <a:gd name="connsiteY5948" fmla="*/ 276193 h 276193"/>
              <a:gd name="connsiteX5949" fmla="*/ 7601429 w 9721050"/>
              <a:gd name="connsiteY5949" fmla="*/ 266577 h 276193"/>
              <a:gd name="connsiteX5950" fmla="*/ 7610954 w 9721050"/>
              <a:gd name="connsiteY5950" fmla="*/ 257052 h 276193"/>
              <a:gd name="connsiteX5951" fmla="*/ 7590645 w 9721050"/>
              <a:gd name="connsiteY5951" fmla="*/ 236743 h 276193"/>
              <a:gd name="connsiteX5952" fmla="*/ 7570337 w 9721050"/>
              <a:gd name="connsiteY5952" fmla="*/ 257052 h 276193"/>
              <a:gd name="connsiteX5953" fmla="*/ 7579862 w 9721050"/>
              <a:gd name="connsiteY5953" fmla="*/ 266577 h 276193"/>
              <a:gd name="connsiteX5954" fmla="*/ 7570246 w 9721050"/>
              <a:gd name="connsiteY5954" fmla="*/ 276193 h 276193"/>
              <a:gd name="connsiteX5955" fmla="*/ 7560721 w 9721050"/>
              <a:gd name="connsiteY5955" fmla="*/ 266668 h 276193"/>
              <a:gd name="connsiteX5956" fmla="*/ 7551195 w 9721050"/>
              <a:gd name="connsiteY5956" fmla="*/ 276193 h 276193"/>
              <a:gd name="connsiteX5957" fmla="*/ 7541579 w 9721050"/>
              <a:gd name="connsiteY5957" fmla="*/ 266577 h 276193"/>
              <a:gd name="connsiteX5958" fmla="*/ 7551104 w 9721050"/>
              <a:gd name="connsiteY5958" fmla="*/ 257052 h 276193"/>
              <a:gd name="connsiteX5959" fmla="*/ 7531168 w 9721050"/>
              <a:gd name="connsiteY5959" fmla="*/ 237115 h 276193"/>
              <a:gd name="connsiteX5960" fmla="*/ 7511231 w 9721050"/>
              <a:gd name="connsiteY5960" fmla="*/ 257052 h 276193"/>
              <a:gd name="connsiteX5961" fmla="*/ 7520756 w 9721050"/>
              <a:gd name="connsiteY5961" fmla="*/ 266577 h 276193"/>
              <a:gd name="connsiteX5962" fmla="*/ 7511140 w 9721050"/>
              <a:gd name="connsiteY5962" fmla="*/ 276193 h 276193"/>
              <a:gd name="connsiteX5963" fmla="*/ 7501615 w 9721050"/>
              <a:gd name="connsiteY5963" fmla="*/ 266668 h 276193"/>
              <a:gd name="connsiteX5964" fmla="*/ 7492090 w 9721050"/>
              <a:gd name="connsiteY5964" fmla="*/ 276193 h 276193"/>
              <a:gd name="connsiteX5965" fmla="*/ 7482473 w 9721050"/>
              <a:gd name="connsiteY5965" fmla="*/ 266577 h 276193"/>
              <a:gd name="connsiteX5966" fmla="*/ 7491999 w 9721050"/>
              <a:gd name="connsiteY5966" fmla="*/ 257052 h 276193"/>
              <a:gd name="connsiteX5967" fmla="*/ 7471690 w 9721050"/>
              <a:gd name="connsiteY5967" fmla="*/ 236743 h 276193"/>
              <a:gd name="connsiteX5968" fmla="*/ 7451382 w 9721050"/>
              <a:gd name="connsiteY5968" fmla="*/ 257052 h 276193"/>
              <a:gd name="connsiteX5969" fmla="*/ 7460907 w 9721050"/>
              <a:gd name="connsiteY5969" fmla="*/ 266577 h 276193"/>
              <a:gd name="connsiteX5970" fmla="*/ 7451291 w 9721050"/>
              <a:gd name="connsiteY5970" fmla="*/ 276193 h 276193"/>
              <a:gd name="connsiteX5971" fmla="*/ 7441765 w 9721050"/>
              <a:gd name="connsiteY5971" fmla="*/ 266668 h 276193"/>
              <a:gd name="connsiteX5972" fmla="*/ 7432240 w 9721050"/>
              <a:gd name="connsiteY5972" fmla="*/ 276193 h 276193"/>
              <a:gd name="connsiteX5973" fmla="*/ 7422624 w 9721050"/>
              <a:gd name="connsiteY5973" fmla="*/ 266577 h 276193"/>
              <a:gd name="connsiteX5974" fmla="*/ 7432149 w 9721050"/>
              <a:gd name="connsiteY5974" fmla="*/ 257052 h 276193"/>
              <a:gd name="connsiteX5975" fmla="*/ 7412212 w 9721050"/>
              <a:gd name="connsiteY5975" fmla="*/ 237115 h 276193"/>
              <a:gd name="connsiteX5976" fmla="*/ 7392276 w 9721050"/>
              <a:gd name="connsiteY5976" fmla="*/ 257052 h 276193"/>
              <a:gd name="connsiteX5977" fmla="*/ 7401801 w 9721050"/>
              <a:gd name="connsiteY5977" fmla="*/ 266577 h 276193"/>
              <a:gd name="connsiteX5978" fmla="*/ 7392185 w 9721050"/>
              <a:gd name="connsiteY5978" fmla="*/ 276193 h 276193"/>
              <a:gd name="connsiteX5979" fmla="*/ 7382660 w 9721050"/>
              <a:gd name="connsiteY5979" fmla="*/ 266668 h 276193"/>
              <a:gd name="connsiteX5980" fmla="*/ 7373134 w 9721050"/>
              <a:gd name="connsiteY5980" fmla="*/ 276193 h 276193"/>
              <a:gd name="connsiteX5981" fmla="*/ 7363518 w 9721050"/>
              <a:gd name="connsiteY5981" fmla="*/ 266577 h 276193"/>
              <a:gd name="connsiteX5982" fmla="*/ 7373043 w 9721050"/>
              <a:gd name="connsiteY5982" fmla="*/ 257052 h 276193"/>
              <a:gd name="connsiteX5983" fmla="*/ 7352735 w 9721050"/>
              <a:gd name="connsiteY5983" fmla="*/ 236743 h 276193"/>
              <a:gd name="connsiteX5984" fmla="*/ 7332426 w 9721050"/>
              <a:gd name="connsiteY5984" fmla="*/ 257052 h 276193"/>
              <a:gd name="connsiteX5985" fmla="*/ 7341952 w 9721050"/>
              <a:gd name="connsiteY5985" fmla="*/ 266577 h 276193"/>
              <a:gd name="connsiteX5986" fmla="*/ 7332335 w 9721050"/>
              <a:gd name="connsiteY5986" fmla="*/ 276193 h 276193"/>
              <a:gd name="connsiteX5987" fmla="*/ 7322810 w 9721050"/>
              <a:gd name="connsiteY5987" fmla="*/ 266668 h 276193"/>
              <a:gd name="connsiteX5988" fmla="*/ 7313285 w 9721050"/>
              <a:gd name="connsiteY5988" fmla="*/ 276193 h 276193"/>
              <a:gd name="connsiteX5989" fmla="*/ 7303669 w 9721050"/>
              <a:gd name="connsiteY5989" fmla="*/ 266577 h 276193"/>
              <a:gd name="connsiteX5990" fmla="*/ 7313194 w 9721050"/>
              <a:gd name="connsiteY5990" fmla="*/ 257052 h 276193"/>
              <a:gd name="connsiteX5991" fmla="*/ 7293257 w 9721050"/>
              <a:gd name="connsiteY5991" fmla="*/ 237115 h 276193"/>
              <a:gd name="connsiteX5992" fmla="*/ 7273321 w 9721050"/>
              <a:gd name="connsiteY5992" fmla="*/ 257052 h 276193"/>
              <a:gd name="connsiteX5993" fmla="*/ 7282846 w 9721050"/>
              <a:gd name="connsiteY5993" fmla="*/ 266577 h 276193"/>
              <a:gd name="connsiteX5994" fmla="*/ 7273230 w 9721050"/>
              <a:gd name="connsiteY5994" fmla="*/ 276193 h 276193"/>
              <a:gd name="connsiteX5995" fmla="*/ 7263704 w 9721050"/>
              <a:gd name="connsiteY5995" fmla="*/ 266668 h 276193"/>
              <a:gd name="connsiteX5996" fmla="*/ 7254179 w 9721050"/>
              <a:gd name="connsiteY5996" fmla="*/ 276193 h 276193"/>
              <a:gd name="connsiteX5997" fmla="*/ 7244563 w 9721050"/>
              <a:gd name="connsiteY5997" fmla="*/ 266577 h 276193"/>
              <a:gd name="connsiteX5998" fmla="*/ 7254088 w 9721050"/>
              <a:gd name="connsiteY5998" fmla="*/ 257052 h 276193"/>
              <a:gd name="connsiteX5999" fmla="*/ 7233780 w 9721050"/>
              <a:gd name="connsiteY5999" fmla="*/ 236743 h 276193"/>
              <a:gd name="connsiteX6000" fmla="*/ 7213471 w 9721050"/>
              <a:gd name="connsiteY6000" fmla="*/ 257052 h 276193"/>
              <a:gd name="connsiteX6001" fmla="*/ 7222996 w 9721050"/>
              <a:gd name="connsiteY6001" fmla="*/ 266577 h 276193"/>
              <a:gd name="connsiteX6002" fmla="*/ 7213380 w 9721050"/>
              <a:gd name="connsiteY6002" fmla="*/ 276193 h 276193"/>
              <a:gd name="connsiteX6003" fmla="*/ 7203855 w 9721050"/>
              <a:gd name="connsiteY6003" fmla="*/ 266668 h 276193"/>
              <a:gd name="connsiteX6004" fmla="*/ 7194330 w 9721050"/>
              <a:gd name="connsiteY6004" fmla="*/ 276193 h 276193"/>
              <a:gd name="connsiteX6005" fmla="*/ 7184714 w 9721050"/>
              <a:gd name="connsiteY6005" fmla="*/ 266577 h 276193"/>
              <a:gd name="connsiteX6006" fmla="*/ 7194239 w 9721050"/>
              <a:gd name="connsiteY6006" fmla="*/ 257052 h 276193"/>
              <a:gd name="connsiteX6007" fmla="*/ 7174302 w 9721050"/>
              <a:gd name="connsiteY6007" fmla="*/ 237115 h 276193"/>
              <a:gd name="connsiteX6008" fmla="*/ 7154365 w 9721050"/>
              <a:gd name="connsiteY6008" fmla="*/ 257052 h 276193"/>
              <a:gd name="connsiteX6009" fmla="*/ 7163891 w 9721050"/>
              <a:gd name="connsiteY6009" fmla="*/ 266577 h 276193"/>
              <a:gd name="connsiteX6010" fmla="*/ 7154274 w 9721050"/>
              <a:gd name="connsiteY6010" fmla="*/ 276193 h 276193"/>
              <a:gd name="connsiteX6011" fmla="*/ 7144749 w 9721050"/>
              <a:gd name="connsiteY6011" fmla="*/ 266668 h 276193"/>
              <a:gd name="connsiteX6012" fmla="*/ 7135224 w 9721050"/>
              <a:gd name="connsiteY6012" fmla="*/ 276193 h 276193"/>
              <a:gd name="connsiteX6013" fmla="*/ 7125608 w 9721050"/>
              <a:gd name="connsiteY6013" fmla="*/ 266577 h 276193"/>
              <a:gd name="connsiteX6014" fmla="*/ 7135133 w 9721050"/>
              <a:gd name="connsiteY6014" fmla="*/ 257052 h 276193"/>
              <a:gd name="connsiteX6015" fmla="*/ 7114824 w 9721050"/>
              <a:gd name="connsiteY6015" fmla="*/ 236743 h 276193"/>
              <a:gd name="connsiteX6016" fmla="*/ 7094516 w 9721050"/>
              <a:gd name="connsiteY6016" fmla="*/ 257052 h 276193"/>
              <a:gd name="connsiteX6017" fmla="*/ 7104041 w 9721050"/>
              <a:gd name="connsiteY6017" fmla="*/ 266577 h 276193"/>
              <a:gd name="connsiteX6018" fmla="*/ 7094425 w 9721050"/>
              <a:gd name="connsiteY6018" fmla="*/ 276193 h 276193"/>
              <a:gd name="connsiteX6019" fmla="*/ 7084900 w 9721050"/>
              <a:gd name="connsiteY6019" fmla="*/ 266668 h 276193"/>
              <a:gd name="connsiteX6020" fmla="*/ 7075375 w 9721050"/>
              <a:gd name="connsiteY6020" fmla="*/ 276193 h 276193"/>
              <a:gd name="connsiteX6021" fmla="*/ 7065758 w 9721050"/>
              <a:gd name="connsiteY6021" fmla="*/ 266577 h 276193"/>
              <a:gd name="connsiteX6022" fmla="*/ 7075284 w 9721050"/>
              <a:gd name="connsiteY6022" fmla="*/ 257052 h 276193"/>
              <a:gd name="connsiteX6023" fmla="*/ 7055347 w 9721050"/>
              <a:gd name="connsiteY6023" fmla="*/ 237115 h 276193"/>
              <a:gd name="connsiteX6024" fmla="*/ 7035410 w 9721050"/>
              <a:gd name="connsiteY6024" fmla="*/ 257052 h 276193"/>
              <a:gd name="connsiteX6025" fmla="*/ 7044935 w 9721050"/>
              <a:gd name="connsiteY6025" fmla="*/ 266577 h 276193"/>
              <a:gd name="connsiteX6026" fmla="*/ 7035319 w 9721050"/>
              <a:gd name="connsiteY6026" fmla="*/ 276193 h 276193"/>
              <a:gd name="connsiteX6027" fmla="*/ 7025794 w 9721050"/>
              <a:gd name="connsiteY6027" fmla="*/ 266668 h 276193"/>
              <a:gd name="connsiteX6028" fmla="*/ 7016269 w 9721050"/>
              <a:gd name="connsiteY6028" fmla="*/ 276193 h 276193"/>
              <a:gd name="connsiteX6029" fmla="*/ 7006653 w 9721050"/>
              <a:gd name="connsiteY6029" fmla="*/ 266577 h 276193"/>
              <a:gd name="connsiteX6030" fmla="*/ 7016178 w 9721050"/>
              <a:gd name="connsiteY6030" fmla="*/ 257052 h 276193"/>
              <a:gd name="connsiteX6031" fmla="*/ 6995869 w 9721050"/>
              <a:gd name="connsiteY6031" fmla="*/ 236743 h 276193"/>
              <a:gd name="connsiteX6032" fmla="*/ 6975561 w 9721050"/>
              <a:gd name="connsiteY6032" fmla="*/ 257052 h 276193"/>
              <a:gd name="connsiteX6033" fmla="*/ 6985086 w 9721050"/>
              <a:gd name="connsiteY6033" fmla="*/ 266577 h 276193"/>
              <a:gd name="connsiteX6034" fmla="*/ 6975470 w 9721050"/>
              <a:gd name="connsiteY6034" fmla="*/ 276193 h 276193"/>
              <a:gd name="connsiteX6035" fmla="*/ 6965945 w 9721050"/>
              <a:gd name="connsiteY6035" fmla="*/ 266668 h 276193"/>
              <a:gd name="connsiteX6036" fmla="*/ 6956419 w 9721050"/>
              <a:gd name="connsiteY6036" fmla="*/ 276193 h 276193"/>
              <a:gd name="connsiteX6037" fmla="*/ 6946803 w 9721050"/>
              <a:gd name="connsiteY6037" fmla="*/ 266577 h 276193"/>
              <a:gd name="connsiteX6038" fmla="*/ 6956328 w 9721050"/>
              <a:gd name="connsiteY6038" fmla="*/ 257052 h 276193"/>
              <a:gd name="connsiteX6039" fmla="*/ 6936392 w 9721050"/>
              <a:gd name="connsiteY6039" fmla="*/ 237115 h 276193"/>
              <a:gd name="connsiteX6040" fmla="*/ 6916455 w 9721050"/>
              <a:gd name="connsiteY6040" fmla="*/ 257052 h 276193"/>
              <a:gd name="connsiteX6041" fmla="*/ 6925980 w 9721050"/>
              <a:gd name="connsiteY6041" fmla="*/ 266577 h 276193"/>
              <a:gd name="connsiteX6042" fmla="*/ 6916364 w 9721050"/>
              <a:gd name="connsiteY6042" fmla="*/ 276193 h 276193"/>
              <a:gd name="connsiteX6043" fmla="*/ 6906839 w 9721050"/>
              <a:gd name="connsiteY6043" fmla="*/ 266668 h 276193"/>
              <a:gd name="connsiteX6044" fmla="*/ 6897314 w 9721050"/>
              <a:gd name="connsiteY6044" fmla="*/ 276193 h 276193"/>
              <a:gd name="connsiteX6045" fmla="*/ 6887697 w 9721050"/>
              <a:gd name="connsiteY6045" fmla="*/ 266577 h 276193"/>
              <a:gd name="connsiteX6046" fmla="*/ 6897223 w 9721050"/>
              <a:gd name="connsiteY6046" fmla="*/ 257052 h 276193"/>
              <a:gd name="connsiteX6047" fmla="*/ 6876914 w 9721050"/>
              <a:gd name="connsiteY6047" fmla="*/ 236743 h 276193"/>
              <a:gd name="connsiteX6048" fmla="*/ 6856606 w 9721050"/>
              <a:gd name="connsiteY6048" fmla="*/ 257052 h 276193"/>
              <a:gd name="connsiteX6049" fmla="*/ 6866131 w 9721050"/>
              <a:gd name="connsiteY6049" fmla="*/ 266577 h 276193"/>
              <a:gd name="connsiteX6050" fmla="*/ 6856515 w 9721050"/>
              <a:gd name="connsiteY6050" fmla="*/ 276193 h 276193"/>
              <a:gd name="connsiteX6051" fmla="*/ 6846990 w 9721050"/>
              <a:gd name="connsiteY6051" fmla="*/ 266668 h 276193"/>
              <a:gd name="connsiteX6052" fmla="*/ 6837465 w 9721050"/>
              <a:gd name="connsiteY6052" fmla="*/ 276193 h 276193"/>
              <a:gd name="connsiteX6053" fmla="*/ 6827849 w 9721050"/>
              <a:gd name="connsiteY6053" fmla="*/ 266577 h 276193"/>
              <a:gd name="connsiteX6054" fmla="*/ 6837374 w 9721050"/>
              <a:gd name="connsiteY6054" fmla="*/ 257052 h 276193"/>
              <a:gd name="connsiteX6055" fmla="*/ 6817437 w 9721050"/>
              <a:gd name="connsiteY6055" fmla="*/ 237115 h 276193"/>
              <a:gd name="connsiteX6056" fmla="*/ 6797500 w 9721050"/>
              <a:gd name="connsiteY6056" fmla="*/ 257052 h 276193"/>
              <a:gd name="connsiteX6057" fmla="*/ 6807025 w 9721050"/>
              <a:gd name="connsiteY6057" fmla="*/ 266577 h 276193"/>
              <a:gd name="connsiteX6058" fmla="*/ 6797409 w 9721050"/>
              <a:gd name="connsiteY6058" fmla="*/ 276193 h 276193"/>
              <a:gd name="connsiteX6059" fmla="*/ 6787885 w 9721050"/>
              <a:gd name="connsiteY6059" fmla="*/ 266668 h 276193"/>
              <a:gd name="connsiteX6060" fmla="*/ 6778359 w 9721050"/>
              <a:gd name="connsiteY6060" fmla="*/ 276193 h 276193"/>
              <a:gd name="connsiteX6061" fmla="*/ 6768743 w 9721050"/>
              <a:gd name="connsiteY6061" fmla="*/ 266577 h 276193"/>
              <a:gd name="connsiteX6062" fmla="*/ 6778268 w 9721050"/>
              <a:gd name="connsiteY6062" fmla="*/ 257052 h 276193"/>
              <a:gd name="connsiteX6063" fmla="*/ 6757960 w 9721050"/>
              <a:gd name="connsiteY6063" fmla="*/ 236744 h 276193"/>
              <a:gd name="connsiteX6064" fmla="*/ 6737652 w 9721050"/>
              <a:gd name="connsiteY6064" fmla="*/ 257052 h 276193"/>
              <a:gd name="connsiteX6065" fmla="*/ 6747178 w 9721050"/>
              <a:gd name="connsiteY6065" fmla="*/ 266577 h 276193"/>
              <a:gd name="connsiteX6066" fmla="*/ 6737561 w 9721050"/>
              <a:gd name="connsiteY6066" fmla="*/ 276193 h 276193"/>
              <a:gd name="connsiteX6067" fmla="*/ 6728037 w 9721050"/>
              <a:gd name="connsiteY6067" fmla="*/ 266668 h 276193"/>
              <a:gd name="connsiteX6068" fmla="*/ 6718511 w 9721050"/>
              <a:gd name="connsiteY6068" fmla="*/ 276193 h 276193"/>
              <a:gd name="connsiteX6069" fmla="*/ 6708895 w 9721050"/>
              <a:gd name="connsiteY6069" fmla="*/ 266577 h 276193"/>
              <a:gd name="connsiteX6070" fmla="*/ 6718420 w 9721050"/>
              <a:gd name="connsiteY6070" fmla="*/ 257052 h 276193"/>
              <a:gd name="connsiteX6071" fmla="*/ 6698483 w 9721050"/>
              <a:gd name="connsiteY6071" fmla="*/ 237115 h 276193"/>
              <a:gd name="connsiteX6072" fmla="*/ 6678547 w 9721050"/>
              <a:gd name="connsiteY6072" fmla="*/ 257052 h 276193"/>
              <a:gd name="connsiteX6073" fmla="*/ 6688072 w 9721050"/>
              <a:gd name="connsiteY6073" fmla="*/ 266577 h 276193"/>
              <a:gd name="connsiteX6074" fmla="*/ 6678456 w 9721050"/>
              <a:gd name="connsiteY6074" fmla="*/ 276193 h 276193"/>
              <a:gd name="connsiteX6075" fmla="*/ 6668931 w 9721050"/>
              <a:gd name="connsiteY6075" fmla="*/ 266668 h 276193"/>
              <a:gd name="connsiteX6076" fmla="*/ 6659405 w 9721050"/>
              <a:gd name="connsiteY6076" fmla="*/ 276193 h 276193"/>
              <a:gd name="connsiteX6077" fmla="*/ 6649789 w 9721050"/>
              <a:gd name="connsiteY6077" fmla="*/ 266577 h 276193"/>
              <a:gd name="connsiteX6078" fmla="*/ 6659314 w 9721050"/>
              <a:gd name="connsiteY6078" fmla="*/ 257052 h 276193"/>
              <a:gd name="connsiteX6079" fmla="*/ 6639005 w 9721050"/>
              <a:gd name="connsiteY6079" fmla="*/ 236743 h 276193"/>
              <a:gd name="connsiteX6080" fmla="*/ 6618696 w 9721050"/>
              <a:gd name="connsiteY6080" fmla="*/ 257052 h 276193"/>
              <a:gd name="connsiteX6081" fmla="*/ 6628221 w 9721050"/>
              <a:gd name="connsiteY6081" fmla="*/ 266577 h 276193"/>
              <a:gd name="connsiteX6082" fmla="*/ 6618605 w 9721050"/>
              <a:gd name="connsiteY6082" fmla="*/ 276193 h 276193"/>
              <a:gd name="connsiteX6083" fmla="*/ 6609080 w 9721050"/>
              <a:gd name="connsiteY6083" fmla="*/ 266668 h 276193"/>
              <a:gd name="connsiteX6084" fmla="*/ 6599555 w 9721050"/>
              <a:gd name="connsiteY6084" fmla="*/ 276193 h 276193"/>
              <a:gd name="connsiteX6085" fmla="*/ 6589939 w 9721050"/>
              <a:gd name="connsiteY6085" fmla="*/ 266577 h 276193"/>
              <a:gd name="connsiteX6086" fmla="*/ 6599464 w 9721050"/>
              <a:gd name="connsiteY6086" fmla="*/ 257052 h 276193"/>
              <a:gd name="connsiteX6087" fmla="*/ 6579527 w 9721050"/>
              <a:gd name="connsiteY6087" fmla="*/ 237115 h 276193"/>
              <a:gd name="connsiteX6088" fmla="*/ 6559590 w 9721050"/>
              <a:gd name="connsiteY6088" fmla="*/ 257052 h 276193"/>
              <a:gd name="connsiteX6089" fmla="*/ 6569116 w 9721050"/>
              <a:gd name="connsiteY6089" fmla="*/ 266577 h 276193"/>
              <a:gd name="connsiteX6090" fmla="*/ 6559499 w 9721050"/>
              <a:gd name="connsiteY6090" fmla="*/ 276193 h 276193"/>
              <a:gd name="connsiteX6091" fmla="*/ 6549974 w 9721050"/>
              <a:gd name="connsiteY6091" fmla="*/ 266668 h 276193"/>
              <a:gd name="connsiteX6092" fmla="*/ 6540449 w 9721050"/>
              <a:gd name="connsiteY6092" fmla="*/ 276193 h 276193"/>
              <a:gd name="connsiteX6093" fmla="*/ 6530833 w 9721050"/>
              <a:gd name="connsiteY6093" fmla="*/ 266577 h 276193"/>
              <a:gd name="connsiteX6094" fmla="*/ 6540358 w 9721050"/>
              <a:gd name="connsiteY6094" fmla="*/ 257052 h 276193"/>
              <a:gd name="connsiteX6095" fmla="*/ 6520050 w 9721050"/>
              <a:gd name="connsiteY6095" fmla="*/ 236744 h 276193"/>
              <a:gd name="connsiteX6096" fmla="*/ 6499742 w 9721050"/>
              <a:gd name="connsiteY6096" fmla="*/ 257052 h 276193"/>
              <a:gd name="connsiteX6097" fmla="*/ 6509268 w 9721050"/>
              <a:gd name="connsiteY6097" fmla="*/ 266577 h 276193"/>
              <a:gd name="connsiteX6098" fmla="*/ 6499651 w 9721050"/>
              <a:gd name="connsiteY6098" fmla="*/ 276193 h 276193"/>
              <a:gd name="connsiteX6099" fmla="*/ 6490126 w 9721050"/>
              <a:gd name="connsiteY6099" fmla="*/ 266668 h 276193"/>
              <a:gd name="connsiteX6100" fmla="*/ 6480601 w 9721050"/>
              <a:gd name="connsiteY6100" fmla="*/ 276193 h 276193"/>
              <a:gd name="connsiteX6101" fmla="*/ 6470984 w 9721050"/>
              <a:gd name="connsiteY6101" fmla="*/ 266577 h 276193"/>
              <a:gd name="connsiteX6102" fmla="*/ 6480510 w 9721050"/>
              <a:gd name="connsiteY6102" fmla="*/ 257052 h 276193"/>
              <a:gd name="connsiteX6103" fmla="*/ 6460573 w 9721050"/>
              <a:gd name="connsiteY6103" fmla="*/ 237115 h 276193"/>
              <a:gd name="connsiteX6104" fmla="*/ 6440636 w 9721050"/>
              <a:gd name="connsiteY6104" fmla="*/ 257052 h 276193"/>
              <a:gd name="connsiteX6105" fmla="*/ 6450162 w 9721050"/>
              <a:gd name="connsiteY6105" fmla="*/ 266577 h 276193"/>
              <a:gd name="connsiteX6106" fmla="*/ 6440545 w 9721050"/>
              <a:gd name="connsiteY6106" fmla="*/ 276193 h 276193"/>
              <a:gd name="connsiteX6107" fmla="*/ 6431021 w 9721050"/>
              <a:gd name="connsiteY6107" fmla="*/ 266668 h 276193"/>
              <a:gd name="connsiteX6108" fmla="*/ 6421495 w 9721050"/>
              <a:gd name="connsiteY6108" fmla="*/ 276193 h 276193"/>
              <a:gd name="connsiteX6109" fmla="*/ 6411879 w 9721050"/>
              <a:gd name="connsiteY6109" fmla="*/ 266577 h 276193"/>
              <a:gd name="connsiteX6110" fmla="*/ 6421404 w 9721050"/>
              <a:gd name="connsiteY6110" fmla="*/ 257052 h 276193"/>
              <a:gd name="connsiteX6111" fmla="*/ 6401095 w 9721050"/>
              <a:gd name="connsiteY6111" fmla="*/ 236743 h 276193"/>
              <a:gd name="connsiteX6112" fmla="*/ 6380786 w 9721050"/>
              <a:gd name="connsiteY6112" fmla="*/ 257052 h 276193"/>
              <a:gd name="connsiteX6113" fmla="*/ 6390311 w 9721050"/>
              <a:gd name="connsiteY6113" fmla="*/ 266577 h 276193"/>
              <a:gd name="connsiteX6114" fmla="*/ 6380695 w 9721050"/>
              <a:gd name="connsiteY6114" fmla="*/ 276193 h 276193"/>
              <a:gd name="connsiteX6115" fmla="*/ 6371170 w 9721050"/>
              <a:gd name="connsiteY6115" fmla="*/ 266668 h 276193"/>
              <a:gd name="connsiteX6116" fmla="*/ 6361644 w 9721050"/>
              <a:gd name="connsiteY6116" fmla="*/ 276193 h 276193"/>
              <a:gd name="connsiteX6117" fmla="*/ 6352028 w 9721050"/>
              <a:gd name="connsiteY6117" fmla="*/ 266577 h 276193"/>
              <a:gd name="connsiteX6118" fmla="*/ 6361553 w 9721050"/>
              <a:gd name="connsiteY6118" fmla="*/ 257052 h 276193"/>
              <a:gd name="connsiteX6119" fmla="*/ 6341617 w 9721050"/>
              <a:gd name="connsiteY6119" fmla="*/ 237115 h 276193"/>
              <a:gd name="connsiteX6120" fmla="*/ 6321680 w 9721050"/>
              <a:gd name="connsiteY6120" fmla="*/ 257052 h 276193"/>
              <a:gd name="connsiteX6121" fmla="*/ 6331205 w 9721050"/>
              <a:gd name="connsiteY6121" fmla="*/ 266577 h 276193"/>
              <a:gd name="connsiteX6122" fmla="*/ 6321589 w 9721050"/>
              <a:gd name="connsiteY6122" fmla="*/ 276193 h 276193"/>
              <a:gd name="connsiteX6123" fmla="*/ 6312064 w 9721050"/>
              <a:gd name="connsiteY6123" fmla="*/ 266668 h 276193"/>
              <a:gd name="connsiteX6124" fmla="*/ 6302539 w 9721050"/>
              <a:gd name="connsiteY6124" fmla="*/ 276193 h 276193"/>
              <a:gd name="connsiteX6125" fmla="*/ 6292922 w 9721050"/>
              <a:gd name="connsiteY6125" fmla="*/ 266577 h 276193"/>
              <a:gd name="connsiteX6126" fmla="*/ 6302448 w 9721050"/>
              <a:gd name="connsiteY6126" fmla="*/ 257052 h 276193"/>
              <a:gd name="connsiteX6127" fmla="*/ 6282140 w 9721050"/>
              <a:gd name="connsiteY6127" fmla="*/ 236744 h 276193"/>
              <a:gd name="connsiteX6128" fmla="*/ 6261832 w 9721050"/>
              <a:gd name="connsiteY6128" fmla="*/ 257052 h 276193"/>
              <a:gd name="connsiteX6129" fmla="*/ 6271357 w 9721050"/>
              <a:gd name="connsiteY6129" fmla="*/ 266577 h 276193"/>
              <a:gd name="connsiteX6130" fmla="*/ 6261741 w 9721050"/>
              <a:gd name="connsiteY6130" fmla="*/ 276193 h 276193"/>
              <a:gd name="connsiteX6131" fmla="*/ 6252215 w 9721050"/>
              <a:gd name="connsiteY6131" fmla="*/ 266668 h 276193"/>
              <a:gd name="connsiteX6132" fmla="*/ 6242690 w 9721050"/>
              <a:gd name="connsiteY6132" fmla="*/ 276193 h 276193"/>
              <a:gd name="connsiteX6133" fmla="*/ 6233075 w 9721050"/>
              <a:gd name="connsiteY6133" fmla="*/ 266577 h 276193"/>
              <a:gd name="connsiteX6134" fmla="*/ 6242600 w 9721050"/>
              <a:gd name="connsiteY6134" fmla="*/ 257052 h 276193"/>
              <a:gd name="connsiteX6135" fmla="*/ 6222663 w 9721050"/>
              <a:gd name="connsiteY6135" fmla="*/ 237115 h 276193"/>
              <a:gd name="connsiteX6136" fmla="*/ 6202726 w 9721050"/>
              <a:gd name="connsiteY6136" fmla="*/ 257052 h 276193"/>
              <a:gd name="connsiteX6137" fmla="*/ 6212252 w 9721050"/>
              <a:gd name="connsiteY6137" fmla="*/ 266577 h 276193"/>
              <a:gd name="connsiteX6138" fmla="*/ 6202635 w 9721050"/>
              <a:gd name="connsiteY6138" fmla="*/ 276193 h 276193"/>
              <a:gd name="connsiteX6139" fmla="*/ 6193110 w 9721050"/>
              <a:gd name="connsiteY6139" fmla="*/ 266668 h 276193"/>
              <a:gd name="connsiteX6140" fmla="*/ 6183584 w 9721050"/>
              <a:gd name="connsiteY6140" fmla="*/ 276193 h 276193"/>
              <a:gd name="connsiteX6141" fmla="*/ 6173969 w 9721050"/>
              <a:gd name="connsiteY6141" fmla="*/ 266577 h 276193"/>
              <a:gd name="connsiteX6142" fmla="*/ 6183494 w 9721050"/>
              <a:gd name="connsiteY6142" fmla="*/ 257052 h 276193"/>
              <a:gd name="connsiteX6143" fmla="*/ 6163185 w 9721050"/>
              <a:gd name="connsiteY6143" fmla="*/ 236743 h 276193"/>
              <a:gd name="connsiteX6144" fmla="*/ 6142875 w 9721050"/>
              <a:gd name="connsiteY6144" fmla="*/ 257052 h 276193"/>
              <a:gd name="connsiteX6145" fmla="*/ 6152401 w 9721050"/>
              <a:gd name="connsiteY6145" fmla="*/ 266577 h 276193"/>
              <a:gd name="connsiteX6146" fmla="*/ 6142785 w 9721050"/>
              <a:gd name="connsiteY6146" fmla="*/ 276193 h 276193"/>
              <a:gd name="connsiteX6147" fmla="*/ 6133260 w 9721050"/>
              <a:gd name="connsiteY6147" fmla="*/ 266668 h 276193"/>
              <a:gd name="connsiteX6148" fmla="*/ 6123734 w 9721050"/>
              <a:gd name="connsiteY6148" fmla="*/ 276193 h 276193"/>
              <a:gd name="connsiteX6149" fmla="*/ 6114118 w 9721050"/>
              <a:gd name="connsiteY6149" fmla="*/ 266577 h 276193"/>
              <a:gd name="connsiteX6150" fmla="*/ 6123643 w 9721050"/>
              <a:gd name="connsiteY6150" fmla="*/ 257052 h 276193"/>
              <a:gd name="connsiteX6151" fmla="*/ 6103707 w 9721050"/>
              <a:gd name="connsiteY6151" fmla="*/ 237115 h 276193"/>
              <a:gd name="connsiteX6152" fmla="*/ 6083770 w 9721050"/>
              <a:gd name="connsiteY6152" fmla="*/ 257052 h 276193"/>
              <a:gd name="connsiteX6153" fmla="*/ 6093295 w 9721050"/>
              <a:gd name="connsiteY6153" fmla="*/ 266577 h 276193"/>
              <a:gd name="connsiteX6154" fmla="*/ 6083679 w 9721050"/>
              <a:gd name="connsiteY6154" fmla="*/ 276193 h 276193"/>
              <a:gd name="connsiteX6155" fmla="*/ 6074154 w 9721050"/>
              <a:gd name="connsiteY6155" fmla="*/ 266668 h 276193"/>
              <a:gd name="connsiteX6156" fmla="*/ 6064628 w 9721050"/>
              <a:gd name="connsiteY6156" fmla="*/ 276193 h 276193"/>
              <a:gd name="connsiteX6157" fmla="*/ 6055012 w 9721050"/>
              <a:gd name="connsiteY6157" fmla="*/ 266577 h 276193"/>
              <a:gd name="connsiteX6158" fmla="*/ 6064537 w 9721050"/>
              <a:gd name="connsiteY6158" fmla="*/ 257052 h 276193"/>
              <a:gd name="connsiteX6159" fmla="*/ 6044230 w 9721050"/>
              <a:gd name="connsiteY6159" fmla="*/ 236744 h 276193"/>
              <a:gd name="connsiteX6160" fmla="*/ 6023922 w 9721050"/>
              <a:gd name="connsiteY6160" fmla="*/ 257052 h 276193"/>
              <a:gd name="connsiteX6161" fmla="*/ 6033447 w 9721050"/>
              <a:gd name="connsiteY6161" fmla="*/ 266577 h 276193"/>
              <a:gd name="connsiteX6162" fmla="*/ 6023831 w 9721050"/>
              <a:gd name="connsiteY6162" fmla="*/ 276193 h 276193"/>
              <a:gd name="connsiteX6163" fmla="*/ 6014306 w 9721050"/>
              <a:gd name="connsiteY6163" fmla="*/ 266668 h 276193"/>
              <a:gd name="connsiteX6164" fmla="*/ 6004780 w 9721050"/>
              <a:gd name="connsiteY6164" fmla="*/ 276193 h 276193"/>
              <a:gd name="connsiteX6165" fmla="*/ 5995165 w 9721050"/>
              <a:gd name="connsiteY6165" fmla="*/ 266577 h 276193"/>
              <a:gd name="connsiteX6166" fmla="*/ 6004690 w 9721050"/>
              <a:gd name="connsiteY6166" fmla="*/ 257052 h 276193"/>
              <a:gd name="connsiteX6167" fmla="*/ 5984753 w 9721050"/>
              <a:gd name="connsiteY6167" fmla="*/ 237115 h 276193"/>
              <a:gd name="connsiteX6168" fmla="*/ 5964816 w 9721050"/>
              <a:gd name="connsiteY6168" fmla="*/ 257052 h 276193"/>
              <a:gd name="connsiteX6169" fmla="*/ 5974342 w 9721050"/>
              <a:gd name="connsiteY6169" fmla="*/ 266577 h 276193"/>
              <a:gd name="connsiteX6170" fmla="*/ 5964725 w 9721050"/>
              <a:gd name="connsiteY6170" fmla="*/ 276193 h 276193"/>
              <a:gd name="connsiteX6171" fmla="*/ 5955200 w 9721050"/>
              <a:gd name="connsiteY6171" fmla="*/ 266668 h 276193"/>
              <a:gd name="connsiteX6172" fmla="*/ 5945675 w 9721050"/>
              <a:gd name="connsiteY6172" fmla="*/ 276193 h 276193"/>
              <a:gd name="connsiteX6173" fmla="*/ 5936059 w 9721050"/>
              <a:gd name="connsiteY6173" fmla="*/ 266577 h 276193"/>
              <a:gd name="connsiteX6174" fmla="*/ 5945584 w 9721050"/>
              <a:gd name="connsiteY6174" fmla="*/ 257052 h 276193"/>
              <a:gd name="connsiteX6175" fmla="*/ 5925275 w 9721050"/>
              <a:gd name="connsiteY6175" fmla="*/ 236743 h 276193"/>
              <a:gd name="connsiteX6176" fmla="*/ 5904966 w 9721050"/>
              <a:gd name="connsiteY6176" fmla="*/ 257051 h 276193"/>
              <a:gd name="connsiteX6177" fmla="*/ 5914492 w 9721050"/>
              <a:gd name="connsiteY6177" fmla="*/ 266577 h 276193"/>
              <a:gd name="connsiteX6178" fmla="*/ 5904876 w 9721050"/>
              <a:gd name="connsiteY6178" fmla="*/ 276193 h 276193"/>
              <a:gd name="connsiteX6179" fmla="*/ 5895350 w 9721050"/>
              <a:gd name="connsiteY6179" fmla="*/ 266668 h 276193"/>
              <a:gd name="connsiteX6180" fmla="*/ 5885824 w 9721050"/>
              <a:gd name="connsiteY6180" fmla="*/ 276193 h 276193"/>
              <a:gd name="connsiteX6181" fmla="*/ 5876208 w 9721050"/>
              <a:gd name="connsiteY6181" fmla="*/ 266577 h 276193"/>
              <a:gd name="connsiteX6182" fmla="*/ 5885734 w 9721050"/>
              <a:gd name="connsiteY6182" fmla="*/ 257051 h 276193"/>
              <a:gd name="connsiteX6183" fmla="*/ 5865797 w 9721050"/>
              <a:gd name="connsiteY6183" fmla="*/ 237115 h 276193"/>
              <a:gd name="connsiteX6184" fmla="*/ 5845860 w 9721050"/>
              <a:gd name="connsiteY6184" fmla="*/ 257051 h 276193"/>
              <a:gd name="connsiteX6185" fmla="*/ 5855386 w 9721050"/>
              <a:gd name="connsiteY6185" fmla="*/ 266577 h 276193"/>
              <a:gd name="connsiteX6186" fmla="*/ 5845770 w 9721050"/>
              <a:gd name="connsiteY6186" fmla="*/ 276193 h 276193"/>
              <a:gd name="connsiteX6187" fmla="*/ 5836244 w 9721050"/>
              <a:gd name="connsiteY6187" fmla="*/ 266668 h 276193"/>
              <a:gd name="connsiteX6188" fmla="*/ 5826718 w 9721050"/>
              <a:gd name="connsiteY6188" fmla="*/ 276193 h 276193"/>
              <a:gd name="connsiteX6189" fmla="*/ 5817102 w 9721050"/>
              <a:gd name="connsiteY6189" fmla="*/ 266577 h 276193"/>
              <a:gd name="connsiteX6190" fmla="*/ 5826628 w 9721050"/>
              <a:gd name="connsiteY6190" fmla="*/ 257051 h 276193"/>
              <a:gd name="connsiteX6191" fmla="*/ 5806320 w 9721050"/>
              <a:gd name="connsiteY6191" fmla="*/ 236744 h 276193"/>
              <a:gd name="connsiteX6192" fmla="*/ 5786012 w 9721050"/>
              <a:gd name="connsiteY6192" fmla="*/ 257052 h 276193"/>
              <a:gd name="connsiteX6193" fmla="*/ 5795536 w 9721050"/>
              <a:gd name="connsiteY6193" fmla="*/ 266577 h 276193"/>
              <a:gd name="connsiteX6194" fmla="*/ 5785921 w 9721050"/>
              <a:gd name="connsiteY6194" fmla="*/ 276193 h 276193"/>
              <a:gd name="connsiteX6195" fmla="*/ 5776395 w 9721050"/>
              <a:gd name="connsiteY6195" fmla="*/ 266668 h 276193"/>
              <a:gd name="connsiteX6196" fmla="*/ 5766870 w 9721050"/>
              <a:gd name="connsiteY6196" fmla="*/ 276193 h 276193"/>
              <a:gd name="connsiteX6197" fmla="*/ 5757254 w 9721050"/>
              <a:gd name="connsiteY6197" fmla="*/ 266577 h 276193"/>
              <a:gd name="connsiteX6198" fmla="*/ 5766779 w 9721050"/>
              <a:gd name="connsiteY6198" fmla="*/ 257052 h 276193"/>
              <a:gd name="connsiteX6199" fmla="*/ 5746843 w 9721050"/>
              <a:gd name="connsiteY6199" fmla="*/ 237116 h 276193"/>
              <a:gd name="connsiteX6200" fmla="*/ 5726906 w 9721050"/>
              <a:gd name="connsiteY6200" fmla="*/ 257052 h 276193"/>
              <a:gd name="connsiteX6201" fmla="*/ 5736431 w 9721050"/>
              <a:gd name="connsiteY6201" fmla="*/ 266577 h 276193"/>
              <a:gd name="connsiteX6202" fmla="*/ 5726816 w 9721050"/>
              <a:gd name="connsiteY6202" fmla="*/ 276193 h 276193"/>
              <a:gd name="connsiteX6203" fmla="*/ 5717289 w 9721050"/>
              <a:gd name="connsiteY6203" fmla="*/ 266668 h 276193"/>
              <a:gd name="connsiteX6204" fmla="*/ 5707765 w 9721050"/>
              <a:gd name="connsiteY6204" fmla="*/ 276193 h 276193"/>
              <a:gd name="connsiteX6205" fmla="*/ 5698148 w 9721050"/>
              <a:gd name="connsiteY6205" fmla="*/ 266577 h 276193"/>
              <a:gd name="connsiteX6206" fmla="*/ 5707673 w 9721050"/>
              <a:gd name="connsiteY6206" fmla="*/ 257052 h 276193"/>
              <a:gd name="connsiteX6207" fmla="*/ 5687365 w 9721050"/>
              <a:gd name="connsiteY6207" fmla="*/ 236743 h 276193"/>
              <a:gd name="connsiteX6208" fmla="*/ 5667056 w 9721050"/>
              <a:gd name="connsiteY6208" fmla="*/ 257052 h 276193"/>
              <a:gd name="connsiteX6209" fmla="*/ 5676581 w 9721050"/>
              <a:gd name="connsiteY6209" fmla="*/ 266577 h 276193"/>
              <a:gd name="connsiteX6210" fmla="*/ 5666965 w 9721050"/>
              <a:gd name="connsiteY6210" fmla="*/ 276193 h 276193"/>
              <a:gd name="connsiteX6211" fmla="*/ 5657440 w 9721050"/>
              <a:gd name="connsiteY6211" fmla="*/ 266668 h 276193"/>
              <a:gd name="connsiteX6212" fmla="*/ 5647915 w 9721050"/>
              <a:gd name="connsiteY6212" fmla="*/ 276193 h 276193"/>
              <a:gd name="connsiteX6213" fmla="*/ 5638299 w 9721050"/>
              <a:gd name="connsiteY6213" fmla="*/ 266577 h 276193"/>
              <a:gd name="connsiteX6214" fmla="*/ 5647824 w 9721050"/>
              <a:gd name="connsiteY6214" fmla="*/ 257052 h 276193"/>
              <a:gd name="connsiteX6215" fmla="*/ 5627887 w 9721050"/>
              <a:gd name="connsiteY6215" fmla="*/ 237115 h 276193"/>
              <a:gd name="connsiteX6216" fmla="*/ 5607950 w 9721050"/>
              <a:gd name="connsiteY6216" fmla="*/ 257052 h 276193"/>
              <a:gd name="connsiteX6217" fmla="*/ 5617475 w 9721050"/>
              <a:gd name="connsiteY6217" fmla="*/ 266577 h 276193"/>
              <a:gd name="connsiteX6218" fmla="*/ 5607859 w 9721050"/>
              <a:gd name="connsiteY6218" fmla="*/ 276193 h 276193"/>
              <a:gd name="connsiteX6219" fmla="*/ 5598334 w 9721050"/>
              <a:gd name="connsiteY6219" fmla="*/ 266668 h 276193"/>
              <a:gd name="connsiteX6220" fmla="*/ 5588809 w 9721050"/>
              <a:gd name="connsiteY6220" fmla="*/ 276193 h 276193"/>
              <a:gd name="connsiteX6221" fmla="*/ 5579193 w 9721050"/>
              <a:gd name="connsiteY6221" fmla="*/ 266577 h 276193"/>
              <a:gd name="connsiteX6222" fmla="*/ 5588718 w 9721050"/>
              <a:gd name="connsiteY6222" fmla="*/ 257052 h 276193"/>
              <a:gd name="connsiteX6223" fmla="*/ 5568409 w 9721050"/>
              <a:gd name="connsiteY6223" fmla="*/ 236743 h 276193"/>
              <a:gd name="connsiteX6224" fmla="*/ 5548100 w 9721050"/>
              <a:gd name="connsiteY6224" fmla="*/ 257052 h 276193"/>
              <a:gd name="connsiteX6225" fmla="*/ 5557626 w 9721050"/>
              <a:gd name="connsiteY6225" fmla="*/ 266577 h 276193"/>
              <a:gd name="connsiteX6226" fmla="*/ 5548010 w 9721050"/>
              <a:gd name="connsiteY6226" fmla="*/ 276193 h 276193"/>
              <a:gd name="connsiteX6227" fmla="*/ 5538484 w 9721050"/>
              <a:gd name="connsiteY6227" fmla="*/ 266668 h 276193"/>
              <a:gd name="connsiteX6228" fmla="*/ 5528959 w 9721050"/>
              <a:gd name="connsiteY6228" fmla="*/ 276193 h 276193"/>
              <a:gd name="connsiteX6229" fmla="*/ 5519343 w 9721050"/>
              <a:gd name="connsiteY6229" fmla="*/ 266577 h 276193"/>
              <a:gd name="connsiteX6230" fmla="*/ 5528868 w 9721050"/>
              <a:gd name="connsiteY6230" fmla="*/ 257052 h 276193"/>
              <a:gd name="connsiteX6231" fmla="*/ 5508932 w 9721050"/>
              <a:gd name="connsiteY6231" fmla="*/ 237115 h 276193"/>
              <a:gd name="connsiteX6232" fmla="*/ 5488995 w 9721050"/>
              <a:gd name="connsiteY6232" fmla="*/ 257052 h 276193"/>
              <a:gd name="connsiteX6233" fmla="*/ 5498520 w 9721050"/>
              <a:gd name="connsiteY6233" fmla="*/ 266577 h 276193"/>
              <a:gd name="connsiteX6234" fmla="*/ 5488904 w 9721050"/>
              <a:gd name="connsiteY6234" fmla="*/ 276193 h 276193"/>
              <a:gd name="connsiteX6235" fmla="*/ 5479378 w 9721050"/>
              <a:gd name="connsiteY6235" fmla="*/ 266668 h 276193"/>
              <a:gd name="connsiteX6236" fmla="*/ 5469853 w 9721050"/>
              <a:gd name="connsiteY6236" fmla="*/ 276193 h 276193"/>
              <a:gd name="connsiteX6237" fmla="*/ 5460237 w 9721050"/>
              <a:gd name="connsiteY6237" fmla="*/ 266577 h 276193"/>
              <a:gd name="connsiteX6238" fmla="*/ 5469763 w 9721050"/>
              <a:gd name="connsiteY6238" fmla="*/ 257052 h 276193"/>
              <a:gd name="connsiteX6239" fmla="*/ 5449454 w 9721050"/>
              <a:gd name="connsiteY6239" fmla="*/ 236743 h 276193"/>
              <a:gd name="connsiteX6240" fmla="*/ 5429146 w 9721050"/>
              <a:gd name="connsiteY6240" fmla="*/ 257052 h 276193"/>
              <a:gd name="connsiteX6241" fmla="*/ 5438671 w 9721050"/>
              <a:gd name="connsiteY6241" fmla="*/ 266577 h 276193"/>
              <a:gd name="connsiteX6242" fmla="*/ 5429055 w 9721050"/>
              <a:gd name="connsiteY6242" fmla="*/ 276193 h 276193"/>
              <a:gd name="connsiteX6243" fmla="*/ 5419529 w 9721050"/>
              <a:gd name="connsiteY6243" fmla="*/ 266668 h 276193"/>
              <a:gd name="connsiteX6244" fmla="*/ 5410004 w 9721050"/>
              <a:gd name="connsiteY6244" fmla="*/ 276193 h 276193"/>
              <a:gd name="connsiteX6245" fmla="*/ 5400388 w 9721050"/>
              <a:gd name="connsiteY6245" fmla="*/ 266577 h 276193"/>
              <a:gd name="connsiteX6246" fmla="*/ 5409913 w 9721050"/>
              <a:gd name="connsiteY6246" fmla="*/ 257052 h 276193"/>
              <a:gd name="connsiteX6247" fmla="*/ 5389977 w 9721050"/>
              <a:gd name="connsiteY6247" fmla="*/ 237115 h 276193"/>
              <a:gd name="connsiteX6248" fmla="*/ 5370040 w 9721050"/>
              <a:gd name="connsiteY6248" fmla="*/ 257052 h 276193"/>
              <a:gd name="connsiteX6249" fmla="*/ 5379565 w 9721050"/>
              <a:gd name="connsiteY6249" fmla="*/ 266577 h 276193"/>
              <a:gd name="connsiteX6250" fmla="*/ 5369949 w 9721050"/>
              <a:gd name="connsiteY6250" fmla="*/ 276193 h 276193"/>
              <a:gd name="connsiteX6251" fmla="*/ 5360424 w 9721050"/>
              <a:gd name="connsiteY6251" fmla="*/ 266668 h 276193"/>
              <a:gd name="connsiteX6252" fmla="*/ 5350898 w 9721050"/>
              <a:gd name="connsiteY6252" fmla="*/ 276193 h 276193"/>
              <a:gd name="connsiteX6253" fmla="*/ 5341282 w 9721050"/>
              <a:gd name="connsiteY6253" fmla="*/ 266577 h 276193"/>
              <a:gd name="connsiteX6254" fmla="*/ 5350807 w 9721050"/>
              <a:gd name="connsiteY6254" fmla="*/ 257052 h 276193"/>
              <a:gd name="connsiteX6255" fmla="*/ 5330499 w 9721050"/>
              <a:gd name="connsiteY6255" fmla="*/ 236743 h 276193"/>
              <a:gd name="connsiteX6256" fmla="*/ 5310190 w 9721050"/>
              <a:gd name="connsiteY6256" fmla="*/ 257052 h 276193"/>
              <a:gd name="connsiteX6257" fmla="*/ 5319716 w 9721050"/>
              <a:gd name="connsiteY6257" fmla="*/ 266577 h 276193"/>
              <a:gd name="connsiteX6258" fmla="*/ 5310099 w 9721050"/>
              <a:gd name="connsiteY6258" fmla="*/ 276193 h 276193"/>
              <a:gd name="connsiteX6259" fmla="*/ 5300574 w 9721050"/>
              <a:gd name="connsiteY6259" fmla="*/ 266668 h 276193"/>
              <a:gd name="connsiteX6260" fmla="*/ 5291049 w 9721050"/>
              <a:gd name="connsiteY6260" fmla="*/ 276193 h 276193"/>
              <a:gd name="connsiteX6261" fmla="*/ 5281432 w 9721050"/>
              <a:gd name="connsiteY6261" fmla="*/ 266577 h 276193"/>
              <a:gd name="connsiteX6262" fmla="*/ 5290958 w 9721050"/>
              <a:gd name="connsiteY6262" fmla="*/ 257052 h 276193"/>
              <a:gd name="connsiteX6263" fmla="*/ 5271021 w 9721050"/>
              <a:gd name="connsiteY6263" fmla="*/ 237115 h 276193"/>
              <a:gd name="connsiteX6264" fmla="*/ 5251084 w 9721050"/>
              <a:gd name="connsiteY6264" fmla="*/ 257052 h 276193"/>
              <a:gd name="connsiteX6265" fmla="*/ 5260610 w 9721050"/>
              <a:gd name="connsiteY6265" fmla="*/ 266577 h 276193"/>
              <a:gd name="connsiteX6266" fmla="*/ 5250994 w 9721050"/>
              <a:gd name="connsiteY6266" fmla="*/ 276193 h 276193"/>
              <a:gd name="connsiteX6267" fmla="*/ 5241468 w 9721050"/>
              <a:gd name="connsiteY6267" fmla="*/ 266668 h 276193"/>
              <a:gd name="connsiteX6268" fmla="*/ 5231943 w 9721050"/>
              <a:gd name="connsiteY6268" fmla="*/ 276193 h 276193"/>
              <a:gd name="connsiteX6269" fmla="*/ 5222327 w 9721050"/>
              <a:gd name="connsiteY6269" fmla="*/ 266577 h 276193"/>
              <a:gd name="connsiteX6270" fmla="*/ 5231852 w 9721050"/>
              <a:gd name="connsiteY6270" fmla="*/ 257052 h 276193"/>
              <a:gd name="connsiteX6271" fmla="*/ 5211544 w 9721050"/>
              <a:gd name="connsiteY6271" fmla="*/ 236743 h 276193"/>
              <a:gd name="connsiteX6272" fmla="*/ 5191235 w 9721050"/>
              <a:gd name="connsiteY6272" fmla="*/ 257052 h 276193"/>
              <a:gd name="connsiteX6273" fmla="*/ 5200760 w 9721050"/>
              <a:gd name="connsiteY6273" fmla="*/ 266577 h 276193"/>
              <a:gd name="connsiteX6274" fmla="*/ 5191144 w 9721050"/>
              <a:gd name="connsiteY6274" fmla="*/ 276193 h 276193"/>
              <a:gd name="connsiteX6275" fmla="*/ 5181619 w 9721050"/>
              <a:gd name="connsiteY6275" fmla="*/ 266668 h 276193"/>
              <a:gd name="connsiteX6276" fmla="*/ 5172094 w 9721050"/>
              <a:gd name="connsiteY6276" fmla="*/ 276193 h 276193"/>
              <a:gd name="connsiteX6277" fmla="*/ 5162477 w 9721050"/>
              <a:gd name="connsiteY6277" fmla="*/ 266577 h 276193"/>
              <a:gd name="connsiteX6278" fmla="*/ 5172002 w 9721050"/>
              <a:gd name="connsiteY6278" fmla="*/ 257052 h 276193"/>
              <a:gd name="connsiteX6279" fmla="*/ 5152066 w 9721050"/>
              <a:gd name="connsiteY6279" fmla="*/ 237116 h 276193"/>
              <a:gd name="connsiteX6280" fmla="*/ 5132129 w 9721050"/>
              <a:gd name="connsiteY6280" fmla="*/ 257052 h 276193"/>
              <a:gd name="connsiteX6281" fmla="*/ 5141655 w 9721050"/>
              <a:gd name="connsiteY6281" fmla="*/ 266577 h 276193"/>
              <a:gd name="connsiteX6282" fmla="*/ 5132038 w 9721050"/>
              <a:gd name="connsiteY6282" fmla="*/ 276193 h 276193"/>
              <a:gd name="connsiteX6283" fmla="*/ 5122513 w 9721050"/>
              <a:gd name="connsiteY6283" fmla="*/ 266668 h 276193"/>
              <a:gd name="connsiteX6284" fmla="*/ 5112988 w 9721050"/>
              <a:gd name="connsiteY6284" fmla="*/ 276193 h 276193"/>
              <a:gd name="connsiteX6285" fmla="*/ 5103371 w 9721050"/>
              <a:gd name="connsiteY6285" fmla="*/ 266577 h 276193"/>
              <a:gd name="connsiteX6286" fmla="*/ 5112897 w 9721050"/>
              <a:gd name="connsiteY6286" fmla="*/ 257052 h 276193"/>
              <a:gd name="connsiteX6287" fmla="*/ 5092588 w 9721050"/>
              <a:gd name="connsiteY6287" fmla="*/ 236744 h 276193"/>
              <a:gd name="connsiteX6288" fmla="*/ 5072280 w 9721050"/>
              <a:gd name="connsiteY6288" fmla="*/ 257052 h 276193"/>
              <a:gd name="connsiteX6289" fmla="*/ 5081805 w 9721050"/>
              <a:gd name="connsiteY6289" fmla="*/ 266577 h 276193"/>
              <a:gd name="connsiteX6290" fmla="*/ 5072189 w 9721050"/>
              <a:gd name="connsiteY6290" fmla="*/ 276193 h 276193"/>
              <a:gd name="connsiteX6291" fmla="*/ 5062664 w 9721050"/>
              <a:gd name="connsiteY6291" fmla="*/ 266668 h 276193"/>
              <a:gd name="connsiteX6292" fmla="*/ 5053139 w 9721050"/>
              <a:gd name="connsiteY6292" fmla="*/ 276193 h 276193"/>
              <a:gd name="connsiteX6293" fmla="*/ 5043522 w 9721050"/>
              <a:gd name="connsiteY6293" fmla="*/ 266577 h 276193"/>
              <a:gd name="connsiteX6294" fmla="*/ 5053048 w 9721050"/>
              <a:gd name="connsiteY6294" fmla="*/ 257052 h 276193"/>
              <a:gd name="connsiteX6295" fmla="*/ 5033111 w 9721050"/>
              <a:gd name="connsiteY6295" fmla="*/ 237115 h 276193"/>
              <a:gd name="connsiteX6296" fmla="*/ 5013174 w 9721050"/>
              <a:gd name="connsiteY6296" fmla="*/ 257052 h 276193"/>
              <a:gd name="connsiteX6297" fmla="*/ 5022699 w 9721050"/>
              <a:gd name="connsiteY6297" fmla="*/ 266577 h 276193"/>
              <a:gd name="connsiteX6298" fmla="*/ 5013083 w 9721050"/>
              <a:gd name="connsiteY6298" fmla="*/ 276193 h 276193"/>
              <a:gd name="connsiteX6299" fmla="*/ 5003558 w 9721050"/>
              <a:gd name="connsiteY6299" fmla="*/ 266668 h 276193"/>
              <a:gd name="connsiteX6300" fmla="*/ 4994033 w 9721050"/>
              <a:gd name="connsiteY6300" fmla="*/ 276193 h 276193"/>
              <a:gd name="connsiteX6301" fmla="*/ 4984417 w 9721050"/>
              <a:gd name="connsiteY6301" fmla="*/ 266577 h 276193"/>
              <a:gd name="connsiteX6302" fmla="*/ 4993942 w 9721050"/>
              <a:gd name="connsiteY6302" fmla="*/ 257052 h 276193"/>
              <a:gd name="connsiteX6303" fmla="*/ 4973633 w 9721050"/>
              <a:gd name="connsiteY6303" fmla="*/ 236743 h 276193"/>
              <a:gd name="connsiteX6304" fmla="*/ 4959172 w 9721050"/>
              <a:gd name="connsiteY6304" fmla="*/ 251205 h 276193"/>
              <a:gd name="connsiteX6305" fmla="*/ 4974544 w 9721050"/>
              <a:gd name="connsiteY6305" fmla="*/ 266577 h 276193"/>
              <a:gd name="connsiteX6306" fmla="*/ 4964928 w 9721050"/>
              <a:gd name="connsiteY6306" fmla="*/ 276193 h 276193"/>
              <a:gd name="connsiteX6307" fmla="*/ 4949556 w 9721050"/>
              <a:gd name="connsiteY6307" fmla="*/ 260821 h 276193"/>
              <a:gd name="connsiteX6308" fmla="*/ 4934183 w 9721050"/>
              <a:gd name="connsiteY6308" fmla="*/ 276193 h 276193"/>
              <a:gd name="connsiteX6309" fmla="*/ 4924567 w 9721050"/>
              <a:gd name="connsiteY6309" fmla="*/ 266577 h 276193"/>
              <a:gd name="connsiteX6310" fmla="*/ 4939940 w 9721050"/>
              <a:gd name="connsiteY6310" fmla="*/ 251205 h 276193"/>
              <a:gd name="connsiteX6311" fmla="*/ 4920003 w 9721050"/>
              <a:gd name="connsiteY6311" fmla="*/ 231268 h 276193"/>
              <a:gd name="connsiteX6312" fmla="*/ 4900066 w 9721050"/>
              <a:gd name="connsiteY6312" fmla="*/ 251205 h 276193"/>
              <a:gd name="connsiteX6313" fmla="*/ 4915438 w 9721050"/>
              <a:gd name="connsiteY6313" fmla="*/ 266577 h 276193"/>
              <a:gd name="connsiteX6314" fmla="*/ 4905822 w 9721050"/>
              <a:gd name="connsiteY6314" fmla="*/ 276193 h 276193"/>
              <a:gd name="connsiteX6315" fmla="*/ 4890450 w 9721050"/>
              <a:gd name="connsiteY6315" fmla="*/ 260821 h 276193"/>
              <a:gd name="connsiteX6316" fmla="*/ 4875078 w 9721050"/>
              <a:gd name="connsiteY6316" fmla="*/ 276193 h 276193"/>
              <a:gd name="connsiteX6317" fmla="*/ 4865461 w 9721050"/>
              <a:gd name="connsiteY6317" fmla="*/ 266577 h 276193"/>
              <a:gd name="connsiteX6318" fmla="*/ 4880834 w 9721050"/>
              <a:gd name="connsiteY6318" fmla="*/ 251205 h 276193"/>
              <a:gd name="connsiteX6319" fmla="*/ 4860525 w 9721050"/>
              <a:gd name="connsiteY6319" fmla="*/ 230896 h 276193"/>
              <a:gd name="connsiteX6320" fmla="*/ 4840220 w 9721050"/>
              <a:gd name="connsiteY6320" fmla="*/ 251202 h 276193"/>
              <a:gd name="connsiteX6321" fmla="*/ 4855595 w 9721050"/>
              <a:gd name="connsiteY6321" fmla="*/ 266577 h 276193"/>
              <a:gd name="connsiteX6322" fmla="*/ 4845979 w 9721050"/>
              <a:gd name="connsiteY6322" fmla="*/ 276193 h 276193"/>
              <a:gd name="connsiteX6323" fmla="*/ 4830604 w 9721050"/>
              <a:gd name="connsiteY6323" fmla="*/ 260818 h 276193"/>
              <a:gd name="connsiteX6324" fmla="*/ 4815228 w 9721050"/>
              <a:gd name="connsiteY6324" fmla="*/ 276193 h 276193"/>
              <a:gd name="connsiteX6325" fmla="*/ 4805612 w 9721050"/>
              <a:gd name="connsiteY6325" fmla="*/ 266577 h 276193"/>
              <a:gd name="connsiteX6326" fmla="*/ 4820988 w 9721050"/>
              <a:gd name="connsiteY6326" fmla="*/ 251202 h 276193"/>
              <a:gd name="connsiteX6327" fmla="*/ 4801051 w 9721050"/>
              <a:gd name="connsiteY6327" fmla="*/ 231265 h 276193"/>
              <a:gd name="connsiteX6328" fmla="*/ 4781114 w 9721050"/>
              <a:gd name="connsiteY6328" fmla="*/ 251202 h 276193"/>
              <a:gd name="connsiteX6329" fmla="*/ 4796489 w 9721050"/>
              <a:gd name="connsiteY6329" fmla="*/ 266577 h 276193"/>
              <a:gd name="connsiteX6330" fmla="*/ 4786873 w 9721050"/>
              <a:gd name="connsiteY6330" fmla="*/ 276193 h 276193"/>
              <a:gd name="connsiteX6331" fmla="*/ 4771498 w 9721050"/>
              <a:gd name="connsiteY6331" fmla="*/ 260818 h 276193"/>
              <a:gd name="connsiteX6332" fmla="*/ 4756122 w 9721050"/>
              <a:gd name="connsiteY6332" fmla="*/ 276193 h 276193"/>
              <a:gd name="connsiteX6333" fmla="*/ 4746506 w 9721050"/>
              <a:gd name="connsiteY6333" fmla="*/ 266577 h 276193"/>
              <a:gd name="connsiteX6334" fmla="*/ 4761882 w 9721050"/>
              <a:gd name="connsiteY6334" fmla="*/ 251202 h 276193"/>
              <a:gd name="connsiteX6335" fmla="*/ 4747420 w 9721050"/>
              <a:gd name="connsiteY6335" fmla="*/ 236741 h 276193"/>
              <a:gd name="connsiteX6336" fmla="*/ 4727111 w 9721050"/>
              <a:gd name="connsiteY6336" fmla="*/ 257049 h 276193"/>
              <a:gd name="connsiteX6337" fmla="*/ 4736639 w 9721050"/>
              <a:gd name="connsiteY6337" fmla="*/ 266577 h 276193"/>
              <a:gd name="connsiteX6338" fmla="*/ 4727023 w 9721050"/>
              <a:gd name="connsiteY6338" fmla="*/ 276193 h 276193"/>
              <a:gd name="connsiteX6339" fmla="*/ 4717495 w 9721050"/>
              <a:gd name="connsiteY6339" fmla="*/ 266665 h 276193"/>
              <a:gd name="connsiteX6340" fmla="*/ 4707967 w 9721050"/>
              <a:gd name="connsiteY6340" fmla="*/ 276193 h 276193"/>
              <a:gd name="connsiteX6341" fmla="*/ 4698351 w 9721050"/>
              <a:gd name="connsiteY6341" fmla="*/ 266577 h 276193"/>
              <a:gd name="connsiteX6342" fmla="*/ 4707879 w 9721050"/>
              <a:gd name="connsiteY6342" fmla="*/ 257049 h 276193"/>
              <a:gd name="connsiteX6343" fmla="*/ 4687942 w 9721050"/>
              <a:gd name="connsiteY6343" fmla="*/ 237113 h 276193"/>
              <a:gd name="connsiteX6344" fmla="*/ 4668005 w 9721050"/>
              <a:gd name="connsiteY6344" fmla="*/ 257049 h 276193"/>
              <a:gd name="connsiteX6345" fmla="*/ 4677533 w 9721050"/>
              <a:gd name="connsiteY6345" fmla="*/ 266577 h 276193"/>
              <a:gd name="connsiteX6346" fmla="*/ 4667917 w 9721050"/>
              <a:gd name="connsiteY6346" fmla="*/ 276193 h 276193"/>
              <a:gd name="connsiteX6347" fmla="*/ 4658389 w 9721050"/>
              <a:gd name="connsiteY6347" fmla="*/ 266665 h 276193"/>
              <a:gd name="connsiteX6348" fmla="*/ 4648861 w 9721050"/>
              <a:gd name="connsiteY6348" fmla="*/ 276193 h 276193"/>
              <a:gd name="connsiteX6349" fmla="*/ 4639245 w 9721050"/>
              <a:gd name="connsiteY6349" fmla="*/ 266577 h 276193"/>
              <a:gd name="connsiteX6350" fmla="*/ 4648773 w 9721050"/>
              <a:gd name="connsiteY6350" fmla="*/ 257049 h 276193"/>
              <a:gd name="connsiteX6351" fmla="*/ 4628467 w 9721050"/>
              <a:gd name="connsiteY6351" fmla="*/ 236743 h 276193"/>
              <a:gd name="connsiteX6352" fmla="*/ 4608159 w 9721050"/>
              <a:gd name="connsiteY6352" fmla="*/ 257052 h 276193"/>
              <a:gd name="connsiteX6353" fmla="*/ 4617684 w 9721050"/>
              <a:gd name="connsiteY6353" fmla="*/ 266577 h 276193"/>
              <a:gd name="connsiteX6354" fmla="*/ 4608068 w 9721050"/>
              <a:gd name="connsiteY6354" fmla="*/ 276193 h 276193"/>
              <a:gd name="connsiteX6355" fmla="*/ 4598542 w 9721050"/>
              <a:gd name="connsiteY6355" fmla="*/ 266668 h 276193"/>
              <a:gd name="connsiteX6356" fmla="*/ 4589017 w 9721050"/>
              <a:gd name="connsiteY6356" fmla="*/ 276193 h 276193"/>
              <a:gd name="connsiteX6357" fmla="*/ 4579401 w 9721050"/>
              <a:gd name="connsiteY6357" fmla="*/ 266577 h 276193"/>
              <a:gd name="connsiteX6358" fmla="*/ 4588926 w 9721050"/>
              <a:gd name="connsiteY6358" fmla="*/ 257052 h 276193"/>
              <a:gd name="connsiteX6359" fmla="*/ 4568990 w 9721050"/>
              <a:gd name="connsiteY6359" fmla="*/ 237115 h 276193"/>
              <a:gd name="connsiteX6360" fmla="*/ 4549053 w 9721050"/>
              <a:gd name="connsiteY6360" fmla="*/ 257052 h 276193"/>
              <a:gd name="connsiteX6361" fmla="*/ 4558578 w 9721050"/>
              <a:gd name="connsiteY6361" fmla="*/ 266577 h 276193"/>
              <a:gd name="connsiteX6362" fmla="*/ 4548962 w 9721050"/>
              <a:gd name="connsiteY6362" fmla="*/ 276193 h 276193"/>
              <a:gd name="connsiteX6363" fmla="*/ 4539437 w 9721050"/>
              <a:gd name="connsiteY6363" fmla="*/ 266668 h 276193"/>
              <a:gd name="connsiteX6364" fmla="*/ 4529911 w 9721050"/>
              <a:gd name="connsiteY6364" fmla="*/ 276193 h 276193"/>
              <a:gd name="connsiteX6365" fmla="*/ 4520295 w 9721050"/>
              <a:gd name="connsiteY6365" fmla="*/ 266577 h 276193"/>
              <a:gd name="connsiteX6366" fmla="*/ 4529820 w 9721050"/>
              <a:gd name="connsiteY6366" fmla="*/ 257052 h 276193"/>
              <a:gd name="connsiteX6367" fmla="*/ 4509512 w 9721050"/>
              <a:gd name="connsiteY6367" fmla="*/ 236743 h 276193"/>
              <a:gd name="connsiteX6368" fmla="*/ 4489203 w 9721050"/>
              <a:gd name="connsiteY6368" fmla="*/ 257052 h 276193"/>
              <a:gd name="connsiteX6369" fmla="*/ 4498729 w 9721050"/>
              <a:gd name="connsiteY6369" fmla="*/ 266577 h 276193"/>
              <a:gd name="connsiteX6370" fmla="*/ 4489112 w 9721050"/>
              <a:gd name="connsiteY6370" fmla="*/ 276193 h 276193"/>
              <a:gd name="connsiteX6371" fmla="*/ 4479587 w 9721050"/>
              <a:gd name="connsiteY6371" fmla="*/ 266668 h 276193"/>
              <a:gd name="connsiteX6372" fmla="*/ 4470062 w 9721050"/>
              <a:gd name="connsiteY6372" fmla="*/ 276193 h 276193"/>
              <a:gd name="connsiteX6373" fmla="*/ 4460446 w 9721050"/>
              <a:gd name="connsiteY6373" fmla="*/ 266577 h 276193"/>
              <a:gd name="connsiteX6374" fmla="*/ 4469971 w 9721050"/>
              <a:gd name="connsiteY6374" fmla="*/ 257052 h 276193"/>
              <a:gd name="connsiteX6375" fmla="*/ 4450034 w 9721050"/>
              <a:gd name="connsiteY6375" fmla="*/ 237115 h 276193"/>
              <a:gd name="connsiteX6376" fmla="*/ 4430098 w 9721050"/>
              <a:gd name="connsiteY6376" fmla="*/ 257052 h 276193"/>
              <a:gd name="connsiteX6377" fmla="*/ 4439623 w 9721050"/>
              <a:gd name="connsiteY6377" fmla="*/ 266577 h 276193"/>
              <a:gd name="connsiteX6378" fmla="*/ 4430007 w 9721050"/>
              <a:gd name="connsiteY6378" fmla="*/ 276193 h 276193"/>
              <a:gd name="connsiteX6379" fmla="*/ 4420481 w 9721050"/>
              <a:gd name="connsiteY6379" fmla="*/ 266668 h 276193"/>
              <a:gd name="connsiteX6380" fmla="*/ 4410956 w 9721050"/>
              <a:gd name="connsiteY6380" fmla="*/ 276193 h 276193"/>
              <a:gd name="connsiteX6381" fmla="*/ 4401340 w 9721050"/>
              <a:gd name="connsiteY6381" fmla="*/ 266577 h 276193"/>
              <a:gd name="connsiteX6382" fmla="*/ 4410865 w 9721050"/>
              <a:gd name="connsiteY6382" fmla="*/ 257052 h 276193"/>
              <a:gd name="connsiteX6383" fmla="*/ 4390557 w 9721050"/>
              <a:gd name="connsiteY6383" fmla="*/ 236743 h 276193"/>
              <a:gd name="connsiteX6384" fmla="*/ 4370248 w 9721050"/>
              <a:gd name="connsiteY6384" fmla="*/ 257052 h 276193"/>
              <a:gd name="connsiteX6385" fmla="*/ 4379773 w 9721050"/>
              <a:gd name="connsiteY6385" fmla="*/ 266577 h 276193"/>
              <a:gd name="connsiteX6386" fmla="*/ 4370157 w 9721050"/>
              <a:gd name="connsiteY6386" fmla="*/ 276193 h 276193"/>
              <a:gd name="connsiteX6387" fmla="*/ 4360632 w 9721050"/>
              <a:gd name="connsiteY6387" fmla="*/ 266668 h 276193"/>
              <a:gd name="connsiteX6388" fmla="*/ 4351107 w 9721050"/>
              <a:gd name="connsiteY6388" fmla="*/ 276193 h 276193"/>
              <a:gd name="connsiteX6389" fmla="*/ 4341491 w 9721050"/>
              <a:gd name="connsiteY6389" fmla="*/ 266577 h 276193"/>
              <a:gd name="connsiteX6390" fmla="*/ 4351016 w 9721050"/>
              <a:gd name="connsiteY6390" fmla="*/ 257052 h 276193"/>
              <a:gd name="connsiteX6391" fmla="*/ 4331079 w 9721050"/>
              <a:gd name="connsiteY6391" fmla="*/ 237115 h 276193"/>
              <a:gd name="connsiteX6392" fmla="*/ 4311142 w 9721050"/>
              <a:gd name="connsiteY6392" fmla="*/ 257052 h 276193"/>
              <a:gd name="connsiteX6393" fmla="*/ 4320668 w 9721050"/>
              <a:gd name="connsiteY6393" fmla="*/ 266577 h 276193"/>
              <a:gd name="connsiteX6394" fmla="*/ 4311051 w 9721050"/>
              <a:gd name="connsiteY6394" fmla="*/ 276193 h 276193"/>
              <a:gd name="connsiteX6395" fmla="*/ 4301526 w 9721050"/>
              <a:gd name="connsiteY6395" fmla="*/ 266668 h 276193"/>
              <a:gd name="connsiteX6396" fmla="*/ 4292001 w 9721050"/>
              <a:gd name="connsiteY6396" fmla="*/ 276193 h 276193"/>
              <a:gd name="connsiteX6397" fmla="*/ 4282385 w 9721050"/>
              <a:gd name="connsiteY6397" fmla="*/ 266577 h 276193"/>
              <a:gd name="connsiteX6398" fmla="*/ 4291910 w 9721050"/>
              <a:gd name="connsiteY6398" fmla="*/ 257052 h 276193"/>
              <a:gd name="connsiteX6399" fmla="*/ 4271601 w 9721050"/>
              <a:gd name="connsiteY6399" fmla="*/ 236743 h 276193"/>
              <a:gd name="connsiteX6400" fmla="*/ 4251293 w 9721050"/>
              <a:gd name="connsiteY6400" fmla="*/ 257052 h 276193"/>
              <a:gd name="connsiteX6401" fmla="*/ 4260818 w 9721050"/>
              <a:gd name="connsiteY6401" fmla="*/ 266577 h 276193"/>
              <a:gd name="connsiteX6402" fmla="*/ 4251202 w 9721050"/>
              <a:gd name="connsiteY6402" fmla="*/ 276193 h 276193"/>
              <a:gd name="connsiteX6403" fmla="*/ 4241677 w 9721050"/>
              <a:gd name="connsiteY6403" fmla="*/ 266668 h 276193"/>
              <a:gd name="connsiteX6404" fmla="*/ 4232152 w 9721050"/>
              <a:gd name="connsiteY6404" fmla="*/ 276193 h 276193"/>
              <a:gd name="connsiteX6405" fmla="*/ 4222535 w 9721050"/>
              <a:gd name="connsiteY6405" fmla="*/ 266577 h 276193"/>
              <a:gd name="connsiteX6406" fmla="*/ 4232061 w 9721050"/>
              <a:gd name="connsiteY6406" fmla="*/ 257052 h 276193"/>
              <a:gd name="connsiteX6407" fmla="*/ 4212124 w 9721050"/>
              <a:gd name="connsiteY6407" fmla="*/ 237115 h 276193"/>
              <a:gd name="connsiteX6408" fmla="*/ 4192187 w 9721050"/>
              <a:gd name="connsiteY6408" fmla="*/ 257052 h 276193"/>
              <a:gd name="connsiteX6409" fmla="*/ 4201712 w 9721050"/>
              <a:gd name="connsiteY6409" fmla="*/ 266577 h 276193"/>
              <a:gd name="connsiteX6410" fmla="*/ 4192096 w 9721050"/>
              <a:gd name="connsiteY6410" fmla="*/ 276193 h 276193"/>
              <a:gd name="connsiteX6411" fmla="*/ 4182571 w 9721050"/>
              <a:gd name="connsiteY6411" fmla="*/ 266668 h 276193"/>
              <a:gd name="connsiteX6412" fmla="*/ 4173046 w 9721050"/>
              <a:gd name="connsiteY6412" fmla="*/ 276193 h 276193"/>
              <a:gd name="connsiteX6413" fmla="*/ 4163430 w 9721050"/>
              <a:gd name="connsiteY6413" fmla="*/ 266577 h 276193"/>
              <a:gd name="connsiteX6414" fmla="*/ 4172955 w 9721050"/>
              <a:gd name="connsiteY6414" fmla="*/ 257052 h 276193"/>
              <a:gd name="connsiteX6415" fmla="*/ 4152646 w 9721050"/>
              <a:gd name="connsiteY6415" fmla="*/ 236743 h 276193"/>
              <a:gd name="connsiteX6416" fmla="*/ 4132338 w 9721050"/>
              <a:gd name="connsiteY6416" fmla="*/ 257052 h 276193"/>
              <a:gd name="connsiteX6417" fmla="*/ 4141863 w 9721050"/>
              <a:gd name="connsiteY6417" fmla="*/ 266577 h 276193"/>
              <a:gd name="connsiteX6418" fmla="*/ 4132247 w 9721050"/>
              <a:gd name="connsiteY6418" fmla="*/ 276193 h 276193"/>
              <a:gd name="connsiteX6419" fmla="*/ 4122722 w 9721050"/>
              <a:gd name="connsiteY6419" fmla="*/ 266668 h 276193"/>
              <a:gd name="connsiteX6420" fmla="*/ 4113197 w 9721050"/>
              <a:gd name="connsiteY6420" fmla="*/ 276193 h 276193"/>
              <a:gd name="connsiteX6421" fmla="*/ 4103580 w 9721050"/>
              <a:gd name="connsiteY6421" fmla="*/ 266577 h 276193"/>
              <a:gd name="connsiteX6422" fmla="*/ 4113105 w 9721050"/>
              <a:gd name="connsiteY6422" fmla="*/ 257052 h 276193"/>
              <a:gd name="connsiteX6423" fmla="*/ 4093169 w 9721050"/>
              <a:gd name="connsiteY6423" fmla="*/ 237115 h 276193"/>
              <a:gd name="connsiteX6424" fmla="*/ 4073232 w 9721050"/>
              <a:gd name="connsiteY6424" fmla="*/ 257052 h 276193"/>
              <a:gd name="connsiteX6425" fmla="*/ 4082757 w 9721050"/>
              <a:gd name="connsiteY6425" fmla="*/ 266577 h 276193"/>
              <a:gd name="connsiteX6426" fmla="*/ 4073141 w 9721050"/>
              <a:gd name="connsiteY6426" fmla="*/ 276193 h 276193"/>
              <a:gd name="connsiteX6427" fmla="*/ 4063616 w 9721050"/>
              <a:gd name="connsiteY6427" fmla="*/ 266668 h 276193"/>
              <a:gd name="connsiteX6428" fmla="*/ 4054091 w 9721050"/>
              <a:gd name="connsiteY6428" fmla="*/ 276193 h 276193"/>
              <a:gd name="connsiteX6429" fmla="*/ 4044475 w 9721050"/>
              <a:gd name="connsiteY6429" fmla="*/ 266577 h 276193"/>
              <a:gd name="connsiteX6430" fmla="*/ 4054000 w 9721050"/>
              <a:gd name="connsiteY6430" fmla="*/ 257052 h 276193"/>
              <a:gd name="connsiteX6431" fmla="*/ 4033691 w 9721050"/>
              <a:gd name="connsiteY6431" fmla="*/ 236743 h 276193"/>
              <a:gd name="connsiteX6432" fmla="*/ 4013383 w 9721050"/>
              <a:gd name="connsiteY6432" fmla="*/ 257052 h 276193"/>
              <a:gd name="connsiteX6433" fmla="*/ 4022908 w 9721050"/>
              <a:gd name="connsiteY6433" fmla="*/ 266577 h 276193"/>
              <a:gd name="connsiteX6434" fmla="*/ 4013292 w 9721050"/>
              <a:gd name="connsiteY6434" fmla="*/ 276193 h 276193"/>
              <a:gd name="connsiteX6435" fmla="*/ 4003767 w 9721050"/>
              <a:gd name="connsiteY6435" fmla="*/ 266668 h 276193"/>
              <a:gd name="connsiteX6436" fmla="*/ 3994241 w 9721050"/>
              <a:gd name="connsiteY6436" fmla="*/ 276193 h 276193"/>
              <a:gd name="connsiteX6437" fmla="*/ 3984625 w 9721050"/>
              <a:gd name="connsiteY6437" fmla="*/ 266577 h 276193"/>
              <a:gd name="connsiteX6438" fmla="*/ 3994151 w 9721050"/>
              <a:gd name="connsiteY6438" fmla="*/ 257052 h 276193"/>
              <a:gd name="connsiteX6439" fmla="*/ 3974214 w 9721050"/>
              <a:gd name="connsiteY6439" fmla="*/ 237115 h 276193"/>
              <a:gd name="connsiteX6440" fmla="*/ 3954277 w 9721050"/>
              <a:gd name="connsiteY6440" fmla="*/ 257052 h 276193"/>
              <a:gd name="connsiteX6441" fmla="*/ 3963802 w 9721050"/>
              <a:gd name="connsiteY6441" fmla="*/ 266577 h 276193"/>
              <a:gd name="connsiteX6442" fmla="*/ 3954186 w 9721050"/>
              <a:gd name="connsiteY6442" fmla="*/ 276193 h 276193"/>
              <a:gd name="connsiteX6443" fmla="*/ 3944661 w 9721050"/>
              <a:gd name="connsiteY6443" fmla="*/ 266668 h 276193"/>
              <a:gd name="connsiteX6444" fmla="*/ 3935135 w 9721050"/>
              <a:gd name="connsiteY6444" fmla="*/ 276193 h 276193"/>
              <a:gd name="connsiteX6445" fmla="*/ 3925520 w 9721050"/>
              <a:gd name="connsiteY6445" fmla="*/ 266577 h 276193"/>
              <a:gd name="connsiteX6446" fmla="*/ 3935044 w 9721050"/>
              <a:gd name="connsiteY6446" fmla="*/ 257052 h 276193"/>
              <a:gd name="connsiteX6447" fmla="*/ 3914736 w 9721050"/>
              <a:gd name="connsiteY6447" fmla="*/ 236743 h 276193"/>
              <a:gd name="connsiteX6448" fmla="*/ 3894427 w 9721050"/>
              <a:gd name="connsiteY6448" fmla="*/ 257052 h 276193"/>
              <a:gd name="connsiteX6449" fmla="*/ 3903953 w 9721050"/>
              <a:gd name="connsiteY6449" fmla="*/ 266577 h 276193"/>
              <a:gd name="connsiteX6450" fmla="*/ 3894336 w 9721050"/>
              <a:gd name="connsiteY6450" fmla="*/ 276193 h 276193"/>
              <a:gd name="connsiteX6451" fmla="*/ 3884812 w 9721050"/>
              <a:gd name="connsiteY6451" fmla="*/ 266668 h 276193"/>
              <a:gd name="connsiteX6452" fmla="*/ 3875286 w 9721050"/>
              <a:gd name="connsiteY6452" fmla="*/ 276193 h 276193"/>
              <a:gd name="connsiteX6453" fmla="*/ 3865670 w 9721050"/>
              <a:gd name="connsiteY6453" fmla="*/ 266577 h 276193"/>
              <a:gd name="connsiteX6454" fmla="*/ 3875195 w 9721050"/>
              <a:gd name="connsiteY6454" fmla="*/ 257052 h 276193"/>
              <a:gd name="connsiteX6455" fmla="*/ 3855259 w 9721050"/>
              <a:gd name="connsiteY6455" fmla="*/ 237115 h 276193"/>
              <a:gd name="connsiteX6456" fmla="*/ 3835322 w 9721050"/>
              <a:gd name="connsiteY6456" fmla="*/ 257052 h 276193"/>
              <a:gd name="connsiteX6457" fmla="*/ 3844847 w 9721050"/>
              <a:gd name="connsiteY6457" fmla="*/ 266577 h 276193"/>
              <a:gd name="connsiteX6458" fmla="*/ 3835231 w 9721050"/>
              <a:gd name="connsiteY6458" fmla="*/ 276193 h 276193"/>
              <a:gd name="connsiteX6459" fmla="*/ 3825706 w 9721050"/>
              <a:gd name="connsiteY6459" fmla="*/ 266668 h 276193"/>
              <a:gd name="connsiteX6460" fmla="*/ 3816180 w 9721050"/>
              <a:gd name="connsiteY6460" fmla="*/ 276193 h 276193"/>
              <a:gd name="connsiteX6461" fmla="*/ 3806564 w 9721050"/>
              <a:gd name="connsiteY6461" fmla="*/ 266577 h 276193"/>
              <a:gd name="connsiteX6462" fmla="*/ 3816089 w 9721050"/>
              <a:gd name="connsiteY6462" fmla="*/ 257052 h 276193"/>
              <a:gd name="connsiteX6463" fmla="*/ 3795781 w 9721050"/>
              <a:gd name="connsiteY6463" fmla="*/ 236743 h 276193"/>
              <a:gd name="connsiteX6464" fmla="*/ 3775472 w 9721050"/>
              <a:gd name="connsiteY6464" fmla="*/ 257052 h 276193"/>
              <a:gd name="connsiteX6465" fmla="*/ 3784998 w 9721050"/>
              <a:gd name="connsiteY6465" fmla="*/ 266577 h 276193"/>
              <a:gd name="connsiteX6466" fmla="*/ 3775381 w 9721050"/>
              <a:gd name="connsiteY6466" fmla="*/ 276193 h 276193"/>
              <a:gd name="connsiteX6467" fmla="*/ 3765856 w 9721050"/>
              <a:gd name="connsiteY6467" fmla="*/ 266668 h 276193"/>
              <a:gd name="connsiteX6468" fmla="*/ 3756331 w 9721050"/>
              <a:gd name="connsiteY6468" fmla="*/ 276193 h 276193"/>
              <a:gd name="connsiteX6469" fmla="*/ 3746715 w 9721050"/>
              <a:gd name="connsiteY6469" fmla="*/ 266577 h 276193"/>
              <a:gd name="connsiteX6470" fmla="*/ 3756240 w 9721050"/>
              <a:gd name="connsiteY6470" fmla="*/ 257052 h 276193"/>
              <a:gd name="connsiteX6471" fmla="*/ 3736303 w 9721050"/>
              <a:gd name="connsiteY6471" fmla="*/ 237115 h 276193"/>
              <a:gd name="connsiteX6472" fmla="*/ 3716367 w 9721050"/>
              <a:gd name="connsiteY6472" fmla="*/ 257052 h 276193"/>
              <a:gd name="connsiteX6473" fmla="*/ 3725892 w 9721050"/>
              <a:gd name="connsiteY6473" fmla="*/ 266577 h 276193"/>
              <a:gd name="connsiteX6474" fmla="*/ 3716275 w 9721050"/>
              <a:gd name="connsiteY6474" fmla="*/ 276193 h 276193"/>
              <a:gd name="connsiteX6475" fmla="*/ 3706751 w 9721050"/>
              <a:gd name="connsiteY6475" fmla="*/ 266668 h 276193"/>
              <a:gd name="connsiteX6476" fmla="*/ 3697225 w 9721050"/>
              <a:gd name="connsiteY6476" fmla="*/ 276193 h 276193"/>
              <a:gd name="connsiteX6477" fmla="*/ 3687609 w 9721050"/>
              <a:gd name="connsiteY6477" fmla="*/ 266577 h 276193"/>
              <a:gd name="connsiteX6478" fmla="*/ 3697134 w 9721050"/>
              <a:gd name="connsiteY6478" fmla="*/ 257052 h 276193"/>
              <a:gd name="connsiteX6479" fmla="*/ 3676826 w 9721050"/>
              <a:gd name="connsiteY6479" fmla="*/ 236743 h 276193"/>
              <a:gd name="connsiteX6480" fmla="*/ 3656517 w 9721050"/>
              <a:gd name="connsiteY6480" fmla="*/ 257052 h 276193"/>
              <a:gd name="connsiteX6481" fmla="*/ 3666042 w 9721050"/>
              <a:gd name="connsiteY6481" fmla="*/ 266577 h 276193"/>
              <a:gd name="connsiteX6482" fmla="*/ 3656426 w 9721050"/>
              <a:gd name="connsiteY6482" fmla="*/ 276193 h 276193"/>
              <a:gd name="connsiteX6483" fmla="*/ 3646901 w 9721050"/>
              <a:gd name="connsiteY6483" fmla="*/ 266668 h 276193"/>
              <a:gd name="connsiteX6484" fmla="*/ 3637376 w 9721050"/>
              <a:gd name="connsiteY6484" fmla="*/ 276193 h 276193"/>
              <a:gd name="connsiteX6485" fmla="*/ 3627760 w 9721050"/>
              <a:gd name="connsiteY6485" fmla="*/ 266577 h 276193"/>
              <a:gd name="connsiteX6486" fmla="*/ 3637285 w 9721050"/>
              <a:gd name="connsiteY6486" fmla="*/ 257052 h 276193"/>
              <a:gd name="connsiteX6487" fmla="*/ 3617348 w 9721050"/>
              <a:gd name="connsiteY6487" fmla="*/ 237115 h 276193"/>
              <a:gd name="connsiteX6488" fmla="*/ 3597411 w 9721050"/>
              <a:gd name="connsiteY6488" fmla="*/ 257052 h 276193"/>
              <a:gd name="connsiteX6489" fmla="*/ 3606936 w 9721050"/>
              <a:gd name="connsiteY6489" fmla="*/ 266577 h 276193"/>
              <a:gd name="connsiteX6490" fmla="*/ 3597320 w 9721050"/>
              <a:gd name="connsiteY6490" fmla="*/ 276193 h 276193"/>
              <a:gd name="connsiteX6491" fmla="*/ 3587795 w 9721050"/>
              <a:gd name="connsiteY6491" fmla="*/ 266668 h 276193"/>
              <a:gd name="connsiteX6492" fmla="*/ 3578270 w 9721050"/>
              <a:gd name="connsiteY6492" fmla="*/ 276193 h 276193"/>
              <a:gd name="connsiteX6493" fmla="*/ 3568654 w 9721050"/>
              <a:gd name="connsiteY6493" fmla="*/ 266577 h 276193"/>
              <a:gd name="connsiteX6494" fmla="*/ 3578179 w 9721050"/>
              <a:gd name="connsiteY6494" fmla="*/ 257052 h 276193"/>
              <a:gd name="connsiteX6495" fmla="*/ 3557871 w 9721050"/>
              <a:gd name="connsiteY6495" fmla="*/ 236743 h 276193"/>
              <a:gd name="connsiteX6496" fmla="*/ 3537562 w 9721050"/>
              <a:gd name="connsiteY6496" fmla="*/ 257052 h 276193"/>
              <a:gd name="connsiteX6497" fmla="*/ 3547087 w 9721050"/>
              <a:gd name="connsiteY6497" fmla="*/ 266577 h 276193"/>
              <a:gd name="connsiteX6498" fmla="*/ 3537471 w 9721050"/>
              <a:gd name="connsiteY6498" fmla="*/ 276193 h 276193"/>
              <a:gd name="connsiteX6499" fmla="*/ 3527946 w 9721050"/>
              <a:gd name="connsiteY6499" fmla="*/ 266668 h 276193"/>
              <a:gd name="connsiteX6500" fmla="*/ 3518421 w 9721050"/>
              <a:gd name="connsiteY6500" fmla="*/ 276193 h 276193"/>
              <a:gd name="connsiteX6501" fmla="*/ 3508804 w 9721050"/>
              <a:gd name="connsiteY6501" fmla="*/ 266577 h 276193"/>
              <a:gd name="connsiteX6502" fmla="*/ 3518329 w 9721050"/>
              <a:gd name="connsiteY6502" fmla="*/ 257052 h 276193"/>
              <a:gd name="connsiteX6503" fmla="*/ 3498393 w 9721050"/>
              <a:gd name="connsiteY6503" fmla="*/ 237115 h 276193"/>
              <a:gd name="connsiteX6504" fmla="*/ 3478456 w 9721050"/>
              <a:gd name="connsiteY6504" fmla="*/ 257052 h 276193"/>
              <a:gd name="connsiteX6505" fmla="*/ 3487981 w 9721050"/>
              <a:gd name="connsiteY6505" fmla="*/ 266577 h 276193"/>
              <a:gd name="connsiteX6506" fmla="*/ 3478365 w 9721050"/>
              <a:gd name="connsiteY6506" fmla="*/ 276193 h 276193"/>
              <a:gd name="connsiteX6507" fmla="*/ 3468840 w 9721050"/>
              <a:gd name="connsiteY6507" fmla="*/ 266668 h 276193"/>
              <a:gd name="connsiteX6508" fmla="*/ 3459315 w 9721050"/>
              <a:gd name="connsiteY6508" fmla="*/ 276193 h 276193"/>
              <a:gd name="connsiteX6509" fmla="*/ 3449698 w 9721050"/>
              <a:gd name="connsiteY6509" fmla="*/ 266577 h 276193"/>
              <a:gd name="connsiteX6510" fmla="*/ 3459224 w 9721050"/>
              <a:gd name="connsiteY6510" fmla="*/ 257052 h 276193"/>
              <a:gd name="connsiteX6511" fmla="*/ 3438915 w 9721050"/>
              <a:gd name="connsiteY6511" fmla="*/ 236743 h 276193"/>
              <a:gd name="connsiteX6512" fmla="*/ 3418607 w 9721050"/>
              <a:gd name="connsiteY6512" fmla="*/ 257052 h 276193"/>
              <a:gd name="connsiteX6513" fmla="*/ 3428132 w 9721050"/>
              <a:gd name="connsiteY6513" fmla="*/ 266577 h 276193"/>
              <a:gd name="connsiteX6514" fmla="*/ 3418516 w 9721050"/>
              <a:gd name="connsiteY6514" fmla="*/ 276193 h 276193"/>
              <a:gd name="connsiteX6515" fmla="*/ 3408990 w 9721050"/>
              <a:gd name="connsiteY6515" fmla="*/ 266668 h 276193"/>
              <a:gd name="connsiteX6516" fmla="*/ 3399465 w 9721050"/>
              <a:gd name="connsiteY6516" fmla="*/ 276193 h 276193"/>
              <a:gd name="connsiteX6517" fmla="*/ 3389849 w 9721050"/>
              <a:gd name="connsiteY6517" fmla="*/ 266577 h 276193"/>
              <a:gd name="connsiteX6518" fmla="*/ 3399374 w 9721050"/>
              <a:gd name="connsiteY6518" fmla="*/ 257052 h 276193"/>
              <a:gd name="connsiteX6519" fmla="*/ 3379438 w 9721050"/>
              <a:gd name="connsiteY6519" fmla="*/ 237115 h 276193"/>
              <a:gd name="connsiteX6520" fmla="*/ 3359501 w 9721050"/>
              <a:gd name="connsiteY6520" fmla="*/ 257052 h 276193"/>
              <a:gd name="connsiteX6521" fmla="*/ 3369026 w 9721050"/>
              <a:gd name="connsiteY6521" fmla="*/ 266577 h 276193"/>
              <a:gd name="connsiteX6522" fmla="*/ 3359410 w 9721050"/>
              <a:gd name="connsiteY6522" fmla="*/ 276193 h 276193"/>
              <a:gd name="connsiteX6523" fmla="*/ 3349885 w 9721050"/>
              <a:gd name="connsiteY6523" fmla="*/ 266668 h 276193"/>
              <a:gd name="connsiteX6524" fmla="*/ 3340360 w 9721050"/>
              <a:gd name="connsiteY6524" fmla="*/ 276193 h 276193"/>
              <a:gd name="connsiteX6525" fmla="*/ 3330743 w 9721050"/>
              <a:gd name="connsiteY6525" fmla="*/ 266577 h 276193"/>
              <a:gd name="connsiteX6526" fmla="*/ 3340269 w 9721050"/>
              <a:gd name="connsiteY6526" fmla="*/ 257052 h 276193"/>
              <a:gd name="connsiteX6527" fmla="*/ 3319960 w 9721050"/>
              <a:gd name="connsiteY6527" fmla="*/ 236743 h 276193"/>
              <a:gd name="connsiteX6528" fmla="*/ 3299652 w 9721050"/>
              <a:gd name="connsiteY6528" fmla="*/ 257052 h 276193"/>
              <a:gd name="connsiteX6529" fmla="*/ 3309177 w 9721050"/>
              <a:gd name="connsiteY6529" fmla="*/ 266577 h 276193"/>
              <a:gd name="connsiteX6530" fmla="*/ 3299561 w 9721050"/>
              <a:gd name="connsiteY6530" fmla="*/ 276193 h 276193"/>
              <a:gd name="connsiteX6531" fmla="*/ 3290035 w 9721050"/>
              <a:gd name="connsiteY6531" fmla="*/ 266668 h 276193"/>
              <a:gd name="connsiteX6532" fmla="*/ 3280510 w 9721050"/>
              <a:gd name="connsiteY6532" fmla="*/ 276193 h 276193"/>
              <a:gd name="connsiteX6533" fmla="*/ 3270894 w 9721050"/>
              <a:gd name="connsiteY6533" fmla="*/ 266577 h 276193"/>
              <a:gd name="connsiteX6534" fmla="*/ 3280419 w 9721050"/>
              <a:gd name="connsiteY6534" fmla="*/ 257052 h 276193"/>
              <a:gd name="connsiteX6535" fmla="*/ 3260482 w 9721050"/>
              <a:gd name="connsiteY6535" fmla="*/ 237115 h 276193"/>
              <a:gd name="connsiteX6536" fmla="*/ 3240546 w 9721050"/>
              <a:gd name="connsiteY6536" fmla="*/ 257052 h 276193"/>
              <a:gd name="connsiteX6537" fmla="*/ 3250071 w 9721050"/>
              <a:gd name="connsiteY6537" fmla="*/ 266577 h 276193"/>
              <a:gd name="connsiteX6538" fmla="*/ 3240455 w 9721050"/>
              <a:gd name="connsiteY6538" fmla="*/ 276193 h 276193"/>
              <a:gd name="connsiteX6539" fmla="*/ 3230930 w 9721050"/>
              <a:gd name="connsiteY6539" fmla="*/ 266668 h 276193"/>
              <a:gd name="connsiteX6540" fmla="*/ 3221404 w 9721050"/>
              <a:gd name="connsiteY6540" fmla="*/ 276193 h 276193"/>
              <a:gd name="connsiteX6541" fmla="*/ 3211788 w 9721050"/>
              <a:gd name="connsiteY6541" fmla="*/ 266577 h 276193"/>
              <a:gd name="connsiteX6542" fmla="*/ 3221313 w 9721050"/>
              <a:gd name="connsiteY6542" fmla="*/ 257052 h 276193"/>
              <a:gd name="connsiteX6543" fmla="*/ 3201005 w 9721050"/>
              <a:gd name="connsiteY6543" fmla="*/ 236743 h 276193"/>
              <a:gd name="connsiteX6544" fmla="*/ 3180696 w 9721050"/>
              <a:gd name="connsiteY6544" fmla="*/ 257052 h 276193"/>
              <a:gd name="connsiteX6545" fmla="*/ 3190222 w 9721050"/>
              <a:gd name="connsiteY6545" fmla="*/ 266577 h 276193"/>
              <a:gd name="connsiteX6546" fmla="*/ 3180605 w 9721050"/>
              <a:gd name="connsiteY6546" fmla="*/ 276193 h 276193"/>
              <a:gd name="connsiteX6547" fmla="*/ 3171080 w 9721050"/>
              <a:gd name="connsiteY6547" fmla="*/ 266668 h 276193"/>
              <a:gd name="connsiteX6548" fmla="*/ 3161555 w 9721050"/>
              <a:gd name="connsiteY6548" fmla="*/ 276193 h 276193"/>
              <a:gd name="connsiteX6549" fmla="*/ 3151939 w 9721050"/>
              <a:gd name="connsiteY6549" fmla="*/ 266577 h 276193"/>
              <a:gd name="connsiteX6550" fmla="*/ 3161464 w 9721050"/>
              <a:gd name="connsiteY6550" fmla="*/ 257052 h 276193"/>
              <a:gd name="connsiteX6551" fmla="*/ 3141527 w 9721050"/>
              <a:gd name="connsiteY6551" fmla="*/ 237115 h 276193"/>
              <a:gd name="connsiteX6552" fmla="*/ 3121590 w 9721050"/>
              <a:gd name="connsiteY6552" fmla="*/ 257052 h 276193"/>
              <a:gd name="connsiteX6553" fmla="*/ 3131116 w 9721050"/>
              <a:gd name="connsiteY6553" fmla="*/ 266577 h 276193"/>
              <a:gd name="connsiteX6554" fmla="*/ 3121500 w 9721050"/>
              <a:gd name="connsiteY6554" fmla="*/ 276193 h 276193"/>
              <a:gd name="connsiteX6555" fmla="*/ 3111974 w 9721050"/>
              <a:gd name="connsiteY6555" fmla="*/ 266668 h 276193"/>
              <a:gd name="connsiteX6556" fmla="*/ 3102449 w 9721050"/>
              <a:gd name="connsiteY6556" fmla="*/ 276193 h 276193"/>
              <a:gd name="connsiteX6557" fmla="*/ 3092833 w 9721050"/>
              <a:gd name="connsiteY6557" fmla="*/ 266577 h 276193"/>
              <a:gd name="connsiteX6558" fmla="*/ 3102358 w 9721050"/>
              <a:gd name="connsiteY6558" fmla="*/ 257052 h 276193"/>
              <a:gd name="connsiteX6559" fmla="*/ 3082050 w 9721050"/>
              <a:gd name="connsiteY6559" fmla="*/ 236743 h 276193"/>
              <a:gd name="connsiteX6560" fmla="*/ 3061741 w 9721050"/>
              <a:gd name="connsiteY6560" fmla="*/ 257052 h 276193"/>
              <a:gd name="connsiteX6561" fmla="*/ 3071266 w 9721050"/>
              <a:gd name="connsiteY6561" fmla="*/ 266577 h 276193"/>
              <a:gd name="connsiteX6562" fmla="*/ 3061650 w 9721050"/>
              <a:gd name="connsiteY6562" fmla="*/ 276193 h 276193"/>
              <a:gd name="connsiteX6563" fmla="*/ 3052125 w 9721050"/>
              <a:gd name="connsiteY6563" fmla="*/ 266668 h 276193"/>
              <a:gd name="connsiteX6564" fmla="*/ 3042600 w 9721050"/>
              <a:gd name="connsiteY6564" fmla="*/ 276193 h 276193"/>
              <a:gd name="connsiteX6565" fmla="*/ 3032984 w 9721050"/>
              <a:gd name="connsiteY6565" fmla="*/ 266577 h 276193"/>
              <a:gd name="connsiteX6566" fmla="*/ 3042509 w 9721050"/>
              <a:gd name="connsiteY6566" fmla="*/ 257052 h 276193"/>
              <a:gd name="connsiteX6567" fmla="*/ 3022572 w 9721050"/>
              <a:gd name="connsiteY6567" fmla="*/ 237115 h 276193"/>
              <a:gd name="connsiteX6568" fmla="*/ 3002635 w 9721050"/>
              <a:gd name="connsiteY6568" fmla="*/ 257052 h 276193"/>
              <a:gd name="connsiteX6569" fmla="*/ 3012161 w 9721050"/>
              <a:gd name="connsiteY6569" fmla="*/ 266577 h 276193"/>
              <a:gd name="connsiteX6570" fmla="*/ 3002544 w 9721050"/>
              <a:gd name="connsiteY6570" fmla="*/ 276193 h 276193"/>
              <a:gd name="connsiteX6571" fmla="*/ 2993019 w 9721050"/>
              <a:gd name="connsiteY6571" fmla="*/ 266668 h 276193"/>
              <a:gd name="connsiteX6572" fmla="*/ 2983494 w 9721050"/>
              <a:gd name="connsiteY6572" fmla="*/ 276193 h 276193"/>
              <a:gd name="connsiteX6573" fmla="*/ 2973878 w 9721050"/>
              <a:gd name="connsiteY6573" fmla="*/ 266577 h 276193"/>
              <a:gd name="connsiteX6574" fmla="*/ 2983403 w 9721050"/>
              <a:gd name="connsiteY6574" fmla="*/ 257052 h 276193"/>
              <a:gd name="connsiteX6575" fmla="*/ 2963095 w 9721050"/>
              <a:gd name="connsiteY6575" fmla="*/ 236743 h 276193"/>
              <a:gd name="connsiteX6576" fmla="*/ 2942786 w 9721050"/>
              <a:gd name="connsiteY6576" fmla="*/ 257052 h 276193"/>
              <a:gd name="connsiteX6577" fmla="*/ 2952311 w 9721050"/>
              <a:gd name="connsiteY6577" fmla="*/ 266577 h 276193"/>
              <a:gd name="connsiteX6578" fmla="*/ 2942695 w 9721050"/>
              <a:gd name="connsiteY6578" fmla="*/ 276193 h 276193"/>
              <a:gd name="connsiteX6579" fmla="*/ 2933170 w 9721050"/>
              <a:gd name="connsiteY6579" fmla="*/ 266668 h 276193"/>
              <a:gd name="connsiteX6580" fmla="*/ 2923644 w 9721050"/>
              <a:gd name="connsiteY6580" fmla="*/ 276193 h 276193"/>
              <a:gd name="connsiteX6581" fmla="*/ 2914028 w 9721050"/>
              <a:gd name="connsiteY6581" fmla="*/ 266577 h 276193"/>
              <a:gd name="connsiteX6582" fmla="*/ 2923554 w 9721050"/>
              <a:gd name="connsiteY6582" fmla="*/ 257052 h 276193"/>
              <a:gd name="connsiteX6583" fmla="*/ 2903617 w 9721050"/>
              <a:gd name="connsiteY6583" fmla="*/ 237115 h 276193"/>
              <a:gd name="connsiteX6584" fmla="*/ 2883680 w 9721050"/>
              <a:gd name="connsiteY6584" fmla="*/ 257052 h 276193"/>
              <a:gd name="connsiteX6585" fmla="*/ 2893205 w 9721050"/>
              <a:gd name="connsiteY6585" fmla="*/ 266577 h 276193"/>
              <a:gd name="connsiteX6586" fmla="*/ 2883589 w 9721050"/>
              <a:gd name="connsiteY6586" fmla="*/ 276193 h 276193"/>
              <a:gd name="connsiteX6587" fmla="*/ 2874064 w 9721050"/>
              <a:gd name="connsiteY6587" fmla="*/ 266668 h 276193"/>
              <a:gd name="connsiteX6588" fmla="*/ 2864539 w 9721050"/>
              <a:gd name="connsiteY6588" fmla="*/ 276193 h 276193"/>
              <a:gd name="connsiteX6589" fmla="*/ 2854923 w 9721050"/>
              <a:gd name="connsiteY6589" fmla="*/ 266577 h 276193"/>
              <a:gd name="connsiteX6590" fmla="*/ 2864448 w 9721050"/>
              <a:gd name="connsiteY6590" fmla="*/ 257052 h 276193"/>
              <a:gd name="connsiteX6591" fmla="*/ 2844139 w 9721050"/>
              <a:gd name="connsiteY6591" fmla="*/ 236743 h 276193"/>
              <a:gd name="connsiteX6592" fmla="*/ 2823831 w 9721050"/>
              <a:gd name="connsiteY6592" fmla="*/ 257052 h 276193"/>
              <a:gd name="connsiteX6593" fmla="*/ 2833356 w 9721050"/>
              <a:gd name="connsiteY6593" fmla="*/ 266577 h 276193"/>
              <a:gd name="connsiteX6594" fmla="*/ 2823740 w 9721050"/>
              <a:gd name="connsiteY6594" fmla="*/ 276193 h 276193"/>
              <a:gd name="connsiteX6595" fmla="*/ 2814215 w 9721050"/>
              <a:gd name="connsiteY6595" fmla="*/ 266668 h 276193"/>
              <a:gd name="connsiteX6596" fmla="*/ 2804689 w 9721050"/>
              <a:gd name="connsiteY6596" fmla="*/ 276193 h 276193"/>
              <a:gd name="connsiteX6597" fmla="*/ 2795073 w 9721050"/>
              <a:gd name="connsiteY6597" fmla="*/ 266577 h 276193"/>
              <a:gd name="connsiteX6598" fmla="*/ 2804598 w 9721050"/>
              <a:gd name="connsiteY6598" fmla="*/ 257052 h 276193"/>
              <a:gd name="connsiteX6599" fmla="*/ 2784662 w 9721050"/>
              <a:gd name="connsiteY6599" fmla="*/ 237115 h 276193"/>
              <a:gd name="connsiteX6600" fmla="*/ 2764725 w 9721050"/>
              <a:gd name="connsiteY6600" fmla="*/ 257052 h 276193"/>
              <a:gd name="connsiteX6601" fmla="*/ 2774250 w 9721050"/>
              <a:gd name="connsiteY6601" fmla="*/ 266577 h 276193"/>
              <a:gd name="connsiteX6602" fmla="*/ 2764634 w 9721050"/>
              <a:gd name="connsiteY6602" fmla="*/ 276193 h 276193"/>
              <a:gd name="connsiteX6603" fmla="*/ 2755109 w 9721050"/>
              <a:gd name="connsiteY6603" fmla="*/ 266668 h 276193"/>
              <a:gd name="connsiteX6604" fmla="*/ 2745584 w 9721050"/>
              <a:gd name="connsiteY6604" fmla="*/ 276193 h 276193"/>
              <a:gd name="connsiteX6605" fmla="*/ 2735967 w 9721050"/>
              <a:gd name="connsiteY6605" fmla="*/ 266577 h 276193"/>
              <a:gd name="connsiteX6606" fmla="*/ 2745492 w 9721050"/>
              <a:gd name="connsiteY6606" fmla="*/ 257052 h 276193"/>
              <a:gd name="connsiteX6607" fmla="*/ 2725184 w 9721050"/>
              <a:gd name="connsiteY6607" fmla="*/ 236743 h 276193"/>
              <a:gd name="connsiteX6608" fmla="*/ 2704876 w 9721050"/>
              <a:gd name="connsiteY6608" fmla="*/ 257052 h 276193"/>
              <a:gd name="connsiteX6609" fmla="*/ 2714401 w 9721050"/>
              <a:gd name="connsiteY6609" fmla="*/ 266577 h 276193"/>
              <a:gd name="connsiteX6610" fmla="*/ 2704784 w 9721050"/>
              <a:gd name="connsiteY6610" fmla="*/ 276193 h 276193"/>
              <a:gd name="connsiteX6611" fmla="*/ 2695259 w 9721050"/>
              <a:gd name="connsiteY6611" fmla="*/ 266668 h 276193"/>
              <a:gd name="connsiteX6612" fmla="*/ 2685734 w 9721050"/>
              <a:gd name="connsiteY6612" fmla="*/ 276193 h 276193"/>
              <a:gd name="connsiteX6613" fmla="*/ 2676118 w 9721050"/>
              <a:gd name="connsiteY6613" fmla="*/ 266577 h 276193"/>
              <a:gd name="connsiteX6614" fmla="*/ 2685643 w 9721050"/>
              <a:gd name="connsiteY6614" fmla="*/ 257052 h 276193"/>
              <a:gd name="connsiteX6615" fmla="*/ 2665706 w 9721050"/>
              <a:gd name="connsiteY6615" fmla="*/ 237115 h 276193"/>
              <a:gd name="connsiteX6616" fmla="*/ 2645770 w 9721050"/>
              <a:gd name="connsiteY6616" fmla="*/ 257052 h 276193"/>
              <a:gd name="connsiteX6617" fmla="*/ 2655295 w 9721050"/>
              <a:gd name="connsiteY6617" fmla="*/ 266577 h 276193"/>
              <a:gd name="connsiteX6618" fmla="*/ 2645679 w 9721050"/>
              <a:gd name="connsiteY6618" fmla="*/ 276193 h 276193"/>
              <a:gd name="connsiteX6619" fmla="*/ 2636153 w 9721050"/>
              <a:gd name="connsiteY6619" fmla="*/ 266668 h 276193"/>
              <a:gd name="connsiteX6620" fmla="*/ 2626628 w 9721050"/>
              <a:gd name="connsiteY6620" fmla="*/ 276193 h 276193"/>
              <a:gd name="connsiteX6621" fmla="*/ 2617012 w 9721050"/>
              <a:gd name="connsiteY6621" fmla="*/ 266577 h 276193"/>
              <a:gd name="connsiteX6622" fmla="*/ 2626537 w 9721050"/>
              <a:gd name="connsiteY6622" fmla="*/ 257052 h 276193"/>
              <a:gd name="connsiteX6623" fmla="*/ 2606229 w 9721050"/>
              <a:gd name="connsiteY6623" fmla="*/ 236743 h 276193"/>
              <a:gd name="connsiteX6624" fmla="*/ 2585920 w 9721050"/>
              <a:gd name="connsiteY6624" fmla="*/ 257052 h 276193"/>
              <a:gd name="connsiteX6625" fmla="*/ 2595445 w 9721050"/>
              <a:gd name="connsiteY6625" fmla="*/ 266577 h 276193"/>
              <a:gd name="connsiteX6626" fmla="*/ 2585829 w 9721050"/>
              <a:gd name="connsiteY6626" fmla="*/ 276193 h 276193"/>
              <a:gd name="connsiteX6627" fmla="*/ 2576304 w 9721050"/>
              <a:gd name="connsiteY6627" fmla="*/ 266668 h 276193"/>
              <a:gd name="connsiteX6628" fmla="*/ 2566779 w 9721050"/>
              <a:gd name="connsiteY6628" fmla="*/ 276193 h 276193"/>
              <a:gd name="connsiteX6629" fmla="*/ 2557163 w 9721050"/>
              <a:gd name="connsiteY6629" fmla="*/ 266577 h 276193"/>
              <a:gd name="connsiteX6630" fmla="*/ 2566688 w 9721050"/>
              <a:gd name="connsiteY6630" fmla="*/ 257052 h 276193"/>
              <a:gd name="connsiteX6631" fmla="*/ 2546751 w 9721050"/>
              <a:gd name="connsiteY6631" fmla="*/ 237115 h 276193"/>
              <a:gd name="connsiteX6632" fmla="*/ 2526815 w 9721050"/>
              <a:gd name="connsiteY6632" fmla="*/ 257052 h 276193"/>
              <a:gd name="connsiteX6633" fmla="*/ 2536340 w 9721050"/>
              <a:gd name="connsiteY6633" fmla="*/ 266577 h 276193"/>
              <a:gd name="connsiteX6634" fmla="*/ 2526724 w 9721050"/>
              <a:gd name="connsiteY6634" fmla="*/ 276193 h 276193"/>
              <a:gd name="connsiteX6635" fmla="*/ 2517198 w 9721050"/>
              <a:gd name="connsiteY6635" fmla="*/ 266668 h 276193"/>
              <a:gd name="connsiteX6636" fmla="*/ 2507673 w 9721050"/>
              <a:gd name="connsiteY6636" fmla="*/ 276193 h 276193"/>
              <a:gd name="connsiteX6637" fmla="*/ 2498057 w 9721050"/>
              <a:gd name="connsiteY6637" fmla="*/ 266577 h 276193"/>
              <a:gd name="connsiteX6638" fmla="*/ 2507582 w 9721050"/>
              <a:gd name="connsiteY6638" fmla="*/ 257052 h 276193"/>
              <a:gd name="connsiteX6639" fmla="*/ 2487273 w 9721050"/>
              <a:gd name="connsiteY6639" fmla="*/ 236743 h 276193"/>
              <a:gd name="connsiteX6640" fmla="*/ 2466965 w 9721050"/>
              <a:gd name="connsiteY6640" fmla="*/ 257052 h 276193"/>
              <a:gd name="connsiteX6641" fmla="*/ 2476490 w 9721050"/>
              <a:gd name="connsiteY6641" fmla="*/ 266577 h 276193"/>
              <a:gd name="connsiteX6642" fmla="*/ 2466874 w 9721050"/>
              <a:gd name="connsiteY6642" fmla="*/ 276193 h 276193"/>
              <a:gd name="connsiteX6643" fmla="*/ 2457349 w 9721050"/>
              <a:gd name="connsiteY6643" fmla="*/ 266668 h 276193"/>
              <a:gd name="connsiteX6644" fmla="*/ 2447824 w 9721050"/>
              <a:gd name="connsiteY6644" fmla="*/ 276193 h 276193"/>
              <a:gd name="connsiteX6645" fmla="*/ 2438207 w 9721050"/>
              <a:gd name="connsiteY6645" fmla="*/ 266577 h 276193"/>
              <a:gd name="connsiteX6646" fmla="*/ 2447733 w 9721050"/>
              <a:gd name="connsiteY6646" fmla="*/ 257052 h 276193"/>
              <a:gd name="connsiteX6647" fmla="*/ 2427796 w 9721050"/>
              <a:gd name="connsiteY6647" fmla="*/ 237115 h 276193"/>
              <a:gd name="connsiteX6648" fmla="*/ 2407859 w 9721050"/>
              <a:gd name="connsiteY6648" fmla="*/ 257052 h 276193"/>
              <a:gd name="connsiteX6649" fmla="*/ 2417385 w 9721050"/>
              <a:gd name="connsiteY6649" fmla="*/ 266577 h 276193"/>
              <a:gd name="connsiteX6650" fmla="*/ 2407768 w 9721050"/>
              <a:gd name="connsiteY6650" fmla="*/ 276193 h 276193"/>
              <a:gd name="connsiteX6651" fmla="*/ 2398243 w 9721050"/>
              <a:gd name="connsiteY6651" fmla="*/ 266668 h 276193"/>
              <a:gd name="connsiteX6652" fmla="*/ 2388718 w 9721050"/>
              <a:gd name="connsiteY6652" fmla="*/ 276193 h 276193"/>
              <a:gd name="connsiteX6653" fmla="*/ 2379102 w 9721050"/>
              <a:gd name="connsiteY6653" fmla="*/ 266577 h 276193"/>
              <a:gd name="connsiteX6654" fmla="*/ 2388627 w 9721050"/>
              <a:gd name="connsiteY6654" fmla="*/ 257052 h 276193"/>
              <a:gd name="connsiteX6655" fmla="*/ 2368318 w 9721050"/>
              <a:gd name="connsiteY6655" fmla="*/ 236743 h 276193"/>
              <a:gd name="connsiteX6656" fmla="*/ 2348010 w 9721050"/>
              <a:gd name="connsiteY6656" fmla="*/ 257052 h 276193"/>
              <a:gd name="connsiteX6657" fmla="*/ 2357535 w 9721050"/>
              <a:gd name="connsiteY6657" fmla="*/ 266577 h 276193"/>
              <a:gd name="connsiteX6658" fmla="*/ 2347919 w 9721050"/>
              <a:gd name="connsiteY6658" fmla="*/ 276193 h 276193"/>
              <a:gd name="connsiteX6659" fmla="*/ 2338394 w 9721050"/>
              <a:gd name="connsiteY6659" fmla="*/ 266668 h 276193"/>
              <a:gd name="connsiteX6660" fmla="*/ 2328869 w 9721050"/>
              <a:gd name="connsiteY6660" fmla="*/ 276193 h 276193"/>
              <a:gd name="connsiteX6661" fmla="*/ 2319252 w 9721050"/>
              <a:gd name="connsiteY6661" fmla="*/ 266577 h 276193"/>
              <a:gd name="connsiteX6662" fmla="*/ 2328778 w 9721050"/>
              <a:gd name="connsiteY6662" fmla="*/ 257052 h 276193"/>
              <a:gd name="connsiteX6663" fmla="*/ 2308841 w 9721050"/>
              <a:gd name="connsiteY6663" fmla="*/ 237115 h 276193"/>
              <a:gd name="connsiteX6664" fmla="*/ 2288904 w 9721050"/>
              <a:gd name="connsiteY6664" fmla="*/ 257052 h 276193"/>
              <a:gd name="connsiteX6665" fmla="*/ 2298429 w 9721050"/>
              <a:gd name="connsiteY6665" fmla="*/ 266577 h 276193"/>
              <a:gd name="connsiteX6666" fmla="*/ 2288813 w 9721050"/>
              <a:gd name="connsiteY6666" fmla="*/ 276193 h 276193"/>
              <a:gd name="connsiteX6667" fmla="*/ 2279288 w 9721050"/>
              <a:gd name="connsiteY6667" fmla="*/ 266668 h 276193"/>
              <a:gd name="connsiteX6668" fmla="*/ 2269763 w 9721050"/>
              <a:gd name="connsiteY6668" fmla="*/ 276193 h 276193"/>
              <a:gd name="connsiteX6669" fmla="*/ 2260147 w 9721050"/>
              <a:gd name="connsiteY6669" fmla="*/ 266577 h 276193"/>
              <a:gd name="connsiteX6670" fmla="*/ 2269672 w 9721050"/>
              <a:gd name="connsiteY6670" fmla="*/ 257052 h 276193"/>
              <a:gd name="connsiteX6671" fmla="*/ 2249363 w 9721050"/>
              <a:gd name="connsiteY6671" fmla="*/ 236743 h 276193"/>
              <a:gd name="connsiteX6672" fmla="*/ 2229054 w 9721050"/>
              <a:gd name="connsiteY6672" fmla="*/ 257052 h 276193"/>
              <a:gd name="connsiteX6673" fmla="*/ 2238580 w 9721050"/>
              <a:gd name="connsiteY6673" fmla="*/ 266577 h 276193"/>
              <a:gd name="connsiteX6674" fmla="*/ 2228964 w 9721050"/>
              <a:gd name="connsiteY6674" fmla="*/ 276193 h 276193"/>
              <a:gd name="connsiteX6675" fmla="*/ 2219439 w 9721050"/>
              <a:gd name="connsiteY6675" fmla="*/ 266668 h 276193"/>
              <a:gd name="connsiteX6676" fmla="*/ 2209913 w 9721050"/>
              <a:gd name="connsiteY6676" fmla="*/ 276193 h 276193"/>
              <a:gd name="connsiteX6677" fmla="*/ 2200297 w 9721050"/>
              <a:gd name="connsiteY6677" fmla="*/ 266577 h 276193"/>
              <a:gd name="connsiteX6678" fmla="*/ 2209822 w 9721050"/>
              <a:gd name="connsiteY6678" fmla="*/ 257052 h 276193"/>
              <a:gd name="connsiteX6679" fmla="*/ 2189886 w 9721050"/>
              <a:gd name="connsiteY6679" fmla="*/ 237115 h 276193"/>
              <a:gd name="connsiteX6680" fmla="*/ 2169949 w 9721050"/>
              <a:gd name="connsiteY6680" fmla="*/ 257052 h 276193"/>
              <a:gd name="connsiteX6681" fmla="*/ 2179474 w 9721050"/>
              <a:gd name="connsiteY6681" fmla="*/ 266577 h 276193"/>
              <a:gd name="connsiteX6682" fmla="*/ 2169858 w 9721050"/>
              <a:gd name="connsiteY6682" fmla="*/ 276193 h 276193"/>
              <a:gd name="connsiteX6683" fmla="*/ 2160333 w 9721050"/>
              <a:gd name="connsiteY6683" fmla="*/ 266668 h 276193"/>
              <a:gd name="connsiteX6684" fmla="*/ 2150807 w 9721050"/>
              <a:gd name="connsiteY6684" fmla="*/ 276193 h 276193"/>
              <a:gd name="connsiteX6685" fmla="*/ 2141191 w 9721050"/>
              <a:gd name="connsiteY6685" fmla="*/ 266577 h 276193"/>
              <a:gd name="connsiteX6686" fmla="*/ 2150717 w 9721050"/>
              <a:gd name="connsiteY6686" fmla="*/ 257052 h 276193"/>
              <a:gd name="connsiteX6687" fmla="*/ 2130408 w 9721050"/>
              <a:gd name="connsiteY6687" fmla="*/ 236743 h 276193"/>
              <a:gd name="connsiteX6688" fmla="*/ 2110099 w 9721050"/>
              <a:gd name="connsiteY6688" fmla="*/ 257052 h 276193"/>
              <a:gd name="connsiteX6689" fmla="*/ 2119625 w 9721050"/>
              <a:gd name="connsiteY6689" fmla="*/ 266577 h 276193"/>
              <a:gd name="connsiteX6690" fmla="*/ 2110009 w 9721050"/>
              <a:gd name="connsiteY6690" fmla="*/ 276193 h 276193"/>
              <a:gd name="connsiteX6691" fmla="*/ 2100484 w 9721050"/>
              <a:gd name="connsiteY6691" fmla="*/ 266668 h 276193"/>
              <a:gd name="connsiteX6692" fmla="*/ 2090959 w 9721050"/>
              <a:gd name="connsiteY6692" fmla="*/ 276193 h 276193"/>
              <a:gd name="connsiteX6693" fmla="*/ 2081343 w 9721050"/>
              <a:gd name="connsiteY6693" fmla="*/ 266577 h 276193"/>
              <a:gd name="connsiteX6694" fmla="*/ 2090868 w 9721050"/>
              <a:gd name="connsiteY6694" fmla="*/ 257052 h 276193"/>
              <a:gd name="connsiteX6695" fmla="*/ 2070931 w 9721050"/>
              <a:gd name="connsiteY6695" fmla="*/ 237115 h 276193"/>
              <a:gd name="connsiteX6696" fmla="*/ 2050993 w 9721050"/>
              <a:gd name="connsiteY6696" fmla="*/ 257052 h 276193"/>
              <a:gd name="connsiteX6697" fmla="*/ 2060519 w 9721050"/>
              <a:gd name="connsiteY6697" fmla="*/ 266577 h 276193"/>
              <a:gd name="connsiteX6698" fmla="*/ 2050902 w 9721050"/>
              <a:gd name="connsiteY6698" fmla="*/ 276193 h 276193"/>
              <a:gd name="connsiteX6699" fmla="*/ 2041379 w 9721050"/>
              <a:gd name="connsiteY6699" fmla="*/ 266668 h 276193"/>
              <a:gd name="connsiteX6700" fmla="*/ 2031853 w 9721050"/>
              <a:gd name="connsiteY6700" fmla="*/ 276193 h 276193"/>
              <a:gd name="connsiteX6701" fmla="*/ 2022237 w 9721050"/>
              <a:gd name="connsiteY6701" fmla="*/ 266577 h 276193"/>
              <a:gd name="connsiteX6702" fmla="*/ 2031762 w 9721050"/>
              <a:gd name="connsiteY6702" fmla="*/ 257052 h 276193"/>
              <a:gd name="connsiteX6703" fmla="*/ 2011454 w 9721050"/>
              <a:gd name="connsiteY6703" fmla="*/ 236744 h 276193"/>
              <a:gd name="connsiteX6704" fmla="*/ 1991146 w 9721050"/>
              <a:gd name="connsiteY6704" fmla="*/ 257052 h 276193"/>
              <a:gd name="connsiteX6705" fmla="*/ 2000672 w 9721050"/>
              <a:gd name="connsiteY6705" fmla="*/ 266577 h 276193"/>
              <a:gd name="connsiteX6706" fmla="*/ 1991055 w 9721050"/>
              <a:gd name="connsiteY6706" fmla="*/ 276193 h 276193"/>
              <a:gd name="connsiteX6707" fmla="*/ 1981531 w 9721050"/>
              <a:gd name="connsiteY6707" fmla="*/ 266668 h 276193"/>
              <a:gd name="connsiteX6708" fmla="*/ 1972005 w 9721050"/>
              <a:gd name="connsiteY6708" fmla="*/ 276193 h 276193"/>
              <a:gd name="connsiteX6709" fmla="*/ 1962389 w 9721050"/>
              <a:gd name="connsiteY6709" fmla="*/ 266577 h 276193"/>
              <a:gd name="connsiteX6710" fmla="*/ 1971914 w 9721050"/>
              <a:gd name="connsiteY6710" fmla="*/ 257052 h 276193"/>
              <a:gd name="connsiteX6711" fmla="*/ 1951977 w 9721050"/>
              <a:gd name="connsiteY6711" fmla="*/ 237115 h 276193"/>
              <a:gd name="connsiteX6712" fmla="*/ 1932041 w 9721050"/>
              <a:gd name="connsiteY6712" fmla="*/ 257052 h 276193"/>
              <a:gd name="connsiteX6713" fmla="*/ 1941566 w 9721050"/>
              <a:gd name="connsiteY6713" fmla="*/ 266577 h 276193"/>
              <a:gd name="connsiteX6714" fmla="*/ 1931950 w 9721050"/>
              <a:gd name="connsiteY6714" fmla="*/ 276193 h 276193"/>
              <a:gd name="connsiteX6715" fmla="*/ 1922425 w 9721050"/>
              <a:gd name="connsiteY6715" fmla="*/ 266668 h 276193"/>
              <a:gd name="connsiteX6716" fmla="*/ 1912899 w 9721050"/>
              <a:gd name="connsiteY6716" fmla="*/ 276193 h 276193"/>
              <a:gd name="connsiteX6717" fmla="*/ 1903283 w 9721050"/>
              <a:gd name="connsiteY6717" fmla="*/ 266577 h 276193"/>
              <a:gd name="connsiteX6718" fmla="*/ 1912808 w 9721050"/>
              <a:gd name="connsiteY6718" fmla="*/ 257052 h 276193"/>
              <a:gd name="connsiteX6719" fmla="*/ 1892499 w 9721050"/>
              <a:gd name="connsiteY6719" fmla="*/ 236743 h 276193"/>
              <a:gd name="connsiteX6720" fmla="*/ 1872190 w 9721050"/>
              <a:gd name="connsiteY6720" fmla="*/ 257052 h 276193"/>
              <a:gd name="connsiteX6721" fmla="*/ 1881715 w 9721050"/>
              <a:gd name="connsiteY6721" fmla="*/ 266577 h 276193"/>
              <a:gd name="connsiteX6722" fmla="*/ 1872099 w 9721050"/>
              <a:gd name="connsiteY6722" fmla="*/ 276193 h 276193"/>
              <a:gd name="connsiteX6723" fmla="*/ 1862574 w 9721050"/>
              <a:gd name="connsiteY6723" fmla="*/ 266668 h 276193"/>
              <a:gd name="connsiteX6724" fmla="*/ 1853049 w 9721050"/>
              <a:gd name="connsiteY6724" fmla="*/ 276193 h 276193"/>
              <a:gd name="connsiteX6725" fmla="*/ 1843432 w 9721050"/>
              <a:gd name="connsiteY6725" fmla="*/ 266577 h 276193"/>
              <a:gd name="connsiteX6726" fmla="*/ 1852958 w 9721050"/>
              <a:gd name="connsiteY6726" fmla="*/ 257052 h 276193"/>
              <a:gd name="connsiteX6727" fmla="*/ 1833021 w 9721050"/>
              <a:gd name="connsiteY6727" fmla="*/ 237115 h 276193"/>
              <a:gd name="connsiteX6728" fmla="*/ 1813084 w 9721050"/>
              <a:gd name="connsiteY6728" fmla="*/ 257052 h 276193"/>
              <a:gd name="connsiteX6729" fmla="*/ 1822609 w 9721050"/>
              <a:gd name="connsiteY6729" fmla="*/ 266577 h 276193"/>
              <a:gd name="connsiteX6730" fmla="*/ 1812993 w 9721050"/>
              <a:gd name="connsiteY6730" fmla="*/ 276193 h 276193"/>
              <a:gd name="connsiteX6731" fmla="*/ 1803468 w 9721050"/>
              <a:gd name="connsiteY6731" fmla="*/ 266668 h 276193"/>
              <a:gd name="connsiteX6732" fmla="*/ 1793943 w 9721050"/>
              <a:gd name="connsiteY6732" fmla="*/ 276193 h 276193"/>
              <a:gd name="connsiteX6733" fmla="*/ 1784327 w 9721050"/>
              <a:gd name="connsiteY6733" fmla="*/ 266577 h 276193"/>
              <a:gd name="connsiteX6734" fmla="*/ 1793852 w 9721050"/>
              <a:gd name="connsiteY6734" fmla="*/ 257052 h 276193"/>
              <a:gd name="connsiteX6735" fmla="*/ 1773544 w 9721050"/>
              <a:gd name="connsiteY6735" fmla="*/ 236744 h 276193"/>
              <a:gd name="connsiteX6736" fmla="*/ 1753236 w 9721050"/>
              <a:gd name="connsiteY6736" fmla="*/ 257052 h 276193"/>
              <a:gd name="connsiteX6737" fmla="*/ 1762762 w 9721050"/>
              <a:gd name="connsiteY6737" fmla="*/ 266577 h 276193"/>
              <a:gd name="connsiteX6738" fmla="*/ 1753145 w 9721050"/>
              <a:gd name="connsiteY6738" fmla="*/ 276193 h 276193"/>
              <a:gd name="connsiteX6739" fmla="*/ 1743620 w 9721050"/>
              <a:gd name="connsiteY6739" fmla="*/ 266668 h 276193"/>
              <a:gd name="connsiteX6740" fmla="*/ 1734095 w 9721050"/>
              <a:gd name="connsiteY6740" fmla="*/ 276193 h 276193"/>
              <a:gd name="connsiteX6741" fmla="*/ 1724478 w 9721050"/>
              <a:gd name="connsiteY6741" fmla="*/ 266577 h 276193"/>
              <a:gd name="connsiteX6742" fmla="*/ 1734004 w 9721050"/>
              <a:gd name="connsiteY6742" fmla="*/ 257052 h 276193"/>
              <a:gd name="connsiteX6743" fmla="*/ 1714067 w 9721050"/>
              <a:gd name="connsiteY6743" fmla="*/ 237115 h 276193"/>
              <a:gd name="connsiteX6744" fmla="*/ 1694130 w 9721050"/>
              <a:gd name="connsiteY6744" fmla="*/ 257052 h 276193"/>
              <a:gd name="connsiteX6745" fmla="*/ 1703656 w 9721050"/>
              <a:gd name="connsiteY6745" fmla="*/ 266577 h 276193"/>
              <a:gd name="connsiteX6746" fmla="*/ 1694039 w 9721050"/>
              <a:gd name="connsiteY6746" fmla="*/ 276193 h 276193"/>
              <a:gd name="connsiteX6747" fmla="*/ 1684514 w 9721050"/>
              <a:gd name="connsiteY6747" fmla="*/ 266668 h 276193"/>
              <a:gd name="connsiteX6748" fmla="*/ 1674989 w 9721050"/>
              <a:gd name="connsiteY6748" fmla="*/ 276193 h 276193"/>
              <a:gd name="connsiteX6749" fmla="*/ 1665373 w 9721050"/>
              <a:gd name="connsiteY6749" fmla="*/ 266577 h 276193"/>
              <a:gd name="connsiteX6750" fmla="*/ 1674898 w 9721050"/>
              <a:gd name="connsiteY6750" fmla="*/ 257052 h 276193"/>
              <a:gd name="connsiteX6751" fmla="*/ 1654589 w 9721050"/>
              <a:gd name="connsiteY6751" fmla="*/ 236743 h 276193"/>
              <a:gd name="connsiteX6752" fmla="*/ 1634280 w 9721050"/>
              <a:gd name="connsiteY6752" fmla="*/ 257052 h 276193"/>
              <a:gd name="connsiteX6753" fmla="*/ 1643805 w 9721050"/>
              <a:gd name="connsiteY6753" fmla="*/ 266577 h 276193"/>
              <a:gd name="connsiteX6754" fmla="*/ 1634189 w 9721050"/>
              <a:gd name="connsiteY6754" fmla="*/ 276193 h 276193"/>
              <a:gd name="connsiteX6755" fmla="*/ 1624663 w 9721050"/>
              <a:gd name="connsiteY6755" fmla="*/ 266668 h 276193"/>
              <a:gd name="connsiteX6756" fmla="*/ 1615138 w 9721050"/>
              <a:gd name="connsiteY6756" fmla="*/ 276193 h 276193"/>
              <a:gd name="connsiteX6757" fmla="*/ 1605522 w 9721050"/>
              <a:gd name="connsiteY6757" fmla="*/ 266577 h 276193"/>
              <a:gd name="connsiteX6758" fmla="*/ 1615047 w 9721050"/>
              <a:gd name="connsiteY6758" fmla="*/ 257052 h 276193"/>
              <a:gd name="connsiteX6759" fmla="*/ 1595111 w 9721050"/>
              <a:gd name="connsiteY6759" fmla="*/ 237115 h 276193"/>
              <a:gd name="connsiteX6760" fmla="*/ 1575174 w 9721050"/>
              <a:gd name="connsiteY6760" fmla="*/ 257052 h 276193"/>
              <a:gd name="connsiteX6761" fmla="*/ 1584699 w 9721050"/>
              <a:gd name="connsiteY6761" fmla="*/ 266577 h 276193"/>
              <a:gd name="connsiteX6762" fmla="*/ 1575083 w 9721050"/>
              <a:gd name="connsiteY6762" fmla="*/ 276193 h 276193"/>
              <a:gd name="connsiteX6763" fmla="*/ 1565558 w 9721050"/>
              <a:gd name="connsiteY6763" fmla="*/ 266668 h 276193"/>
              <a:gd name="connsiteX6764" fmla="*/ 1556032 w 9721050"/>
              <a:gd name="connsiteY6764" fmla="*/ 276193 h 276193"/>
              <a:gd name="connsiteX6765" fmla="*/ 1546416 w 9721050"/>
              <a:gd name="connsiteY6765" fmla="*/ 266577 h 276193"/>
              <a:gd name="connsiteX6766" fmla="*/ 1555941 w 9721050"/>
              <a:gd name="connsiteY6766" fmla="*/ 257052 h 276193"/>
              <a:gd name="connsiteX6767" fmla="*/ 1535633 w 9721050"/>
              <a:gd name="connsiteY6767" fmla="*/ 236744 h 276193"/>
              <a:gd name="connsiteX6768" fmla="*/ 1515325 w 9721050"/>
              <a:gd name="connsiteY6768" fmla="*/ 257052 h 276193"/>
              <a:gd name="connsiteX6769" fmla="*/ 1524851 w 9721050"/>
              <a:gd name="connsiteY6769" fmla="*/ 266577 h 276193"/>
              <a:gd name="connsiteX6770" fmla="*/ 1515235 w 9721050"/>
              <a:gd name="connsiteY6770" fmla="*/ 276193 h 276193"/>
              <a:gd name="connsiteX6771" fmla="*/ 1505709 w 9721050"/>
              <a:gd name="connsiteY6771" fmla="*/ 266668 h 276193"/>
              <a:gd name="connsiteX6772" fmla="*/ 1496184 w 9721050"/>
              <a:gd name="connsiteY6772" fmla="*/ 276193 h 276193"/>
              <a:gd name="connsiteX6773" fmla="*/ 1486568 w 9721050"/>
              <a:gd name="connsiteY6773" fmla="*/ 266577 h 276193"/>
              <a:gd name="connsiteX6774" fmla="*/ 1496094 w 9721050"/>
              <a:gd name="connsiteY6774" fmla="*/ 257052 h 276193"/>
              <a:gd name="connsiteX6775" fmla="*/ 1476157 w 9721050"/>
              <a:gd name="connsiteY6775" fmla="*/ 237115 h 276193"/>
              <a:gd name="connsiteX6776" fmla="*/ 1456220 w 9721050"/>
              <a:gd name="connsiteY6776" fmla="*/ 257052 h 276193"/>
              <a:gd name="connsiteX6777" fmla="*/ 1465745 w 9721050"/>
              <a:gd name="connsiteY6777" fmla="*/ 266577 h 276193"/>
              <a:gd name="connsiteX6778" fmla="*/ 1456129 w 9721050"/>
              <a:gd name="connsiteY6778" fmla="*/ 276193 h 276193"/>
              <a:gd name="connsiteX6779" fmla="*/ 1446603 w 9721050"/>
              <a:gd name="connsiteY6779" fmla="*/ 266668 h 276193"/>
              <a:gd name="connsiteX6780" fmla="*/ 1437078 w 9721050"/>
              <a:gd name="connsiteY6780" fmla="*/ 276193 h 276193"/>
              <a:gd name="connsiteX6781" fmla="*/ 1427463 w 9721050"/>
              <a:gd name="connsiteY6781" fmla="*/ 266577 h 276193"/>
              <a:gd name="connsiteX6782" fmla="*/ 1436988 w 9721050"/>
              <a:gd name="connsiteY6782" fmla="*/ 257052 h 276193"/>
              <a:gd name="connsiteX6783" fmla="*/ 1416679 w 9721050"/>
              <a:gd name="connsiteY6783" fmla="*/ 236743 h 276193"/>
              <a:gd name="connsiteX6784" fmla="*/ 1396369 w 9721050"/>
              <a:gd name="connsiteY6784" fmla="*/ 257052 h 276193"/>
              <a:gd name="connsiteX6785" fmla="*/ 1405895 w 9721050"/>
              <a:gd name="connsiteY6785" fmla="*/ 266577 h 276193"/>
              <a:gd name="connsiteX6786" fmla="*/ 1396279 w 9721050"/>
              <a:gd name="connsiteY6786" fmla="*/ 276193 h 276193"/>
              <a:gd name="connsiteX6787" fmla="*/ 1386754 w 9721050"/>
              <a:gd name="connsiteY6787" fmla="*/ 266668 h 276193"/>
              <a:gd name="connsiteX6788" fmla="*/ 1377228 w 9721050"/>
              <a:gd name="connsiteY6788" fmla="*/ 276193 h 276193"/>
              <a:gd name="connsiteX6789" fmla="*/ 1367612 w 9721050"/>
              <a:gd name="connsiteY6789" fmla="*/ 266577 h 276193"/>
              <a:gd name="connsiteX6790" fmla="*/ 1377137 w 9721050"/>
              <a:gd name="connsiteY6790" fmla="*/ 257052 h 276193"/>
              <a:gd name="connsiteX6791" fmla="*/ 1357201 w 9721050"/>
              <a:gd name="connsiteY6791" fmla="*/ 237115 h 276193"/>
              <a:gd name="connsiteX6792" fmla="*/ 1337263 w 9721050"/>
              <a:gd name="connsiteY6792" fmla="*/ 257052 h 276193"/>
              <a:gd name="connsiteX6793" fmla="*/ 1346789 w 9721050"/>
              <a:gd name="connsiteY6793" fmla="*/ 266577 h 276193"/>
              <a:gd name="connsiteX6794" fmla="*/ 1337173 w 9721050"/>
              <a:gd name="connsiteY6794" fmla="*/ 276193 h 276193"/>
              <a:gd name="connsiteX6795" fmla="*/ 1327648 w 9721050"/>
              <a:gd name="connsiteY6795" fmla="*/ 266668 h 276193"/>
              <a:gd name="connsiteX6796" fmla="*/ 1318122 w 9721050"/>
              <a:gd name="connsiteY6796" fmla="*/ 276193 h 276193"/>
              <a:gd name="connsiteX6797" fmla="*/ 1308506 w 9721050"/>
              <a:gd name="connsiteY6797" fmla="*/ 266577 h 276193"/>
              <a:gd name="connsiteX6798" fmla="*/ 1318031 w 9721050"/>
              <a:gd name="connsiteY6798" fmla="*/ 257052 h 276193"/>
              <a:gd name="connsiteX6799" fmla="*/ 1297724 w 9721050"/>
              <a:gd name="connsiteY6799" fmla="*/ 236744 h 276193"/>
              <a:gd name="connsiteX6800" fmla="*/ 1277416 w 9721050"/>
              <a:gd name="connsiteY6800" fmla="*/ 257052 h 276193"/>
              <a:gd name="connsiteX6801" fmla="*/ 1286941 w 9721050"/>
              <a:gd name="connsiteY6801" fmla="*/ 266577 h 276193"/>
              <a:gd name="connsiteX6802" fmla="*/ 1277325 w 9721050"/>
              <a:gd name="connsiteY6802" fmla="*/ 276193 h 276193"/>
              <a:gd name="connsiteX6803" fmla="*/ 1267800 w 9721050"/>
              <a:gd name="connsiteY6803" fmla="*/ 266668 h 276193"/>
              <a:gd name="connsiteX6804" fmla="*/ 1258274 w 9721050"/>
              <a:gd name="connsiteY6804" fmla="*/ 276193 h 276193"/>
              <a:gd name="connsiteX6805" fmla="*/ 1248659 w 9721050"/>
              <a:gd name="connsiteY6805" fmla="*/ 266577 h 276193"/>
              <a:gd name="connsiteX6806" fmla="*/ 1258184 w 9721050"/>
              <a:gd name="connsiteY6806" fmla="*/ 257052 h 276193"/>
              <a:gd name="connsiteX6807" fmla="*/ 1238247 w 9721050"/>
              <a:gd name="connsiteY6807" fmla="*/ 237115 h 276193"/>
              <a:gd name="connsiteX6808" fmla="*/ 1218310 w 9721050"/>
              <a:gd name="connsiteY6808" fmla="*/ 257052 h 276193"/>
              <a:gd name="connsiteX6809" fmla="*/ 1227836 w 9721050"/>
              <a:gd name="connsiteY6809" fmla="*/ 266577 h 276193"/>
              <a:gd name="connsiteX6810" fmla="*/ 1218219 w 9721050"/>
              <a:gd name="connsiteY6810" fmla="*/ 276193 h 276193"/>
              <a:gd name="connsiteX6811" fmla="*/ 1208694 w 9721050"/>
              <a:gd name="connsiteY6811" fmla="*/ 266668 h 276193"/>
              <a:gd name="connsiteX6812" fmla="*/ 1199168 w 9721050"/>
              <a:gd name="connsiteY6812" fmla="*/ 276193 h 276193"/>
              <a:gd name="connsiteX6813" fmla="*/ 1189553 w 9721050"/>
              <a:gd name="connsiteY6813" fmla="*/ 266577 h 276193"/>
              <a:gd name="connsiteX6814" fmla="*/ 1199078 w 9721050"/>
              <a:gd name="connsiteY6814" fmla="*/ 257052 h 276193"/>
              <a:gd name="connsiteX6815" fmla="*/ 1178769 w 9721050"/>
              <a:gd name="connsiteY6815" fmla="*/ 236743 h 276193"/>
              <a:gd name="connsiteX6816" fmla="*/ 1158460 w 9721050"/>
              <a:gd name="connsiteY6816" fmla="*/ 257051 h 276193"/>
              <a:gd name="connsiteX6817" fmla="*/ 1167986 w 9721050"/>
              <a:gd name="connsiteY6817" fmla="*/ 266577 h 276193"/>
              <a:gd name="connsiteX6818" fmla="*/ 1158370 w 9721050"/>
              <a:gd name="connsiteY6818" fmla="*/ 276193 h 276193"/>
              <a:gd name="connsiteX6819" fmla="*/ 1148844 w 9721050"/>
              <a:gd name="connsiteY6819" fmla="*/ 266668 h 276193"/>
              <a:gd name="connsiteX6820" fmla="*/ 1139318 w 9721050"/>
              <a:gd name="connsiteY6820" fmla="*/ 276193 h 276193"/>
              <a:gd name="connsiteX6821" fmla="*/ 1129702 w 9721050"/>
              <a:gd name="connsiteY6821" fmla="*/ 266577 h 276193"/>
              <a:gd name="connsiteX6822" fmla="*/ 1139227 w 9721050"/>
              <a:gd name="connsiteY6822" fmla="*/ 257051 h 276193"/>
              <a:gd name="connsiteX6823" fmla="*/ 1119291 w 9721050"/>
              <a:gd name="connsiteY6823" fmla="*/ 237115 h 276193"/>
              <a:gd name="connsiteX6824" fmla="*/ 1099354 w 9721050"/>
              <a:gd name="connsiteY6824" fmla="*/ 257051 h 276193"/>
              <a:gd name="connsiteX6825" fmla="*/ 1108880 w 9721050"/>
              <a:gd name="connsiteY6825" fmla="*/ 266577 h 276193"/>
              <a:gd name="connsiteX6826" fmla="*/ 1099264 w 9721050"/>
              <a:gd name="connsiteY6826" fmla="*/ 276193 h 276193"/>
              <a:gd name="connsiteX6827" fmla="*/ 1089738 w 9721050"/>
              <a:gd name="connsiteY6827" fmla="*/ 266668 h 276193"/>
              <a:gd name="connsiteX6828" fmla="*/ 1080212 w 9721050"/>
              <a:gd name="connsiteY6828" fmla="*/ 276193 h 276193"/>
              <a:gd name="connsiteX6829" fmla="*/ 1070596 w 9721050"/>
              <a:gd name="connsiteY6829" fmla="*/ 266577 h 276193"/>
              <a:gd name="connsiteX6830" fmla="*/ 1080122 w 9721050"/>
              <a:gd name="connsiteY6830" fmla="*/ 257051 h 276193"/>
              <a:gd name="connsiteX6831" fmla="*/ 1059814 w 9721050"/>
              <a:gd name="connsiteY6831" fmla="*/ 236744 h 276193"/>
              <a:gd name="connsiteX6832" fmla="*/ 1039506 w 9721050"/>
              <a:gd name="connsiteY6832" fmla="*/ 257052 h 276193"/>
              <a:gd name="connsiteX6833" fmla="*/ 1049030 w 9721050"/>
              <a:gd name="connsiteY6833" fmla="*/ 266577 h 276193"/>
              <a:gd name="connsiteX6834" fmla="*/ 1039415 w 9721050"/>
              <a:gd name="connsiteY6834" fmla="*/ 276193 h 276193"/>
              <a:gd name="connsiteX6835" fmla="*/ 1029889 w 9721050"/>
              <a:gd name="connsiteY6835" fmla="*/ 266668 h 276193"/>
              <a:gd name="connsiteX6836" fmla="*/ 1020364 w 9721050"/>
              <a:gd name="connsiteY6836" fmla="*/ 276193 h 276193"/>
              <a:gd name="connsiteX6837" fmla="*/ 1010748 w 9721050"/>
              <a:gd name="connsiteY6837" fmla="*/ 266577 h 276193"/>
              <a:gd name="connsiteX6838" fmla="*/ 1020273 w 9721050"/>
              <a:gd name="connsiteY6838" fmla="*/ 257052 h 276193"/>
              <a:gd name="connsiteX6839" fmla="*/ 1000337 w 9721050"/>
              <a:gd name="connsiteY6839" fmla="*/ 237116 h 276193"/>
              <a:gd name="connsiteX6840" fmla="*/ 980400 w 9721050"/>
              <a:gd name="connsiteY6840" fmla="*/ 257052 h 276193"/>
              <a:gd name="connsiteX6841" fmla="*/ 989925 w 9721050"/>
              <a:gd name="connsiteY6841" fmla="*/ 266577 h 276193"/>
              <a:gd name="connsiteX6842" fmla="*/ 980309 w 9721050"/>
              <a:gd name="connsiteY6842" fmla="*/ 276193 h 276193"/>
              <a:gd name="connsiteX6843" fmla="*/ 970783 w 9721050"/>
              <a:gd name="connsiteY6843" fmla="*/ 266668 h 276193"/>
              <a:gd name="connsiteX6844" fmla="*/ 961259 w 9721050"/>
              <a:gd name="connsiteY6844" fmla="*/ 276193 h 276193"/>
              <a:gd name="connsiteX6845" fmla="*/ 951642 w 9721050"/>
              <a:gd name="connsiteY6845" fmla="*/ 266577 h 276193"/>
              <a:gd name="connsiteX6846" fmla="*/ 961167 w 9721050"/>
              <a:gd name="connsiteY6846" fmla="*/ 257052 h 276193"/>
              <a:gd name="connsiteX6847" fmla="*/ 940858 w 9721050"/>
              <a:gd name="connsiteY6847" fmla="*/ 236743 h 276193"/>
              <a:gd name="connsiteX6848" fmla="*/ 920550 w 9721050"/>
              <a:gd name="connsiteY6848" fmla="*/ 257052 h 276193"/>
              <a:gd name="connsiteX6849" fmla="*/ 930075 w 9721050"/>
              <a:gd name="connsiteY6849" fmla="*/ 266577 h 276193"/>
              <a:gd name="connsiteX6850" fmla="*/ 920459 w 9721050"/>
              <a:gd name="connsiteY6850" fmla="*/ 276193 h 276193"/>
              <a:gd name="connsiteX6851" fmla="*/ 910934 w 9721050"/>
              <a:gd name="connsiteY6851" fmla="*/ 266668 h 276193"/>
              <a:gd name="connsiteX6852" fmla="*/ 901409 w 9721050"/>
              <a:gd name="connsiteY6852" fmla="*/ 276193 h 276193"/>
              <a:gd name="connsiteX6853" fmla="*/ 891792 w 9721050"/>
              <a:gd name="connsiteY6853" fmla="*/ 266577 h 276193"/>
              <a:gd name="connsiteX6854" fmla="*/ 901318 w 9721050"/>
              <a:gd name="connsiteY6854" fmla="*/ 257052 h 276193"/>
              <a:gd name="connsiteX6855" fmla="*/ 881381 w 9721050"/>
              <a:gd name="connsiteY6855" fmla="*/ 237115 h 276193"/>
              <a:gd name="connsiteX6856" fmla="*/ 861444 w 9721050"/>
              <a:gd name="connsiteY6856" fmla="*/ 257052 h 276193"/>
              <a:gd name="connsiteX6857" fmla="*/ 870969 w 9721050"/>
              <a:gd name="connsiteY6857" fmla="*/ 266577 h 276193"/>
              <a:gd name="connsiteX6858" fmla="*/ 861353 w 9721050"/>
              <a:gd name="connsiteY6858" fmla="*/ 276193 h 276193"/>
              <a:gd name="connsiteX6859" fmla="*/ 851828 w 9721050"/>
              <a:gd name="connsiteY6859" fmla="*/ 266668 h 276193"/>
              <a:gd name="connsiteX6860" fmla="*/ 842303 w 9721050"/>
              <a:gd name="connsiteY6860" fmla="*/ 276193 h 276193"/>
              <a:gd name="connsiteX6861" fmla="*/ 832687 w 9721050"/>
              <a:gd name="connsiteY6861" fmla="*/ 266577 h 276193"/>
              <a:gd name="connsiteX6862" fmla="*/ 842212 w 9721050"/>
              <a:gd name="connsiteY6862" fmla="*/ 257052 h 276193"/>
              <a:gd name="connsiteX6863" fmla="*/ 821903 w 9721050"/>
              <a:gd name="connsiteY6863" fmla="*/ 236743 h 276193"/>
              <a:gd name="connsiteX6864" fmla="*/ 801594 w 9721050"/>
              <a:gd name="connsiteY6864" fmla="*/ 257052 h 276193"/>
              <a:gd name="connsiteX6865" fmla="*/ 811120 w 9721050"/>
              <a:gd name="connsiteY6865" fmla="*/ 266577 h 276193"/>
              <a:gd name="connsiteX6866" fmla="*/ 801504 w 9721050"/>
              <a:gd name="connsiteY6866" fmla="*/ 276193 h 276193"/>
              <a:gd name="connsiteX6867" fmla="*/ 791978 w 9721050"/>
              <a:gd name="connsiteY6867" fmla="*/ 266668 h 276193"/>
              <a:gd name="connsiteX6868" fmla="*/ 782453 w 9721050"/>
              <a:gd name="connsiteY6868" fmla="*/ 276193 h 276193"/>
              <a:gd name="connsiteX6869" fmla="*/ 772837 w 9721050"/>
              <a:gd name="connsiteY6869" fmla="*/ 266577 h 276193"/>
              <a:gd name="connsiteX6870" fmla="*/ 782362 w 9721050"/>
              <a:gd name="connsiteY6870" fmla="*/ 257052 h 276193"/>
              <a:gd name="connsiteX6871" fmla="*/ 762426 w 9721050"/>
              <a:gd name="connsiteY6871" fmla="*/ 237115 h 276193"/>
              <a:gd name="connsiteX6872" fmla="*/ 742488 w 9721050"/>
              <a:gd name="connsiteY6872" fmla="*/ 257052 h 276193"/>
              <a:gd name="connsiteX6873" fmla="*/ 752014 w 9721050"/>
              <a:gd name="connsiteY6873" fmla="*/ 266577 h 276193"/>
              <a:gd name="connsiteX6874" fmla="*/ 742398 w 9721050"/>
              <a:gd name="connsiteY6874" fmla="*/ 276193 h 276193"/>
              <a:gd name="connsiteX6875" fmla="*/ 732872 w 9721050"/>
              <a:gd name="connsiteY6875" fmla="*/ 266668 h 276193"/>
              <a:gd name="connsiteX6876" fmla="*/ 723347 w 9721050"/>
              <a:gd name="connsiteY6876" fmla="*/ 276193 h 276193"/>
              <a:gd name="connsiteX6877" fmla="*/ 713731 w 9721050"/>
              <a:gd name="connsiteY6877" fmla="*/ 266577 h 276193"/>
              <a:gd name="connsiteX6878" fmla="*/ 723257 w 9721050"/>
              <a:gd name="connsiteY6878" fmla="*/ 257052 h 276193"/>
              <a:gd name="connsiteX6879" fmla="*/ 702948 w 9721050"/>
              <a:gd name="connsiteY6879" fmla="*/ 236743 h 276193"/>
              <a:gd name="connsiteX6880" fmla="*/ 682640 w 9721050"/>
              <a:gd name="connsiteY6880" fmla="*/ 257052 h 276193"/>
              <a:gd name="connsiteX6881" fmla="*/ 692165 w 9721050"/>
              <a:gd name="connsiteY6881" fmla="*/ 266577 h 276193"/>
              <a:gd name="connsiteX6882" fmla="*/ 682549 w 9721050"/>
              <a:gd name="connsiteY6882" fmla="*/ 276193 h 276193"/>
              <a:gd name="connsiteX6883" fmla="*/ 673023 w 9721050"/>
              <a:gd name="connsiteY6883" fmla="*/ 266668 h 276193"/>
              <a:gd name="connsiteX6884" fmla="*/ 663498 w 9721050"/>
              <a:gd name="connsiteY6884" fmla="*/ 276193 h 276193"/>
              <a:gd name="connsiteX6885" fmla="*/ 653881 w 9721050"/>
              <a:gd name="connsiteY6885" fmla="*/ 266577 h 276193"/>
              <a:gd name="connsiteX6886" fmla="*/ 663407 w 9721050"/>
              <a:gd name="connsiteY6886" fmla="*/ 257052 h 276193"/>
              <a:gd name="connsiteX6887" fmla="*/ 643470 w 9721050"/>
              <a:gd name="connsiteY6887" fmla="*/ 237115 h 276193"/>
              <a:gd name="connsiteX6888" fmla="*/ 623534 w 9721050"/>
              <a:gd name="connsiteY6888" fmla="*/ 257052 h 276193"/>
              <a:gd name="connsiteX6889" fmla="*/ 633059 w 9721050"/>
              <a:gd name="connsiteY6889" fmla="*/ 266577 h 276193"/>
              <a:gd name="connsiteX6890" fmla="*/ 623443 w 9721050"/>
              <a:gd name="connsiteY6890" fmla="*/ 276193 h 276193"/>
              <a:gd name="connsiteX6891" fmla="*/ 613918 w 9721050"/>
              <a:gd name="connsiteY6891" fmla="*/ 266668 h 276193"/>
              <a:gd name="connsiteX6892" fmla="*/ 604392 w 9721050"/>
              <a:gd name="connsiteY6892" fmla="*/ 276193 h 276193"/>
              <a:gd name="connsiteX6893" fmla="*/ 594776 w 9721050"/>
              <a:gd name="connsiteY6893" fmla="*/ 266577 h 276193"/>
              <a:gd name="connsiteX6894" fmla="*/ 604301 w 9721050"/>
              <a:gd name="connsiteY6894" fmla="*/ 257052 h 276193"/>
              <a:gd name="connsiteX6895" fmla="*/ 583993 w 9721050"/>
              <a:gd name="connsiteY6895" fmla="*/ 236743 h 276193"/>
              <a:gd name="connsiteX6896" fmla="*/ 563684 w 9721050"/>
              <a:gd name="connsiteY6896" fmla="*/ 257052 h 276193"/>
              <a:gd name="connsiteX6897" fmla="*/ 573210 w 9721050"/>
              <a:gd name="connsiteY6897" fmla="*/ 266577 h 276193"/>
              <a:gd name="connsiteX6898" fmla="*/ 563593 w 9721050"/>
              <a:gd name="connsiteY6898" fmla="*/ 276193 h 276193"/>
              <a:gd name="connsiteX6899" fmla="*/ 554068 w 9721050"/>
              <a:gd name="connsiteY6899" fmla="*/ 266668 h 276193"/>
              <a:gd name="connsiteX6900" fmla="*/ 544542 w 9721050"/>
              <a:gd name="connsiteY6900" fmla="*/ 276193 h 276193"/>
              <a:gd name="connsiteX6901" fmla="*/ 534926 w 9721050"/>
              <a:gd name="connsiteY6901" fmla="*/ 266577 h 276193"/>
              <a:gd name="connsiteX6902" fmla="*/ 544452 w 9721050"/>
              <a:gd name="connsiteY6902" fmla="*/ 257052 h 276193"/>
              <a:gd name="connsiteX6903" fmla="*/ 524515 w 9721050"/>
              <a:gd name="connsiteY6903" fmla="*/ 237115 h 276193"/>
              <a:gd name="connsiteX6904" fmla="*/ 504578 w 9721050"/>
              <a:gd name="connsiteY6904" fmla="*/ 257052 h 276193"/>
              <a:gd name="connsiteX6905" fmla="*/ 514104 w 9721050"/>
              <a:gd name="connsiteY6905" fmla="*/ 266577 h 276193"/>
              <a:gd name="connsiteX6906" fmla="*/ 504488 w 9721050"/>
              <a:gd name="connsiteY6906" fmla="*/ 276193 h 276193"/>
              <a:gd name="connsiteX6907" fmla="*/ 494962 w 9721050"/>
              <a:gd name="connsiteY6907" fmla="*/ 266668 h 276193"/>
              <a:gd name="connsiteX6908" fmla="*/ 485437 w 9721050"/>
              <a:gd name="connsiteY6908" fmla="*/ 276193 h 276193"/>
              <a:gd name="connsiteX6909" fmla="*/ 475820 w 9721050"/>
              <a:gd name="connsiteY6909" fmla="*/ 266577 h 276193"/>
              <a:gd name="connsiteX6910" fmla="*/ 485346 w 9721050"/>
              <a:gd name="connsiteY6910" fmla="*/ 257052 h 276193"/>
              <a:gd name="connsiteX6911" fmla="*/ 465038 w 9721050"/>
              <a:gd name="connsiteY6911" fmla="*/ 236743 h 276193"/>
              <a:gd name="connsiteX6912" fmla="*/ 444729 w 9721050"/>
              <a:gd name="connsiteY6912" fmla="*/ 257052 h 276193"/>
              <a:gd name="connsiteX6913" fmla="*/ 454254 w 9721050"/>
              <a:gd name="connsiteY6913" fmla="*/ 266577 h 276193"/>
              <a:gd name="connsiteX6914" fmla="*/ 444638 w 9721050"/>
              <a:gd name="connsiteY6914" fmla="*/ 276193 h 276193"/>
              <a:gd name="connsiteX6915" fmla="*/ 435112 w 9721050"/>
              <a:gd name="connsiteY6915" fmla="*/ 266668 h 276193"/>
              <a:gd name="connsiteX6916" fmla="*/ 425588 w 9721050"/>
              <a:gd name="connsiteY6916" fmla="*/ 276193 h 276193"/>
              <a:gd name="connsiteX6917" fmla="*/ 415971 w 9721050"/>
              <a:gd name="connsiteY6917" fmla="*/ 266577 h 276193"/>
              <a:gd name="connsiteX6918" fmla="*/ 425496 w 9721050"/>
              <a:gd name="connsiteY6918" fmla="*/ 257052 h 276193"/>
              <a:gd name="connsiteX6919" fmla="*/ 405560 w 9721050"/>
              <a:gd name="connsiteY6919" fmla="*/ 237116 h 276193"/>
              <a:gd name="connsiteX6920" fmla="*/ 385623 w 9721050"/>
              <a:gd name="connsiteY6920" fmla="*/ 257052 h 276193"/>
              <a:gd name="connsiteX6921" fmla="*/ 395149 w 9721050"/>
              <a:gd name="connsiteY6921" fmla="*/ 266577 h 276193"/>
              <a:gd name="connsiteX6922" fmla="*/ 385532 w 9721050"/>
              <a:gd name="connsiteY6922" fmla="*/ 276193 h 276193"/>
              <a:gd name="connsiteX6923" fmla="*/ 376007 w 9721050"/>
              <a:gd name="connsiteY6923" fmla="*/ 266668 h 276193"/>
              <a:gd name="connsiteX6924" fmla="*/ 366482 w 9721050"/>
              <a:gd name="connsiteY6924" fmla="*/ 276193 h 276193"/>
              <a:gd name="connsiteX6925" fmla="*/ 356865 w 9721050"/>
              <a:gd name="connsiteY6925" fmla="*/ 266577 h 276193"/>
              <a:gd name="connsiteX6926" fmla="*/ 366391 w 9721050"/>
              <a:gd name="connsiteY6926" fmla="*/ 257052 h 276193"/>
              <a:gd name="connsiteX6927" fmla="*/ 346082 w 9721050"/>
              <a:gd name="connsiteY6927" fmla="*/ 236744 h 276193"/>
              <a:gd name="connsiteX6928" fmla="*/ 325774 w 9721050"/>
              <a:gd name="connsiteY6928" fmla="*/ 257052 h 276193"/>
              <a:gd name="connsiteX6929" fmla="*/ 335299 w 9721050"/>
              <a:gd name="connsiteY6929" fmla="*/ 266577 h 276193"/>
              <a:gd name="connsiteX6930" fmla="*/ 325683 w 9721050"/>
              <a:gd name="connsiteY6930" fmla="*/ 276193 h 276193"/>
              <a:gd name="connsiteX6931" fmla="*/ 316158 w 9721050"/>
              <a:gd name="connsiteY6931" fmla="*/ 266668 h 276193"/>
              <a:gd name="connsiteX6932" fmla="*/ 306633 w 9721050"/>
              <a:gd name="connsiteY6932" fmla="*/ 276193 h 276193"/>
              <a:gd name="connsiteX6933" fmla="*/ 297016 w 9721050"/>
              <a:gd name="connsiteY6933" fmla="*/ 266577 h 276193"/>
              <a:gd name="connsiteX6934" fmla="*/ 306542 w 9721050"/>
              <a:gd name="connsiteY6934" fmla="*/ 257052 h 276193"/>
              <a:gd name="connsiteX6935" fmla="*/ 286605 w 9721050"/>
              <a:gd name="connsiteY6935" fmla="*/ 237115 h 276193"/>
              <a:gd name="connsiteX6936" fmla="*/ 266668 w 9721050"/>
              <a:gd name="connsiteY6936" fmla="*/ 257052 h 276193"/>
              <a:gd name="connsiteX6937" fmla="*/ 276193 w 9721050"/>
              <a:gd name="connsiteY6937" fmla="*/ 266577 h 276193"/>
              <a:gd name="connsiteX6938" fmla="*/ 266577 w 9721050"/>
              <a:gd name="connsiteY6938" fmla="*/ 276193 h 276193"/>
              <a:gd name="connsiteX6939" fmla="*/ 257052 w 9721050"/>
              <a:gd name="connsiteY6939" fmla="*/ 266668 h 276193"/>
              <a:gd name="connsiteX6940" fmla="*/ 247527 w 9721050"/>
              <a:gd name="connsiteY6940" fmla="*/ 276193 h 276193"/>
              <a:gd name="connsiteX6941" fmla="*/ 237911 w 9721050"/>
              <a:gd name="connsiteY6941" fmla="*/ 266577 h 276193"/>
              <a:gd name="connsiteX6942" fmla="*/ 247436 w 9721050"/>
              <a:gd name="connsiteY6942" fmla="*/ 257052 h 276193"/>
              <a:gd name="connsiteX6943" fmla="*/ 227127 w 9721050"/>
              <a:gd name="connsiteY6943" fmla="*/ 236743 h 276193"/>
              <a:gd name="connsiteX6944" fmla="*/ 187677 w 9721050"/>
              <a:gd name="connsiteY6944" fmla="*/ 276193 h 276193"/>
              <a:gd name="connsiteX6945" fmla="*/ 178061 w 9721050"/>
              <a:gd name="connsiteY6945" fmla="*/ 266577 h 276193"/>
              <a:gd name="connsiteX6946" fmla="*/ 217511 w 9721050"/>
              <a:gd name="connsiteY6946" fmla="*/ 227127 h 276193"/>
              <a:gd name="connsiteX6947" fmla="*/ 197574 w 9721050"/>
              <a:gd name="connsiteY6947" fmla="*/ 207190 h 276193"/>
              <a:gd name="connsiteX6948" fmla="*/ 128572 w 9721050"/>
              <a:gd name="connsiteY6948" fmla="*/ 276193 h 276193"/>
              <a:gd name="connsiteX6949" fmla="*/ 118955 w 9721050"/>
              <a:gd name="connsiteY6949" fmla="*/ 266577 h 276193"/>
              <a:gd name="connsiteX6950" fmla="*/ 187958 w 9721050"/>
              <a:gd name="connsiteY6950" fmla="*/ 197574 h 276193"/>
              <a:gd name="connsiteX6951" fmla="*/ 167650 w 9721050"/>
              <a:gd name="connsiteY6951" fmla="*/ 177266 h 276193"/>
              <a:gd name="connsiteX6952" fmla="*/ 68722 w 9721050"/>
              <a:gd name="connsiteY6952" fmla="*/ 276193 h 276193"/>
              <a:gd name="connsiteX6953" fmla="*/ 59106 w 9721050"/>
              <a:gd name="connsiteY6953" fmla="*/ 266577 h 276193"/>
              <a:gd name="connsiteX6954" fmla="*/ 158033 w 9721050"/>
              <a:gd name="connsiteY6954" fmla="*/ 167650 h 276193"/>
              <a:gd name="connsiteX6955" fmla="*/ 138097 w 9721050"/>
              <a:gd name="connsiteY6955" fmla="*/ 147713 h 276193"/>
              <a:gd name="connsiteX6956" fmla="*/ 9616 w 9721050"/>
              <a:gd name="connsiteY6956" fmla="*/ 276193 h 276193"/>
              <a:gd name="connsiteX6957" fmla="*/ 0 w 9721050"/>
              <a:gd name="connsiteY6957" fmla="*/ 266577 h 276193"/>
              <a:gd name="connsiteX6958" fmla="*/ 128480 w 9721050"/>
              <a:gd name="connsiteY6958" fmla="*/ 138097 h 276193"/>
              <a:gd name="connsiteX6959" fmla="*/ 0 w 9721050"/>
              <a:gd name="connsiteY6959" fmla="*/ 9616 h 276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</a:cxnLst>
            <a:rect l="l" t="t" r="r" b="b"/>
            <a:pathLst>
              <a:path w="9721050" h="276193">
                <a:moveTo>
                  <a:pt x="6787513" y="207191"/>
                </a:moveTo>
                <a:lnTo>
                  <a:pt x="6767577" y="227128"/>
                </a:lnTo>
                <a:lnTo>
                  <a:pt x="6787885" y="247436"/>
                </a:lnTo>
                <a:lnTo>
                  <a:pt x="6807821" y="227499"/>
                </a:lnTo>
                <a:close/>
                <a:moveTo>
                  <a:pt x="6728408" y="207191"/>
                </a:moveTo>
                <a:lnTo>
                  <a:pt x="6708100" y="227499"/>
                </a:lnTo>
                <a:lnTo>
                  <a:pt x="6728037" y="247436"/>
                </a:lnTo>
                <a:lnTo>
                  <a:pt x="6748344" y="227128"/>
                </a:lnTo>
                <a:close/>
                <a:moveTo>
                  <a:pt x="6549603" y="207191"/>
                </a:moveTo>
                <a:lnTo>
                  <a:pt x="6529666" y="227128"/>
                </a:lnTo>
                <a:lnTo>
                  <a:pt x="6549974" y="247436"/>
                </a:lnTo>
                <a:lnTo>
                  <a:pt x="6569911" y="227499"/>
                </a:lnTo>
                <a:close/>
                <a:moveTo>
                  <a:pt x="6490497" y="207191"/>
                </a:moveTo>
                <a:lnTo>
                  <a:pt x="6470190" y="227499"/>
                </a:lnTo>
                <a:lnTo>
                  <a:pt x="6490126" y="247436"/>
                </a:lnTo>
                <a:lnTo>
                  <a:pt x="6510434" y="227128"/>
                </a:lnTo>
                <a:close/>
                <a:moveTo>
                  <a:pt x="6311692" y="207191"/>
                </a:moveTo>
                <a:lnTo>
                  <a:pt x="6291756" y="227128"/>
                </a:lnTo>
                <a:lnTo>
                  <a:pt x="6312064" y="247436"/>
                </a:lnTo>
                <a:lnTo>
                  <a:pt x="6332000" y="227499"/>
                </a:lnTo>
                <a:close/>
                <a:moveTo>
                  <a:pt x="6252587" y="207191"/>
                </a:moveTo>
                <a:lnTo>
                  <a:pt x="6232279" y="227499"/>
                </a:lnTo>
                <a:lnTo>
                  <a:pt x="6252215" y="247436"/>
                </a:lnTo>
                <a:lnTo>
                  <a:pt x="6272523" y="227128"/>
                </a:lnTo>
                <a:close/>
                <a:moveTo>
                  <a:pt x="6073783" y="207191"/>
                </a:moveTo>
                <a:lnTo>
                  <a:pt x="6053846" y="227128"/>
                </a:lnTo>
                <a:lnTo>
                  <a:pt x="6074154" y="247436"/>
                </a:lnTo>
                <a:lnTo>
                  <a:pt x="6094091" y="227499"/>
                </a:lnTo>
                <a:close/>
                <a:moveTo>
                  <a:pt x="6014677" y="207191"/>
                </a:moveTo>
                <a:lnTo>
                  <a:pt x="5994369" y="227499"/>
                </a:lnTo>
                <a:lnTo>
                  <a:pt x="6014306" y="247436"/>
                </a:lnTo>
                <a:lnTo>
                  <a:pt x="6034614" y="227128"/>
                </a:lnTo>
                <a:close/>
                <a:moveTo>
                  <a:pt x="2041007" y="207191"/>
                </a:moveTo>
                <a:lnTo>
                  <a:pt x="2021070" y="227128"/>
                </a:lnTo>
                <a:lnTo>
                  <a:pt x="2041379" y="247436"/>
                </a:lnTo>
                <a:lnTo>
                  <a:pt x="2061315" y="227499"/>
                </a:lnTo>
                <a:close/>
                <a:moveTo>
                  <a:pt x="1981902" y="207191"/>
                </a:moveTo>
                <a:lnTo>
                  <a:pt x="1961594" y="227499"/>
                </a:lnTo>
                <a:lnTo>
                  <a:pt x="1981531" y="247436"/>
                </a:lnTo>
                <a:lnTo>
                  <a:pt x="2001838" y="227128"/>
                </a:lnTo>
                <a:close/>
                <a:moveTo>
                  <a:pt x="1803097" y="207191"/>
                </a:moveTo>
                <a:lnTo>
                  <a:pt x="1783160" y="227128"/>
                </a:lnTo>
                <a:lnTo>
                  <a:pt x="1803468" y="247436"/>
                </a:lnTo>
                <a:lnTo>
                  <a:pt x="1823405" y="227499"/>
                </a:lnTo>
                <a:close/>
                <a:moveTo>
                  <a:pt x="1743991" y="207191"/>
                </a:moveTo>
                <a:lnTo>
                  <a:pt x="1723684" y="227499"/>
                </a:lnTo>
                <a:lnTo>
                  <a:pt x="1743620" y="247436"/>
                </a:lnTo>
                <a:lnTo>
                  <a:pt x="1763928" y="227128"/>
                </a:lnTo>
                <a:close/>
                <a:moveTo>
                  <a:pt x="1565186" y="207191"/>
                </a:moveTo>
                <a:lnTo>
                  <a:pt x="1545250" y="227128"/>
                </a:lnTo>
                <a:lnTo>
                  <a:pt x="1565558" y="247436"/>
                </a:lnTo>
                <a:lnTo>
                  <a:pt x="1585494" y="227499"/>
                </a:lnTo>
                <a:close/>
                <a:moveTo>
                  <a:pt x="1506081" y="207191"/>
                </a:moveTo>
                <a:lnTo>
                  <a:pt x="1485773" y="227499"/>
                </a:lnTo>
                <a:lnTo>
                  <a:pt x="1505709" y="247436"/>
                </a:lnTo>
                <a:lnTo>
                  <a:pt x="1526017" y="227128"/>
                </a:lnTo>
                <a:close/>
                <a:moveTo>
                  <a:pt x="1327276" y="207191"/>
                </a:moveTo>
                <a:lnTo>
                  <a:pt x="1307340" y="227128"/>
                </a:lnTo>
                <a:lnTo>
                  <a:pt x="1327648" y="247436"/>
                </a:lnTo>
                <a:lnTo>
                  <a:pt x="1347584" y="227499"/>
                </a:lnTo>
                <a:close/>
                <a:moveTo>
                  <a:pt x="1268171" y="207191"/>
                </a:moveTo>
                <a:lnTo>
                  <a:pt x="1247863" y="227499"/>
                </a:lnTo>
                <a:lnTo>
                  <a:pt x="1267800" y="247436"/>
                </a:lnTo>
                <a:lnTo>
                  <a:pt x="1288108" y="227128"/>
                </a:lnTo>
                <a:close/>
                <a:moveTo>
                  <a:pt x="9404527" y="207190"/>
                </a:moveTo>
                <a:lnTo>
                  <a:pt x="9384589" y="227127"/>
                </a:lnTo>
                <a:lnTo>
                  <a:pt x="9404895" y="247433"/>
                </a:lnTo>
                <a:lnTo>
                  <a:pt x="9424832" y="227496"/>
                </a:lnTo>
                <a:close/>
                <a:moveTo>
                  <a:pt x="9345421" y="207190"/>
                </a:moveTo>
                <a:lnTo>
                  <a:pt x="9325112" y="227499"/>
                </a:lnTo>
                <a:lnTo>
                  <a:pt x="9345049" y="247436"/>
                </a:lnTo>
                <a:lnTo>
                  <a:pt x="9365357" y="227127"/>
                </a:lnTo>
                <a:close/>
                <a:moveTo>
                  <a:pt x="9285571" y="207190"/>
                </a:moveTo>
                <a:lnTo>
                  <a:pt x="9265635" y="227127"/>
                </a:lnTo>
                <a:lnTo>
                  <a:pt x="9285943" y="247436"/>
                </a:lnTo>
                <a:lnTo>
                  <a:pt x="9305879" y="227499"/>
                </a:lnTo>
                <a:close/>
                <a:moveTo>
                  <a:pt x="9226465" y="207190"/>
                </a:moveTo>
                <a:lnTo>
                  <a:pt x="9206157" y="227499"/>
                </a:lnTo>
                <a:lnTo>
                  <a:pt x="9226093" y="247436"/>
                </a:lnTo>
                <a:lnTo>
                  <a:pt x="9246402" y="227127"/>
                </a:lnTo>
                <a:close/>
                <a:moveTo>
                  <a:pt x="9166616" y="207190"/>
                </a:moveTo>
                <a:lnTo>
                  <a:pt x="9146679" y="227127"/>
                </a:lnTo>
                <a:lnTo>
                  <a:pt x="9166987" y="247436"/>
                </a:lnTo>
                <a:lnTo>
                  <a:pt x="9186925" y="227499"/>
                </a:lnTo>
                <a:close/>
                <a:moveTo>
                  <a:pt x="9107510" y="207190"/>
                </a:moveTo>
                <a:lnTo>
                  <a:pt x="9087201" y="227499"/>
                </a:lnTo>
                <a:lnTo>
                  <a:pt x="9107138" y="247436"/>
                </a:lnTo>
                <a:lnTo>
                  <a:pt x="9127447" y="227127"/>
                </a:lnTo>
                <a:close/>
                <a:moveTo>
                  <a:pt x="9047661" y="207190"/>
                </a:moveTo>
                <a:lnTo>
                  <a:pt x="9027724" y="227127"/>
                </a:lnTo>
                <a:lnTo>
                  <a:pt x="9048033" y="247436"/>
                </a:lnTo>
                <a:lnTo>
                  <a:pt x="9067969" y="227499"/>
                </a:lnTo>
                <a:close/>
                <a:moveTo>
                  <a:pt x="8988555" y="207190"/>
                </a:moveTo>
                <a:lnTo>
                  <a:pt x="8968247" y="227499"/>
                </a:lnTo>
                <a:lnTo>
                  <a:pt x="8988183" y="247436"/>
                </a:lnTo>
                <a:lnTo>
                  <a:pt x="9008491" y="227127"/>
                </a:lnTo>
                <a:close/>
                <a:moveTo>
                  <a:pt x="8928705" y="207190"/>
                </a:moveTo>
                <a:lnTo>
                  <a:pt x="8908769" y="227127"/>
                </a:lnTo>
                <a:lnTo>
                  <a:pt x="8929077" y="247436"/>
                </a:lnTo>
                <a:lnTo>
                  <a:pt x="8949014" y="227499"/>
                </a:lnTo>
                <a:close/>
                <a:moveTo>
                  <a:pt x="8869599" y="207190"/>
                </a:moveTo>
                <a:lnTo>
                  <a:pt x="8849291" y="227499"/>
                </a:lnTo>
                <a:lnTo>
                  <a:pt x="8869228" y="247436"/>
                </a:lnTo>
                <a:lnTo>
                  <a:pt x="8889536" y="227127"/>
                </a:lnTo>
                <a:close/>
                <a:moveTo>
                  <a:pt x="8809750" y="207190"/>
                </a:moveTo>
                <a:lnTo>
                  <a:pt x="8789813" y="227127"/>
                </a:lnTo>
                <a:lnTo>
                  <a:pt x="8810122" y="247436"/>
                </a:lnTo>
                <a:lnTo>
                  <a:pt x="8830059" y="227499"/>
                </a:lnTo>
                <a:close/>
                <a:moveTo>
                  <a:pt x="8750645" y="207190"/>
                </a:moveTo>
                <a:lnTo>
                  <a:pt x="8730336" y="227499"/>
                </a:lnTo>
                <a:lnTo>
                  <a:pt x="8750273" y="247436"/>
                </a:lnTo>
                <a:lnTo>
                  <a:pt x="8770581" y="227127"/>
                </a:lnTo>
                <a:close/>
                <a:moveTo>
                  <a:pt x="8690795" y="207190"/>
                </a:moveTo>
                <a:lnTo>
                  <a:pt x="8670858" y="227127"/>
                </a:lnTo>
                <a:lnTo>
                  <a:pt x="8691167" y="247436"/>
                </a:lnTo>
                <a:lnTo>
                  <a:pt x="8711103" y="227499"/>
                </a:lnTo>
                <a:close/>
                <a:moveTo>
                  <a:pt x="8631689" y="207190"/>
                </a:moveTo>
                <a:lnTo>
                  <a:pt x="8611381" y="227499"/>
                </a:lnTo>
                <a:lnTo>
                  <a:pt x="8631317" y="247436"/>
                </a:lnTo>
                <a:lnTo>
                  <a:pt x="8651626" y="227127"/>
                </a:lnTo>
                <a:close/>
                <a:moveTo>
                  <a:pt x="8571840" y="207190"/>
                </a:moveTo>
                <a:lnTo>
                  <a:pt x="8551903" y="227127"/>
                </a:lnTo>
                <a:lnTo>
                  <a:pt x="8572211" y="247436"/>
                </a:lnTo>
                <a:lnTo>
                  <a:pt x="8592148" y="227499"/>
                </a:lnTo>
                <a:close/>
                <a:moveTo>
                  <a:pt x="8512734" y="207190"/>
                </a:moveTo>
                <a:lnTo>
                  <a:pt x="8492425" y="227499"/>
                </a:lnTo>
                <a:lnTo>
                  <a:pt x="8512362" y="247436"/>
                </a:lnTo>
                <a:lnTo>
                  <a:pt x="8532671" y="227127"/>
                </a:lnTo>
                <a:close/>
                <a:moveTo>
                  <a:pt x="8452885" y="207190"/>
                </a:moveTo>
                <a:lnTo>
                  <a:pt x="8432948" y="227127"/>
                </a:lnTo>
                <a:lnTo>
                  <a:pt x="8453257" y="247436"/>
                </a:lnTo>
                <a:lnTo>
                  <a:pt x="8473193" y="227499"/>
                </a:lnTo>
                <a:close/>
                <a:moveTo>
                  <a:pt x="8393779" y="207190"/>
                </a:moveTo>
                <a:lnTo>
                  <a:pt x="8373470" y="227499"/>
                </a:lnTo>
                <a:lnTo>
                  <a:pt x="8393407" y="247436"/>
                </a:lnTo>
                <a:lnTo>
                  <a:pt x="8413715" y="227127"/>
                </a:lnTo>
                <a:close/>
                <a:moveTo>
                  <a:pt x="8333929" y="207190"/>
                </a:moveTo>
                <a:lnTo>
                  <a:pt x="8313993" y="227127"/>
                </a:lnTo>
                <a:lnTo>
                  <a:pt x="8334301" y="247436"/>
                </a:lnTo>
                <a:lnTo>
                  <a:pt x="8354238" y="227499"/>
                </a:lnTo>
                <a:close/>
                <a:moveTo>
                  <a:pt x="8274823" y="207190"/>
                </a:moveTo>
                <a:lnTo>
                  <a:pt x="8254515" y="227499"/>
                </a:lnTo>
                <a:lnTo>
                  <a:pt x="8274452" y="247436"/>
                </a:lnTo>
                <a:lnTo>
                  <a:pt x="8294760" y="227127"/>
                </a:lnTo>
                <a:close/>
                <a:moveTo>
                  <a:pt x="8214974" y="207190"/>
                </a:moveTo>
                <a:lnTo>
                  <a:pt x="8195038" y="227127"/>
                </a:lnTo>
                <a:lnTo>
                  <a:pt x="8215346" y="247436"/>
                </a:lnTo>
                <a:lnTo>
                  <a:pt x="8235283" y="227499"/>
                </a:lnTo>
                <a:close/>
                <a:moveTo>
                  <a:pt x="8155868" y="207190"/>
                </a:moveTo>
                <a:lnTo>
                  <a:pt x="8135560" y="227499"/>
                </a:lnTo>
                <a:lnTo>
                  <a:pt x="8155497" y="247436"/>
                </a:lnTo>
                <a:lnTo>
                  <a:pt x="8175805" y="227127"/>
                </a:lnTo>
                <a:close/>
                <a:moveTo>
                  <a:pt x="8096019" y="207190"/>
                </a:moveTo>
                <a:lnTo>
                  <a:pt x="8076082" y="227127"/>
                </a:lnTo>
                <a:lnTo>
                  <a:pt x="8096391" y="247436"/>
                </a:lnTo>
                <a:lnTo>
                  <a:pt x="8116328" y="227499"/>
                </a:lnTo>
                <a:close/>
                <a:moveTo>
                  <a:pt x="8036913" y="207190"/>
                </a:moveTo>
                <a:lnTo>
                  <a:pt x="8016605" y="227499"/>
                </a:lnTo>
                <a:lnTo>
                  <a:pt x="8036541" y="247436"/>
                </a:lnTo>
                <a:lnTo>
                  <a:pt x="8056850" y="227127"/>
                </a:lnTo>
                <a:close/>
                <a:moveTo>
                  <a:pt x="7977064" y="207190"/>
                </a:moveTo>
                <a:lnTo>
                  <a:pt x="7957127" y="227127"/>
                </a:lnTo>
                <a:lnTo>
                  <a:pt x="7977436" y="247436"/>
                </a:lnTo>
                <a:lnTo>
                  <a:pt x="7997372" y="227499"/>
                </a:lnTo>
                <a:close/>
                <a:moveTo>
                  <a:pt x="7917958" y="207190"/>
                </a:moveTo>
                <a:lnTo>
                  <a:pt x="7897650" y="227499"/>
                </a:lnTo>
                <a:lnTo>
                  <a:pt x="7917586" y="247436"/>
                </a:lnTo>
                <a:lnTo>
                  <a:pt x="7937895" y="227127"/>
                </a:lnTo>
                <a:close/>
                <a:moveTo>
                  <a:pt x="7858109" y="207190"/>
                </a:moveTo>
                <a:lnTo>
                  <a:pt x="7838172" y="227127"/>
                </a:lnTo>
                <a:lnTo>
                  <a:pt x="7858480" y="247436"/>
                </a:lnTo>
                <a:lnTo>
                  <a:pt x="7878417" y="227499"/>
                </a:lnTo>
                <a:close/>
                <a:moveTo>
                  <a:pt x="7799003" y="207190"/>
                </a:moveTo>
                <a:lnTo>
                  <a:pt x="7778694" y="227499"/>
                </a:lnTo>
                <a:lnTo>
                  <a:pt x="7798631" y="247436"/>
                </a:lnTo>
                <a:lnTo>
                  <a:pt x="7818940" y="227127"/>
                </a:lnTo>
                <a:close/>
                <a:moveTo>
                  <a:pt x="7739153" y="207190"/>
                </a:moveTo>
                <a:lnTo>
                  <a:pt x="7719217" y="227127"/>
                </a:lnTo>
                <a:lnTo>
                  <a:pt x="7739525" y="247436"/>
                </a:lnTo>
                <a:lnTo>
                  <a:pt x="7759462" y="227499"/>
                </a:lnTo>
                <a:close/>
                <a:moveTo>
                  <a:pt x="7680048" y="207190"/>
                </a:moveTo>
                <a:lnTo>
                  <a:pt x="7659739" y="227499"/>
                </a:lnTo>
                <a:lnTo>
                  <a:pt x="7679676" y="247436"/>
                </a:lnTo>
                <a:lnTo>
                  <a:pt x="7699984" y="227127"/>
                </a:lnTo>
                <a:close/>
                <a:moveTo>
                  <a:pt x="7620198" y="207190"/>
                </a:moveTo>
                <a:lnTo>
                  <a:pt x="7600262" y="227127"/>
                </a:lnTo>
                <a:lnTo>
                  <a:pt x="7620570" y="247436"/>
                </a:lnTo>
                <a:lnTo>
                  <a:pt x="7640507" y="227499"/>
                </a:lnTo>
                <a:close/>
                <a:moveTo>
                  <a:pt x="7561092" y="207190"/>
                </a:moveTo>
                <a:lnTo>
                  <a:pt x="7540784" y="227499"/>
                </a:lnTo>
                <a:lnTo>
                  <a:pt x="7560721" y="247436"/>
                </a:lnTo>
                <a:lnTo>
                  <a:pt x="7581029" y="227127"/>
                </a:lnTo>
                <a:close/>
                <a:moveTo>
                  <a:pt x="7501243" y="207190"/>
                </a:moveTo>
                <a:lnTo>
                  <a:pt x="7481306" y="227127"/>
                </a:lnTo>
                <a:lnTo>
                  <a:pt x="7501615" y="247436"/>
                </a:lnTo>
                <a:lnTo>
                  <a:pt x="7521552" y="227499"/>
                </a:lnTo>
                <a:close/>
                <a:moveTo>
                  <a:pt x="7442137" y="207190"/>
                </a:moveTo>
                <a:lnTo>
                  <a:pt x="7421829" y="227499"/>
                </a:lnTo>
                <a:lnTo>
                  <a:pt x="7441765" y="247436"/>
                </a:lnTo>
                <a:lnTo>
                  <a:pt x="7462074" y="227127"/>
                </a:lnTo>
                <a:close/>
                <a:moveTo>
                  <a:pt x="7382288" y="207190"/>
                </a:moveTo>
                <a:lnTo>
                  <a:pt x="7362351" y="227127"/>
                </a:lnTo>
                <a:lnTo>
                  <a:pt x="7382660" y="247436"/>
                </a:lnTo>
                <a:lnTo>
                  <a:pt x="7402596" y="227499"/>
                </a:lnTo>
                <a:close/>
                <a:moveTo>
                  <a:pt x="7323182" y="207190"/>
                </a:moveTo>
                <a:lnTo>
                  <a:pt x="7302873" y="227499"/>
                </a:lnTo>
                <a:lnTo>
                  <a:pt x="7322810" y="247436"/>
                </a:lnTo>
                <a:lnTo>
                  <a:pt x="7343119" y="227127"/>
                </a:lnTo>
                <a:close/>
                <a:moveTo>
                  <a:pt x="7263333" y="207190"/>
                </a:moveTo>
                <a:lnTo>
                  <a:pt x="7243396" y="227127"/>
                </a:lnTo>
                <a:lnTo>
                  <a:pt x="7263704" y="247436"/>
                </a:lnTo>
                <a:lnTo>
                  <a:pt x="7283641" y="227499"/>
                </a:lnTo>
                <a:close/>
                <a:moveTo>
                  <a:pt x="7204227" y="207190"/>
                </a:moveTo>
                <a:lnTo>
                  <a:pt x="7183918" y="227499"/>
                </a:lnTo>
                <a:lnTo>
                  <a:pt x="7203855" y="247436"/>
                </a:lnTo>
                <a:lnTo>
                  <a:pt x="7224163" y="227127"/>
                </a:lnTo>
                <a:close/>
                <a:moveTo>
                  <a:pt x="7144377" y="207190"/>
                </a:moveTo>
                <a:lnTo>
                  <a:pt x="7124441" y="227127"/>
                </a:lnTo>
                <a:lnTo>
                  <a:pt x="7144749" y="247436"/>
                </a:lnTo>
                <a:lnTo>
                  <a:pt x="7164686" y="227499"/>
                </a:lnTo>
                <a:close/>
                <a:moveTo>
                  <a:pt x="7085272" y="207190"/>
                </a:moveTo>
                <a:lnTo>
                  <a:pt x="7064963" y="227499"/>
                </a:lnTo>
                <a:lnTo>
                  <a:pt x="7084900" y="247436"/>
                </a:lnTo>
                <a:lnTo>
                  <a:pt x="7105208" y="227127"/>
                </a:lnTo>
                <a:close/>
                <a:moveTo>
                  <a:pt x="7025422" y="207190"/>
                </a:moveTo>
                <a:lnTo>
                  <a:pt x="7005485" y="227127"/>
                </a:lnTo>
                <a:lnTo>
                  <a:pt x="7025794" y="247436"/>
                </a:lnTo>
                <a:lnTo>
                  <a:pt x="7045731" y="227499"/>
                </a:lnTo>
                <a:close/>
                <a:moveTo>
                  <a:pt x="6966316" y="207190"/>
                </a:moveTo>
                <a:lnTo>
                  <a:pt x="6946008" y="227499"/>
                </a:lnTo>
                <a:lnTo>
                  <a:pt x="6965945" y="247436"/>
                </a:lnTo>
                <a:lnTo>
                  <a:pt x="6986253" y="227127"/>
                </a:lnTo>
                <a:close/>
                <a:moveTo>
                  <a:pt x="6906467" y="207190"/>
                </a:moveTo>
                <a:lnTo>
                  <a:pt x="6886530" y="227127"/>
                </a:lnTo>
                <a:lnTo>
                  <a:pt x="6906839" y="247436"/>
                </a:lnTo>
                <a:lnTo>
                  <a:pt x="6926775" y="227499"/>
                </a:lnTo>
                <a:close/>
                <a:moveTo>
                  <a:pt x="6847361" y="207190"/>
                </a:moveTo>
                <a:lnTo>
                  <a:pt x="6827053" y="227498"/>
                </a:lnTo>
                <a:lnTo>
                  <a:pt x="6846990" y="247436"/>
                </a:lnTo>
                <a:lnTo>
                  <a:pt x="6867298" y="227128"/>
                </a:lnTo>
                <a:close/>
                <a:moveTo>
                  <a:pt x="5835873" y="207190"/>
                </a:moveTo>
                <a:lnTo>
                  <a:pt x="5815936" y="227128"/>
                </a:lnTo>
                <a:lnTo>
                  <a:pt x="5836244" y="247435"/>
                </a:lnTo>
                <a:lnTo>
                  <a:pt x="5856181" y="227498"/>
                </a:lnTo>
                <a:close/>
                <a:moveTo>
                  <a:pt x="5776767" y="207190"/>
                </a:moveTo>
                <a:lnTo>
                  <a:pt x="5756459" y="227500"/>
                </a:lnTo>
                <a:lnTo>
                  <a:pt x="5776395" y="247436"/>
                </a:lnTo>
                <a:lnTo>
                  <a:pt x="5796704" y="227127"/>
                </a:lnTo>
                <a:close/>
                <a:moveTo>
                  <a:pt x="5716917" y="207190"/>
                </a:moveTo>
                <a:lnTo>
                  <a:pt x="5696981" y="227127"/>
                </a:lnTo>
                <a:lnTo>
                  <a:pt x="5717289" y="247436"/>
                </a:lnTo>
                <a:lnTo>
                  <a:pt x="5737226" y="227499"/>
                </a:lnTo>
                <a:close/>
                <a:moveTo>
                  <a:pt x="5657812" y="207190"/>
                </a:moveTo>
                <a:lnTo>
                  <a:pt x="5637503" y="227499"/>
                </a:lnTo>
                <a:lnTo>
                  <a:pt x="5657440" y="247436"/>
                </a:lnTo>
                <a:lnTo>
                  <a:pt x="5677748" y="227127"/>
                </a:lnTo>
                <a:close/>
                <a:moveTo>
                  <a:pt x="5597962" y="207190"/>
                </a:moveTo>
                <a:lnTo>
                  <a:pt x="5578026" y="227127"/>
                </a:lnTo>
                <a:lnTo>
                  <a:pt x="5598334" y="247436"/>
                </a:lnTo>
                <a:lnTo>
                  <a:pt x="5618271" y="227499"/>
                </a:lnTo>
                <a:close/>
                <a:moveTo>
                  <a:pt x="5538856" y="207190"/>
                </a:moveTo>
                <a:lnTo>
                  <a:pt x="5518548" y="227499"/>
                </a:lnTo>
                <a:lnTo>
                  <a:pt x="5538484" y="247436"/>
                </a:lnTo>
                <a:lnTo>
                  <a:pt x="5558793" y="227127"/>
                </a:lnTo>
                <a:close/>
                <a:moveTo>
                  <a:pt x="5479007" y="207190"/>
                </a:moveTo>
                <a:lnTo>
                  <a:pt x="5459070" y="227127"/>
                </a:lnTo>
                <a:lnTo>
                  <a:pt x="5479378" y="247436"/>
                </a:lnTo>
                <a:lnTo>
                  <a:pt x="5499316" y="227499"/>
                </a:lnTo>
                <a:close/>
                <a:moveTo>
                  <a:pt x="5419901" y="207190"/>
                </a:moveTo>
                <a:lnTo>
                  <a:pt x="5399593" y="227499"/>
                </a:lnTo>
                <a:lnTo>
                  <a:pt x="5419529" y="247436"/>
                </a:lnTo>
                <a:lnTo>
                  <a:pt x="5439838" y="227127"/>
                </a:lnTo>
                <a:close/>
                <a:moveTo>
                  <a:pt x="5360052" y="207190"/>
                </a:moveTo>
                <a:lnTo>
                  <a:pt x="5340115" y="227127"/>
                </a:lnTo>
                <a:lnTo>
                  <a:pt x="5360424" y="247436"/>
                </a:lnTo>
                <a:lnTo>
                  <a:pt x="5380360" y="227499"/>
                </a:lnTo>
                <a:close/>
                <a:moveTo>
                  <a:pt x="5300946" y="207190"/>
                </a:moveTo>
                <a:lnTo>
                  <a:pt x="5280638" y="227499"/>
                </a:lnTo>
                <a:lnTo>
                  <a:pt x="5300574" y="247436"/>
                </a:lnTo>
                <a:lnTo>
                  <a:pt x="5320883" y="227127"/>
                </a:lnTo>
                <a:close/>
                <a:moveTo>
                  <a:pt x="5241097" y="207190"/>
                </a:moveTo>
                <a:lnTo>
                  <a:pt x="5221160" y="227127"/>
                </a:lnTo>
                <a:lnTo>
                  <a:pt x="5241468" y="247436"/>
                </a:lnTo>
                <a:lnTo>
                  <a:pt x="5261405" y="227499"/>
                </a:lnTo>
                <a:close/>
                <a:moveTo>
                  <a:pt x="5181991" y="207190"/>
                </a:moveTo>
                <a:lnTo>
                  <a:pt x="5161682" y="227500"/>
                </a:lnTo>
                <a:lnTo>
                  <a:pt x="5181619" y="247436"/>
                </a:lnTo>
                <a:lnTo>
                  <a:pt x="5201928" y="227127"/>
                </a:lnTo>
                <a:close/>
                <a:moveTo>
                  <a:pt x="5122141" y="207190"/>
                </a:moveTo>
                <a:lnTo>
                  <a:pt x="5102205" y="227127"/>
                </a:lnTo>
                <a:lnTo>
                  <a:pt x="5122513" y="247436"/>
                </a:lnTo>
                <a:lnTo>
                  <a:pt x="5142449" y="227499"/>
                </a:lnTo>
                <a:close/>
                <a:moveTo>
                  <a:pt x="5063035" y="207190"/>
                </a:moveTo>
                <a:lnTo>
                  <a:pt x="5042727" y="227499"/>
                </a:lnTo>
                <a:lnTo>
                  <a:pt x="5062664" y="247436"/>
                </a:lnTo>
                <a:lnTo>
                  <a:pt x="5082972" y="227128"/>
                </a:lnTo>
                <a:close/>
                <a:moveTo>
                  <a:pt x="5003186" y="207190"/>
                </a:moveTo>
                <a:lnTo>
                  <a:pt x="4983250" y="227127"/>
                </a:lnTo>
                <a:lnTo>
                  <a:pt x="5003558" y="247436"/>
                </a:lnTo>
                <a:lnTo>
                  <a:pt x="5023495" y="227499"/>
                </a:lnTo>
                <a:close/>
                <a:moveTo>
                  <a:pt x="4944080" y="207190"/>
                </a:moveTo>
                <a:lnTo>
                  <a:pt x="4929619" y="221652"/>
                </a:lnTo>
                <a:lnTo>
                  <a:pt x="4949556" y="241589"/>
                </a:lnTo>
                <a:lnTo>
                  <a:pt x="4964017" y="227127"/>
                </a:lnTo>
                <a:close/>
                <a:moveTo>
                  <a:pt x="4658020" y="207190"/>
                </a:moveTo>
                <a:lnTo>
                  <a:pt x="4638083" y="227127"/>
                </a:lnTo>
                <a:lnTo>
                  <a:pt x="4658389" y="247433"/>
                </a:lnTo>
                <a:lnTo>
                  <a:pt x="4678326" y="227496"/>
                </a:lnTo>
                <a:close/>
                <a:moveTo>
                  <a:pt x="4598914" y="207190"/>
                </a:moveTo>
                <a:lnTo>
                  <a:pt x="4578606" y="227499"/>
                </a:lnTo>
                <a:lnTo>
                  <a:pt x="4598542" y="247436"/>
                </a:lnTo>
                <a:lnTo>
                  <a:pt x="4618851" y="227127"/>
                </a:lnTo>
                <a:close/>
                <a:moveTo>
                  <a:pt x="4539065" y="207190"/>
                </a:moveTo>
                <a:lnTo>
                  <a:pt x="4519128" y="227127"/>
                </a:lnTo>
                <a:lnTo>
                  <a:pt x="4539437" y="247436"/>
                </a:lnTo>
                <a:lnTo>
                  <a:pt x="4559373" y="227499"/>
                </a:lnTo>
                <a:close/>
                <a:moveTo>
                  <a:pt x="4479959" y="207190"/>
                </a:moveTo>
                <a:lnTo>
                  <a:pt x="4459651" y="227499"/>
                </a:lnTo>
                <a:lnTo>
                  <a:pt x="4479587" y="247436"/>
                </a:lnTo>
                <a:lnTo>
                  <a:pt x="4499896" y="227127"/>
                </a:lnTo>
                <a:close/>
                <a:moveTo>
                  <a:pt x="4420110" y="207190"/>
                </a:moveTo>
                <a:lnTo>
                  <a:pt x="4400173" y="227127"/>
                </a:lnTo>
                <a:lnTo>
                  <a:pt x="4420481" y="247436"/>
                </a:lnTo>
                <a:lnTo>
                  <a:pt x="4440418" y="227499"/>
                </a:lnTo>
                <a:close/>
                <a:moveTo>
                  <a:pt x="4361004" y="207190"/>
                </a:moveTo>
                <a:lnTo>
                  <a:pt x="4340695" y="227499"/>
                </a:lnTo>
                <a:lnTo>
                  <a:pt x="4360632" y="247436"/>
                </a:lnTo>
                <a:lnTo>
                  <a:pt x="4380940" y="227127"/>
                </a:lnTo>
                <a:close/>
                <a:moveTo>
                  <a:pt x="4301154" y="207190"/>
                </a:moveTo>
                <a:lnTo>
                  <a:pt x="4281218" y="227127"/>
                </a:lnTo>
                <a:lnTo>
                  <a:pt x="4301526" y="247436"/>
                </a:lnTo>
                <a:lnTo>
                  <a:pt x="4321463" y="227499"/>
                </a:lnTo>
                <a:close/>
                <a:moveTo>
                  <a:pt x="4242049" y="207190"/>
                </a:moveTo>
                <a:lnTo>
                  <a:pt x="4221740" y="227499"/>
                </a:lnTo>
                <a:lnTo>
                  <a:pt x="4241677" y="247436"/>
                </a:lnTo>
                <a:lnTo>
                  <a:pt x="4261985" y="227127"/>
                </a:lnTo>
                <a:close/>
                <a:moveTo>
                  <a:pt x="4182199" y="207190"/>
                </a:moveTo>
                <a:lnTo>
                  <a:pt x="4162263" y="227127"/>
                </a:lnTo>
                <a:lnTo>
                  <a:pt x="4182571" y="247436"/>
                </a:lnTo>
                <a:lnTo>
                  <a:pt x="4202508" y="227499"/>
                </a:lnTo>
                <a:close/>
                <a:moveTo>
                  <a:pt x="4123093" y="207190"/>
                </a:moveTo>
                <a:lnTo>
                  <a:pt x="4102785" y="227499"/>
                </a:lnTo>
                <a:lnTo>
                  <a:pt x="4122722" y="247436"/>
                </a:lnTo>
                <a:lnTo>
                  <a:pt x="4143030" y="227127"/>
                </a:lnTo>
                <a:close/>
                <a:moveTo>
                  <a:pt x="4063244" y="207190"/>
                </a:moveTo>
                <a:lnTo>
                  <a:pt x="4043307" y="227127"/>
                </a:lnTo>
                <a:lnTo>
                  <a:pt x="4063616" y="247436"/>
                </a:lnTo>
                <a:lnTo>
                  <a:pt x="4083553" y="227499"/>
                </a:lnTo>
                <a:close/>
                <a:moveTo>
                  <a:pt x="4004139" y="207190"/>
                </a:moveTo>
                <a:lnTo>
                  <a:pt x="3983830" y="227499"/>
                </a:lnTo>
                <a:lnTo>
                  <a:pt x="4003767" y="247436"/>
                </a:lnTo>
                <a:lnTo>
                  <a:pt x="4024075" y="227127"/>
                </a:lnTo>
                <a:close/>
                <a:moveTo>
                  <a:pt x="3944289" y="207190"/>
                </a:moveTo>
                <a:lnTo>
                  <a:pt x="3924352" y="227127"/>
                </a:lnTo>
                <a:lnTo>
                  <a:pt x="3944661" y="247436"/>
                </a:lnTo>
                <a:lnTo>
                  <a:pt x="3964598" y="227499"/>
                </a:lnTo>
                <a:close/>
                <a:moveTo>
                  <a:pt x="3885183" y="207190"/>
                </a:moveTo>
                <a:lnTo>
                  <a:pt x="3864875" y="227499"/>
                </a:lnTo>
                <a:lnTo>
                  <a:pt x="3884812" y="247436"/>
                </a:lnTo>
                <a:lnTo>
                  <a:pt x="3905120" y="227127"/>
                </a:lnTo>
                <a:close/>
                <a:moveTo>
                  <a:pt x="3825334" y="207190"/>
                </a:moveTo>
                <a:lnTo>
                  <a:pt x="3805397" y="227127"/>
                </a:lnTo>
                <a:lnTo>
                  <a:pt x="3825706" y="247436"/>
                </a:lnTo>
                <a:lnTo>
                  <a:pt x="3845642" y="227499"/>
                </a:lnTo>
                <a:close/>
                <a:moveTo>
                  <a:pt x="3766228" y="207190"/>
                </a:moveTo>
                <a:lnTo>
                  <a:pt x="3745920" y="227499"/>
                </a:lnTo>
                <a:lnTo>
                  <a:pt x="3765856" y="247436"/>
                </a:lnTo>
                <a:lnTo>
                  <a:pt x="3786165" y="227127"/>
                </a:lnTo>
                <a:close/>
                <a:moveTo>
                  <a:pt x="3706379" y="207190"/>
                </a:moveTo>
                <a:lnTo>
                  <a:pt x="3686442" y="227127"/>
                </a:lnTo>
                <a:lnTo>
                  <a:pt x="3706751" y="247436"/>
                </a:lnTo>
                <a:lnTo>
                  <a:pt x="3726687" y="227499"/>
                </a:lnTo>
                <a:close/>
                <a:moveTo>
                  <a:pt x="3647273" y="207190"/>
                </a:moveTo>
                <a:lnTo>
                  <a:pt x="3626964" y="227499"/>
                </a:lnTo>
                <a:lnTo>
                  <a:pt x="3646901" y="247436"/>
                </a:lnTo>
                <a:lnTo>
                  <a:pt x="3667209" y="227127"/>
                </a:lnTo>
                <a:close/>
                <a:moveTo>
                  <a:pt x="3587423" y="207190"/>
                </a:moveTo>
                <a:lnTo>
                  <a:pt x="3567487" y="227127"/>
                </a:lnTo>
                <a:lnTo>
                  <a:pt x="3587795" y="247436"/>
                </a:lnTo>
                <a:lnTo>
                  <a:pt x="3607732" y="227499"/>
                </a:lnTo>
                <a:close/>
                <a:moveTo>
                  <a:pt x="3528317" y="207190"/>
                </a:moveTo>
                <a:lnTo>
                  <a:pt x="3508009" y="227499"/>
                </a:lnTo>
                <a:lnTo>
                  <a:pt x="3527946" y="247436"/>
                </a:lnTo>
                <a:lnTo>
                  <a:pt x="3548254" y="227127"/>
                </a:lnTo>
                <a:close/>
                <a:moveTo>
                  <a:pt x="3468468" y="207190"/>
                </a:moveTo>
                <a:lnTo>
                  <a:pt x="3448532" y="227127"/>
                </a:lnTo>
                <a:lnTo>
                  <a:pt x="3468840" y="247436"/>
                </a:lnTo>
                <a:lnTo>
                  <a:pt x="3488777" y="227499"/>
                </a:lnTo>
                <a:close/>
                <a:moveTo>
                  <a:pt x="3409362" y="207190"/>
                </a:moveTo>
                <a:lnTo>
                  <a:pt x="3389054" y="227499"/>
                </a:lnTo>
                <a:lnTo>
                  <a:pt x="3408990" y="247436"/>
                </a:lnTo>
                <a:lnTo>
                  <a:pt x="3429299" y="227127"/>
                </a:lnTo>
                <a:close/>
                <a:moveTo>
                  <a:pt x="3349513" y="207190"/>
                </a:moveTo>
                <a:lnTo>
                  <a:pt x="3329576" y="227127"/>
                </a:lnTo>
                <a:lnTo>
                  <a:pt x="3349885" y="247436"/>
                </a:lnTo>
                <a:lnTo>
                  <a:pt x="3369822" y="227499"/>
                </a:lnTo>
                <a:close/>
                <a:moveTo>
                  <a:pt x="3290407" y="207190"/>
                </a:moveTo>
                <a:lnTo>
                  <a:pt x="3270099" y="227499"/>
                </a:lnTo>
                <a:lnTo>
                  <a:pt x="3290035" y="247436"/>
                </a:lnTo>
                <a:lnTo>
                  <a:pt x="3310344" y="227127"/>
                </a:lnTo>
                <a:close/>
                <a:moveTo>
                  <a:pt x="3230558" y="207190"/>
                </a:moveTo>
                <a:lnTo>
                  <a:pt x="3210621" y="227127"/>
                </a:lnTo>
                <a:lnTo>
                  <a:pt x="3230930" y="247436"/>
                </a:lnTo>
                <a:lnTo>
                  <a:pt x="3250866" y="227499"/>
                </a:lnTo>
                <a:close/>
                <a:moveTo>
                  <a:pt x="3171452" y="207190"/>
                </a:moveTo>
                <a:lnTo>
                  <a:pt x="3151143" y="227499"/>
                </a:lnTo>
                <a:lnTo>
                  <a:pt x="3171080" y="247436"/>
                </a:lnTo>
                <a:lnTo>
                  <a:pt x="3191389" y="227127"/>
                </a:lnTo>
                <a:close/>
                <a:moveTo>
                  <a:pt x="3111603" y="207190"/>
                </a:moveTo>
                <a:lnTo>
                  <a:pt x="3091666" y="227127"/>
                </a:lnTo>
                <a:lnTo>
                  <a:pt x="3111974" y="247436"/>
                </a:lnTo>
                <a:lnTo>
                  <a:pt x="3131911" y="227499"/>
                </a:lnTo>
                <a:close/>
                <a:moveTo>
                  <a:pt x="3052497" y="207190"/>
                </a:moveTo>
                <a:lnTo>
                  <a:pt x="3032188" y="227499"/>
                </a:lnTo>
                <a:lnTo>
                  <a:pt x="3052125" y="247436"/>
                </a:lnTo>
                <a:lnTo>
                  <a:pt x="3072434" y="227127"/>
                </a:lnTo>
                <a:close/>
                <a:moveTo>
                  <a:pt x="2992647" y="207190"/>
                </a:moveTo>
                <a:lnTo>
                  <a:pt x="2972710" y="227127"/>
                </a:lnTo>
                <a:lnTo>
                  <a:pt x="2993019" y="247436"/>
                </a:lnTo>
                <a:lnTo>
                  <a:pt x="3012956" y="227499"/>
                </a:lnTo>
                <a:close/>
                <a:moveTo>
                  <a:pt x="2933542" y="207190"/>
                </a:moveTo>
                <a:lnTo>
                  <a:pt x="2913233" y="227499"/>
                </a:lnTo>
                <a:lnTo>
                  <a:pt x="2933170" y="247436"/>
                </a:lnTo>
                <a:lnTo>
                  <a:pt x="2953478" y="227127"/>
                </a:lnTo>
                <a:close/>
                <a:moveTo>
                  <a:pt x="2873692" y="207190"/>
                </a:moveTo>
                <a:lnTo>
                  <a:pt x="2853756" y="227127"/>
                </a:lnTo>
                <a:lnTo>
                  <a:pt x="2874064" y="247436"/>
                </a:lnTo>
                <a:lnTo>
                  <a:pt x="2894000" y="227499"/>
                </a:lnTo>
                <a:close/>
                <a:moveTo>
                  <a:pt x="2814586" y="207190"/>
                </a:moveTo>
                <a:lnTo>
                  <a:pt x="2794278" y="227499"/>
                </a:lnTo>
                <a:lnTo>
                  <a:pt x="2814215" y="247436"/>
                </a:lnTo>
                <a:lnTo>
                  <a:pt x="2834523" y="227127"/>
                </a:lnTo>
                <a:close/>
                <a:moveTo>
                  <a:pt x="2754737" y="207190"/>
                </a:moveTo>
                <a:lnTo>
                  <a:pt x="2734800" y="227127"/>
                </a:lnTo>
                <a:lnTo>
                  <a:pt x="2755109" y="247436"/>
                </a:lnTo>
                <a:lnTo>
                  <a:pt x="2775045" y="227499"/>
                </a:lnTo>
                <a:close/>
                <a:moveTo>
                  <a:pt x="2695631" y="207190"/>
                </a:moveTo>
                <a:lnTo>
                  <a:pt x="2675323" y="227499"/>
                </a:lnTo>
                <a:lnTo>
                  <a:pt x="2695259" y="247436"/>
                </a:lnTo>
                <a:lnTo>
                  <a:pt x="2715568" y="227127"/>
                </a:lnTo>
                <a:close/>
                <a:moveTo>
                  <a:pt x="2635782" y="207190"/>
                </a:moveTo>
                <a:lnTo>
                  <a:pt x="2615845" y="227127"/>
                </a:lnTo>
                <a:lnTo>
                  <a:pt x="2636153" y="247436"/>
                </a:lnTo>
                <a:lnTo>
                  <a:pt x="2656090" y="227499"/>
                </a:lnTo>
                <a:close/>
                <a:moveTo>
                  <a:pt x="2576676" y="207190"/>
                </a:moveTo>
                <a:lnTo>
                  <a:pt x="2556367" y="227499"/>
                </a:lnTo>
                <a:lnTo>
                  <a:pt x="2576304" y="247436"/>
                </a:lnTo>
                <a:lnTo>
                  <a:pt x="2596613" y="227127"/>
                </a:lnTo>
                <a:close/>
                <a:moveTo>
                  <a:pt x="2516826" y="207190"/>
                </a:moveTo>
                <a:lnTo>
                  <a:pt x="2496890" y="227127"/>
                </a:lnTo>
                <a:lnTo>
                  <a:pt x="2517198" y="247436"/>
                </a:lnTo>
                <a:lnTo>
                  <a:pt x="2537135" y="227499"/>
                </a:lnTo>
                <a:close/>
                <a:moveTo>
                  <a:pt x="2457721" y="207190"/>
                </a:moveTo>
                <a:lnTo>
                  <a:pt x="2437412" y="227499"/>
                </a:lnTo>
                <a:lnTo>
                  <a:pt x="2457349" y="247436"/>
                </a:lnTo>
                <a:lnTo>
                  <a:pt x="2477657" y="227127"/>
                </a:lnTo>
                <a:close/>
                <a:moveTo>
                  <a:pt x="2397871" y="207190"/>
                </a:moveTo>
                <a:lnTo>
                  <a:pt x="2377935" y="227127"/>
                </a:lnTo>
                <a:lnTo>
                  <a:pt x="2398243" y="247436"/>
                </a:lnTo>
                <a:lnTo>
                  <a:pt x="2418180" y="227499"/>
                </a:lnTo>
                <a:close/>
                <a:moveTo>
                  <a:pt x="2338766" y="207190"/>
                </a:moveTo>
                <a:lnTo>
                  <a:pt x="2318457" y="227499"/>
                </a:lnTo>
                <a:lnTo>
                  <a:pt x="2338394" y="247436"/>
                </a:lnTo>
                <a:lnTo>
                  <a:pt x="2358702" y="227127"/>
                </a:lnTo>
                <a:close/>
                <a:moveTo>
                  <a:pt x="2278916" y="207190"/>
                </a:moveTo>
                <a:lnTo>
                  <a:pt x="2258979" y="227127"/>
                </a:lnTo>
                <a:lnTo>
                  <a:pt x="2279288" y="247436"/>
                </a:lnTo>
                <a:lnTo>
                  <a:pt x="2299225" y="227499"/>
                </a:lnTo>
                <a:close/>
                <a:moveTo>
                  <a:pt x="2219810" y="207190"/>
                </a:moveTo>
                <a:lnTo>
                  <a:pt x="2199502" y="227499"/>
                </a:lnTo>
                <a:lnTo>
                  <a:pt x="2219439" y="247436"/>
                </a:lnTo>
                <a:lnTo>
                  <a:pt x="2239747" y="227127"/>
                </a:lnTo>
                <a:close/>
                <a:moveTo>
                  <a:pt x="2159961" y="207190"/>
                </a:moveTo>
                <a:lnTo>
                  <a:pt x="2140024" y="227127"/>
                </a:lnTo>
                <a:lnTo>
                  <a:pt x="2160333" y="247436"/>
                </a:lnTo>
                <a:lnTo>
                  <a:pt x="2180269" y="227499"/>
                </a:lnTo>
                <a:close/>
                <a:moveTo>
                  <a:pt x="2100855" y="207190"/>
                </a:moveTo>
                <a:lnTo>
                  <a:pt x="2080547" y="227498"/>
                </a:lnTo>
                <a:lnTo>
                  <a:pt x="2100484" y="247436"/>
                </a:lnTo>
                <a:lnTo>
                  <a:pt x="2120792" y="227128"/>
                </a:lnTo>
                <a:close/>
                <a:moveTo>
                  <a:pt x="1089367" y="207190"/>
                </a:moveTo>
                <a:lnTo>
                  <a:pt x="1069430" y="227128"/>
                </a:lnTo>
                <a:lnTo>
                  <a:pt x="1089738" y="247435"/>
                </a:lnTo>
                <a:lnTo>
                  <a:pt x="1109675" y="227498"/>
                </a:lnTo>
                <a:close/>
                <a:moveTo>
                  <a:pt x="1030261" y="207190"/>
                </a:moveTo>
                <a:lnTo>
                  <a:pt x="1009953" y="227500"/>
                </a:lnTo>
                <a:lnTo>
                  <a:pt x="1029889" y="247436"/>
                </a:lnTo>
                <a:lnTo>
                  <a:pt x="1050198" y="227127"/>
                </a:lnTo>
                <a:close/>
                <a:moveTo>
                  <a:pt x="970411" y="207190"/>
                </a:moveTo>
                <a:lnTo>
                  <a:pt x="950475" y="227127"/>
                </a:lnTo>
                <a:lnTo>
                  <a:pt x="970783" y="247436"/>
                </a:lnTo>
                <a:lnTo>
                  <a:pt x="990720" y="227499"/>
                </a:lnTo>
                <a:close/>
                <a:moveTo>
                  <a:pt x="911306" y="207190"/>
                </a:moveTo>
                <a:lnTo>
                  <a:pt x="890997" y="227499"/>
                </a:lnTo>
                <a:lnTo>
                  <a:pt x="910934" y="247436"/>
                </a:lnTo>
                <a:lnTo>
                  <a:pt x="931242" y="227127"/>
                </a:lnTo>
                <a:close/>
                <a:moveTo>
                  <a:pt x="851456" y="207190"/>
                </a:moveTo>
                <a:lnTo>
                  <a:pt x="831520" y="227127"/>
                </a:lnTo>
                <a:lnTo>
                  <a:pt x="851828" y="247436"/>
                </a:lnTo>
                <a:lnTo>
                  <a:pt x="871765" y="227499"/>
                </a:lnTo>
                <a:close/>
                <a:moveTo>
                  <a:pt x="792350" y="207190"/>
                </a:moveTo>
                <a:lnTo>
                  <a:pt x="772042" y="227499"/>
                </a:lnTo>
                <a:lnTo>
                  <a:pt x="791978" y="247436"/>
                </a:lnTo>
                <a:lnTo>
                  <a:pt x="812287" y="227127"/>
                </a:lnTo>
                <a:close/>
                <a:moveTo>
                  <a:pt x="732500" y="207190"/>
                </a:moveTo>
                <a:lnTo>
                  <a:pt x="712564" y="227127"/>
                </a:lnTo>
                <a:lnTo>
                  <a:pt x="732872" y="247436"/>
                </a:lnTo>
                <a:lnTo>
                  <a:pt x="752809" y="227499"/>
                </a:lnTo>
                <a:close/>
                <a:moveTo>
                  <a:pt x="673395" y="207190"/>
                </a:moveTo>
                <a:lnTo>
                  <a:pt x="653087" y="227499"/>
                </a:lnTo>
                <a:lnTo>
                  <a:pt x="673023" y="247436"/>
                </a:lnTo>
                <a:lnTo>
                  <a:pt x="693332" y="227127"/>
                </a:lnTo>
                <a:close/>
                <a:moveTo>
                  <a:pt x="613546" y="207190"/>
                </a:moveTo>
                <a:lnTo>
                  <a:pt x="593609" y="227127"/>
                </a:lnTo>
                <a:lnTo>
                  <a:pt x="613918" y="247436"/>
                </a:lnTo>
                <a:lnTo>
                  <a:pt x="633854" y="227499"/>
                </a:lnTo>
                <a:close/>
                <a:moveTo>
                  <a:pt x="554440" y="207190"/>
                </a:moveTo>
                <a:lnTo>
                  <a:pt x="534131" y="227499"/>
                </a:lnTo>
                <a:lnTo>
                  <a:pt x="554068" y="247436"/>
                </a:lnTo>
                <a:lnTo>
                  <a:pt x="574377" y="227127"/>
                </a:lnTo>
                <a:close/>
                <a:moveTo>
                  <a:pt x="494591" y="207190"/>
                </a:moveTo>
                <a:lnTo>
                  <a:pt x="474654" y="227127"/>
                </a:lnTo>
                <a:lnTo>
                  <a:pt x="494962" y="247436"/>
                </a:lnTo>
                <a:lnTo>
                  <a:pt x="514899" y="227499"/>
                </a:lnTo>
                <a:close/>
                <a:moveTo>
                  <a:pt x="435485" y="207190"/>
                </a:moveTo>
                <a:lnTo>
                  <a:pt x="415176" y="227500"/>
                </a:lnTo>
                <a:lnTo>
                  <a:pt x="435112" y="247436"/>
                </a:lnTo>
                <a:lnTo>
                  <a:pt x="455422" y="227127"/>
                </a:lnTo>
                <a:close/>
                <a:moveTo>
                  <a:pt x="375635" y="207190"/>
                </a:moveTo>
                <a:lnTo>
                  <a:pt x="355699" y="227127"/>
                </a:lnTo>
                <a:lnTo>
                  <a:pt x="376007" y="247436"/>
                </a:lnTo>
                <a:lnTo>
                  <a:pt x="395943" y="227499"/>
                </a:lnTo>
                <a:close/>
                <a:moveTo>
                  <a:pt x="316529" y="207190"/>
                </a:moveTo>
                <a:lnTo>
                  <a:pt x="296221" y="227499"/>
                </a:lnTo>
                <a:lnTo>
                  <a:pt x="316158" y="247436"/>
                </a:lnTo>
                <a:lnTo>
                  <a:pt x="336466" y="227128"/>
                </a:lnTo>
                <a:close/>
                <a:moveTo>
                  <a:pt x="256680" y="207190"/>
                </a:moveTo>
                <a:lnTo>
                  <a:pt x="236743" y="227127"/>
                </a:lnTo>
                <a:lnTo>
                  <a:pt x="257052" y="247436"/>
                </a:lnTo>
                <a:lnTo>
                  <a:pt x="276989" y="227499"/>
                </a:lnTo>
                <a:close/>
                <a:moveTo>
                  <a:pt x="6668558" y="207190"/>
                </a:moveTo>
                <a:lnTo>
                  <a:pt x="6648622" y="227127"/>
                </a:lnTo>
                <a:lnTo>
                  <a:pt x="6668931" y="247436"/>
                </a:lnTo>
                <a:lnTo>
                  <a:pt x="6688868" y="227500"/>
                </a:lnTo>
                <a:close/>
                <a:moveTo>
                  <a:pt x="6609452" y="207190"/>
                </a:moveTo>
                <a:lnTo>
                  <a:pt x="6589143" y="227499"/>
                </a:lnTo>
                <a:lnTo>
                  <a:pt x="6609080" y="247436"/>
                </a:lnTo>
                <a:lnTo>
                  <a:pt x="6629389" y="227127"/>
                </a:lnTo>
                <a:close/>
                <a:moveTo>
                  <a:pt x="6430648" y="207190"/>
                </a:moveTo>
                <a:lnTo>
                  <a:pt x="6410712" y="227127"/>
                </a:lnTo>
                <a:lnTo>
                  <a:pt x="6431021" y="247436"/>
                </a:lnTo>
                <a:lnTo>
                  <a:pt x="6450957" y="227499"/>
                </a:lnTo>
                <a:close/>
                <a:moveTo>
                  <a:pt x="6371542" y="207190"/>
                </a:moveTo>
                <a:lnTo>
                  <a:pt x="6351233" y="227499"/>
                </a:lnTo>
                <a:lnTo>
                  <a:pt x="6371170" y="247436"/>
                </a:lnTo>
                <a:lnTo>
                  <a:pt x="6391479" y="227127"/>
                </a:lnTo>
                <a:close/>
                <a:moveTo>
                  <a:pt x="6192738" y="207190"/>
                </a:moveTo>
                <a:lnTo>
                  <a:pt x="6172801" y="227127"/>
                </a:lnTo>
                <a:lnTo>
                  <a:pt x="6193110" y="247436"/>
                </a:lnTo>
                <a:lnTo>
                  <a:pt x="6213047" y="227499"/>
                </a:lnTo>
                <a:close/>
                <a:moveTo>
                  <a:pt x="6133632" y="207190"/>
                </a:moveTo>
                <a:lnTo>
                  <a:pt x="6113323" y="227499"/>
                </a:lnTo>
                <a:lnTo>
                  <a:pt x="6133260" y="247436"/>
                </a:lnTo>
                <a:lnTo>
                  <a:pt x="6153569" y="227127"/>
                </a:lnTo>
                <a:close/>
                <a:moveTo>
                  <a:pt x="5954827" y="207190"/>
                </a:moveTo>
                <a:lnTo>
                  <a:pt x="5934891" y="227127"/>
                </a:lnTo>
                <a:lnTo>
                  <a:pt x="5955200" y="247436"/>
                </a:lnTo>
                <a:lnTo>
                  <a:pt x="5975137" y="227500"/>
                </a:lnTo>
                <a:close/>
                <a:moveTo>
                  <a:pt x="5895722" y="207190"/>
                </a:moveTo>
                <a:lnTo>
                  <a:pt x="5875413" y="227498"/>
                </a:lnTo>
                <a:lnTo>
                  <a:pt x="5895350" y="247435"/>
                </a:lnTo>
                <a:lnTo>
                  <a:pt x="5915658" y="227127"/>
                </a:lnTo>
                <a:close/>
                <a:moveTo>
                  <a:pt x="1922052" y="207190"/>
                </a:moveTo>
                <a:lnTo>
                  <a:pt x="1902116" y="227127"/>
                </a:lnTo>
                <a:lnTo>
                  <a:pt x="1922425" y="247436"/>
                </a:lnTo>
                <a:lnTo>
                  <a:pt x="1942362" y="227500"/>
                </a:lnTo>
                <a:close/>
                <a:moveTo>
                  <a:pt x="1862946" y="207190"/>
                </a:moveTo>
                <a:lnTo>
                  <a:pt x="1842637" y="227499"/>
                </a:lnTo>
                <a:lnTo>
                  <a:pt x="1862574" y="247436"/>
                </a:lnTo>
                <a:lnTo>
                  <a:pt x="1882883" y="227127"/>
                </a:lnTo>
                <a:close/>
                <a:moveTo>
                  <a:pt x="1684142" y="207190"/>
                </a:moveTo>
                <a:lnTo>
                  <a:pt x="1664205" y="227127"/>
                </a:lnTo>
                <a:lnTo>
                  <a:pt x="1684514" y="247436"/>
                </a:lnTo>
                <a:lnTo>
                  <a:pt x="1704451" y="227499"/>
                </a:lnTo>
                <a:close/>
                <a:moveTo>
                  <a:pt x="1625036" y="207190"/>
                </a:moveTo>
                <a:lnTo>
                  <a:pt x="1604727" y="227499"/>
                </a:lnTo>
                <a:lnTo>
                  <a:pt x="1624663" y="247436"/>
                </a:lnTo>
                <a:lnTo>
                  <a:pt x="1644973" y="227127"/>
                </a:lnTo>
                <a:close/>
                <a:moveTo>
                  <a:pt x="1446232" y="207190"/>
                </a:moveTo>
                <a:lnTo>
                  <a:pt x="1426295" y="227127"/>
                </a:lnTo>
                <a:lnTo>
                  <a:pt x="1446603" y="247436"/>
                </a:lnTo>
                <a:lnTo>
                  <a:pt x="1466541" y="227499"/>
                </a:lnTo>
                <a:close/>
                <a:moveTo>
                  <a:pt x="1387126" y="207190"/>
                </a:moveTo>
                <a:lnTo>
                  <a:pt x="1366817" y="227499"/>
                </a:lnTo>
                <a:lnTo>
                  <a:pt x="1386754" y="247436"/>
                </a:lnTo>
                <a:lnTo>
                  <a:pt x="1407063" y="227127"/>
                </a:lnTo>
                <a:close/>
                <a:moveTo>
                  <a:pt x="1208321" y="207190"/>
                </a:moveTo>
                <a:lnTo>
                  <a:pt x="1188385" y="227127"/>
                </a:lnTo>
                <a:lnTo>
                  <a:pt x="1208694" y="247436"/>
                </a:lnTo>
                <a:lnTo>
                  <a:pt x="1228631" y="227500"/>
                </a:lnTo>
                <a:close/>
                <a:moveTo>
                  <a:pt x="1149215" y="207190"/>
                </a:moveTo>
                <a:lnTo>
                  <a:pt x="1128907" y="227498"/>
                </a:lnTo>
                <a:lnTo>
                  <a:pt x="1148844" y="247435"/>
                </a:lnTo>
                <a:lnTo>
                  <a:pt x="1169152" y="227127"/>
                </a:lnTo>
                <a:close/>
                <a:moveTo>
                  <a:pt x="9464373" y="207188"/>
                </a:moveTo>
                <a:lnTo>
                  <a:pt x="9444065" y="227496"/>
                </a:lnTo>
                <a:lnTo>
                  <a:pt x="9464001" y="247433"/>
                </a:lnTo>
                <a:lnTo>
                  <a:pt x="9484310" y="227125"/>
                </a:lnTo>
                <a:close/>
                <a:moveTo>
                  <a:pt x="4776973" y="207188"/>
                </a:moveTo>
                <a:lnTo>
                  <a:pt x="4757036" y="227125"/>
                </a:lnTo>
                <a:lnTo>
                  <a:pt x="4771498" y="241586"/>
                </a:lnTo>
                <a:lnTo>
                  <a:pt x="4791435" y="221649"/>
                </a:lnTo>
                <a:close/>
                <a:moveTo>
                  <a:pt x="4717867" y="207188"/>
                </a:moveTo>
                <a:lnTo>
                  <a:pt x="4697558" y="227496"/>
                </a:lnTo>
                <a:lnTo>
                  <a:pt x="4717495" y="247433"/>
                </a:lnTo>
                <a:lnTo>
                  <a:pt x="4737804" y="227125"/>
                </a:lnTo>
                <a:close/>
                <a:moveTo>
                  <a:pt x="4830972" y="201343"/>
                </a:moveTo>
                <a:lnTo>
                  <a:pt x="4810667" y="221649"/>
                </a:lnTo>
                <a:lnTo>
                  <a:pt x="4830604" y="241586"/>
                </a:lnTo>
                <a:lnTo>
                  <a:pt x="4850909" y="221280"/>
                </a:lnTo>
                <a:close/>
                <a:moveTo>
                  <a:pt x="4890078" y="201343"/>
                </a:moveTo>
                <a:lnTo>
                  <a:pt x="4870141" y="221280"/>
                </a:lnTo>
                <a:lnTo>
                  <a:pt x="4890450" y="241589"/>
                </a:lnTo>
                <a:lnTo>
                  <a:pt x="4910387" y="221652"/>
                </a:lnTo>
                <a:close/>
                <a:moveTo>
                  <a:pt x="6282140" y="177639"/>
                </a:moveTo>
                <a:lnTo>
                  <a:pt x="6262203" y="197575"/>
                </a:lnTo>
                <a:lnTo>
                  <a:pt x="6282140" y="217512"/>
                </a:lnTo>
                <a:lnTo>
                  <a:pt x="6302076" y="197575"/>
                </a:lnTo>
                <a:close/>
                <a:moveTo>
                  <a:pt x="6044230" y="177639"/>
                </a:moveTo>
                <a:lnTo>
                  <a:pt x="6024293" y="197575"/>
                </a:lnTo>
                <a:lnTo>
                  <a:pt x="6044230" y="217512"/>
                </a:lnTo>
                <a:lnTo>
                  <a:pt x="6064166" y="197575"/>
                </a:lnTo>
                <a:close/>
                <a:moveTo>
                  <a:pt x="1535634" y="177639"/>
                </a:moveTo>
                <a:lnTo>
                  <a:pt x="1515697" y="197575"/>
                </a:lnTo>
                <a:lnTo>
                  <a:pt x="1535634" y="217512"/>
                </a:lnTo>
                <a:lnTo>
                  <a:pt x="1555570" y="197575"/>
                </a:lnTo>
                <a:close/>
                <a:moveTo>
                  <a:pt x="1297724" y="177639"/>
                </a:moveTo>
                <a:lnTo>
                  <a:pt x="1277787" y="197575"/>
                </a:lnTo>
                <a:lnTo>
                  <a:pt x="1297724" y="217512"/>
                </a:lnTo>
                <a:lnTo>
                  <a:pt x="1317660" y="197575"/>
                </a:lnTo>
                <a:close/>
                <a:moveTo>
                  <a:pt x="6757960" y="177638"/>
                </a:moveTo>
                <a:lnTo>
                  <a:pt x="6738024" y="197575"/>
                </a:lnTo>
                <a:lnTo>
                  <a:pt x="6757960" y="217512"/>
                </a:lnTo>
                <a:lnTo>
                  <a:pt x="6777897" y="197575"/>
                </a:lnTo>
                <a:close/>
                <a:moveTo>
                  <a:pt x="6520050" y="177638"/>
                </a:moveTo>
                <a:lnTo>
                  <a:pt x="6500113" y="197575"/>
                </a:lnTo>
                <a:lnTo>
                  <a:pt x="6520050" y="217512"/>
                </a:lnTo>
                <a:lnTo>
                  <a:pt x="6539987" y="197575"/>
                </a:lnTo>
                <a:close/>
                <a:moveTo>
                  <a:pt x="5211544" y="177638"/>
                </a:moveTo>
                <a:lnTo>
                  <a:pt x="5191607" y="197574"/>
                </a:lnTo>
                <a:lnTo>
                  <a:pt x="5211544" y="217511"/>
                </a:lnTo>
                <a:lnTo>
                  <a:pt x="5231480" y="197574"/>
                </a:lnTo>
                <a:close/>
                <a:moveTo>
                  <a:pt x="2011454" y="177638"/>
                </a:moveTo>
                <a:lnTo>
                  <a:pt x="1991517" y="197575"/>
                </a:lnTo>
                <a:lnTo>
                  <a:pt x="2011454" y="217512"/>
                </a:lnTo>
                <a:lnTo>
                  <a:pt x="2031391" y="197575"/>
                </a:lnTo>
                <a:close/>
                <a:moveTo>
                  <a:pt x="1773544" y="177638"/>
                </a:moveTo>
                <a:lnTo>
                  <a:pt x="1753607" y="197575"/>
                </a:lnTo>
                <a:lnTo>
                  <a:pt x="1773544" y="217512"/>
                </a:lnTo>
                <a:lnTo>
                  <a:pt x="1793481" y="197575"/>
                </a:lnTo>
                <a:close/>
                <a:moveTo>
                  <a:pt x="465038" y="177638"/>
                </a:moveTo>
                <a:lnTo>
                  <a:pt x="445101" y="197574"/>
                </a:lnTo>
                <a:lnTo>
                  <a:pt x="465038" y="217511"/>
                </a:lnTo>
                <a:lnTo>
                  <a:pt x="484974" y="197574"/>
                </a:lnTo>
                <a:close/>
                <a:moveTo>
                  <a:pt x="9374973" y="177638"/>
                </a:moveTo>
                <a:lnTo>
                  <a:pt x="9355037" y="197574"/>
                </a:lnTo>
                <a:lnTo>
                  <a:pt x="9374973" y="217511"/>
                </a:lnTo>
                <a:lnTo>
                  <a:pt x="9394910" y="197574"/>
                </a:lnTo>
                <a:close/>
                <a:moveTo>
                  <a:pt x="9256018" y="177638"/>
                </a:moveTo>
                <a:lnTo>
                  <a:pt x="9236081" y="197574"/>
                </a:lnTo>
                <a:lnTo>
                  <a:pt x="9256018" y="217511"/>
                </a:lnTo>
                <a:lnTo>
                  <a:pt x="9275955" y="197574"/>
                </a:lnTo>
                <a:close/>
                <a:moveTo>
                  <a:pt x="9137063" y="177638"/>
                </a:moveTo>
                <a:lnTo>
                  <a:pt x="9117126" y="197574"/>
                </a:lnTo>
                <a:lnTo>
                  <a:pt x="9137063" y="217511"/>
                </a:lnTo>
                <a:lnTo>
                  <a:pt x="9156999" y="197574"/>
                </a:lnTo>
                <a:close/>
                <a:moveTo>
                  <a:pt x="9018107" y="177638"/>
                </a:moveTo>
                <a:lnTo>
                  <a:pt x="8998171" y="197574"/>
                </a:lnTo>
                <a:lnTo>
                  <a:pt x="9018107" y="217511"/>
                </a:lnTo>
                <a:lnTo>
                  <a:pt x="9038045" y="197574"/>
                </a:lnTo>
                <a:close/>
                <a:moveTo>
                  <a:pt x="8899153" y="177638"/>
                </a:moveTo>
                <a:lnTo>
                  <a:pt x="8879216" y="197574"/>
                </a:lnTo>
                <a:lnTo>
                  <a:pt x="8899153" y="217511"/>
                </a:lnTo>
                <a:lnTo>
                  <a:pt x="8919089" y="197574"/>
                </a:lnTo>
                <a:close/>
                <a:moveTo>
                  <a:pt x="8780197" y="177638"/>
                </a:moveTo>
                <a:lnTo>
                  <a:pt x="8760261" y="197574"/>
                </a:lnTo>
                <a:lnTo>
                  <a:pt x="8780197" y="217511"/>
                </a:lnTo>
                <a:lnTo>
                  <a:pt x="8800134" y="197574"/>
                </a:lnTo>
                <a:close/>
                <a:moveTo>
                  <a:pt x="8661242" y="177638"/>
                </a:moveTo>
                <a:lnTo>
                  <a:pt x="8641305" y="197574"/>
                </a:lnTo>
                <a:lnTo>
                  <a:pt x="8661242" y="217511"/>
                </a:lnTo>
                <a:lnTo>
                  <a:pt x="8681179" y="197574"/>
                </a:lnTo>
                <a:close/>
                <a:moveTo>
                  <a:pt x="8542287" y="177638"/>
                </a:moveTo>
                <a:lnTo>
                  <a:pt x="8522350" y="197574"/>
                </a:lnTo>
                <a:lnTo>
                  <a:pt x="8542287" y="217511"/>
                </a:lnTo>
                <a:lnTo>
                  <a:pt x="8562223" y="197574"/>
                </a:lnTo>
                <a:close/>
                <a:moveTo>
                  <a:pt x="8423332" y="177638"/>
                </a:moveTo>
                <a:lnTo>
                  <a:pt x="8403395" y="197574"/>
                </a:lnTo>
                <a:lnTo>
                  <a:pt x="8423332" y="217511"/>
                </a:lnTo>
                <a:lnTo>
                  <a:pt x="8443269" y="197574"/>
                </a:lnTo>
                <a:close/>
                <a:moveTo>
                  <a:pt x="8304377" y="177638"/>
                </a:moveTo>
                <a:lnTo>
                  <a:pt x="8284440" y="197574"/>
                </a:lnTo>
                <a:lnTo>
                  <a:pt x="8304377" y="217511"/>
                </a:lnTo>
                <a:lnTo>
                  <a:pt x="8324313" y="197574"/>
                </a:lnTo>
                <a:close/>
                <a:moveTo>
                  <a:pt x="8185421" y="177638"/>
                </a:moveTo>
                <a:lnTo>
                  <a:pt x="8165485" y="197574"/>
                </a:lnTo>
                <a:lnTo>
                  <a:pt x="8185421" y="217511"/>
                </a:lnTo>
                <a:lnTo>
                  <a:pt x="8205358" y="197574"/>
                </a:lnTo>
                <a:close/>
                <a:moveTo>
                  <a:pt x="8066466" y="177638"/>
                </a:moveTo>
                <a:lnTo>
                  <a:pt x="8046529" y="197574"/>
                </a:lnTo>
                <a:lnTo>
                  <a:pt x="8066466" y="217511"/>
                </a:lnTo>
                <a:lnTo>
                  <a:pt x="8086403" y="197574"/>
                </a:lnTo>
                <a:close/>
                <a:moveTo>
                  <a:pt x="7947511" y="177638"/>
                </a:moveTo>
                <a:lnTo>
                  <a:pt x="7927574" y="197574"/>
                </a:lnTo>
                <a:lnTo>
                  <a:pt x="7947511" y="217511"/>
                </a:lnTo>
                <a:lnTo>
                  <a:pt x="7967448" y="197574"/>
                </a:lnTo>
                <a:close/>
                <a:moveTo>
                  <a:pt x="7828556" y="177638"/>
                </a:moveTo>
                <a:lnTo>
                  <a:pt x="7808619" y="197574"/>
                </a:lnTo>
                <a:lnTo>
                  <a:pt x="7828556" y="217511"/>
                </a:lnTo>
                <a:lnTo>
                  <a:pt x="7848492" y="197574"/>
                </a:lnTo>
                <a:close/>
                <a:moveTo>
                  <a:pt x="7709601" y="177638"/>
                </a:moveTo>
                <a:lnTo>
                  <a:pt x="7689664" y="197574"/>
                </a:lnTo>
                <a:lnTo>
                  <a:pt x="7709601" y="217511"/>
                </a:lnTo>
                <a:lnTo>
                  <a:pt x="7729537" y="197574"/>
                </a:lnTo>
                <a:close/>
                <a:moveTo>
                  <a:pt x="7590645" y="177638"/>
                </a:moveTo>
                <a:lnTo>
                  <a:pt x="7570709" y="197574"/>
                </a:lnTo>
                <a:lnTo>
                  <a:pt x="7590645" y="217511"/>
                </a:lnTo>
                <a:lnTo>
                  <a:pt x="7610582" y="197574"/>
                </a:lnTo>
                <a:close/>
                <a:moveTo>
                  <a:pt x="7471690" y="177638"/>
                </a:moveTo>
                <a:lnTo>
                  <a:pt x="7451753" y="197574"/>
                </a:lnTo>
                <a:lnTo>
                  <a:pt x="7471690" y="217511"/>
                </a:lnTo>
                <a:lnTo>
                  <a:pt x="7491627" y="197574"/>
                </a:lnTo>
                <a:close/>
                <a:moveTo>
                  <a:pt x="7352735" y="177638"/>
                </a:moveTo>
                <a:lnTo>
                  <a:pt x="7332798" y="197574"/>
                </a:lnTo>
                <a:lnTo>
                  <a:pt x="7352735" y="217511"/>
                </a:lnTo>
                <a:lnTo>
                  <a:pt x="7372672" y="197574"/>
                </a:lnTo>
                <a:close/>
                <a:moveTo>
                  <a:pt x="7233780" y="177638"/>
                </a:moveTo>
                <a:lnTo>
                  <a:pt x="7213843" y="197574"/>
                </a:lnTo>
                <a:lnTo>
                  <a:pt x="7233780" y="217511"/>
                </a:lnTo>
                <a:lnTo>
                  <a:pt x="7253716" y="197574"/>
                </a:lnTo>
                <a:close/>
                <a:moveTo>
                  <a:pt x="7114824" y="177638"/>
                </a:moveTo>
                <a:lnTo>
                  <a:pt x="7094888" y="197574"/>
                </a:lnTo>
                <a:lnTo>
                  <a:pt x="7114824" y="217511"/>
                </a:lnTo>
                <a:lnTo>
                  <a:pt x="7134761" y="197574"/>
                </a:lnTo>
                <a:close/>
                <a:moveTo>
                  <a:pt x="6995869" y="177638"/>
                </a:moveTo>
                <a:lnTo>
                  <a:pt x="6975933" y="197574"/>
                </a:lnTo>
                <a:lnTo>
                  <a:pt x="6995869" y="217511"/>
                </a:lnTo>
                <a:lnTo>
                  <a:pt x="7015806" y="197574"/>
                </a:lnTo>
                <a:close/>
                <a:moveTo>
                  <a:pt x="5806320" y="177638"/>
                </a:moveTo>
                <a:lnTo>
                  <a:pt x="5786384" y="197574"/>
                </a:lnTo>
                <a:lnTo>
                  <a:pt x="5806320" y="217511"/>
                </a:lnTo>
                <a:lnTo>
                  <a:pt x="5826257" y="197574"/>
                </a:lnTo>
                <a:close/>
                <a:moveTo>
                  <a:pt x="5687365" y="177638"/>
                </a:moveTo>
                <a:lnTo>
                  <a:pt x="5667428" y="197574"/>
                </a:lnTo>
                <a:lnTo>
                  <a:pt x="5687365" y="217511"/>
                </a:lnTo>
                <a:lnTo>
                  <a:pt x="5707301" y="197574"/>
                </a:lnTo>
                <a:close/>
                <a:moveTo>
                  <a:pt x="5568409" y="177638"/>
                </a:moveTo>
                <a:lnTo>
                  <a:pt x="5548473" y="197574"/>
                </a:lnTo>
                <a:lnTo>
                  <a:pt x="5568409" y="217511"/>
                </a:lnTo>
                <a:lnTo>
                  <a:pt x="5588346" y="197574"/>
                </a:lnTo>
                <a:close/>
                <a:moveTo>
                  <a:pt x="5449454" y="177638"/>
                </a:moveTo>
                <a:lnTo>
                  <a:pt x="5429517" y="197574"/>
                </a:lnTo>
                <a:lnTo>
                  <a:pt x="5449454" y="217511"/>
                </a:lnTo>
                <a:lnTo>
                  <a:pt x="5469390" y="197574"/>
                </a:lnTo>
                <a:close/>
                <a:moveTo>
                  <a:pt x="5330499" y="177638"/>
                </a:moveTo>
                <a:lnTo>
                  <a:pt x="5310562" y="197574"/>
                </a:lnTo>
                <a:lnTo>
                  <a:pt x="5330499" y="217511"/>
                </a:lnTo>
                <a:lnTo>
                  <a:pt x="5350436" y="197574"/>
                </a:lnTo>
                <a:close/>
                <a:moveTo>
                  <a:pt x="5092589" y="177638"/>
                </a:moveTo>
                <a:lnTo>
                  <a:pt x="5072652" y="197574"/>
                </a:lnTo>
                <a:lnTo>
                  <a:pt x="5092589" y="217511"/>
                </a:lnTo>
                <a:lnTo>
                  <a:pt x="5112525" y="197574"/>
                </a:lnTo>
                <a:close/>
                <a:moveTo>
                  <a:pt x="4973633" y="177638"/>
                </a:moveTo>
                <a:lnTo>
                  <a:pt x="4953697" y="197574"/>
                </a:lnTo>
                <a:lnTo>
                  <a:pt x="4973633" y="217511"/>
                </a:lnTo>
                <a:lnTo>
                  <a:pt x="4993570" y="197574"/>
                </a:lnTo>
                <a:close/>
                <a:moveTo>
                  <a:pt x="4628467" y="177638"/>
                </a:moveTo>
                <a:lnTo>
                  <a:pt x="4608530" y="197574"/>
                </a:lnTo>
                <a:lnTo>
                  <a:pt x="4628467" y="217511"/>
                </a:lnTo>
                <a:lnTo>
                  <a:pt x="4648404" y="197574"/>
                </a:lnTo>
                <a:close/>
                <a:moveTo>
                  <a:pt x="4509512" y="177638"/>
                </a:moveTo>
                <a:lnTo>
                  <a:pt x="4489575" y="197574"/>
                </a:lnTo>
                <a:lnTo>
                  <a:pt x="4509512" y="217511"/>
                </a:lnTo>
                <a:lnTo>
                  <a:pt x="4529449" y="197574"/>
                </a:lnTo>
                <a:close/>
                <a:moveTo>
                  <a:pt x="4390557" y="177638"/>
                </a:moveTo>
                <a:lnTo>
                  <a:pt x="4370620" y="197574"/>
                </a:lnTo>
                <a:lnTo>
                  <a:pt x="4390557" y="217511"/>
                </a:lnTo>
                <a:lnTo>
                  <a:pt x="4410493" y="197574"/>
                </a:lnTo>
                <a:close/>
                <a:moveTo>
                  <a:pt x="4271601" y="177638"/>
                </a:moveTo>
                <a:lnTo>
                  <a:pt x="4251665" y="197574"/>
                </a:lnTo>
                <a:lnTo>
                  <a:pt x="4271601" y="217511"/>
                </a:lnTo>
                <a:lnTo>
                  <a:pt x="4291538" y="197574"/>
                </a:lnTo>
                <a:close/>
                <a:moveTo>
                  <a:pt x="4152646" y="177638"/>
                </a:moveTo>
                <a:lnTo>
                  <a:pt x="4132710" y="197574"/>
                </a:lnTo>
                <a:lnTo>
                  <a:pt x="4152646" y="217511"/>
                </a:lnTo>
                <a:lnTo>
                  <a:pt x="4172583" y="197574"/>
                </a:lnTo>
                <a:close/>
                <a:moveTo>
                  <a:pt x="4033691" y="177638"/>
                </a:moveTo>
                <a:lnTo>
                  <a:pt x="4013754" y="197574"/>
                </a:lnTo>
                <a:lnTo>
                  <a:pt x="4033691" y="217511"/>
                </a:lnTo>
                <a:lnTo>
                  <a:pt x="4053628" y="197574"/>
                </a:lnTo>
                <a:close/>
                <a:moveTo>
                  <a:pt x="3914736" y="177638"/>
                </a:moveTo>
                <a:lnTo>
                  <a:pt x="3894799" y="197574"/>
                </a:lnTo>
                <a:lnTo>
                  <a:pt x="3914736" y="217511"/>
                </a:lnTo>
                <a:lnTo>
                  <a:pt x="3934673" y="197574"/>
                </a:lnTo>
                <a:close/>
                <a:moveTo>
                  <a:pt x="3795781" y="177638"/>
                </a:moveTo>
                <a:lnTo>
                  <a:pt x="3775844" y="197574"/>
                </a:lnTo>
                <a:lnTo>
                  <a:pt x="3795781" y="217511"/>
                </a:lnTo>
                <a:lnTo>
                  <a:pt x="3815717" y="197574"/>
                </a:lnTo>
                <a:close/>
                <a:moveTo>
                  <a:pt x="3676826" y="177638"/>
                </a:moveTo>
                <a:lnTo>
                  <a:pt x="3656889" y="197574"/>
                </a:lnTo>
                <a:lnTo>
                  <a:pt x="3676826" y="217511"/>
                </a:lnTo>
                <a:lnTo>
                  <a:pt x="3696762" y="197574"/>
                </a:lnTo>
                <a:close/>
                <a:moveTo>
                  <a:pt x="3557871" y="177638"/>
                </a:moveTo>
                <a:lnTo>
                  <a:pt x="3537934" y="197574"/>
                </a:lnTo>
                <a:lnTo>
                  <a:pt x="3557871" y="217511"/>
                </a:lnTo>
                <a:lnTo>
                  <a:pt x="3577807" y="197574"/>
                </a:lnTo>
                <a:close/>
                <a:moveTo>
                  <a:pt x="3438915" y="177638"/>
                </a:moveTo>
                <a:lnTo>
                  <a:pt x="3418979" y="197574"/>
                </a:lnTo>
                <a:lnTo>
                  <a:pt x="3438915" y="217511"/>
                </a:lnTo>
                <a:lnTo>
                  <a:pt x="3458852" y="197574"/>
                </a:lnTo>
                <a:close/>
                <a:moveTo>
                  <a:pt x="3319960" y="177638"/>
                </a:moveTo>
                <a:lnTo>
                  <a:pt x="3300023" y="197574"/>
                </a:lnTo>
                <a:lnTo>
                  <a:pt x="3319960" y="217511"/>
                </a:lnTo>
                <a:lnTo>
                  <a:pt x="3339897" y="197574"/>
                </a:lnTo>
                <a:close/>
                <a:moveTo>
                  <a:pt x="3201005" y="177638"/>
                </a:moveTo>
                <a:lnTo>
                  <a:pt x="3181068" y="197574"/>
                </a:lnTo>
                <a:lnTo>
                  <a:pt x="3201005" y="217511"/>
                </a:lnTo>
                <a:lnTo>
                  <a:pt x="3220942" y="197574"/>
                </a:lnTo>
                <a:close/>
                <a:moveTo>
                  <a:pt x="3082050" y="177638"/>
                </a:moveTo>
                <a:lnTo>
                  <a:pt x="3062113" y="197574"/>
                </a:lnTo>
                <a:lnTo>
                  <a:pt x="3082050" y="217511"/>
                </a:lnTo>
                <a:lnTo>
                  <a:pt x="3101986" y="197574"/>
                </a:lnTo>
                <a:close/>
                <a:moveTo>
                  <a:pt x="2963095" y="177638"/>
                </a:moveTo>
                <a:lnTo>
                  <a:pt x="2943158" y="197574"/>
                </a:lnTo>
                <a:lnTo>
                  <a:pt x="2963095" y="217511"/>
                </a:lnTo>
                <a:lnTo>
                  <a:pt x="2983031" y="197574"/>
                </a:lnTo>
                <a:close/>
                <a:moveTo>
                  <a:pt x="2844139" y="177638"/>
                </a:moveTo>
                <a:lnTo>
                  <a:pt x="2824203" y="197574"/>
                </a:lnTo>
                <a:lnTo>
                  <a:pt x="2844139" y="217511"/>
                </a:lnTo>
                <a:lnTo>
                  <a:pt x="2864076" y="197574"/>
                </a:lnTo>
                <a:close/>
                <a:moveTo>
                  <a:pt x="2725184" y="177638"/>
                </a:moveTo>
                <a:lnTo>
                  <a:pt x="2705247" y="197574"/>
                </a:lnTo>
                <a:lnTo>
                  <a:pt x="2725184" y="217511"/>
                </a:lnTo>
                <a:lnTo>
                  <a:pt x="2745121" y="197574"/>
                </a:lnTo>
                <a:close/>
                <a:moveTo>
                  <a:pt x="2606229" y="177638"/>
                </a:moveTo>
                <a:lnTo>
                  <a:pt x="2586292" y="197574"/>
                </a:lnTo>
                <a:lnTo>
                  <a:pt x="2606229" y="217511"/>
                </a:lnTo>
                <a:lnTo>
                  <a:pt x="2626165" y="197574"/>
                </a:lnTo>
                <a:close/>
                <a:moveTo>
                  <a:pt x="2487273" y="177638"/>
                </a:moveTo>
                <a:lnTo>
                  <a:pt x="2467337" y="197574"/>
                </a:lnTo>
                <a:lnTo>
                  <a:pt x="2487273" y="217511"/>
                </a:lnTo>
                <a:lnTo>
                  <a:pt x="2507210" y="197574"/>
                </a:lnTo>
                <a:close/>
                <a:moveTo>
                  <a:pt x="2368318" y="177638"/>
                </a:moveTo>
                <a:lnTo>
                  <a:pt x="2348382" y="197574"/>
                </a:lnTo>
                <a:lnTo>
                  <a:pt x="2368318" y="217511"/>
                </a:lnTo>
                <a:lnTo>
                  <a:pt x="2388255" y="197574"/>
                </a:lnTo>
                <a:close/>
                <a:moveTo>
                  <a:pt x="2249363" y="177638"/>
                </a:moveTo>
                <a:lnTo>
                  <a:pt x="2229426" y="197574"/>
                </a:lnTo>
                <a:lnTo>
                  <a:pt x="2249363" y="217511"/>
                </a:lnTo>
                <a:lnTo>
                  <a:pt x="2269300" y="197574"/>
                </a:lnTo>
                <a:close/>
                <a:moveTo>
                  <a:pt x="1059814" y="177638"/>
                </a:moveTo>
                <a:lnTo>
                  <a:pt x="1039877" y="197574"/>
                </a:lnTo>
                <a:lnTo>
                  <a:pt x="1059814" y="217511"/>
                </a:lnTo>
                <a:lnTo>
                  <a:pt x="1079751" y="197574"/>
                </a:lnTo>
                <a:close/>
                <a:moveTo>
                  <a:pt x="940858" y="177638"/>
                </a:moveTo>
                <a:lnTo>
                  <a:pt x="920922" y="197574"/>
                </a:lnTo>
                <a:lnTo>
                  <a:pt x="940858" y="217511"/>
                </a:lnTo>
                <a:lnTo>
                  <a:pt x="960795" y="197574"/>
                </a:lnTo>
                <a:close/>
                <a:moveTo>
                  <a:pt x="821903" y="177638"/>
                </a:moveTo>
                <a:lnTo>
                  <a:pt x="801967" y="197574"/>
                </a:lnTo>
                <a:lnTo>
                  <a:pt x="821903" y="217511"/>
                </a:lnTo>
                <a:lnTo>
                  <a:pt x="841840" y="197574"/>
                </a:lnTo>
                <a:close/>
                <a:moveTo>
                  <a:pt x="702948" y="177638"/>
                </a:moveTo>
                <a:lnTo>
                  <a:pt x="683011" y="197574"/>
                </a:lnTo>
                <a:lnTo>
                  <a:pt x="702948" y="217511"/>
                </a:lnTo>
                <a:lnTo>
                  <a:pt x="722884" y="197574"/>
                </a:lnTo>
                <a:close/>
                <a:moveTo>
                  <a:pt x="583993" y="177638"/>
                </a:moveTo>
                <a:lnTo>
                  <a:pt x="564056" y="197574"/>
                </a:lnTo>
                <a:lnTo>
                  <a:pt x="583993" y="217511"/>
                </a:lnTo>
                <a:lnTo>
                  <a:pt x="603930" y="197574"/>
                </a:lnTo>
                <a:close/>
                <a:moveTo>
                  <a:pt x="346082" y="177638"/>
                </a:moveTo>
                <a:lnTo>
                  <a:pt x="326146" y="197574"/>
                </a:lnTo>
                <a:lnTo>
                  <a:pt x="346082" y="217511"/>
                </a:lnTo>
                <a:lnTo>
                  <a:pt x="366019" y="197574"/>
                </a:lnTo>
                <a:close/>
                <a:moveTo>
                  <a:pt x="227127" y="177638"/>
                </a:moveTo>
                <a:lnTo>
                  <a:pt x="207191" y="197574"/>
                </a:lnTo>
                <a:lnTo>
                  <a:pt x="227127" y="217511"/>
                </a:lnTo>
                <a:lnTo>
                  <a:pt x="247064" y="197574"/>
                </a:lnTo>
                <a:close/>
                <a:moveTo>
                  <a:pt x="6876915" y="177637"/>
                </a:moveTo>
                <a:lnTo>
                  <a:pt x="6856977" y="197574"/>
                </a:lnTo>
                <a:lnTo>
                  <a:pt x="6876915" y="217512"/>
                </a:lnTo>
                <a:lnTo>
                  <a:pt x="6896851" y="197574"/>
                </a:lnTo>
                <a:close/>
                <a:moveTo>
                  <a:pt x="6639005" y="177637"/>
                </a:moveTo>
                <a:lnTo>
                  <a:pt x="6619069" y="197574"/>
                </a:lnTo>
                <a:lnTo>
                  <a:pt x="6639005" y="217510"/>
                </a:lnTo>
                <a:lnTo>
                  <a:pt x="6658942" y="197574"/>
                </a:lnTo>
                <a:close/>
                <a:moveTo>
                  <a:pt x="6401095" y="177637"/>
                </a:moveTo>
                <a:lnTo>
                  <a:pt x="6381158" y="197574"/>
                </a:lnTo>
                <a:lnTo>
                  <a:pt x="6401095" y="217510"/>
                </a:lnTo>
                <a:lnTo>
                  <a:pt x="6421032" y="197574"/>
                </a:lnTo>
                <a:close/>
                <a:moveTo>
                  <a:pt x="6163185" y="177637"/>
                </a:moveTo>
                <a:lnTo>
                  <a:pt x="6143248" y="197574"/>
                </a:lnTo>
                <a:lnTo>
                  <a:pt x="6163185" y="217511"/>
                </a:lnTo>
                <a:lnTo>
                  <a:pt x="6183122" y="197574"/>
                </a:lnTo>
                <a:close/>
                <a:moveTo>
                  <a:pt x="5925274" y="177637"/>
                </a:moveTo>
                <a:lnTo>
                  <a:pt x="5905338" y="197574"/>
                </a:lnTo>
                <a:lnTo>
                  <a:pt x="5925274" y="217510"/>
                </a:lnTo>
                <a:lnTo>
                  <a:pt x="5945211" y="197574"/>
                </a:lnTo>
                <a:close/>
                <a:moveTo>
                  <a:pt x="2130409" y="177637"/>
                </a:moveTo>
                <a:lnTo>
                  <a:pt x="2110471" y="197574"/>
                </a:lnTo>
                <a:lnTo>
                  <a:pt x="2130409" y="217512"/>
                </a:lnTo>
                <a:lnTo>
                  <a:pt x="2150345" y="197574"/>
                </a:lnTo>
                <a:close/>
                <a:moveTo>
                  <a:pt x="1892499" y="177637"/>
                </a:moveTo>
                <a:lnTo>
                  <a:pt x="1872563" y="197574"/>
                </a:lnTo>
                <a:lnTo>
                  <a:pt x="1892499" y="217510"/>
                </a:lnTo>
                <a:lnTo>
                  <a:pt x="1912436" y="197574"/>
                </a:lnTo>
                <a:close/>
                <a:moveTo>
                  <a:pt x="1654589" y="177637"/>
                </a:moveTo>
                <a:lnTo>
                  <a:pt x="1634652" y="197574"/>
                </a:lnTo>
                <a:lnTo>
                  <a:pt x="1654589" y="217510"/>
                </a:lnTo>
                <a:lnTo>
                  <a:pt x="1674526" y="197574"/>
                </a:lnTo>
                <a:close/>
                <a:moveTo>
                  <a:pt x="1416679" y="177637"/>
                </a:moveTo>
                <a:lnTo>
                  <a:pt x="1396742" y="197574"/>
                </a:lnTo>
                <a:lnTo>
                  <a:pt x="1416679" y="217511"/>
                </a:lnTo>
                <a:lnTo>
                  <a:pt x="1436616" y="197574"/>
                </a:lnTo>
                <a:close/>
                <a:moveTo>
                  <a:pt x="1178768" y="177637"/>
                </a:moveTo>
                <a:lnTo>
                  <a:pt x="1158832" y="197574"/>
                </a:lnTo>
                <a:lnTo>
                  <a:pt x="1178768" y="217510"/>
                </a:lnTo>
                <a:lnTo>
                  <a:pt x="1198705" y="197574"/>
                </a:lnTo>
                <a:close/>
                <a:moveTo>
                  <a:pt x="9493926" y="177635"/>
                </a:moveTo>
                <a:lnTo>
                  <a:pt x="9473989" y="197572"/>
                </a:lnTo>
                <a:lnTo>
                  <a:pt x="9493926" y="217508"/>
                </a:lnTo>
                <a:lnTo>
                  <a:pt x="9513863" y="197572"/>
                </a:lnTo>
                <a:close/>
                <a:moveTo>
                  <a:pt x="4747420" y="177635"/>
                </a:moveTo>
                <a:lnTo>
                  <a:pt x="4727483" y="197572"/>
                </a:lnTo>
                <a:lnTo>
                  <a:pt x="4747420" y="217508"/>
                </a:lnTo>
                <a:lnTo>
                  <a:pt x="4767357" y="197572"/>
                </a:lnTo>
                <a:close/>
                <a:moveTo>
                  <a:pt x="6817439" y="177266"/>
                </a:moveTo>
                <a:lnTo>
                  <a:pt x="6797130" y="197575"/>
                </a:lnTo>
                <a:lnTo>
                  <a:pt x="6817438" y="217883"/>
                </a:lnTo>
                <a:lnTo>
                  <a:pt x="6837746" y="197574"/>
                </a:lnTo>
                <a:close/>
                <a:moveTo>
                  <a:pt x="5984752" y="177266"/>
                </a:moveTo>
                <a:lnTo>
                  <a:pt x="5964444" y="197574"/>
                </a:lnTo>
                <a:lnTo>
                  <a:pt x="5984753" y="217883"/>
                </a:lnTo>
                <a:lnTo>
                  <a:pt x="6005061" y="197575"/>
                </a:lnTo>
                <a:close/>
                <a:moveTo>
                  <a:pt x="5865798" y="177266"/>
                </a:moveTo>
                <a:lnTo>
                  <a:pt x="5845489" y="197574"/>
                </a:lnTo>
                <a:lnTo>
                  <a:pt x="5865797" y="217882"/>
                </a:lnTo>
                <a:lnTo>
                  <a:pt x="5886105" y="197574"/>
                </a:lnTo>
                <a:close/>
                <a:moveTo>
                  <a:pt x="5389977" y="177266"/>
                </a:moveTo>
                <a:lnTo>
                  <a:pt x="5369668" y="197574"/>
                </a:lnTo>
                <a:lnTo>
                  <a:pt x="5389977" y="217883"/>
                </a:lnTo>
                <a:lnTo>
                  <a:pt x="5410285" y="197574"/>
                </a:lnTo>
                <a:close/>
                <a:moveTo>
                  <a:pt x="5152066" y="177266"/>
                </a:moveTo>
                <a:lnTo>
                  <a:pt x="5131758" y="197574"/>
                </a:lnTo>
                <a:lnTo>
                  <a:pt x="5152066" y="217883"/>
                </a:lnTo>
                <a:lnTo>
                  <a:pt x="5172374" y="197574"/>
                </a:lnTo>
                <a:close/>
                <a:moveTo>
                  <a:pt x="4806895" y="177266"/>
                </a:moveTo>
                <a:lnTo>
                  <a:pt x="4786589" y="197572"/>
                </a:lnTo>
                <a:lnTo>
                  <a:pt x="4801051" y="212033"/>
                </a:lnTo>
                <a:lnTo>
                  <a:pt x="4821356" y="191727"/>
                </a:lnTo>
                <a:close/>
                <a:moveTo>
                  <a:pt x="2070933" y="177266"/>
                </a:moveTo>
                <a:lnTo>
                  <a:pt x="2050623" y="197575"/>
                </a:lnTo>
                <a:lnTo>
                  <a:pt x="2070932" y="217883"/>
                </a:lnTo>
                <a:lnTo>
                  <a:pt x="2091240" y="197574"/>
                </a:lnTo>
                <a:close/>
                <a:moveTo>
                  <a:pt x="1238246" y="177266"/>
                </a:moveTo>
                <a:lnTo>
                  <a:pt x="1217937" y="197574"/>
                </a:lnTo>
                <a:lnTo>
                  <a:pt x="1238247" y="217883"/>
                </a:lnTo>
                <a:lnTo>
                  <a:pt x="1258554" y="197575"/>
                </a:lnTo>
                <a:close/>
                <a:moveTo>
                  <a:pt x="1119292" y="177266"/>
                </a:moveTo>
                <a:lnTo>
                  <a:pt x="1098983" y="197574"/>
                </a:lnTo>
                <a:lnTo>
                  <a:pt x="1119291" y="217882"/>
                </a:lnTo>
                <a:lnTo>
                  <a:pt x="1139599" y="197574"/>
                </a:lnTo>
                <a:close/>
                <a:moveTo>
                  <a:pt x="643470" y="177266"/>
                </a:moveTo>
                <a:lnTo>
                  <a:pt x="623162" y="197574"/>
                </a:lnTo>
                <a:lnTo>
                  <a:pt x="643470" y="217883"/>
                </a:lnTo>
                <a:lnTo>
                  <a:pt x="663778" y="197574"/>
                </a:lnTo>
                <a:close/>
                <a:moveTo>
                  <a:pt x="405560" y="177266"/>
                </a:moveTo>
                <a:lnTo>
                  <a:pt x="385251" y="197574"/>
                </a:lnTo>
                <a:lnTo>
                  <a:pt x="405560" y="217883"/>
                </a:lnTo>
                <a:lnTo>
                  <a:pt x="425868" y="197574"/>
                </a:lnTo>
                <a:close/>
                <a:moveTo>
                  <a:pt x="9434451" y="177266"/>
                </a:moveTo>
                <a:lnTo>
                  <a:pt x="9414143" y="197574"/>
                </a:lnTo>
                <a:lnTo>
                  <a:pt x="9434449" y="217880"/>
                </a:lnTo>
                <a:lnTo>
                  <a:pt x="9454757" y="197572"/>
                </a:lnTo>
                <a:close/>
                <a:moveTo>
                  <a:pt x="9315496" y="177266"/>
                </a:moveTo>
                <a:lnTo>
                  <a:pt x="9295187" y="197574"/>
                </a:lnTo>
                <a:lnTo>
                  <a:pt x="9315496" y="217883"/>
                </a:lnTo>
                <a:lnTo>
                  <a:pt x="9335805" y="197574"/>
                </a:lnTo>
                <a:close/>
                <a:moveTo>
                  <a:pt x="9196541" y="177266"/>
                </a:moveTo>
                <a:lnTo>
                  <a:pt x="9176232" y="197574"/>
                </a:lnTo>
                <a:lnTo>
                  <a:pt x="9196541" y="217883"/>
                </a:lnTo>
                <a:lnTo>
                  <a:pt x="9216849" y="197574"/>
                </a:lnTo>
                <a:close/>
                <a:moveTo>
                  <a:pt x="9077585" y="177266"/>
                </a:moveTo>
                <a:lnTo>
                  <a:pt x="9057277" y="197574"/>
                </a:lnTo>
                <a:lnTo>
                  <a:pt x="9077585" y="217883"/>
                </a:lnTo>
                <a:lnTo>
                  <a:pt x="9097894" y="197574"/>
                </a:lnTo>
                <a:close/>
                <a:moveTo>
                  <a:pt x="8958630" y="177266"/>
                </a:moveTo>
                <a:lnTo>
                  <a:pt x="8938321" y="197574"/>
                </a:lnTo>
                <a:lnTo>
                  <a:pt x="8958630" y="217883"/>
                </a:lnTo>
                <a:lnTo>
                  <a:pt x="8978939" y="197574"/>
                </a:lnTo>
                <a:close/>
                <a:moveTo>
                  <a:pt x="8839675" y="177266"/>
                </a:moveTo>
                <a:lnTo>
                  <a:pt x="8819367" y="197574"/>
                </a:lnTo>
                <a:lnTo>
                  <a:pt x="8839675" y="217883"/>
                </a:lnTo>
                <a:lnTo>
                  <a:pt x="8859983" y="197574"/>
                </a:lnTo>
                <a:close/>
                <a:moveTo>
                  <a:pt x="8720720" y="177266"/>
                </a:moveTo>
                <a:lnTo>
                  <a:pt x="8700411" y="197574"/>
                </a:lnTo>
                <a:lnTo>
                  <a:pt x="8720720" y="217883"/>
                </a:lnTo>
                <a:lnTo>
                  <a:pt x="8741028" y="197574"/>
                </a:lnTo>
                <a:close/>
                <a:moveTo>
                  <a:pt x="8601765" y="177266"/>
                </a:moveTo>
                <a:lnTo>
                  <a:pt x="8581456" y="197574"/>
                </a:lnTo>
                <a:lnTo>
                  <a:pt x="8601765" y="217883"/>
                </a:lnTo>
                <a:lnTo>
                  <a:pt x="8622073" y="197574"/>
                </a:lnTo>
                <a:close/>
                <a:moveTo>
                  <a:pt x="8482809" y="177266"/>
                </a:moveTo>
                <a:lnTo>
                  <a:pt x="8462501" y="197574"/>
                </a:lnTo>
                <a:lnTo>
                  <a:pt x="8482809" y="217883"/>
                </a:lnTo>
                <a:lnTo>
                  <a:pt x="8503118" y="197574"/>
                </a:lnTo>
                <a:close/>
                <a:moveTo>
                  <a:pt x="8363854" y="177266"/>
                </a:moveTo>
                <a:lnTo>
                  <a:pt x="8343545" y="197574"/>
                </a:lnTo>
                <a:lnTo>
                  <a:pt x="8363854" y="217883"/>
                </a:lnTo>
                <a:lnTo>
                  <a:pt x="8384163" y="197574"/>
                </a:lnTo>
                <a:close/>
                <a:moveTo>
                  <a:pt x="8244899" y="177266"/>
                </a:moveTo>
                <a:lnTo>
                  <a:pt x="8224590" y="197574"/>
                </a:lnTo>
                <a:lnTo>
                  <a:pt x="8244899" y="217883"/>
                </a:lnTo>
                <a:lnTo>
                  <a:pt x="8265207" y="197574"/>
                </a:lnTo>
                <a:close/>
                <a:moveTo>
                  <a:pt x="8125944" y="177266"/>
                </a:moveTo>
                <a:lnTo>
                  <a:pt x="8105635" y="197574"/>
                </a:lnTo>
                <a:lnTo>
                  <a:pt x="8125944" y="217883"/>
                </a:lnTo>
                <a:lnTo>
                  <a:pt x="8146252" y="197574"/>
                </a:lnTo>
                <a:close/>
                <a:moveTo>
                  <a:pt x="8006989" y="177266"/>
                </a:moveTo>
                <a:lnTo>
                  <a:pt x="7986680" y="197574"/>
                </a:lnTo>
                <a:lnTo>
                  <a:pt x="8006989" y="217883"/>
                </a:lnTo>
                <a:lnTo>
                  <a:pt x="8027297" y="197574"/>
                </a:lnTo>
                <a:close/>
                <a:moveTo>
                  <a:pt x="7888033" y="177266"/>
                </a:moveTo>
                <a:lnTo>
                  <a:pt x="7867725" y="197574"/>
                </a:lnTo>
                <a:lnTo>
                  <a:pt x="7888033" y="217883"/>
                </a:lnTo>
                <a:lnTo>
                  <a:pt x="7908342" y="197574"/>
                </a:lnTo>
                <a:close/>
                <a:moveTo>
                  <a:pt x="7769078" y="177266"/>
                </a:moveTo>
                <a:lnTo>
                  <a:pt x="7748770" y="197574"/>
                </a:lnTo>
                <a:lnTo>
                  <a:pt x="7769078" y="217883"/>
                </a:lnTo>
                <a:lnTo>
                  <a:pt x="7789387" y="197574"/>
                </a:lnTo>
                <a:close/>
                <a:moveTo>
                  <a:pt x="7650123" y="177266"/>
                </a:moveTo>
                <a:lnTo>
                  <a:pt x="7629814" y="197574"/>
                </a:lnTo>
                <a:lnTo>
                  <a:pt x="7650123" y="217883"/>
                </a:lnTo>
                <a:lnTo>
                  <a:pt x="7670431" y="197574"/>
                </a:lnTo>
                <a:close/>
                <a:moveTo>
                  <a:pt x="7531168" y="177266"/>
                </a:moveTo>
                <a:lnTo>
                  <a:pt x="7510859" y="197574"/>
                </a:lnTo>
                <a:lnTo>
                  <a:pt x="7531168" y="217883"/>
                </a:lnTo>
                <a:lnTo>
                  <a:pt x="7551476" y="197574"/>
                </a:lnTo>
                <a:close/>
                <a:moveTo>
                  <a:pt x="7412212" y="177266"/>
                </a:moveTo>
                <a:lnTo>
                  <a:pt x="7391904" y="197574"/>
                </a:lnTo>
                <a:lnTo>
                  <a:pt x="7412212" y="217883"/>
                </a:lnTo>
                <a:lnTo>
                  <a:pt x="7432521" y="197574"/>
                </a:lnTo>
                <a:close/>
                <a:moveTo>
                  <a:pt x="7293257" y="177266"/>
                </a:moveTo>
                <a:lnTo>
                  <a:pt x="7272949" y="197574"/>
                </a:lnTo>
                <a:lnTo>
                  <a:pt x="7293257" y="217883"/>
                </a:lnTo>
                <a:lnTo>
                  <a:pt x="7313566" y="197574"/>
                </a:lnTo>
                <a:close/>
                <a:moveTo>
                  <a:pt x="7174302" y="177266"/>
                </a:moveTo>
                <a:lnTo>
                  <a:pt x="7153994" y="197574"/>
                </a:lnTo>
                <a:lnTo>
                  <a:pt x="7174302" y="217883"/>
                </a:lnTo>
                <a:lnTo>
                  <a:pt x="7194611" y="197574"/>
                </a:lnTo>
                <a:close/>
                <a:moveTo>
                  <a:pt x="7055347" y="177266"/>
                </a:moveTo>
                <a:lnTo>
                  <a:pt x="7035038" y="197574"/>
                </a:lnTo>
                <a:lnTo>
                  <a:pt x="7055347" y="217883"/>
                </a:lnTo>
                <a:lnTo>
                  <a:pt x="7075655" y="197574"/>
                </a:lnTo>
                <a:close/>
                <a:moveTo>
                  <a:pt x="6936392" y="177266"/>
                </a:moveTo>
                <a:lnTo>
                  <a:pt x="6916083" y="197574"/>
                </a:lnTo>
                <a:lnTo>
                  <a:pt x="6936392" y="217883"/>
                </a:lnTo>
                <a:lnTo>
                  <a:pt x="6956700" y="197574"/>
                </a:lnTo>
                <a:close/>
                <a:moveTo>
                  <a:pt x="6698482" y="177266"/>
                </a:moveTo>
                <a:lnTo>
                  <a:pt x="6678174" y="197574"/>
                </a:lnTo>
                <a:lnTo>
                  <a:pt x="6698484" y="217883"/>
                </a:lnTo>
                <a:lnTo>
                  <a:pt x="6718791" y="197575"/>
                </a:lnTo>
                <a:close/>
                <a:moveTo>
                  <a:pt x="6579528" y="177266"/>
                </a:moveTo>
                <a:lnTo>
                  <a:pt x="6559219" y="197575"/>
                </a:lnTo>
                <a:lnTo>
                  <a:pt x="6579527" y="217883"/>
                </a:lnTo>
                <a:lnTo>
                  <a:pt x="6599836" y="197574"/>
                </a:lnTo>
                <a:close/>
                <a:moveTo>
                  <a:pt x="6460572" y="177266"/>
                </a:moveTo>
                <a:lnTo>
                  <a:pt x="6440264" y="197574"/>
                </a:lnTo>
                <a:lnTo>
                  <a:pt x="6460573" y="217883"/>
                </a:lnTo>
                <a:lnTo>
                  <a:pt x="6480881" y="197575"/>
                </a:lnTo>
                <a:close/>
                <a:moveTo>
                  <a:pt x="6341618" y="177266"/>
                </a:moveTo>
                <a:lnTo>
                  <a:pt x="6321309" y="197575"/>
                </a:lnTo>
                <a:lnTo>
                  <a:pt x="6341617" y="217883"/>
                </a:lnTo>
                <a:lnTo>
                  <a:pt x="6361926" y="197574"/>
                </a:lnTo>
                <a:close/>
                <a:moveTo>
                  <a:pt x="6222661" y="177266"/>
                </a:moveTo>
                <a:lnTo>
                  <a:pt x="6202353" y="197574"/>
                </a:lnTo>
                <a:lnTo>
                  <a:pt x="6222663" y="217883"/>
                </a:lnTo>
                <a:lnTo>
                  <a:pt x="6242970" y="197575"/>
                </a:lnTo>
                <a:close/>
                <a:moveTo>
                  <a:pt x="6103708" y="177266"/>
                </a:moveTo>
                <a:lnTo>
                  <a:pt x="6083399" y="197575"/>
                </a:lnTo>
                <a:lnTo>
                  <a:pt x="6103707" y="217883"/>
                </a:lnTo>
                <a:lnTo>
                  <a:pt x="6124016" y="197574"/>
                </a:lnTo>
                <a:close/>
                <a:moveTo>
                  <a:pt x="5746842" y="177266"/>
                </a:moveTo>
                <a:lnTo>
                  <a:pt x="5726534" y="197574"/>
                </a:lnTo>
                <a:lnTo>
                  <a:pt x="5746842" y="217883"/>
                </a:lnTo>
                <a:lnTo>
                  <a:pt x="5767151" y="197574"/>
                </a:lnTo>
                <a:close/>
                <a:moveTo>
                  <a:pt x="5627887" y="177266"/>
                </a:moveTo>
                <a:lnTo>
                  <a:pt x="5607578" y="197574"/>
                </a:lnTo>
                <a:lnTo>
                  <a:pt x="5627887" y="217883"/>
                </a:lnTo>
                <a:lnTo>
                  <a:pt x="5648195" y="197574"/>
                </a:lnTo>
                <a:close/>
                <a:moveTo>
                  <a:pt x="5508932" y="177266"/>
                </a:moveTo>
                <a:lnTo>
                  <a:pt x="5488623" y="197574"/>
                </a:lnTo>
                <a:lnTo>
                  <a:pt x="5508932" y="217883"/>
                </a:lnTo>
                <a:lnTo>
                  <a:pt x="5529240" y="197574"/>
                </a:lnTo>
                <a:close/>
                <a:moveTo>
                  <a:pt x="5271021" y="177266"/>
                </a:moveTo>
                <a:lnTo>
                  <a:pt x="5250713" y="197574"/>
                </a:lnTo>
                <a:lnTo>
                  <a:pt x="5271021" y="217883"/>
                </a:lnTo>
                <a:lnTo>
                  <a:pt x="5291330" y="197574"/>
                </a:lnTo>
                <a:close/>
                <a:moveTo>
                  <a:pt x="5033111" y="177266"/>
                </a:moveTo>
                <a:lnTo>
                  <a:pt x="5012802" y="197574"/>
                </a:lnTo>
                <a:lnTo>
                  <a:pt x="5033111" y="217883"/>
                </a:lnTo>
                <a:lnTo>
                  <a:pt x="5053419" y="197574"/>
                </a:lnTo>
                <a:close/>
                <a:moveTo>
                  <a:pt x="4914156" y="177266"/>
                </a:moveTo>
                <a:lnTo>
                  <a:pt x="4899694" y="191727"/>
                </a:lnTo>
                <a:lnTo>
                  <a:pt x="4920003" y="212036"/>
                </a:lnTo>
                <a:lnTo>
                  <a:pt x="4934464" y="197574"/>
                </a:lnTo>
                <a:close/>
                <a:moveTo>
                  <a:pt x="4687945" y="177266"/>
                </a:moveTo>
                <a:lnTo>
                  <a:pt x="4667636" y="197574"/>
                </a:lnTo>
                <a:lnTo>
                  <a:pt x="4687942" y="217880"/>
                </a:lnTo>
                <a:lnTo>
                  <a:pt x="4708251" y="197572"/>
                </a:lnTo>
                <a:close/>
                <a:moveTo>
                  <a:pt x="4568990" y="177266"/>
                </a:moveTo>
                <a:lnTo>
                  <a:pt x="4548681" y="197574"/>
                </a:lnTo>
                <a:lnTo>
                  <a:pt x="4568990" y="217883"/>
                </a:lnTo>
                <a:lnTo>
                  <a:pt x="4589298" y="197574"/>
                </a:lnTo>
                <a:close/>
                <a:moveTo>
                  <a:pt x="4450034" y="177266"/>
                </a:moveTo>
                <a:lnTo>
                  <a:pt x="4429726" y="197574"/>
                </a:lnTo>
                <a:lnTo>
                  <a:pt x="4450034" y="217883"/>
                </a:lnTo>
                <a:lnTo>
                  <a:pt x="4470343" y="197574"/>
                </a:lnTo>
                <a:close/>
                <a:moveTo>
                  <a:pt x="4331079" y="177266"/>
                </a:moveTo>
                <a:lnTo>
                  <a:pt x="4310771" y="197574"/>
                </a:lnTo>
                <a:lnTo>
                  <a:pt x="4331079" y="217883"/>
                </a:lnTo>
                <a:lnTo>
                  <a:pt x="4351388" y="197574"/>
                </a:lnTo>
                <a:close/>
                <a:moveTo>
                  <a:pt x="4212124" y="177266"/>
                </a:moveTo>
                <a:lnTo>
                  <a:pt x="4191815" y="197574"/>
                </a:lnTo>
                <a:lnTo>
                  <a:pt x="4212124" y="217883"/>
                </a:lnTo>
                <a:lnTo>
                  <a:pt x="4232432" y="197574"/>
                </a:lnTo>
                <a:close/>
                <a:moveTo>
                  <a:pt x="4093169" y="177266"/>
                </a:moveTo>
                <a:lnTo>
                  <a:pt x="4072860" y="197574"/>
                </a:lnTo>
                <a:lnTo>
                  <a:pt x="4093169" y="217883"/>
                </a:lnTo>
                <a:lnTo>
                  <a:pt x="4113477" y="197574"/>
                </a:lnTo>
                <a:close/>
                <a:moveTo>
                  <a:pt x="3974214" y="177266"/>
                </a:moveTo>
                <a:lnTo>
                  <a:pt x="3953905" y="197574"/>
                </a:lnTo>
                <a:lnTo>
                  <a:pt x="3974214" y="217883"/>
                </a:lnTo>
                <a:lnTo>
                  <a:pt x="3994522" y="197574"/>
                </a:lnTo>
                <a:close/>
                <a:moveTo>
                  <a:pt x="3855259" y="177266"/>
                </a:moveTo>
                <a:lnTo>
                  <a:pt x="3834950" y="197574"/>
                </a:lnTo>
                <a:lnTo>
                  <a:pt x="3855259" y="217883"/>
                </a:lnTo>
                <a:lnTo>
                  <a:pt x="3875567" y="197574"/>
                </a:lnTo>
                <a:close/>
                <a:moveTo>
                  <a:pt x="3736303" y="177266"/>
                </a:moveTo>
                <a:lnTo>
                  <a:pt x="3715995" y="197574"/>
                </a:lnTo>
                <a:lnTo>
                  <a:pt x="3736303" y="217883"/>
                </a:lnTo>
                <a:lnTo>
                  <a:pt x="3756612" y="197574"/>
                </a:lnTo>
                <a:close/>
                <a:moveTo>
                  <a:pt x="3617348" y="177266"/>
                </a:moveTo>
                <a:lnTo>
                  <a:pt x="3597040" y="197574"/>
                </a:lnTo>
                <a:lnTo>
                  <a:pt x="3617348" y="217883"/>
                </a:lnTo>
                <a:lnTo>
                  <a:pt x="3637656" y="197574"/>
                </a:lnTo>
                <a:close/>
                <a:moveTo>
                  <a:pt x="3498393" y="177266"/>
                </a:moveTo>
                <a:lnTo>
                  <a:pt x="3478084" y="197574"/>
                </a:lnTo>
                <a:lnTo>
                  <a:pt x="3498393" y="217883"/>
                </a:lnTo>
                <a:lnTo>
                  <a:pt x="3518701" y="197574"/>
                </a:lnTo>
                <a:close/>
                <a:moveTo>
                  <a:pt x="3379438" y="177266"/>
                </a:moveTo>
                <a:lnTo>
                  <a:pt x="3359129" y="197574"/>
                </a:lnTo>
                <a:lnTo>
                  <a:pt x="3379438" y="217883"/>
                </a:lnTo>
                <a:lnTo>
                  <a:pt x="3399746" y="197574"/>
                </a:lnTo>
                <a:close/>
                <a:moveTo>
                  <a:pt x="3260482" y="177266"/>
                </a:moveTo>
                <a:lnTo>
                  <a:pt x="3240174" y="197574"/>
                </a:lnTo>
                <a:lnTo>
                  <a:pt x="3260482" y="217883"/>
                </a:lnTo>
                <a:lnTo>
                  <a:pt x="3280791" y="197574"/>
                </a:lnTo>
                <a:close/>
                <a:moveTo>
                  <a:pt x="3141527" y="177266"/>
                </a:moveTo>
                <a:lnTo>
                  <a:pt x="3121219" y="197574"/>
                </a:lnTo>
                <a:lnTo>
                  <a:pt x="3141527" y="217883"/>
                </a:lnTo>
                <a:lnTo>
                  <a:pt x="3161836" y="197574"/>
                </a:lnTo>
                <a:close/>
                <a:moveTo>
                  <a:pt x="3022572" y="177266"/>
                </a:moveTo>
                <a:lnTo>
                  <a:pt x="3002263" y="197574"/>
                </a:lnTo>
                <a:lnTo>
                  <a:pt x="3022572" y="217883"/>
                </a:lnTo>
                <a:lnTo>
                  <a:pt x="3042881" y="197574"/>
                </a:lnTo>
                <a:close/>
                <a:moveTo>
                  <a:pt x="2903617" y="177266"/>
                </a:moveTo>
                <a:lnTo>
                  <a:pt x="2883308" y="197574"/>
                </a:lnTo>
                <a:lnTo>
                  <a:pt x="2903617" y="217883"/>
                </a:lnTo>
                <a:lnTo>
                  <a:pt x="2923925" y="197574"/>
                </a:lnTo>
                <a:close/>
                <a:moveTo>
                  <a:pt x="2784662" y="177266"/>
                </a:moveTo>
                <a:lnTo>
                  <a:pt x="2764353" y="197574"/>
                </a:lnTo>
                <a:lnTo>
                  <a:pt x="2784662" y="217883"/>
                </a:lnTo>
                <a:lnTo>
                  <a:pt x="2804970" y="197574"/>
                </a:lnTo>
                <a:close/>
                <a:moveTo>
                  <a:pt x="2665706" y="177266"/>
                </a:moveTo>
                <a:lnTo>
                  <a:pt x="2645398" y="197574"/>
                </a:lnTo>
                <a:lnTo>
                  <a:pt x="2665706" y="217883"/>
                </a:lnTo>
                <a:lnTo>
                  <a:pt x="2686015" y="197574"/>
                </a:lnTo>
                <a:close/>
                <a:moveTo>
                  <a:pt x="2546751" y="177266"/>
                </a:moveTo>
                <a:lnTo>
                  <a:pt x="2526443" y="197574"/>
                </a:lnTo>
                <a:lnTo>
                  <a:pt x="2546751" y="217883"/>
                </a:lnTo>
                <a:lnTo>
                  <a:pt x="2567060" y="197574"/>
                </a:lnTo>
                <a:close/>
                <a:moveTo>
                  <a:pt x="2427796" y="177266"/>
                </a:moveTo>
                <a:lnTo>
                  <a:pt x="2407488" y="197574"/>
                </a:lnTo>
                <a:lnTo>
                  <a:pt x="2427796" y="217883"/>
                </a:lnTo>
                <a:lnTo>
                  <a:pt x="2448105" y="197574"/>
                </a:lnTo>
                <a:close/>
                <a:moveTo>
                  <a:pt x="2308841" y="177266"/>
                </a:moveTo>
                <a:lnTo>
                  <a:pt x="2288532" y="197574"/>
                </a:lnTo>
                <a:lnTo>
                  <a:pt x="2308841" y="217883"/>
                </a:lnTo>
                <a:lnTo>
                  <a:pt x="2329149" y="197574"/>
                </a:lnTo>
                <a:close/>
                <a:moveTo>
                  <a:pt x="2189886" y="177266"/>
                </a:moveTo>
                <a:lnTo>
                  <a:pt x="2169577" y="197574"/>
                </a:lnTo>
                <a:lnTo>
                  <a:pt x="2189886" y="217883"/>
                </a:lnTo>
                <a:lnTo>
                  <a:pt x="2210194" y="197574"/>
                </a:lnTo>
                <a:close/>
                <a:moveTo>
                  <a:pt x="1951976" y="177266"/>
                </a:moveTo>
                <a:lnTo>
                  <a:pt x="1931668" y="197574"/>
                </a:lnTo>
                <a:lnTo>
                  <a:pt x="1951978" y="217883"/>
                </a:lnTo>
                <a:lnTo>
                  <a:pt x="1972285" y="197575"/>
                </a:lnTo>
                <a:close/>
                <a:moveTo>
                  <a:pt x="1833022" y="177266"/>
                </a:moveTo>
                <a:lnTo>
                  <a:pt x="1812713" y="197575"/>
                </a:lnTo>
                <a:lnTo>
                  <a:pt x="1833021" y="217883"/>
                </a:lnTo>
                <a:lnTo>
                  <a:pt x="1853330" y="197574"/>
                </a:lnTo>
                <a:close/>
                <a:moveTo>
                  <a:pt x="1714066" y="177266"/>
                </a:moveTo>
                <a:lnTo>
                  <a:pt x="1693758" y="197574"/>
                </a:lnTo>
                <a:lnTo>
                  <a:pt x="1714067" y="217883"/>
                </a:lnTo>
                <a:lnTo>
                  <a:pt x="1734375" y="197575"/>
                </a:lnTo>
                <a:close/>
                <a:moveTo>
                  <a:pt x="1595112" y="177266"/>
                </a:moveTo>
                <a:lnTo>
                  <a:pt x="1574803" y="197575"/>
                </a:lnTo>
                <a:lnTo>
                  <a:pt x="1595111" y="217883"/>
                </a:lnTo>
                <a:lnTo>
                  <a:pt x="1615420" y="197574"/>
                </a:lnTo>
                <a:close/>
                <a:moveTo>
                  <a:pt x="1476155" y="177266"/>
                </a:moveTo>
                <a:lnTo>
                  <a:pt x="1455847" y="197574"/>
                </a:lnTo>
                <a:lnTo>
                  <a:pt x="1476156" y="217883"/>
                </a:lnTo>
                <a:lnTo>
                  <a:pt x="1496464" y="197575"/>
                </a:lnTo>
                <a:close/>
                <a:moveTo>
                  <a:pt x="1357202" y="177266"/>
                </a:moveTo>
                <a:lnTo>
                  <a:pt x="1336893" y="197575"/>
                </a:lnTo>
                <a:lnTo>
                  <a:pt x="1357201" y="217883"/>
                </a:lnTo>
                <a:lnTo>
                  <a:pt x="1377510" y="197574"/>
                </a:lnTo>
                <a:close/>
                <a:moveTo>
                  <a:pt x="1000336" y="177266"/>
                </a:moveTo>
                <a:lnTo>
                  <a:pt x="980028" y="197574"/>
                </a:lnTo>
                <a:lnTo>
                  <a:pt x="1000336" y="217883"/>
                </a:lnTo>
                <a:lnTo>
                  <a:pt x="1020645" y="197574"/>
                </a:lnTo>
                <a:close/>
                <a:moveTo>
                  <a:pt x="881381" y="177266"/>
                </a:moveTo>
                <a:lnTo>
                  <a:pt x="861072" y="197574"/>
                </a:lnTo>
                <a:lnTo>
                  <a:pt x="881381" y="217883"/>
                </a:lnTo>
                <a:lnTo>
                  <a:pt x="901689" y="197574"/>
                </a:lnTo>
                <a:close/>
                <a:moveTo>
                  <a:pt x="762426" y="177266"/>
                </a:moveTo>
                <a:lnTo>
                  <a:pt x="742117" y="197574"/>
                </a:lnTo>
                <a:lnTo>
                  <a:pt x="762426" y="217883"/>
                </a:lnTo>
                <a:lnTo>
                  <a:pt x="782734" y="197574"/>
                </a:lnTo>
                <a:close/>
                <a:moveTo>
                  <a:pt x="524515" y="177266"/>
                </a:moveTo>
                <a:lnTo>
                  <a:pt x="504207" y="197574"/>
                </a:lnTo>
                <a:lnTo>
                  <a:pt x="524515" y="217883"/>
                </a:lnTo>
                <a:lnTo>
                  <a:pt x="544824" y="197574"/>
                </a:lnTo>
                <a:close/>
                <a:moveTo>
                  <a:pt x="286605" y="177266"/>
                </a:moveTo>
                <a:lnTo>
                  <a:pt x="266296" y="197574"/>
                </a:lnTo>
                <a:lnTo>
                  <a:pt x="286605" y="217883"/>
                </a:lnTo>
                <a:lnTo>
                  <a:pt x="306913" y="197574"/>
                </a:lnTo>
                <a:close/>
                <a:moveTo>
                  <a:pt x="4860525" y="171790"/>
                </a:moveTo>
                <a:lnTo>
                  <a:pt x="4840588" y="191727"/>
                </a:lnTo>
                <a:lnTo>
                  <a:pt x="4860525" y="211664"/>
                </a:lnTo>
                <a:lnTo>
                  <a:pt x="4880462" y="191727"/>
                </a:lnTo>
                <a:close/>
                <a:moveTo>
                  <a:pt x="9523847" y="147713"/>
                </a:moveTo>
                <a:lnTo>
                  <a:pt x="9503541" y="168019"/>
                </a:lnTo>
                <a:lnTo>
                  <a:pt x="9523479" y="187955"/>
                </a:lnTo>
                <a:lnTo>
                  <a:pt x="9543785" y="167650"/>
                </a:lnTo>
                <a:close/>
                <a:moveTo>
                  <a:pt x="9464004" y="147713"/>
                </a:moveTo>
                <a:lnTo>
                  <a:pt x="9444067" y="167650"/>
                </a:lnTo>
                <a:lnTo>
                  <a:pt x="9464373" y="187955"/>
                </a:lnTo>
                <a:lnTo>
                  <a:pt x="9484310" y="168019"/>
                </a:lnTo>
                <a:close/>
                <a:moveTo>
                  <a:pt x="9404898" y="147713"/>
                </a:moveTo>
                <a:lnTo>
                  <a:pt x="9384589" y="168021"/>
                </a:lnTo>
                <a:lnTo>
                  <a:pt x="9404527" y="187958"/>
                </a:lnTo>
                <a:lnTo>
                  <a:pt x="9424835" y="167650"/>
                </a:lnTo>
                <a:close/>
                <a:moveTo>
                  <a:pt x="9345049" y="147713"/>
                </a:moveTo>
                <a:lnTo>
                  <a:pt x="9325112" y="167650"/>
                </a:lnTo>
                <a:lnTo>
                  <a:pt x="9345421" y="187958"/>
                </a:lnTo>
                <a:lnTo>
                  <a:pt x="9365357" y="168021"/>
                </a:lnTo>
                <a:close/>
                <a:moveTo>
                  <a:pt x="9285943" y="147713"/>
                </a:moveTo>
                <a:lnTo>
                  <a:pt x="9265635" y="168021"/>
                </a:lnTo>
                <a:lnTo>
                  <a:pt x="9285571" y="187958"/>
                </a:lnTo>
                <a:lnTo>
                  <a:pt x="9305879" y="167650"/>
                </a:lnTo>
                <a:close/>
                <a:moveTo>
                  <a:pt x="9226093" y="147713"/>
                </a:moveTo>
                <a:lnTo>
                  <a:pt x="9206157" y="167650"/>
                </a:lnTo>
                <a:lnTo>
                  <a:pt x="9226465" y="187958"/>
                </a:lnTo>
                <a:lnTo>
                  <a:pt x="9246402" y="168021"/>
                </a:lnTo>
                <a:close/>
                <a:moveTo>
                  <a:pt x="9166987" y="147713"/>
                </a:moveTo>
                <a:lnTo>
                  <a:pt x="9146679" y="168021"/>
                </a:lnTo>
                <a:lnTo>
                  <a:pt x="9166616" y="187958"/>
                </a:lnTo>
                <a:lnTo>
                  <a:pt x="9186925" y="167650"/>
                </a:lnTo>
                <a:close/>
                <a:moveTo>
                  <a:pt x="9107138" y="147713"/>
                </a:moveTo>
                <a:lnTo>
                  <a:pt x="9087201" y="167650"/>
                </a:lnTo>
                <a:lnTo>
                  <a:pt x="9107510" y="187958"/>
                </a:lnTo>
                <a:lnTo>
                  <a:pt x="9127447" y="168021"/>
                </a:lnTo>
                <a:close/>
                <a:moveTo>
                  <a:pt x="9048033" y="147713"/>
                </a:moveTo>
                <a:lnTo>
                  <a:pt x="9027724" y="168021"/>
                </a:lnTo>
                <a:lnTo>
                  <a:pt x="9047661" y="187958"/>
                </a:lnTo>
                <a:lnTo>
                  <a:pt x="9067969" y="167650"/>
                </a:lnTo>
                <a:close/>
                <a:moveTo>
                  <a:pt x="8988183" y="147713"/>
                </a:moveTo>
                <a:lnTo>
                  <a:pt x="8968247" y="167650"/>
                </a:lnTo>
                <a:lnTo>
                  <a:pt x="8988555" y="187958"/>
                </a:lnTo>
                <a:lnTo>
                  <a:pt x="9008491" y="168021"/>
                </a:lnTo>
                <a:close/>
                <a:moveTo>
                  <a:pt x="8929077" y="147713"/>
                </a:moveTo>
                <a:lnTo>
                  <a:pt x="8908769" y="168021"/>
                </a:lnTo>
                <a:lnTo>
                  <a:pt x="8928705" y="187958"/>
                </a:lnTo>
                <a:lnTo>
                  <a:pt x="8949014" y="167650"/>
                </a:lnTo>
                <a:close/>
                <a:moveTo>
                  <a:pt x="8869228" y="147713"/>
                </a:moveTo>
                <a:lnTo>
                  <a:pt x="8849291" y="167650"/>
                </a:lnTo>
                <a:lnTo>
                  <a:pt x="8869599" y="187958"/>
                </a:lnTo>
                <a:lnTo>
                  <a:pt x="8889536" y="168021"/>
                </a:lnTo>
                <a:close/>
                <a:moveTo>
                  <a:pt x="8810122" y="147713"/>
                </a:moveTo>
                <a:lnTo>
                  <a:pt x="8789813" y="168021"/>
                </a:lnTo>
                <a:lnTo>
                  <a:pt x="8809750" y="187958"/>
                </a:lnTo>
                <a:lnTo>
                  <a:pt x="8830059" y="167650"/>
                </a:lnTo>
                <a:close/>
                <a:moveTo>
                  <a:pt x="8750273" y="147713"/>
                </a:moveTo>
                <a:lnTo>
                  <a:pt x="8730336" y="167650"/>
                </a:lnTo>
                <a:lnTo>
                  <a:pt x="8750645" y="187958"/>
                </a:lnTo>
                <a:lnTo>
                  <a:pt x="8770581" y="168021"/>
                </a:lnTo>
                <a:close/>
                <a:moveTo>
                  <a:pt x="8691167" y="147713"/>
                </a:moveTo>
                <a:lnTo>
                  <a:pt x="8670858" y="168021"/>
                </a:lnTo>
                <a:lnTo>
                  <a:pt x="8690795" y="187958"/>
                </a:lnTo>
                <a:lnTo>
                  <a:pt x="8711103" y="167650"/>
                </a:lnTo>
                <a:close/>
                <a:moveTo>
                  <a:pt x="8631317" y="147713"/>
                </a:moveTo>
                <a:lnTo>
                  <a:pt x="8611381" y="167650"/>
                </a:lnTo>
                <a:lnTo>
                  <a:pt x="8631689" y="187958"/>
                </a:lnTo>
                <a:lnTo>
                  <a:pt x="8651626" y="168021"/>
                </a:lnTo>
                <a:close/>
                <a:moveTo>
                  <a:pt x="8572211" y="147713"/>
                </a:moveTo>
                <a:lnTo>
                  <a:pt x="8551903" y="168021"/>
                </a:lnTo>
                <a:lnTo>
                  <a:pt x="8571840" y="187958"/>
                </a:lnTo>
                <a:lnTo>
                  <a:pt x="8592148" y="167650"/>
                </a:lnTo>
                <a:close/>
                <a:moveTo>
                  <a:pt x="8512362" y="147713"/>
                </a:moveTo>
                <a:lnTo>
                  <a:pt x="8492425" y="167650"/>
                </a:lnTo>
                <a:lnTo>
                  <a:pt x="8512734" y="187958"/>
                </a:lnTo>
                <a:lnTo>
                  <a:pt x="8532671" y="168021"/>
                </a:lnTo>
                <a:close/>
                <a:moveTo>
                  <a:pt x="8453257" y="147713"/>
                </a:moveTo>
                <a:lnTo>
                  <a:pt x="8432948" y="168021"/>
                </a:lnTo>
                <a:lnTo>
                  <a:pt x="8452885" y="187958"/>
                </a:lnTo>
                <a:lnTo>
                  <a:pt x="8473193" y="167650"/>
                </a:lnTo>
                <a:close/>
                <a:moveTo>
                  <a:pt x="8393407" y="147713"/>
                </a:moveTo>
                <a:lnTo>
                  <a:pt x="8373470" y="167650"/>
                </a:lnTo>
                <a:lnTo>
                  <a:pt x="8393779" y="187958"/>
                </a:lnTo>
                <a:lnTo>
                  <a:pt x="8413715" y="168021"/>
                </a:lnTo>
                <a:close/>
                <a:moveTo>
                  <a:pt x="8334301" y="147713"/>
                </a:moveTo>
                <a:lnTo>
                  <a:pt x="8313993" y="168021"/>
                </a:lnTo>
                <a:lnTo>
                  <a:pt x="8333929" y="187958"/>
                </a:lnTo>
                <a:lnTo>
                  <a:pt x="8354238" y="167650"/>
                </a:lnTo>
                <a:close/>
                <a:moveTo>
                  <a:pt x="8274452" y="147713"/>
                </a:moveTo>
                <a:lnTo>
                  <a:pt x="8254515" y="167650"/>
                </a:lnTo>
                <a:lnTo>
                  <a:pt x="8274823" y="187958"/>
                </a:lnTo>
                <a:lnTo>
                  <a:pt x="8294760" y="168021"/>
                </a:lnTo>
                <a:close/>
                <a:moveTo>
                  <a:pt x="8215346" y="147713"/>
                </a:moveTo>
                <a:lnTo>
                  <a:pt x="8195038" y="168021"/>
                </a:lnTo>
                <a:lnTo>
                  <a:pt x="8214974" y="187958"/>
                </a:lnTo>
                <a:lnTo>
                  <a:pt x="8235283" y="167650"/>
                </a:lnTo>
                <a:close/>
                <a:moveTo>
                  <a:pt x="8155497" y="147713"/>
                </a:moveTo>
                <a:lnTo>
                  <a:pt x="8135560" y="167650"/>
                </a:lnTo>
                <a:lnTo>
                  <a:pt x="8155868" y="187958"/>
                </a:lnTo>
                <a:lnTo>
                  <a:pt x="8175805" y="168021"/>
                </a:lnTo>
                <a:close/>
                <a:moveTo>
                  <a:pt x="8096391" y="147713"/>
                </a:moveTo>
                <a:lnTo>
                  <a:pt x="8076082" y="168021"/>
                </a:lnTo>
                <a:lnTo>
                  <a:pt x="8096019" y="187958"/>
                </a:lnTo>
                <a:lnTo>
                  <a:pt x="8116328" y="167650"/>
                </a:lnTo>
                <a:close/>
                <a:moveTo>
                  <a:pt x="8036541" y="147713"/>
                </a:moveTo>
                <a:lnTo>
                  <a:pt x="8016605" y="167650"/>
                </a:lnTo>
                <a:lnTo>
                  <a:pt x="8036913" y="187958"/>
                </a:lnTo>
                <a:lnTo>
                  <a:pt x="8056850" y="168021"/>
                </a:lnTo>
                <a:close/>
                <a:moveTo>
                  <a:pt x="7977436" y="147713"/>
                </a:moveTo>
                <a:lnTo>
                  <a:pt x="7957127" y="168021"/>
                </a:lnTo>
                <a:lnTo>
                  <a:pt x="7977064" y="187958"/>
                </a:lnTo>
                <a:lnTo>
                  <a:pt x="7997372" y="167650"/>
                </a:lnTo>
                <a:close/>
                <a:moveTo>
                  <a:pt x="7917586" y="147713"/>
                </a:moveTo>
                <a:lnTo>
                  <a:pt x="7897650" y="167650"/>
                </a:lnTo>
                <a:lnTo>
                  <a:pt x="7917958" y="187958"/>
                </a:lnTo>
                <a:lnTo>
                  <a:pt x="7937895" y="168021"/>
                </a:lnTo>
                <a:close/>
                <a:moveTo>
                  <a:pt x="7858480" y="147713"/>
                </a:moveTo>
                <a:lnTo>
                  <a:pt x="7838172" y="168021"/>
                </a:lnTo>
                <a:lnTo>
                  <a:pt x="7858109" y="187958"/>
                </a:lnTo>
                <a:lnTo>
                  <a:pt x="7878417" y="167650"/>
                </a:lnTo>
                <a:close/>
                <a:moveTo>
                  <a:pt x="7798631" y="147713"/>
                </a:moveTo>
                <a:lnTo>
                  <a:pt x="7778694" y="167650"/>
                </a:lnTo>
                <a:lnTo>
                  <a:pt x="7799003" y="187958"/>
                </a:lnTo>
                <a:lnTo>
                  <a:pt x="7818940" y="168021"/>
                </a:lnTo>
                <a:close/>
                <a:moveTo>
                  <a:pt x="7739525" y="147713"/>
                </a:moveTo>
                <a:lnTo>
                  <a:pt x="7719217" y="168021"/>
                </a:lnTo>
                <a:lnTo>
                  <a:pt x="7739153" y="187958"/>
                </a:lnTo>
                <a:lnTo>
                  <a:pt x="7759462" y="167650"/>
                </a:lnTo>
                <a:close/>
                <a:moveTo>
                  <a:pt x="7679676" y="147713"/>
                </a:moveTo>
                <a:lnTo>
                  <a:pt x="7659739" y="167650"/>
                </a:lnTo>
                <a:lnTo>
                  <a:pt x="7680048" y="187958"/>
                </a:lnTo>
                <a:lnTo>
                  <a:pt x="7699984" y="168021"/>
                </a:lnTo>
                <a:close/>
                <a:moveTo>
                  <a:pt x="7620570" y="147713"/>
                </a:moveTo>
                <a:lnTo>
                  <a:pt x="7600262" y="168021"/>
                </a:lnTo>
                <a:lnTo>
                  <a:pt x="7620198" y="187958"/>
                </a:lnTo>
                <a:lnTo>
                  <a:pt x="7640507" y="167650"/>
                </a:lnTo>
                <a:close/>
                <a:moveTo>
                  <a:pt x="7560721" y="147713"/>
                </a:moveTo>
                <a:lnTo>
                  <a:pt x="7540784" y="167650"/>
                </a:lnTo>
                <a:lnTo>
                  <a:pt x="7561092" y="187958"/>
                </a:lnTo>
                <a:lnTo>
                  <a:pt x="7581029" y="168021"/>
                </a:lnTo>
                <a:close/>
                <a:moveTo>
                  <a:pt x="7501615" y="147713"/>
                </a:moveTo>
                <a:lnTo>
                  <a:pt x="7481306" y="168021"/>
                </a:lnTo>
                <a:lnTo>
                  <a:pt x="7501243" y="187958"/>
                </a:lnTo>
                <a:lnTo>
                  <a:pt x="7521552" y="167650"/>
                </a:lnTo>
                <a:close/>
                <a:moveTo>
                  <a:pt x="7441765" y="147713"/>
                </a:moveTo>
                <a:lnTo>
                  <a:pt x="7421829" y="167650"/>
                </a:lnTo>
                <a:lnTo>
                  <a:pt x="7442137" y="187958"/>
                </a:lnTo>
                <a:lnTo>
                  <a:pt x="7462074" y="168021"/>
                </a:lnTo>
                <a:close/>
                <a:moveTo>
                  <a:pt x="7382660" y="147713"/>
                </a:moveTo>
                <a:lnTo>
                  <a:pt x="7362351" y="168021"/>
                </a:lnTo>
                <a:lnTo>
                  <a:pt x="7382288" y="187958"/>
                </a:lnTo>
                <a:lnTo>
                  <a:pt x="7402596" y="167650"/>
                </a:lnTo>
                <a:close/>
                <a:moveTo>
                  <a:pt x="7322810" y="147713"/>
                </a:moveTo>
                <a:lnTo>
                  <a:pt x="7302873" y="167650"/>
                </a:lnTo>
                <a:lnTo>
                  <a:pt x="7323182" y="187958"/>
                </a:lnTo>
                <a:lnTo>
                  <a:pt x="7343119" y="168021"/>
                </a:lnTo>
                <a:close/>
                <a:moveTo>
                  <a:pt x="7263704" y="147713"/>
                </a:moveTo>
                <a:lnTo>
                  <a:pt x="7243396" y="168021"/>
                </a:lnTo>
                <a:lnTo>
                  <a:pt x="7263333" y="187958"/>
                </a:lnTo>
                <a:lnTo>
                  <a:pt x="7283641" y="167650"/>
                </a:lnTo>
                <a:close/>
                <a:moveTo>
                  <a:pt x="7203855" y="147713"/>
                </a:moveTo>
                <a:lnTo>
                  <a:pt x="7183918" y="167650"/>
                </a:lnTo>
                <a:lnTo>
                  <a:pt x="7204227" y="187958"/>
                </a:lnTo>
                <a:lnTo>
                  <a:pt x="7224163" y="168021"/>
                </a:lnTo>
                <a:close/>
                <a:moveTo>
                  <a:pt x="7144749" y="147713"/>
                </a:moveTo>
                <a:lnTo>
                  <a:pt x="7124441" y="168021"/>
                </a:lnTo>
                <a:lnTo>
                  <a:pt x="7144377" y="187958"/>
                </a:lnTo>
                <a:lnTo>
                  <a:pt x="7164686" y="167650"/>
                </a:lnTo>
                <a:close/>
                <a:moveTo>
                  <a:pt x="7084900" y="147713"/>
                </a:moveTo>
                <a:lnTo>
                  <a:pt x="7064963" y="167650"/>
                </a:lnTo>
                <a:lnTo>
                  <a:pt x="7085272" y="187958"/>
                </a:lnTo>
                <a:lnTo>
                  <a:pt x="7105208" y="168021"/>
                </a:lnTo>
                <a:close/>
                <a:moveTo>
                  <a:pt x="7025794" y="147713"/>
                </a:moveTo>
                <a:lnTo>
                  <a:pt x="7005485" y="168021"/>
                </a:lnTo>
                <a:lnTo>
                  <a:pt x="7025422" y="187958"/>
                </a:lnTo>
                <a:lnTo>
                  <a:pt x="7045731" y="167650"/>
                </a:lnTo>
                <a:close/>
                <a:moveTo>
                  <a:pt x="6965945" y="147713"/>
                </a:moveTo>
                <a:lnTo>
                  <a:pt x="6946008" y="167650"/>
                </a:lnTo>
                <a:lnTo>
                  <a:pt x="6966316" y="187958"/>
                </a:lnTo>
                <a:lnTo>
                  <a:pt x="6986253" y="168021"/>
                </a:lnTo>
                <a:close/>
                <a:moveTo>
                  <a:pt x="6906839" y="147713"/>
                </a:moveTo>
                <a:lnTo>
                  <a:pt x="6886530" y="168021"/>
                </a:lnTo>
                <a:lnTo>
                  <a:pt x="6906467" y="187958"/>
                </a:lnTo>
                <a:lnTo>
                  <a:pt x="6926775" y="167650"/>
                </a:lnTo>
                <a:close/>
                <a:moveTo>
                  <a:pt x="6846991" y="147713"/>
                </a:moveTo>
                <a:lnTo>
                  <a:pt x="6827054" y="167651"/>
                </a:lnTo>
                <a:lnTo>
                  <a:pt x="6847361" y="187958"/>
                </a:lnTo>
                <a:lnTo>
                  <a:pt x="6867299" y="168021"/>
                </a:lnTo>
                <a:close/>
                <a:moveTo>
                  <a:pt x="6787886" y="147713"/>
                </a:moveTo>
                <a:lnTo>
                  <a:pt x="6767577" y="168022"/>
                </a:lnTo>
                <a:lnTo>
                  <a:pt x="6787513" y="187959"/>
                </a:lnTo>
                <a:lnTo>
                  <a:pt x="6807822" y="167650"/>
                </a:lnTo>
                <a:close/>
                <a:moveTo>
                  <a:pt x="6728035" y="147713"/>
                </a:moveTo>
                <a:lnTo>
                  <a:pt x="6708099" y="167650"/>
                </a:lnTo>
                <a:lnTo>
                  <a:pt x="6728408" y="187959"/>
                </a:lnTo>
                <a:lnTo>
                  <a:pt x="6748344" y="168022"/>
                </a:lnTo>
                <a:close/>
                <a:moveTo>
                  <a:pt x="6668929" y="147713"/>
                </a:moveTo>
                <a:lnTo>
                  <a:pt x="6648621" y="168021"/>
                </a:lnTo>
                <a:lnTo>
                  <a:pt x="6668558" y="187957"/>
                </a:lnTo>
                <a:lnTo>
                  <a:pt x="6688866" y="167650"/>
                </a:lnTo>
                <a:close/>
                <a:moveTo>
                  <a:pt x="6609081" y="147713"/>
                </a:moveTo>
                <a:lnTo>
                  <a:pt x="6589144" y="167650"/>
                </a:lnTo>
                <a:lnTo>
                  <a:pt x="6609452" y="187957"/>
                </a:lnTo>
                <a:lnTo>
                  <a:pt x="6629389" y="168021"/>
                </a:lnTo>
                <a:close/>
                <a:moveTo>
                  <a:pt x="6549975" y="147713"/>
                </a:moveTo>
                <a:lnTo>
                  <a:pt x="6529666" y="168022"/>
                </a:lnTo>
                <a:lnTo>
                  <a:pt x="6549603" y="187959"/>
                </a:lnTo>
                <a:lnTo>
                  <a:pt x="6569912" y="167650"/>
                </a:lnTo>
                <a:close/>
                <a:moveTo>
                  <a:pt x="6490125" y="147713"/>
                </a:moveTo>
                <a:lnTo>
                  <a:pt x="6470188" y="167650"/>
                </a:lnTo>
                <a:lnTo>
                  <a:pt x="6490497" y="187959"/>
                </a:lnTo>
                <a:lnTo>
                  <a:pt x="6510434" y="168022"/>
                </a:lnTo>
                <a:close/>
                <a:moveTo>
                  <a:pt x="6431019" y="147713"/>
                </a:moveTo>
                <a:lnTo>
                  <a:pt x="6410711" y="168021"/>
                </a:lnTo>
                <a:lnTo>
                  <a:pt x="6430648" y="187957"/>
                </a:lnTo>
                <a:lnTo>
                  <a:pt x="6450956" y="167650"/>
                </a:lnTo>
                <a:close/>
                <a:moveTo>
                  <a:pt x="6371171" y="147713"/>
                </a:moveTo>
                <a:lnTo>
                  <a:pt x="6351234" y="167650"/>
                </a:lnTo>
                <a:lnTo>
                  <a:pt x="6371542" y="187957"/>
                </a:lnTo>
                <a:lnTo>
                  <a:pt x="6391479" y="168021"/>
                </a:lnTo>
                <a:close/>
                <a:moveTo>
                  <a:pt x="6312065" y="147713"/>
                </a:moveTo>
                <a:lnTo>
                  <a:pt x="6291756" y="168022"/>
                </a:lnTo>
                <a:lnTo>
                  <a:pt x="6311692" y="187959"/>
                </a:lnTo>
                <a:lnTo>
                  <a:pt x="6332002" y="167650"/>
                </a:lnTo>
                <a:close/>
                <a:moveTo>
                  <a:pt x="6252214" y="147713"/>
                </a:moveTo>
                <a:lnTo>
                  <a:pt x="6232278" y="167650"/>
                </a:lnTo>
                <a:lnTo>
                  <a:pt x="6252587" y="187959"/>
                </a:lnTo>
                <a:lnTo>
                  <a:pt x="6272523" y="168022"/>
                </a:lnTo>
                <a:close/>
                <a:moveTo>
                  <a:pt x="6193109" y="147713"/>
                </a:moveTo>
                <a:lnTo>
                  <a:pt x="6172801" y="168021"/>
                </a:lnTo>
                <a:lnTo>
                  <a:pt x="6192737" y="187957"/>
                </a:lnTo>
                <a:lnTo>
                  <a:pt x="6213045" y="167650"/>
                </a:lnTo>
                <a:close/>
                <a:moveTo>
                  <a:pt x="6133261" y="147713"/>
                </a:moveTo>
                <a:lnTo>
                  <a:pt x="6113324" y="167650"/>
                </a:lnTo>
                <a:lnTo>
                  <a:pt x="6133631" y="187957"/>
                </a:lnTo>
                <a:lnTo>
                  <a:pt x="6153569" y="168021"/>
                </a:lnTo>
                <a:close/>
                <a:moveTo>
                  <a:pt x="6074155" y="147713"/>
                </a:moveTo>
                <a:lnTo>
                  <a:pt x="6053846" y="168022"/>
                </a:lnTo>
                <a:lnTo>
                  <a:pt x="6073783" y="187959"/>
                </a:lnTo>
                <a:lnTo>
                  <a:pt x="6094092" y="167650"/>
                </a:lnTo>
                <a:close/>
                <a:moveTo>
                  <a:pt x="6014304" y="147713"/>
                </a:moveTo>
                <a:lnTo>
                  <a:pt x="5994368" y="167650"/>
                </a:lnTo>
                <a:lnTo>
                  <a:pt x="6014677" y="187959"/>
                </a:lnTo>
                <a:lnTo>
                  <a:pt x="6034613" y="168022"/>
                </a:lnTo>
                <a:close/>
                <a:moveTo>
                  <a:pt x="5955199" y="147713"/>
                </a:moveTo>
                <a:lnTo>
                  <a:pt x="5934891" y="168021"/>
                </a:lnTo>
                <a:lnTo>
                  <a:pt x="5954827" y="187957"/>
                </a:lnTo>
                <a:lnTo>
                  <a:pt x="5975135" y="167650"/>
                </a:lnTo>
                <a:close/>
                <a:moveTo>
                  <a:pt x="5895351" y="147713"/>
                </a:moveTo>
                <a:lnTo>
                  <a:pt x="5875414" y="167650"/>
                </a:lnTo>
                <a:lnTo>
                  <a:pt x="5895722" y="187957"/>
                </a:lnTo>
                <a:lnTo>
                  <a:pt x="5915659" y="168021"/>
                </a:lnTo>
                <a:close/>
                <a:moveTo>
                  <a:pt x="5836245" y="147713"/>
                </a:moveTo>
                <a:lnTo>
                  <a:pt x="5815936" y="168021"/>
                </a:lnTo>
                <a:lnTo>
                  <a:pt x="5835873" y="187958"/>
                </a:lnTo>
                <a:lnTo>
                  <a:pt x="5856182" y="167650"/>
                </a:lnTo>
                <a:close/>
                <a:moveTo>
                  <a:pt x="5776395" y="147713"/>
                </a:moveTo>
                <a:lnTo>
                  <a:pt x="5756459" y="167650"/>
                </a:lnTo>
                <a:lnTo>
                  <a:pt x="5776767" y="187958"/>
                </a:lnTo>
                <a:lnTo>
                  <a:pt x="5796704" y="168021"/>
                </a:lnTo>
                <a:close/>
                <a:moveTo>
                  <a:pt x="5717289" y="147713"/>
                </a:moveTo>
                <a:lnTo>
                  <a:pt x="5696981" y="168021"/>
                </a:lnTo>
                <a:lnTo>
                  <a:pt x="5716917" y="187958"/>
                </a:lnTo>
                <a:lnTo>
                  <a:pt x="5737226" y="167650"/>
                </a:lnTo>
                <a:close/>
                <a:moveTo>
                  <a:pt x="5657440" y="147713"/>
                </a:moveTo>
                <a:lnTo>
                  <a:pt x="5637503" y="167650"/>
                </a:lnTo>
                <a:lnTo>
                  <a:pt x="5657812" y="187958"/>
                </a:lnTo>
                <a:lnTo>
                  <a:pt x="5677748" y="168021"/>
                </a:lnTo>
                <a:close/>
                <a:moveTo>
                  <a:pt x="5598334" y="147713"/>
                </a:moveTo>
                <a:lnTo>
                  <a:pt x="5578026" y="168021"/>
                </a:lnTo>
                <a:lnTo>
                  <a:pt x="5597962" y="187958"/>
                </a:lnTo>
                <a:lnTo>
                  <a:pt x="5618271" y="167650"/>
                </a:lnTo>
                <a:close/>
                <a:moveTo>
                  <a:pt x="5538484" y="147713"/>
                </a:moveTo>
                <a:lnTo>
                  <a:pt x="5518548" y="167650"/>
                </a:lnTo>
                <a:lnTo>
                  <a:pt x="5538856" y="187958"/>
                </a:lnTo>
                <a:lnTo>
                  <a:pt x="5558793" y="168022"/>
                </a:lnTo>
                <a:close/>
                <a:moveTo>
                  <a:pt x="5479378" y="147713"/>
                </a:moveTo>
                <a:lnTo>
                  <a:pt x="5459070" y="168021"/>
                </a:lnTo>
                <a:lnTo>
                  <a:pt x="5479007" y="187958"/>
                </a:lnTo>
                <a:lnTo>
                  <a:pt x="5499316" y="167650"/>
                </a:lnTo>
                <a:close/>
                <a:moveTo>
                  <a:pt x="5419529" y="147713"/>
                </a:moveTo>
                <a:lnTo>
                  <a:pt x="5399593" y="167650"/>
                </a:lnTo>
                <a:lnTo>
                  <a:pt x="5419901" y="187958"/>
                </a:lnTo>
                <a:lnTo>
                  <a:pt x="5439838" y="168021"/>
                </a:lnTo>
                <a:close/>
                <a:moveTo>
                  <a:pt x="5360424" y="147713"/>
                </a:moveTo>
                <a:lnTo>
                  <a:pt x="5340115" y="168021"/>
                </a:lnTo>
                <a:lnTo>
                  <a:pt x="5360052" y="187958"/>
                </a:lnTo>
                <a:lnTo>
                  <a:pt x="5380360" y="167650"/>
                </a:lnTo>
                <a:close/>
                <a:moveTo>
                  <a:pt x="5300574" y="147713"/>
                </a:moveTo>
                <a:lnTo>
                  <a:pt x="5280638" y="167650"/>
                </a:lnTo>
                <a:lnTo>
                  <a:pt x="5300946" y="187958"/>
                </a:lnTo>
                <a:lnTo>
                  <a:pt x="5320883" y="168021"/>
                </a:lnTo>
                <a:close/>
                <a:moveTo>
                  <a:pt x="5241468" y="147713"/>
                </a:moveTo>
                <a:lnTo>
                  <a:pt x="5221160" y="168021"/>
                </a:lnTo>
                <a:lnTo>
                  <a:pt x="5241097" y="187958"/>
                </a:lnTo>
                <a:lnTo>
                  <a:pt x="5261405" y="167650"/>
                </a:lnTo>
                <a:close/>
                <a:moveTo>
                  <a:pt x="5181619" y="147713"/>
                </a:moveTo>
                <a:lnTo>
                  <a:pt x="5161682" y="167650"/>
                </a:lnTo>
                <a:lnTo>
                  <a:pt x="5181991" y="187958"/>
                </a:lnTo>
                <a:lnTo>
                  <a:pt x="5201928" y="168022"/>
                </a:lnTo>
                <a:close/>
                <a:moveTo>
                  <a:pt x="5122513" y="147713"/>
                </a:moveTo>
                <a:lnTo>
                  <a:pt x="5102205" y="168021"/>
                </a:lnTo>
                <a:lnTo>
                  <a:pt x="5122141" y="187958"/>
                </a:lnTo>
                <a:lnTo>
                  <a:pt x="5142449" y="167650"/>
                </a:lnTo>
                <a:close/>
                <a:moveTo>
                  <a:pt x="5062664" y="147713"/>
                </a:moveTo>
                <a:lnTo>
                  <a:pt x="5042727" y="167650"/>
                </a:lnTo>
                <a:lnTo>
                  <a:pt x="5063035" y="187958"/>
                </a:lnTo>
                <a:lnTo>
                  <a:pt x="5082972" y="168021"/>
                </a:lnTo>
                <a:close/>
                <a:moveTo>
                  <a:pt x="5003558" y="147713"/>
                </a:moveTo>
                <a:lnTo>
                  <a:pt x="4983250" y="168021"/>
                </a:lnTo>
                <a:lnTo>
                  <a:pt x="5003186" y="187958"/>
                </a:lnTo>
                <a:lnTo>
                  <a:pt x="5023495" y="167650"/>
                </a:lnTo>
                <a:close/>
                <a:moveTo>
                  <a:pt x="4943709" y="147713"/>
                </a:moveTo>
                <a:lnTo>
                  <a:pt x="4923772" y="167650"/>
                </a:lnTo>
                <a:lnTo>
                  <a:pt x="4944080" y="187958"/>
                </a:lnTo>
                <a:lnTo>
                  <a:pt x="4964017" y="168021"/>
                </a:lnTo>
                <a:close/>
                <a:moveTo>
                  <a:pt x="4884603" y="147713"/>
                </a:moveTo>
                <a:lnTo>
                  <a:pt x="4870141" y="162174"/>
                </a:lnTo>
                <a:lnTo>
                  <a:pt x="4890078" y="182111"/>
                </a:lnTo>
                <a:lnTo>
                  <a:pt x="4904540" y="167650"/>
                </a:lnTo>
                <a:close/>
                <a:moveTo>
                  <a:pt x="4836448" y="147713"/>
                </a:moveTo>
                <a:lnTo>
                  <a:pt x="4816511" y="167650"/>
                </a:lnTo>
                <a:lnTo>
                  <a:pt x="4830972" y="182111"/>
                </a:lnTo>
                <a:lnTo>
                  <a:pt x="4850909" y="162174"/>
                </a:lnTo>
                <a:close/>
                <a:moveTo>
                  <a:pt x="4777342" y="147713"/>
                </a:moveTo>
                <a:lnTo>
                  <a:pt x="4757036" y="168019"/>
                </a:lnTo>
                <a:lnTo>
                  <a:pt x="4776973" y="187955"/>
                </a:lnTo>
                <a:lnTo>
                  <a:pt x="4797279" y="167650"/>
                </a:lnTo>
                <a:close/>
                <a:moveTo>
                  <a:pt x="4717498" y="147713"/>
                </a:moveTo>
                <a:lnTo>
                  <a:pt x="4697561" y="167650"/>
                </a:lnTo>
                <a:lnTo>
                  <a:pt x="4717866" y="187955"/>
                </a:lnTo>
                <a:lnTo>
                  <a:pt x="4737804" y="168019"/>
                </a:lnTo>
                <a:close/>
                <a:moveTo>
                  <a:pt x="4658392" y="147713"/>
                </a:moveTo>
                <a:lnTo>
                  <a:pt x="4638083" y="168021"/>
                </a:lnTo>
                <a:lnTo>
                  <a:pt x="4658020" y="187958"/>
                </a:lnTo>
                <a:lnTo>
                  <a:pt x="4678329" y="167650"/>
                </a:lnTo>
                <a:close/>
                <a:moveTo>
                  <a:pt x="4598542" y="147713"/>
                </a:moveTo>
                <a:lnTo>
                  <a:pt x="4578606" y="167650"/>
                </a:lnTo>
                <a:lnTo>
                  <a:pt x="4598914" y="187958"/>
                </a:lnTo>
                <a:lnTo>
                  <a:pt x="4618851" y="168021"/>
                </a:lnTo>
                <a:close/>
                <a:moveTo>
                  <a:pt x="4539437" y="147713"/>
                </a:moveTo>
                <a:lnTo>
                  <a:pt x="4519128" y="168021"/>
                </a:lnTo>
                <a:lnTo>
                  <a:pt x="4539065" y="187958"/>
                </a:lnTo>
                <a:lnTo>
                  <a:pt x="4559373" y="167650"/>
                </a:lnTo>
                <a:close/>
                <a:moveTo>
                  <a:pt x="4479587" y="147713"/>
                </a:moveTo>
                <a:lnTo>
                  <a:pt x="4459651" y="167650"/>
                </a:lnTo>
                <a:lnTo>
                  <a:pt x="4479959" y="187958"/>
                </a:lnTo>
                <a:lnTo>
                  <a:pt x="4499896" y="168021"/>
                </a:lnTo>
                <a:close/>
                <a:moveTo>
                  <a:pt x="4420481" y="147713"/>
                </a:moveTo>
                <a:lnTo>
                  <a:pt x="4400173" y="168021"/>
                </a:lnTo>
                <a:lnTo>
                  <a:pt x="4420110" y="187958"/>
                </a:lnTo>
                <a:lnTo>
                  <a:pt x="4440418" y="167650"/>
                </a:lnTo>
                <a:close/>
                <a:moveTo>
                  <a:pt x="4360632" y="147713"/>
                </a:moveTo>
                <a:lnTo>
                  <a:pt x="4340695" y="167650"/>
                </a:lnTo>
                <a:lnTo>
                  <a:pt x="4361004" y="187958"/>
                </a:lnTo>
                <a:lnTo>
                  <a:pt x="4380940" y="168021"/>
                </a:lnTo>
                <a:close/>
                <a:moveTo>
                  <a:pt x="4301526" y="147713"/>
                </a:moveTo>
                <a:lnTo>
                  <a:pt x="4281218" y="168021"/>
                </a:lnTo>
                <a:lnTo>
                  <a:pt x="4301154" y="187958"/>
                </a:lnTo>
                <a:lnTo>
                  <a:pt x="4321463" y="167650"/>
                </a:lnTo>
                <a:close/>
                <a:moveTo>
                  <a:pt x="4241677" y="147713"/>
                </a:moveTo>
                <a:lnTo>
                  <a:pt x="4221740" y="167650"/>
                </a:lnTo>
                <a:lnTo>
                  <a:pt x="4242049" y="187958"/>
                </a:lnTo>
                <a:lnTo>
                  <a:pt x="4261985" y="168021"/>
                </a:lnTo>
                <a:close/>
                <a:moveTo>
                  <a:pt x="4182571" y="147713"/>
                </a:moveTo>
                <a:lnTo>
                  <a:pt x="4162263" y="168021"/>
                </a:lnTo>
                <a:lnTo>
                  <a:pt x="4182199" y="187958"/>
                </a:lnTo>
                <a:lnTo>
                  <a:pt x="4202508" y="167650"/>
                </a:lnTo>
                <a:close/>
                <a:moveTo>
                  <a:pt x="4122722" y="147713"/>
                </a:moveTo>
                <a:lnTo>
                  <a:pt x="4102785" y="167650"/>
                </a:lnTo>
                <a:lnTo>
                  <a:pt x="4123093" y="187958"/>
                </a:lnTo>
                <a:lnTo>
                  <a:pt x="4143030" y="168021"/>
                </a:lnTo>
                <a:close/>
                <a:moveTo>
                  <a:pt x="4063616" y="147713"/>
                </a:moveTo>
                <a:lnTo>
                  <a:pt x="4043307" y="168021"/>
                </a:lnTo>
                <a:lnTo>
                  <a:pt x="4063244" y="187958"/>
                </a:lnTo>
                <a:lnTo>
                  <a:pt x="4083553" y="167650"/>
                </a:lnTo>
                <a:close/>
                <a:moveTo>
                  <a:pt x="4003767" y="147713"/>
                </a:moveTo>
                <a:lnTo>
                  <a:pt x="3983830" y="167650"/>
                </a:lnTo>
                <a:lnTo>
                  <a:pt x="4004139" y="187958"/>
                </a:lnTo>
                <a:lnTo>
                  <a:pt x="4024075" y="168021"/>
                </a:lnTo>
                <a:close/>
                <a:moveTo>
                  <a:pt x="3944661" y="147713"/>
                </a:moveTo>
                <a:lnTo>
                  <a:pt x="3924352" y="168021"/>
                </a:lnTo>
                <a:lnTo>
                  <a:pt x="3944289" y="187958"/>
                </a:lnTo>
                <a:lnTo>
                  <a:pt x="3964598" y="167650"/>
                </a:lnTo>
                <a:close/>
                <a:moveTo>
                  <a:pt x="3884812" y="147713"/>
                </a:moveTo>
                <a:lnTo>
                  <a:pt x="3864875" y="167650"/>
                </a:lnTo>
                <a:lnTo>
                  <a:pt x="3885183" y="187958"/>
                </a:lnTo>
                <a:lnTo>
                  <a:pt x="3905120" y="168021"/>
                </a:lnTo>
                <a:close/>
                <a:moveTo>
                  <a:pt x="3825706" y="147713"/>
                </a:moveTo>
                <a:lnTo>
                  <a:pt x="3805397" y="168021"/>
                </a:lnTo>
                <a:lnTo>
                  <a:pt x="3825334" y="187958"/>
                </a:lnTo>
                <a:lnTo>
                  <a:pt x="3845642" y="167650"/>
                </a:lnTo>
                <a:close/>
                <a:moveTo>
                  <a:pt x="3765856" y="147713"/>
                </a:moveTo>
                <a:lnTo>
                  <a:pt x="3745920" y="167650"/>
                </a:lnTo>
                <a:lnTo>
                  <a:pt x="3766228" y="187958"/>
                </a:lnTo>
                <a:lnTo>
                  <a:pt x="3786165" y="168021"/>
                </a:lnTo>
                <a:close/>
                <a:moveTo>
                  <a:pt x="3706751" y="147713"/>
                </a:moveTo>
                <a:lnTo>
                  <a:pt x="3686442" y="168021"/>
                </a:lnTo>
                <a:lnTo>
                  <a:pt x="3706379" y="187958"/>
                </a:lnTo>
                <a:lnTo>
                  <a:pt x="3726687" y="167650"/>
                </a:lnTo>
                <a:close/>
                <a:moveTo>
                  <a:pt x="3646901" y="147713"/>
                </a:moveTo>
                <a:lnTo>
                  <a:pt x="3626964" y="167650"/>
                </a:lnTo>
                <a:lnTo>
                  <a:pt x="3647273" y="187958"/>
                </a:lnTo>
                <a:lnTo>
                  <a:pt x="3667209" y="168021"/>
                </a:lnTo>
                <a:close/>
                <a:moveTo>
                  <a:pt x="3587795" y="147713"/>
                </a:moveTo>
                <a:lnTo>
                  <a:pt x="3567487" y="168021"/>
                </a:lnTo>
                <a:lnTo>
                  <a:pt x="3587423" y="187958"/>
                </a:lnTo>
                <a:lnTo>
                  <a:pt x="3607732" y="167650"/>
                </a:lnTo>
                <a:close/>
                <a:moveTo>
                  <a:pt x="3527946" y="147713"/>
                </a:moveTo>
                <a:lnTo>
                  <a:pt x="3508009" y="167650"/>
                </a:lnTo>
                <a:lnTo>
                  <a:pt x="3528317" y="187958"/>
                </a:lnTo>
                <a:lnTo>
                  <a:pt x="3548254" y="168021"/>
                </a:lnTo>
                <a:close/>
                <a:moveTo>
                  <a:pt x="3468840" y="147713"/>
                </a:moveTo>
                <a:lnTo>
                  <a:pt x="3448532" y="168021"/>
                </a:lnTo>
                <a:lnTo>
                  <a:pt x="3468468" y="187958"/>
                </a:lnTo>
                <a:lnTo>
                  <a:pt x="3488777" y="167650"/>
                </a:lnTo>
                <a:close/>
                <a:moveTo>
                  <a:pt x="3408990" y="147713"/>
                </a:moveTo>
                <a:lnTo>
                  <a:pt x="3389054" y="167650"/>
                </a:lnTo>
                <a:lnTo>
                  <a:pt x="3409362" y="187958"/>
                </a:lnTo>
                <a:lnTo>
                  <a:pt x="3429299" y="168021"/>
                </a:lnTo>
                <a:close/>
                <a:moveTo>
                  <a:pt x="3349885" y="147713"/>
                </a:moveTo>
                <a:lnTo>
                  <a:pt x="3329576" y="168021"/>
                </a:lnTo>
                <a:lnTo>
                  <a:pt x="3349513" y="187958"/>
                </a:lnTo>
                <a:lnTo>
                  <a:pt x="3369822" y="167650"/>
                </a:lnTo>
                <a:close/>
                <a:moveTo>
                  <a:pt x="3290035" y="147713"/>
                </a:moveTo>
                <a:lnTo>
                  <a:pt x="3270099" y="167650"/>
                </a:lnTo>
                <a:lnTo>
                  <a:pt x="3290407" y="187958"/>
                </a:lnTo>
                <a:lnTo>
                  <a:pt x="3310344" y="168021"/>
                </a:lnTo>
                <a:close/>
                <a:moveTo>
                  <a:pt x="3230930" y="147713"/>
                </a:moveTo>
                <a:lnTo>
                  <a:pt x="3210621" y="168021"/>
                </a:lnTo>
                <a:lnTo>
                  <a:pt x="3230558" y="187958"/>
                </a:lnTo>
                <a:lnTo>
                  <a:pt x="3250866" y="167650"/>
                </a:lnTo>
                <a:close/>
                <a:moveTo>
                  <a:pt x="3171080" y="147713"/>
                </a:moveTo>
                <a:lnTo>
                  <a:pt x="3151143" y="167650"/>
                </a:lnTo>
                <a:lnTo>
                  <a:pt x="3171452" y="187958"/>
                </a:lnTo>
                <a:lnTo>
                  <a:pt x="3191389" y="168021"/>
                </a:lnTo>
                <a:close/>
                <a:moveTo>
                  <a:pt x="3111974" y="147713"/>
                </a:moveTo>
                <a:lnTo>
                  <a:pt x="3091666" y="168021"/>
                </a:lnTo>
                <a:lnTo>
                  <a:pt x="3111603" y="187958"/>
                </a:lnTo>
                <a:lnTo>
                  <a:pt x="3131911" y="167650"/>
                </a:lnTo>
                <a:close/>
                <a:moveTo>
                  <a:pt x="3052125" y="147713"/>
                </a:moveTo>
                <a:lnTo>
                  <a:pt x="3032188" y="167650"/>
                </a:lnTo>
                <a:lnTo>
                  <a:pt x="3052497" y="187958"/>
                </a:lnTo>
                <a:lnTo>
                  <a:pt x="3072434" y="168021"/>
                </a:lnTo>
                <a:close/>
                <a:moveTo>
                  <a:pt x="2993019" y="147713"/>
                </a:moveTo>
                <a:lnTo>
                  <a:pt x="2972710" y="168021"/>
                </a:lnTo>
                <a:lnTo>
                  <a:pt x="2992647" y="187958"/>
                </a:lnTo>
                <a:lnTo>
                  <a:pt x="3012956" y="167650"/>
                </a:lnTo>
                <a:close/>
                <a:moveTo>
                  <a:pt x="2933170" y="147713"/>
                </a:moveTo>
                <a:lnTo>
                  <a:pt x="2913233" y="167650"/>
                </a:lnTo>
                <a:lnTo>
                  <a:pt x="2933542" y="187958"/>
                </a:lnTo>
                <a:lnTo>
                  <a:pt x="2953478" y="168021"/>
                </a:lnTo>
                <a:close/>
                <a:moveTo>
                  <a:pt x="2874064" y="147713"/>
                </a:moveTo>
                <a:lnTo>
                  <a:pt x="2853756" y="168021"/>
                </a:lnTo>
                <a:lnTo>
                  <a:pt x="2873692" y="187958"/>
                </a:lnTo>
                <a:lnTo>
                  <a:pt x="2894000" y="167650"/>
                </a:lnTo>
                <a:close/>
                <a:moveTo>
                  <a:pt x="2814215" y="147713"/>
                </a:moveTo>
                <a:lnTo>
                  <a:pt x="2794278" y="167650"/>
                </a:lnTo>
                <a:lnTo>
                  <a:pt x="2814586" y="187958"/>
                </a:lnTo>
                <a:lnTo>
                  <a:pt x="2834523" y="168021"/>
                </a:lnTo>
                <a:close/>
                <a:moveTo>
                  <a:pt x="2755109" y="147713"/>
                </a:moveTo>
                <a:lnTo>
                  <a:pt x="2734800" y="168021"/>
                </a:lnTo>
                <a:lnTo>
                  <a:pt x="2754737" y="187958"/>
                </a:lnTo>
                <a:lnTo>
                  <a:pt x="2775045" y="167650"/>
                </a:lnTo>
                <a:close/>
                <a:moveTo>
                  <a:pt x="2695259" y="147713"/>
                </a:moveTo>
                <a:lnTo>
                  <a:pt x="2675323" y="167650"/>
                </a:lnTo>
                <a:lnTo>
                  <a:pt x="2695631" y="187958"/>
                </a:lnTo>
                <a:lnTo>
                  <a:pt x="2715568" y="168021"/>
                </a:lnTo>
                <a:close/>
                <a:moveTo>
                  <a:pt x="2636153" y="147713"/>
                </a:moveTo>
                <a:lnTo>
                  <a:pt x="2615845" y="168021"/>
                </a:lnTo>
                <a:lnTo>
                  <a:pt x="2635782" y="187958"/>
                </a:lnTo>
                <a:lnTo>
                  <a:pt x="2656090" y="167650"/>
                </a:lnTo>
                <a:close/>
                <a:moveTo>
                  <a:pt x="2576304" y="147713"/>
                </a:moveTo>
                <a:lnTo>
                  <a:pt x="2556367" y="167650"/>
                </a:lnTo>
                <a:lnTo>
                  <a:pt x="2576676" y="187958"/>
                </a:lnTo>
                <a:lnTo>
                  <a:pt x="2596613" y="168021"/>
                </a:lnTo>
                <a:close/>
                <a:moveTo>
                  <a:pt x="2517198" y="147713"/>
                </a:moveTo>
                <a:lnTo>
                  <a:pt x="2496890" y="168021"/>
                </a:lnTo>
                <a:lnTo>
                  <a:pt x="2516826" y="187958"/>
                </a:lnTo>
                <a:lnTo>
                  <a:pt x="2537135" y="167650"/>
                </a:lnTo>
                <a:close/>
                <a:moveTo>
                  <a:pt x="2457349" y="147713"/>
                </a:moveTo>
                <a:lnTo>
                  <a:pt x="2437412" y="167650"/>
                </a:lnTo>
                <a:lnTo>
                  <a:pt x="2457721" y="187958"/>
                </a:lnTo>
                <a:lnTo>
                  <a:pt x="2477657" y="168021"/>
                </a:lnTo>
                <a:close/>
                <a:moveTo>
                  <a:pt x="2398243" y="147713"/>
                </a:moveTo>
                <a:lnTo>
                  <a:pt x="2377935" y="168021"/>
                </a:lnTo>
                <a:lnTo>
                  <a:pt x="2397871" y="187958"/>
                </a:lnTo>
                <a:lnTo>
                  <a:pt x="2418180" y="167650"/>
                </a:lnTo>
                <a:close/>
                <a:moveTo>
                  <a:pt x="2338394" y="147713"/>
                </a:moveTo>
                <a:lnTo>
                  <a:pt x="2318457" y="167650"/>
                </a:lnTo>
                <a:lnTo>
                  <a:pt x="2338766" y="187958"/>
                </a:lnTo>
                <a:lnTo>
                  <a:pt x="2358702" y="168021"/>
                </a:lnTo>
                <a:close/>
                <a:moveTo>
                  <a:pt x="2279288" y="147713"/>
                </a:moveTo>
                <a:lnTo>
                  <a:pt x="2258979" y="168021"/>
                </a:lnTo>
                <a:lnTo>
                  <a:pt x="2278916" y="187958"/>
                </a:lnTo>
                <a:lnTo>
                  <a:pt x="2299225" y="167650"/>
                </a:lnTo>
                <a:close/>
                <a:moveTo>
                  <a:pt x="2219439" y="147713"/>
                </a:moveTo>
                <a:lnTo>
                  <a:pt x="2199502" y="167650"/>
                </a:lnTo>
                <a:lnTo>
                  <a:pt x="2219810" y="187958"/>
                </a:lnTo>
                <a:lnTo>
                  <a:pt x="2239747" y="168021"/>
                </a:lnTo>
                <a:close/>
                <a:moveTo>
                  <a:pt x="2160333" y="147713"/>
                </a:moveTo>
                <a:lnTo>
                  <a:pt x="2140024" y="168021"/>
                </a:lnTo>
                <a:lnTo>
                  <a:pt x="2159961" y="187958"/>
                </a:lnTo>
                <a:lnTo>
                  <a:pt x="2180269" y="167650"/>
                </a:lnTo>
                <a:close/>
                <a:moveTo>
                  <a:pt x="2100485" y="147713"/>
                </a:moveTo>
                <a:lnTo>
                  <a:pt x="2080547" y="167651"/>
                </a:lnTo>
                <a:lnTo>
                  <a:pt x="2100855" y="187958"/>
                </a:lnTo>
                <a:lnTo>
                  <a:pt x="2120793" y="168021"/>
                </a:lnTo>
                <a:close/>
                <a:moveTo>
                  <a:pt x="2041380" y="147713"/>
                </a:moveTo>
                <a:lnTo>
                  <a:pt x="2021070" y="168022"/>
                </a:lnTo>
                <a:lnTo>
                  <a:pt x="2041007" y="187959"/>
                </a:lnTo>
                <a:lnTo>
                  <a:pt x="2061316" y="167650"/>
                </a:lnTo>
                <a:close/>
                <a:moveTo>
                  <a:pt x="1981529" y="147713"/>
                </a:moveTo>
                <a:lnTo>
                  <a:pt x="1961593" y="167650"/>
                </a:lnTo>
                <a:lnTo>
                  <a:pt x="1981902" y="187959"/>
                </a:lnTo>
                <a:lnTo>
                  <a:pt x="2001838" y="168022"/>
                </a:lnTo>
                <a:close/>
                <a:moveTo>
                  <a:pt x="1922423" y="147713"/>
                </a:moveTo>
                <a:lnTo>
                  <a:pt x="1902115" y="168021"/>
                </a:lnTo>
                <a:lnTo>
                  <a:pt x="1922052" y="187957"/>
                </a:lnTo>
                <a:lnTo>
                  <a:pt x="1942360" y="167650"/>
                </a:lnTo>
                <a:close/>
                <a:moveTo>
                  <a:pt x="1862575" y="147713"/>
                </a:moveTo>
                <a:lnTo>
                  <a:pt x="1842638" y="167650"/>
                </a:lnTo>
                <a:lnTo>
                  <a:pt x="1862946" y="187957"/>
                </a:lnTo>
                <a:lnTo>
                  <a:pt x="1882883" y="168021"/>
                </a:lnTo>
                <a:close/>
                <a:moveTo>
                  <a:pt x="1803469" y="147713"/>
                </a:moveTo>
                <a:lnTo>
                  <a:pt x="1783160" y="168022"/>
                </a:lnTo>
                <a:lnTo>
                  <a:pt x="1803097" y="187959"/>
                </a:lnTo>
                <a:lnTo>
                  <a:pt x="1823406" y="167650"/>
                </a:lnTo>
                <a:close/>
                <a:moveTo>
                  <a:pt x="1743619" y="147713"/>
                </a:moveTo>
                <a:lnTo>
                  <a:pt x="1723682" y="167650"/>
                </a:lnTo>
                <a:lnTo>
                  <a:pt x="1743991" y="187959"/>
                </a:lnTo>
                <a:lnTo>
                  <a:pt x="1763928" y="168022"/>
                </a:lnTo>
                <a:close/>
                <a:moveTo>
                  <a:pt x="1684513" y="147713"/>
                </a:moveTo>
                <a:lnTo>
                  <a:pt x="1664205" y="168021"/>
                </a:lnTo>
                <a:lnTo>
                  <a:pt x="1684142" y="187957"/>
                </a:lnTo>
                <a:lnTo>
                  <a:pt x="1704450" y="167650"/>
                </a:lnTo>
                <a:close/>
                <a:moveTo>
                  <a:pt x="1624665" y="147713"/>
                </a:moveTo>
                <a:lnTo>
                  <a:pt x="1604728" y="167650"/>
                </a:lnTo>
                <a:lnTo>
                  <a:pt x="1625036" y="187957"/>
                </a:lnTo>
                <a:lnTo>
                  <a:pt x="1644973" y="168021"/>
                </a:lnTo>
                <a:close/>
                <a:moveTo>
                  <a:pt x="1565559" y="147713"/>
                </a:moveTo>
                <a:lnTo>
                  <a:pt x="1545250" y="168022"/>
                </a:lnTo>
                <a:lnTo>
                  <a:pt x="1565186" y="187959"/>
                </a:lnTo>
                <a:lnTo>
                  <a:pt x="1585496" y="167650"/>
                </a:lnTo>
                <a:close/>
                <a:moveTo>
                  <a:pt x="1505708" y="147713"/>
                </a:moveTo>
                <a:lnTo>
                  <a:pt x="1485772" y="167650"/>
                </a:lnTo>
                <a:lnTo>
                  <a:pt x="1506081" y="187959"/>
                </a:lnTo>
                <a:lnTo>
                  <a:pt x="1526017" y="168022"/>
                </a:lnTo>
                <a:close/>
                <a:moveTo>
                  <a:pt x="1446603" y="147713"/>
                </a:moveTo>
                <a:lnTo>
                  <a:pt x="1426294" y="168021"/>
                </a:lnTo>
                <a:lnTo>
                  <a:pt x="1446231" y="187957"/>
                </a:lnTo>
                <a:lnTo>
                  <a:pt x="1466539" y="167650"/>
                </a:lnTo>
                <a:close/>
                <a:moveTo>
                  <a:pt x="1386755" y="147713"/>
                </a:moveTo>
                <a:lnTo>
                  <a:pt x="1366818" y="167650"/>
                </a:lnTo>
                <a:lnTo>
                  <a:pt x="1387125" y="187957"/>
                </a:lnTo>
                <a:lnTo>
                  <a:pt x="1407063" y="168021"/>
                </a:lnTo>
                <a:close/>
                <a:moveTo>
                  <a:pt x="1327649" y="147713"/>
                </a:moveTo>
                <a:lnTo>
                  <a:pt x="1307340" y="168022"/>
                </a:lnTo>
                <a:lnTo>
                  <a:pt x="1327276" y="187959"/>
                </a:lnTo>
                <a:lnTo>
                  <a:pt x="1347585" y="167650"/>
                </a:lnTo>
                <a:close/>
                <a:moveTo>
                  <a:pt x="1267798" y="147713"/>
                </a:moveTo>
                <a:lnTo>
                  <a:pt x="1247862" y="167650"/>
                </a:lnTo>
                <a:lnTo>
                  <a:pt x="1268171" y="187959"/>
                </a:lnTo>
                <a:lnTo>
                  <a:pt x="1288107" y="168022"/>
                </a:lnTo>
                <a:close/>
                <a:moveTo>
                  <a:pt x="1208693" y="147713"/>
                </a:moveTo>
                <a:lnTo>
                  <a:pt x="1188385" y="168021"/>
                </a:lnTo>
                <a:lnTo>
                  <a:pt x="1208321" y="187957"/>
                </a:lnTo>
                <a:lnTo>
                  <a:pt x="1228629" y="167650"/>
                </a:lnTo>
                <a:close/>
                <a:moveTo>
                  <a:pt x="1148845" y="147713"/>
                </a:moveTo>
                <a:lnTo>
                  <a:pt x="1128908" y="167650"/>
                </a:lnTo>
                <a:lnTo>
                  <a:pt x="1149215" y="187957"/>
                </a:lnTo>
                <a:lnTo>
                  <a:pt x="1169153" y="168021"/>
                </a:lnTo>
                <a:close/>
                <a:moveTo>
                  <a:pt x="1089739" y="147713"/>
                </a:moveTo>
                <a:lnTo>
                  <a:pt x="1069430" y="168021"/>
                </a:lnTo>
                <a:lnTo>
                  <a:pt x="1089367" y="187958"/>
                </a:lnTo>
                <a:lnTo>
                  <a:pt x="1109676" y="167650"/>
                </a:lnTo>
                <a:close/>
                <a:moveTo>
                  <a:pt x="1029889" y="147713"/>
                </a:moveTo>
                <a:lnTo>
                  <a:pt x="1009953" y="167650"/>
                </a:lnTo>
                <a:lnTo>
                  <a:pt x="1030261" y="187958"/>
                </a:lnTo>
                <a:lnTo>
                  <a:pt x="1050198" y="168021"/>
                </a:lnTo>
                <a:close/>
                <a:moveTo>
                  <a:pt x="970783" y="147713"/>
                </a:moveTo>
                <a:lnTo>
                  <a:pt x="950475" y="168021"/>
                </a:lnTo>
                <a:lnTo>
                  <a:pt x="970411" y="187958"/>
                </a:lnTo>
                <a:lnTo>
                  <a:pt x="990720" y="167650"/>
                </a:lnTo>
                <a:close/>
                <a:moveTo>
                  <a:pt x="910934" y="147713"/>
                </a:moveTo>
                <a:lnTo>
                  <a:pt x="890997" y="167650"/>
                </a:lnTo>
                <a:lnTo>
                  <a:pt x="911306" y="187958"/>
                </a:lnTo>
                <a:lnTo>
                  <a:pt x="931242" y="168021"/>
                </a:lnTo>
                <a:close/>
                <a:moveTo>
                  <a:pt x="851828" y="147713"/>
                </a:moveTo>
                <a:lnTo>
                  <a:pt x="831520" y="168021"/>
                </a:lnTo>
                <a:lnTo>
                  <a:pt x="851456" y="187958"/>
                </a:lnTo>
                <a:lnTo>
                  <a:pt x="871765" y="167650"/>
                </a:lnTo>
                <a:close/>
                <a:moveTo>
                  <a:pt x="791978" y="147713"/>
                </a:moveTo>
                <a:lnTo>
                  <a:pt x="772042" y="167650"/>
                </a:lnTo>
                <a:lnTo>
                  <a:pt x="792350" y="187958"/>
                </a:lnTo>
                <a:lnTo>
                  <a:pt x="812287" y="168022"/>
                </a:lnTo>
                <a:close/>
                <a:moveTo>
                  <a:pt x="732872" y="147713"/>
                </a:moveTo>
                <a:lnTo>
                  <a:pt x="712564" y="168021"/>
                </a:lnTo>
                <a:lnTo>
                  <a:pt x="732500" y="187958"/>
                </a:lnTo>
                <a:lnTo>
                  <a:pt x="752809" y="167650"/>
                </a:lnTo>
                <a:close/>
                <a:moveTo>
                  <a:pt x="673023" y="147713"/>
                </a:moveTo>
                <a:lnTo>
                  <a:pt x="653087" y="167650"/>
                </a:lnTo>
                <a:lnTo>
                  <a:pt x="673395" y="187958"/>
                </a:lnTo>
                <a:lnTo>
                  <a:pt x="693332" y="168021"/>
                </a:lnTo>
                <a:close/>
                <a:moveTo>
                  <a:pt x="613918" y="147713"/>
                </a:moveTo>
                <a:lnTo>
                  <a:pt x="593609" y="168021"/>
                </a:lnTo>
                <a:lnTo>
                  <a:pt x="613546" y="187958"/>
                </a:lnTo>
                <a:lnTo>
                  <a:pt x="633854" y="167650"/>
                </a:lnTo>
                <a:close/>
                <a:moveTo>
                  <a:pt x="554068" y="147713"/>
                </a:moveTo>
                <a:lnTo>
                  <a:pt x="534131" y="167650"/>
                </a:lnTo>
                <a:lnTo>
                  <a:pt x="554440" y="187958"/>
                </a:lnTo>
                <a:lnTo>
                  <a:pt x="574377" y="168021"/>
                </a:lnTo>
                <a:close/>
                <a:moveTo>
                  <a:pt x="494962" y="147713"/>
                </a:moveTo>
                <a:lnTo>
                  <a:pt x="474654" y="168021"/>
                </a:lnTo>
                <a:lnTo>
                  <a:pt x="494591" y="187958"/>
                </a:lnTo>
                <a:lnTo>
                  <a:pt x="514899" y="167650"/>
                </a:lnTo>
                <a:close/>
                <a:moveTo>
                  <a:pt x="435112" y="147713"/>
                </a:moveTo>
                <a:lnTo>
                  <a:pt x="415176" y="167650"/>
                </a:lnTo>
                <a:lnTo>
                  <a:pt x="435485" y="187958"/>
                </a:lnTo>
                <a:lnTo>
                  <a:pt x="455422" y="168022"/>
                </a:lnTo>
                <a:close/>
                <a:moveTo>
                  <a:pt x="376007" y="147713"/>
                </a:moveTo>
                <a:lnTo>
                  <a:pt x="355699" y="168021"/>
                </a:lnTo>
                <a:lnTo>
                  <a:pt x="375635" y="187958"/>
                </a:lnTo>
                <a:lnTo>
                  <a:pt x="395943" y="167650"/>
                </a:lnTo>
                <a:close/>
                <a:moveTo>
                  <a:pt x="316158" y="147713"/>
                </a:moveTo>
                <a:lnTo>
                  <a:pt x="296221" y="167650"/>
                </a:lnTo>
                <a:lnTo>
                  <a:pt x="316529" y="187958"/>
                </a:lnTo>
                <a:lnTo>
                  <a:pt x="336466" y="168021"/>
                </a:lnTo>
                <a:close/>
                <a:moveTo>
                  <a:pt x="257052" y="147713"/>
                </a:moveTo>
                <a:lnTo>
                  <a:pt x="236743" y="168021"/>
                </a:lnTo>
                <a:lnTo>
                  <a:pt x="256680" y="187958"/>
                </a:lnTo>
                <a:lnTo>
                  <a:pt x="276989" y="167650"/>
                </a:lnTo>
                <a:close/>
                <a:moveTo>
                  <a:pt x="197203" y="147713"/>
                </a:moveTo>
                <a:lnTo>
                  <a:pt x="177266" y="167650"/>
                </a:lnTo>
                <a:lnTo>
                  <a:pt x="197574" y="187958"/>
                </a:lnTo>
                <a:lnTo>
                  <a:pt x="217511" y="168021"/>
                </a:lnTo>
                <a:close/>
                <a:moveTo>
                  <a:pt x="4860525" y="123635"/>
                </a:moveTo>
                <a:lnTo>
                  <a:pt x="4846064" y="138097"/>
                </a:lnTo>
                <a:lnTo>
                  <a:pt x="4860525" y="152558"/>
                </a:lnTo>
                <a:lnTo>
                  <a:pt x="4874987" y="138097"/>
                </a:lnTo>
                <a:close/>
                <a:moveTo>
                  <a:pt x="6579529" y="118160"/>
                </a:moveTo>
                <a:lnTo>
                  <a:pt x="6559592" y="138097"/>
                </a:lnTo>
                <a:lnTo>
                  <a:pt x="6579529" y="158033"/>
                </a:lnTo>
                <a:lnTo>
                  <a:pt x="6599465" y="138097"/>
                </a:lnTo>
                <a:close/>
                <a:moveTo>
                  <a:pt x="6341618" y="118160"/>
                </a:moveTo>
                <a:lnTo>
                  <a:pt x="6321682" y="138097"/>
                </a:lnTo>
                <a:lnTo>
                  <a:pt x="6341618" y="158033"/>
                </a:lnTo>
                <a:lnTo>
                  <a:pt x="6361554" y="138097"/>
                </a:lnTo>
                <a:close/>
                <a:moveTo>
                  <a:pt x="5746843" y="118160"/>
                </a:moveTo>
                <a:lnTo>
                  <a:pt x="5726906" y="138097"/>
                </a:lnTo>
                <a:lnTo>
                  <a:pt x="5746843" y="158033"/>
                </a:lnTo>
                <a:lnTo>
                  <a:pt x="5766779" y="138097"/>
                </a:lnTo>
                <a:close/>
                <a:moveTo>
                  <a:pt x="5152066" y="118160"/>
                </a:moveTo>
                <a:lnTo>
                  <a:pt x="5132129" y="138097"/>
                </a:lnTo>
                <a:lnTo>
                  <a:pt x="5152066" y="158033"/>
                </a:lnTo>
                <a:lnTo>
                  <a:pt x="5172002" y="138097"/>
                </a:lnTo>
                <a:close/>
                <a:moveTo>
                  <a:pt x="1833023" y="118160"/>
                </a:moveTo>
                <a:lnTo>
                  <a:pt x="1813086" y="138097"/>
                </a:lnTo>
                <a:lnTo>
                  <a:pt x="1833023" y="158033"/>
                </a:lnTo>
                <a:lnTo>
                  <a:pt x="1852959" y="138097"/>
                </a:lnTo>
                <a:close/>
                <a:moveTo>
                  <a:pt x="1595112" y="118160"/>
                </a:moveTo>
                <a:lnTo>
                  <a:pt x="1575175" y="138097"/>
                </a:lnTo>
                <a:lnTo>
                  <a:pt x="1595112" y="158033"/>
                </a:lnTo>
                <a:lnTo>
                  <a:pt x="1615048" y="138097"/>
                </a:lnTo>
                <a:close/>
                <a:moveTo>
                  <a:pt x="1000337" y="118160"/>
                </a:moveTo>
                <a:lnTo>
                  <a:pt x="980400" y="138097"/>
                </a:lnTo>
                <a:lnTo>
                  <a:pt x="1000337" y="158033"/>
                </a:lnTo>
                <a:lnTo>
                  <a:pt x="1020273" y="138097"/>
                </a:lnTo>
                <a:close/>
                <a:moveTo>
                  <a:pt x="405560" y="118160"/>
                </a:moveTo>
                <a:lnTo>
                  <a:pt x="385623" y="138097"/>
                </a:lnTo>
                <a:lnTo>
                  <a:pt x="405560" y="158033"/>
                </a:lnTo>
                <a:lnTo>
                  <a:pt x="425496" y="138097"/>
                </a:lnTo>
                <a:close/>
                <a:moveTo>
                  <a:pt x="9553401" y="118160"/>
                </a:moveTo>
                <a:lnTo>
                  <a:pt x="9533464" y="138097"/>
                </a:lnTo>
                <a:lnTo>
                  <a:pt x="9553401" y="158033"/>
                </a:lnTo>
                <a:lnTo>
                  <a:pt x="9573337" y="138097"/>
                </a:lnTo>
                <a:close/>
                <a:moveTo>
                  <a:pt x="9434451" y="118160"/>
                </a:moveTo>
                <a:lnTo>
                  <a:pt x="9414515" y="138097"/>
                </a:lnTo>
                <a:lnTo>
                  <a:pt x="9434451" y="158033"/>
                </a:lnTo>
                <a:lnTo>
                  <a:pt x="9454387" y="138097"/>
                </a:lnTo>
                <a:close/>
                <a:moveTo>
                  <a:pt x="9315496" y="118160"/>
                </a:moveTo>
                <a:lnTo>
                  <a:pt x="9295559" y="138097"/>
                </a:lnTo>
                <a:lnTo>
                  <a:pt x="9315496" y="158033"/>
                </a:lnTo>
                <a:lnTo>
                  <a:pt x="9335433" y="138097"/>
                </a:lnTo>
                <a:close/>
                <a:moveTo>
                  <a:pt x="9196541" y="118160"/>
                </a:moveTo>
                <a:lnTo>
                  <a:pt x="9176604" y="138097"/>
                </a:lnTo>
                <a:lnTo>
                  <a:pt x="9196541" y="158033"/>
                </a:lnTo>
                <a:lnTo>
                  <a:pt x="9216477" y="138097"/>
                </a:lnTo>
                <a:close/>
                <a:moveTo>
                  <a:pt x="9077585" y="118160"/>
                </a:moveTo>
                <a:lnTo>
                  <a:pt x="9057649" y="138097"/>
                </a:lnTo>
                <a:lnTo>
                  <a:pt x="9077585" y="158033"/>
                </a:lnTo>
                <a:lnTo>
                  <a:pt x="9097522" y="138097"/>
                </a:lnTo>
                <a:close/>
                <a:moveTo>
                  <a:pt x="8958630" y="118160"/>
                </a:moveTo>
                <a:lnTo>
                  <a:pt x="8938693" y="138097"/>
                </a:lnTo>
                <a:lnTo>
                  <a:pt x="8958630" y="158033"/>
                </a:lnTo>
                <a:lnTo>
                  <a:pt x="8978567" y="138097"/>
                </a:lnTo>
                <a:close/>
                <a:moveTo>
                  <a:pt x="8839675" y="118160"/>
                </a:moveTo>
                <a:lnTo>
                  <a:pt x="8819738" y="138097"/>
                </a:lnTo>
                <a:lnTo>
                  <a:pt x="8839675" y="158033"/>
                </a:lnTo>
                <a:lnTo>
                  <a:pt x="8859611" y="138097"/>
                </a:lnTo>
                <a:close/>
                <a:moveTo>
                  <a:pt x="8720720" y="118160"/>
                </a:moveTo>
                <a:lnTo>
                  <a:pt x="8700783" y="138097"/>
                </a:lnTo>
                <a:lnTo>
                  <a:pt x="8720720" y="158033"/>
                </a:lnTo>
                <a:lnTo>
                  <a:pt x="8740657" y="138097"/>
                </a:lnTo>
                <a:close/>
                <a:moveTo>
                  <a:pt x="8601765" y="118160"/>
                </a:moveTo>
                <a:lnTo>
                  <a:pt x="8581828" y="138097"/>
                </a:lnTo>
                <a:lnTo>
                  <a:pt x="8601765" y="158033"/>
                </a:lnTo>
                <a:lnTo>
                  <a:pt x="8621701" y="138097"/>
                </a:lnTo>
                <a:close/>
                <a:moveTo>
                  <a:pt x="8482809" y="118160"/>
                </a:moveTo>
                <a:lnTo>
                  <a:pt x="8462873" y="138097"/>
                </a:lnTo>
                <a:lnTo>
                  <a:pt x="8482809" y="158033"/>
                </a:lnTo>
                <a:lnTo>
                  <a:pt x="8502746" y="138097"/>
                </a:lnTo>
                <a:close/>
                <a:moveTo>
                  <a:pt x="8363854" y="118160"/>
                </a:moveTo>
                <a:lnTo>
                  <a:pt x="8343917" y="138097"/>
                </a:lnTo>
                <a:lnTo>
                  <a:pt x="8363854" y="158033"/>
                </a:lnTo>
                <a:lnTo>
                  <a:pt x="8383791" y="138097"/>
                </a:lnTo>
                <a:close/>
                <a:moveTo>
                  <a:pt x="8244899" y="118160"/>
                </a:moveTo>
                <a:lnTo>
                  <a:pt x="8224962" y="138097"/>
                </a:lnTo>
                <a:lnTo>
                  <a:pt x="8244899" y="158033"/>
                </a:lnTo>
                <a:lnTo>
                  <a:pt x="8264835" y="138097"/>
                </a:lnTo>
                <a:close/>
                <a:moveTo>
                  <a:pt x="8125944" y="118160"/>
                </a:moveTo>
                <a:lnTo>
                  <a:pt x="8106007" y="138097"/>
                </a:lnTo>
                <a:lnTo>
                  <a:pt x="8125944" y="158033"/>
                </a:lnTo>
                <a:lnTo>
                  <a:pt x="8145880" y="138097"/>
                </a:lnTo>
                <a:close/>
                <a:moveTo>
                  <a:pt x="8006989" y="118160"/>
                </a:moveTo>
                <a:lnTo>
                  <a:pt x="7987052" y="138097"/>
                </a:lnTo>
                <a:lnTo>
                  <a:pt x="8006989" y="158033"/>
                </a:lnTo>
                <a:lnTo>
                  <a:pt x="8026925" y="138097"/>
                </a:lnTo>
                <a:close/>
                <a:moveTo>
                  <a:pt x="7888033" y="118160"/>
                </a:moveTo>
                <a:lnTo>
                  <a:pt x="7868097" y="138097"/>
                </a:lnTo>
                <a:lnTo>
                  <a:pt x="7888033" y="158033"/>
                </a:lnTo>
                <a:lnTo>
                  <a:pt x="7907970" y="138097"/>
                </a:lnTo>
                <a:close/>
                <a:moveTo>
                  <a:pt x="7769078" y="118160"/>
                </a:moveTo>
                <a:lnTo>
                  <a:pt x="7749141" y="138097"/>
                </a:lnTo>
                <a:lnTo>
                  <a:pt x="7769078" y="158033"/>
                </a:lnTo>
                <a:lnTo>
                  <a:pt x="7789015" y="138097"/>
                </a:lnTo>
                <a:close/>
                <a:moveTo>
                  <a:pt x="7650123" y="118160"/>
                </a:moveTo>
                <a:lnTo>
                  <a:pt x="7630186" y="138097"/>
                </a:lnTo>
                <a:lnTo>
                  <a:pt x="7650123" y="158033"/>
                </a:lnTo>
                <a:lnTo>
                  <a:pt x="7670060" y="138097"/>
                </a:lnTo>
                <a:close/>
                <a:moveTo>
                  <a:pt x="7531168" y="118160"/>
                </a:moveTo>
                <a:lnTo>
                  <a:pt x="7511231" y="138097"/>
                </a:lnTo>
                <a:lnTo>
                  <a:pt x="7531168" y="158033"/>
                </a:lnTo>
                <a:lnTo>
                  <a:pt x="7551104" y="138097"/>
                </a:lnTo>
                <a:close/>
                <a:moveTo>
                  <a:pt x="7412212" y="118160"/>
                </a:moveTo>
                <a:lnTo>
                  <a:pt x="7392276" y="138097"/>
                </a:lnTo>
                <a:lnTo>
                  <a:pt x="7412212" y="158033"/>
                </a:lnTo>
                <a:lnTo>
                  <a:pt x="7432149" y="138097"/>
                </a:lnTo>
                <a:close/>
                <a:moveTo>
                  <a:pt x="7293257" y="118160"/>
                </a:moveTo>
                <a:lnTo>
                  <a:pt x="7273321" y="138097"/>
                </a:lnTo>
                <a:lnTo>
                  <a:pt x="7293257" y="158033"/>
                </a:lnTo>
                <a:lnTo>
                  <a:pt x="7313194" y="138097"/>
                </a:lnTo>
                <a:close/>
                <a:moveTo>
                  <a:pt x="7174302" y="118160"/>
                </a:moveTo>
                <a:lnTo>
                  <a:pt x="7154365" y="138097"/>
                </a:lnTo>
                <a:lnTo>
                  <a:pt x="7174302" y="158033"/>
                </a:lnTo>
                <a:lnTo>
                  <a:pt x="7194239" y="138097"/>
                </a:lnTo>
                <a:close/>
                <a:moveTo>
                  <a:pt x="7055347" y="118160"/>
                </a:moveTo>
                <a:lnTo>
                  <a:pt x="7035410" y="138097"/>
                </a:lnTo>
                <a:lnTo>
                  <a:pt x="7055347" y="158033"/>
                </a:lnTo>
                <a:lnTo>
                  <a:pt x="7075284" y="138097"/>
                </a:lnTo>
                <a:close/>
                <a:moveTo>
                  <a:pt x="6936392" y="118160"/>
                </a:moveTo>
                <a:lnTo>
                  <a:pt x="6916455" y="138097"/>
                </a:lnTo>
                <a:lnTo>
                  <a:pt x="6936392" y="158033"/>
                </a:lnTo>
                <a:lnTo>
                  <a:pt x="6956328" y="138097"/>
                </a:lnTo>
                <a:close/>
                <a:moveTo>
                  <a:pt x="6698482" y="118160"/>
                </a:moveTo>
                <a:lnTo>
                  <a:pt x="6678546" y="138097"/>
                </a:lnTo>
                <a:lnTo>
                  <a:pt x="6698482" y="158033"/>
                </a:lnTo>
                <a:lnTo>
                  <a:pt x="6718419" y="138097"/>
                </a:lnTo>
                <a:close/>
                <a:moveTo>
                  <a:pt x="6460572" y="118160"/>
                </a:moveTo>
                <a:lnTo>
                  <a:pt x="6440635" y="138097"/>
                </a:lnTo>
                <a:lnTo>
                  <a:pt x="6460572" y="158033"/>
                </a:lnTo>
                <a:lnTo>
                  <a:pt x="6480509" y="138097"/>
                </a:lnTo>
                <a:close/>
                <a:moveTo>
                  <a:pt x="6222661" y="118160"/>
                </a:moveTo>
                <a:lnTo>
                  <a:pt x="6202725" y="138097"/>
                </a:lnTo>
                <a:lnTo>
                  <a:pt x="6222661" y="158033"/>
                </a:lnTo>
                <a:lnTo>
                  <a:pt x="6242598" y="138097"/>
                </a:lnTo>
                <a:close/>
                <a:moveTo>
                  <a:pt x="6103708" y="118160"/>
                </a:moveTo>
                <a:lnTo>
                  <a:pt x="6083771" y="138097"/>
                </a:lnTo>
                <a:lnTo>
                  <a:pt x="6103708" y="158033"/>
                </a:lnTo>
                <a:lnTo>
                  <a:pt x="6123645" y="138097"/>
                </a:lnTo>
                <a:close/>
                <a:moveTo>
                  <a:pt x="5984752" y="118160"/>
                </a:moveTo>
                <a:lnTo>
                  <a:pt x="5964815" y="138097"/>
                </a:lnTo>
                <a:lnTo>
                  <a:pt x="5984752" y="158033"/>
                </a:lnTo>
                <a:lnTo>
                  <a:pt x="6004688" y="138097"/>
                </a:lnTo>
                <a:close/>
                <a:moveTo>
                  <a:pt x="5865798" y="118160"/>
                </a:moveTo>
                <a:lnTo>
                  <a:pt x="5845861" y="138097"/>
                </a:lnTo>
                <a:lnTo>
                  <a:pt x="5865797" y="158033"/>
                </a:lnTo>
                <a:lnTo>
                  <a:pt x="5885734" y="138097"/>
                </a:lnTo>
                <a:close/>
                <a:moveTo>
                  <a:pt x="5627887" y="118160"/>
                </a:moveTo>
                <a:lnTo>
                  <a:pt x="5607950" y="138097"/>
                </a:lnTo>
                <a:lnTo>
                  <a:pt x="5627887" y="158033"/>
                </a:lnTo>
                <a:lnTo>
                  <a:pt x="5647824" y="138097"/>
                </a:lnTo>
                <a:close/>
                <a:moveTo>
                  <a:pt x="5508932" y="118160"/>
                </a:moveTo>
                <a:lnTo>
                  <a:pt x="5488995" y="138097"/>
                </a:lnTo>
                <a:lnTo>
                  <a:pt x="5508932" y="158033"/>
                </a:lnTo>
                <a:lnTo>
                  <a:pt x="5528868" y="138097"/>
                </a:lnTo>
                <a:close/>
                <a:moveTo>
                  <a:pt x="5389977" y="118160"/>
                </a:moveTo>
                <a:lnTo>
                  <a:pt x="5370040" y="138097"/>
                </a:lnTo>
                <a:lnTo>
                  <a:pt x="5389977" y="158033"/>
                </a:lnTo>
                <a:lnTo>
                  <a:pt x="5409913" y="138097"/>
                </a:lnTo>
                <a:close/>
                <a:moveTo>
                  <a:pt x="5271021" y="118160"/>
                </a:moveTo>
                <a:lnTo>
                  <a:pt x="5251084" y="138097"/>
                </a:lnTo>
                <a:lnTo>
                  <a:pt x="5271021" y="158034"/>
                </a:lnTo>
                <a:lnTo>
                  <a:pt x="5290958" y="138097"/>
                </a:lnTo>
                <a:close/>
                <a:moveTo>
                  <a:pt x="5033111" y="118160"/>
                </a:moveTo>
                <a:lnTo>
                  <a:pt x="5013174" y="138097"/>
                </a:lnTo>
                <a:lnTo>
                  <a:pt x="5033111" y="158033"/>
                </a:lnTo>
                <a:lnTo>
                  <a:pt x="5053048" y="138097"/>
                </a:lnTo>
                <a:close/>
                <a:moveTo>
                  <a:pt x="4914156" y="118160"/>
                </a:moveTo>
                <a:lnTo>
                  <a:pt x="4894219" y="138097"/>
                </a:lnTo>
                <a:lnTo>
                  <a:pt x="4914156" y="158033"/>
                </a:lnTo>
                <a:lnTo>
                  <a:pt x="4934092" y="138097"/>
                </a:lnTo>
                <a:close/>
                <a:moveTo>
                  <a:pt x="4806895" y="118160"/>
                </a:moveTo>
                <a:lnTo>
                  <a:pt x="4786958" y="138097"/>
                </a:lnTo>
                <a:lnTo>
                  <a:pt x="4806895" y="158033"/>
                </a:lnTo>
                <a:lnTo>
                  <a:pt x="4826831" y="138097"/>
                </a:lnTo>
                <a:close/>
                <a:moveTo>
                  <a:pt x="4687945" y="118160"/>
                </a:moveTo>
                <a:lnTo>
                  <a:pt x="4668008" y="138097"/>
                </a:lnTo>
                <a:lnTo>
                  <a:pt x="4687945" y="158033"/>
                </a:lnTo>
                <a:lnTo>
                  <a:pt x="4707881" y="138097"/>
                </a:lnTo>
                <a:close/>
                <a:moveTo>
                  <a:pt x="4568990" y="118160"/>
                </a:moveTo>
                <a:lnTo>
                  <a:pt x="4549053" y="138097"/>
                </a:lnTo>
                <a:lnTo>
                  <a:pt x="4568990" y="158033"/>
                </a:lnTo>
                <a:lnTo>
                  <a:pt x="4588926" y="138097"/>
                </a:lnTo>
                <a:close/>
                <a:moveTo>
                  <a:pt x="4450034" y="118160"/>
                </a:moveTo>
                <a:lnTo>
                  <a:pt x="4430098" y="138097"/>
                </a:lnTo>
                <a:lnTo>
                  <a:pt x="4450034" y="158033"/>
                </a:lnTo>
                <a:lnTo>
                  <a:pt x="4469971" y="138097"/>
                </a:lnTo>
                <a:close/>
                <a:moveTo>
                  <a:pt x="4331079" y="118160"/>
                </a:moveTo>
                <a:lnTo>
                  <a:pt x="4311142" y="138097"/>
                </a:lnTo>
                <a:lnTo>
                  <a:pt x="4331079" y="158033"/>
                </a:lnTo>
                <a:lnTo>
                  <a:pt x="4351016" y="138097"/>
                </a:lnTo>
                <a:close/>
                <a:moveTo>
                  <a:pt x="4212124" y="118160"/>
                </a:moveTo>
                <a:lnTo>
                  <a:pt x="4192187" y="138097"/>
                </a:lnTo>
                <a:lnTo>
                  <a:pt x="4212124" y="158033"/>
                </a:lnTo>
                <a:lnTo>
                  <a:pt x="4232061" y="138097"/>
                </a:lnTo>
                <a:close/>
                <a:moveTo>
                  <a:pt x="4093169" y="118160"/>
                </a:moveTo>
                <a:lnTo>
                  <a:pt x="4073232" y="138097"/>
                </a:lnTo>
                <a:lnTo>
                  <a:pt x="4093169" y="158033"/>
                </a:lnTo>
                <a:lnTo>
                  <a:pt x="4113105" y="138097"/>
                </a:lnTo>
                <a:close/>
                <a:moveTo>
                  <a:pt x="3974214" y="118160"/>
                </a:moveTo>
                <a:lnTo>
                  <a:pt x="3954277" y="138097"/>
                </a:lnTo>
                <a:lnTo>
                  <a:pt x="3974214" y="158033"/>
                </a:lnTo>
                <a:lnTo>
                  <a:pt x="3994151" y="138097"/>
                </a:lnTo>
                <a:close/>
                <a:moveTo>
                  <a:pt x="3855259" y="118160"/>
                </a:moveTo>
                <a:lnTo>
                  <a:pt x="3835322" y="138097"/>
                </a:lnTo>
                <a:lnTo>
                  <a:pt x="3855259" y="158033"/>
                </a:lnTo>
                <a:lnTo>
                  <a:pt x="3875195" y="138097"/>
                </a:lnTo>
                <a:close/>
                <a:moveTo>
                  <a:pt x="3736303" y="118160"/>
                </a:moveTo>
                <a:lnTo>
                  <a:pt x="3716367" y="138097"/>
                </a:lnTo>
                <a:lnTo>
                  <a:pt x="3736303" y="158033"/>
                </a:lnTo>
                <a:lnTo>
                  <a:pt x="3756240" y="138097"/>
                </a:lnTo>
                <a:close/>
                <a:moveTo>
                  <a:pt x="3617348" y="118160"/>
                </a:moveTo>
                <a:lnTo>
                  <a:pt x="3597411" y="138097"/>
                </a:lnTo>
                <a:lnTo>
                  <a:pt x="3617348" y="158033"/>
                </a:lnTo>
                <a:lnTo>
                  <a:pt x="3637285" y="138097"/>
                </a:lnTo>
                <a:close/>
                <a:moveTo>
                  <a:pt x="3498393" y="118160"/>
                </a:moveTo>
                <a:lnTo>
                  <a:pt x="3478456" y="138097"/>
                </a:lnTo>
                <a:lnTo>
                  <a:pt x="3498393" y="158033"/>
                </a:lnTo>
                <a:lnTo>
                  <a:pt x="3518329" y="138097"/>
                </a:lnTo>
                <a:close/>
                <a:moveTo>
                  <a:pt x="3379438" y="118160"/>
                </a:moveTo>
                <a:lnTo>
                  <a:pt x="3359501" y="138097"/>
                </a:lnTo>
                <a:lnTo>
                  <a:pt x="3379438" y="158033"/>
                </a:lnTo>
                <a:lnTo>
                  <a:pt x="3399374" y="138097"/>
                </a:lnTo>
                <a:close/>
                <a:moveTo>
                  <a:pt x="3260482" y="118160"/>
                </a:moveTo>
                <a:lnTo>
                  <a:pt x="3240546" y="138097"/>
                </a:lnTo>
                <a:lnTo>
                  <a:pt x="3260482" y="158033"/>
                </a:lnTo>
                <a:lnTo>
                  <a:pt x="3280419" y="138097"/>
                </a:lnTo>
                <a:close/>
                <a:moveTo>
                  <a:pt x="3141527" y="118160"/>
                </a:moveTo>
                <a:lnTo>
                  <a:pt x="3121590" y="138097"/>
                </a:lnTo>
                <a:lnTo>
                  <a:pt x="3141527" y="158033"/>
                </a:lnTo>
                <a:lnTo>
                  <a:pt x="3161464" y="138097"/>
                </a:lnTo>
                <a:close/>
                <a:moveTo>
                  <a:pt x="3022572" y="118160"/>
                </a:moveTo>
                <a:lnTo>
                  <a:pt x="3002635" y="138097"/>
                </a:lnTo>
                <a:lnTo>
                  <a:pt x="3022572" y="158033"/>
                </a:lnTo>
                <a:lnTo>
                  <a:pt x="3042509" y="138097"/>
                </a:lnTo>
                <a:close/>
                <a:moveTo>
                  <a:pt x="2903617" y="118160"/>
                </a:moveTo>
                <a:lnTo>
                  <a:pt x="2883680" y="138097"/>
                </a:lnTo>
                <a:lnTo>
                  <a:pt x="2903617" y="158033"/>
                </a:lnTo>
                <a:lnTo>
                  <a:pt x="2923554" y="138097"/>
                </a:lnTo>
                <a:close/>
                <a:moveTo>
                  <a:pt x="2784662" y="118160"/>
                </a:moveTo>
                <a:lnTo>
                  <a:pt x="2764725" y="138097"/>
                </a:lnTo>
                <a:lnTo>
                  <a:pt x="2784662" y="158033"/>
                </a:lnTo>
                <a:lnTo>
                  <a:pt x="2804598" y="138097"/>
                </a:lnTo>
                <a:close/>
                <a:moveTo>
                  <a:pt x="2665706" y="118160"/>
                </a:moveTo>
                <a:lnTo>
                  <a:pt x="2645770" y="138097"/>
                </a:lnTo>
                <a:lnTo>
                  <a:pt x="2665706" y="158033"/>
                </a:lnTo>
                <a:lnTo>
                  <a:pt x="2685643" y="138097"/>
                </a:lnTo>
                <a:close/>
                <a:moveTo>
                  <a:pt x="2546751" y="118160"/>
                </a:moveTo>
                <a:lnTo>
                  <a:pt x="2526815" y="138097"/>
                </a:lnTo>
                <a:lnTo>
                  <a:pt x="2546751" y="158033"/>
                </a:lnTo>
                <a:lnTo>
                  <a:pt x="2566688" y="138097"/>
                </a:lnTo>
                <a:close/>
                <a:moveTo>
                  <a:pt x="2427796" y="118160"/>
                </a:moveTo>
                <a:lnTo>
                  <a:pt x="2407859" y="138097"/>
                </a:lnTo>
                <a:lnTo>
                  <a:pt x="2427796" y="158033"/>
                </a:lnTo>
                <a:lnTo>
                  <a:pt x="2447733" y="138097"/>
                </a:lnTo>
                <a:close/>
                <a:moveTo>
                  <a:pt x="2308841" y="118160"/>
                </a:moveTo>
                <a:lnTo>
                  <a:pt x="2288904" y="138097"/>
                </a:lnTo>
                <a:lnTo>
                  <a:pt x="2308841" y="158033"/>
                </a:lnTo>
                <a:lnTo>
                  <a:pt x="2328778" y="138097"/>
                </a:lnTo>
                <a:close/>
                <a:moveTo>
                  <a:pt x="2189886" y="118160"/>
                </a:moveTo>
                <a:lnTo>
                  <a:pt x="2169949" y="138097"/>
                </a:lnTo>
                <a:lnTo>
                  <a:pt x="2189886" y="158033"/>
                </a:lnTo>
                <a:lnTo>
                  <a:pt x="2209822" y="138097"/>
                </a:lnTo>
                <a:close/>
                <a:moveTo>
                  <a:pt x="1951976" y="118160"/>
                </a:moveTo>
                <a:lnTo>
                  <a:pt x="1932040" y="138097"/>
                </a:lnTo>
                <a:lnTo>
                  <a:pt x="1951976" y="158033"/>
                </a:lnTo>
                <a:lnTo>
                  <a:pt x="1971913" y="138097"/>
                </a:lnTo>
                <a:close/>
                <a:moveTo>
                  <a:pt x="1714066" y="118160"/>
                </a:moveTo>
                <a:lnTo>
                  <a:pt x="1694129" y="138097"/>
                </a:lnTo>
                <a:lnTo>
                  <a:pt x="1714066" y="158033"/>
                </a:lnTo>
                <a:lnTo>
                  <a:pt x="1734002" y="138097"/>
                </a:lnTo>
                <a:close/>
                <a:moveTo>
                  <a:pt x="1476155" y="118160"/>
                </a:moveTo>
                <a:lnTo>
                  <a:pt x="1456219" y="138097"/>
                </a:lnTo>
                <a:lnTo>
                  <a:pt x="1476155" y="158033"/>
                </a:lnTo>
                <a:lnTo>
                  <a:pt x="1496092" y="138097"/>
                </a:lnTo>
                <a:close/>
                <a:moveTo>
                  <a:pt x="1357202" y="118160"/>
                </a:moveTo>
                <a:lnTo>
                  <a:pt x="1337265" y="138097"/>
                </a:lnTo>
                <a:lnTo>
                  <a:pt x="1357202" y="158033"/>
                </a:lnTo>
                <a:lnTo>
                  <a:pt x="1377139" y="138097"/>
                </a:lnTo>
                <a:close/>
                <a:moveTo>
                  <a:pt x="1238246" y="118160"/>
                </a:moveTo>
                <a:lnTo>
                  <a:pt x="1218309" y="138097"/>
                </a:lnTo>
                <a:lnTo>
                  <a:pt x="1238246" y="158033"/>
                </a:lnTo>
                <a:lnTo>
                  <a:pt x="1258182" y="138097"/>
                </a:lnTo>
                <a:close/>
                <a:moveTo>
                  <a:pt x="1119292" y="118160"/>
                </a:moveTo>
                <a:lnTo>
                  <a:pt x="1099355" y="138097"/>
                </a:lnTo>
                <a:lnTo>
                  <a:pt x="1119291" y="158033"/>
                </a:lnTo>
                <a:lnTo>
                  <a:pt x="1139228" y="138097"/>
                </a:lnTo>
                <a:close/>
                <a:moveTo>
                  <a:pt x="881381" y="118160"/>
                </a:moveTo>
                <a:lnTo>
                  <a:pt x="861444" y="138097"/>
                </a:lnTo>
                <a:lnTo>
                  <a:pt x="881381" y="158033"/>
                </a:lnTo>
                <a:lnTo>
                  <a:pt x="901318" y="138097"/>
                </a:lnTo>
                <a:close/>
                <a:moveTo>
                  <a:pt x="762426" y="118160"/>
                </a:moveTo>
                <a:lnTo>
                  <a:pt x="742488" y="138097"/>
                </a:lnTo>
                <a:lnTo>
                  <a:pt x="762426" y="158033"/>
                </a:lnTo>
                <a:lnTo>
                  <a:pt x="782362" y="138097"/>
                </a:lnTo>
                <a:close/>
                <a:moveTo>
                  <a:pt x="643470" y="118160"/>
                </a:moveTo>
                <a:lnTo>
                  <a:pt x="623534" y="138097"/>
                </a:lnTo>
                <a:lnTo>
                  <a:pt x="643470" y="158033"/>
                </a:lnTo>
                <a:lnTo>
                  <a:pt x="663407" y="138097"/>
                </a:lnTo>
                <a:close/>
                <a:moveTo>
                  <a:pt x="524515" y="118160"/>
                </a:moveTo>
                <a:lnTo>
                  <a:pt x="504578" y="138097"/>
                </a:lnTo>
                <a:lnTo>
                  <a:pt x="524515" y="158034"/>
                </a:lnTo>
                <a:lnTo>
                  <a:pt x="544452" y="138097"/>
                </a:lnTo>
                <a:close/>
                <a:moveTo>
                  <a:pt x="286605" y="118160"/>
                </a:moveTo>
                <a:lnTo>
                  <a:pt x="266668" y="138097"/>
                </a:lnTo>
                <a:lnTo>
                  <a:pt x="286605" y="158033"/>
                </a:lnTo>
                <a:lnTo>
                  <a:pt x="306542" y="138097"/>
                </a:lnTo>
                <a:close/>
                <a:moveTo>
                  <a:pt x="167650" y="118160"/>
                </a:moveTo>
                <a:lnTo>
                  <a:pt x="147713" y="138097"/>
                </a:lnTo>
                <a:lnTo>
                  <a:pt x="167650" y="158033"/>
                </a:lnTo>
                <a:lnTo>
                  <a:pt x="187586" y="138097"/>
                </a:lnTo>
                <a:close/>
                <a:moveTo>
                  <a:pt x="6817438" y="118159"/>
                </a:moveTo>
                <a:lnTo>
                  <a:pt x="6797500" y="138097"/>
                </a:lnTo>
                <a:lnTo>
                  <a:pt x="6817438" y="158034"/>
                </a:lnTo>
                <a:lnTo>
                  <a:pt x="6837375" y="138097"/>
                </a:lnTo>
                <a:close/>
                <a:moveTo>
                  <a:pt x="2070932" y="118159"/>
                </a:moveTo>
                <a:lnTo>
                  <a:pt x="2050993" y="138097"/>
                </a:lnTo>
                <a:lnTo>
                  <a:pt x="2070932" y="158034"/>
                </a:lnTo>
                <a:lnTo>
                  <a:pt x="2090869" y="138097"/>
                </a:lnTo>
                <a:close/>
                <a:moveTo>
                  <a:pt x="9493925" y="117791"/>
                </a:moveTo>
                <a:lnTo>
                  <a:pt x="9473620" y="138097"/>
                </a:lnTo>
                <a:lnTo>
                  <a:pt x="9493925" y="158403"/>
                </a:lnTo>
                <a:lnTo>
                  <a:pt x="9514231" y="138097"/>
                </a:lnTo>
                <a:close/>
                <a:moveTo>
                  <a:pt x="4747420" y="117791"/>
                </a:moveTo>
                <a:lnTo>
                  <a:pt x="4727114" y="138097"/>
                </a:lnTo>
                <a:lnTo>
                  <a:pt x="4747420" y="158403"/>
                </a:lnTo>
                <a:lnTo>
                  <a:pt x="4767726" y="138097"/>
                </a:lnTo>
                <a:close/>
                <a:moveTo>
                  <a:pt x="6639006" y="117789"/>
                </a:moveTo>
                <a:lnTo>
                  <a:pt x="6618698" y="138097"/>
                </a:lnTo>
                <a:lnTo>
                  <a:pt x="6639006" y="158405"/>
                </a:lnTo>
                <a:lnTo>
                  <a:pt x="6659313" y="138097"/>
                </a:lnTo>
                <a:close/>
                <a:moveTo>
                  <a:pt x="6401095" y="117789"/>
                </a:moveTo>
                <a:lnTo>
                  <a:pt x="6380787" y="138097"/>
                </a:lnTo>
                <a:lnTo>
                  <a:pt x="6401095" y="158405"/>
                </a:lnTo>
                <a:lnTo>
                  <a:pt x="6421403" y="138097"/>
                </a:lnTo>
                <a:close/>
                <a:moveTo>
                  <a:pt x="6163185" y="117789"/>
                </a:moveTo>
                <a:lnTo>
                  <a:pt x="6142877" y="138097"/>
                </a:lnTo>
                <a:lnTo>
                  <a:pt x="6163185" y="158405"/>
                </a:lnTo>
                <a:lnTo>
                  <a:pt x="6183492" y="138097"/>
                </a:lnTo>
                <a:close/>
                <a:moveTo>
                  <a:pt x="5925274" y="117789"/>
                </a:moveTo>
                <a:lnTo>
                  <a:pt x="5904966" y="138097"/>
                </a:lnTo>
                <a:lnTo>
                  <a:pt x="5925274" y="158405"/>
                </a:lnTo>
                <a:lnTo>
                  <a:pt x="5945582" y="138097"/>
                </a:lnTo>
                <a:close/>
                <a:moveTo>
                  <a:pt x="1892500" y="117789"/>
                </a:moveTo>
                <a:lnTo>
                  <a:pt x="1872192" y="138097"/>
                </a:lnTo>
                <a:lnTo>
                  <a:pt x="1892500" y="158405"/>
                </a:lnTo>
                <a:lnTo>
                  <a:pt x="1912807" y="138097"/>
                </a:lnTo>
                <a:close/>
                <a:moveTo>
                  <a:pt x="1654589" y="117789"/>
                </a:moveTo>
                <a:lnTo>
                  <a:pt x="1634281" y="138097"/>
                </a:lnTo>
                <a:lnTo>
                  <a:pt x="1654589" y="158405"/>
                </a:lnTo>
                <a:lnTo>
                  <a:pt x="1674897" y="138097"/>
                </a:lnTo>
                <a:close/>
                <a:moveTo>
                  <a:pt x="1416679" y="117789"/>
                </a:moveTo>
                <a:lnTo>
                  <a:pt x="1396371" y="138097"/>
                </a:lnTo>
                <a:lnTo>
                  <a:pt x="1416679" y="158405"/>
                </a:lnTo>
                <a:lnTo>
                  <a:pt x="1436986" y="138097"/>
                </a:lnTo>
                <a:close/>
                <a:moveTo>
                  <a:pt x="1178768" y="117789"/>
                </a:moveTo>
                <a:lnTo>
                  <a:pt x="1158460" y="138097"/>
                </a:lnTo>
                <a:lnTo>
                  <a:pt x="1178768" y="158405"/>
                </a:lnTo>
                <a:lnTo>
                  <a:pt x="1199076" y="138097"/>
                </a:lnTo>
                <a:close/>
                <a:moveTo>
                  <a:pt x="5806320" y="117789"/>
                </a:moveTo>
                <a:lnTo>
                  <a:pt x="5786012" y="138097"/>
                </a:lnTo>
                <a:lnTo>
                  <a:pt x="5806320" y="158405"/>
                </a:lnTo>
                <a:lnTo>
                  <a:pt x="5826628" y="138097"/>
                </a:lnTo>
                <a:close/>
                <a:moveTo>
                  <a:pt x="5092588" y="117789"/>
                </a:moveTo>
                <a:lnTo>
                  <a:pt x="5072280" y="138097"/>
                </a:lnTo>
                <a:lnTo>
                  <a:pt x="5092588" y="158405"/>
                </a:lnTo>
                <a:lnTo>
                  <a:pt x="5112897" y="138097"/>
                </a:lnTo>
                <a:close/>
                <a:moveTo>
                  <a:pt x="1059814" y="117789"/>
                </a:moveTo>
                <a:lnTo>
                  <a:pt x="1039506" y="138097"/>
                </a:lnTo>
                <a:lnTo>
                  <a:pt x="1059814" y="158405"/>
                </a:lnTo>
                <a:lnTo>
                  <a:pt x="1080122" y="138097"/>
                </a:lnTo>
                <a:close/>
                <a:moveTo>
                  <a:pt x="346082" y="117789"/>
                </a:moveTo>
                <a:lnTo>
                  <a:pt x="325774" y="138097"/>
                </a:lnTo>
                <a:lnTo>
                  <a:pt x="346082" y="158405"/>
                </a:lnTo>
                <a:lnTo>
                  <a:pt x="366391" y="138097"/>
                </a:lnTo>
                <a:close/>
                <a:moveTo>
                  <a:pt x="9374973" y="117788"/>
                </a:moveTo>
                <a:lnTo>
                  <a:pt x="9354665" y="138097"/>
                </a:lnTo>
                <a:lnTo>
                  <a:pt x="9374973" y="158405"/>
                </a:lnTo>
                <a:lnTo>
                  <a:pt x="9395282" y="138097"/>
                </a:lnTo>
                <a:close/>
                <a:moveTo>
                  <a:pt x="9256018" y="117788"/>
                </a:moveTo>
                <a:lnTo>
                  <a:pt x="9235709" y="138097"/>
                </a:lnTo>
                <a:lnTo>
                  <a:pt x="9256018" y="158405"/>
                </a:lnTo>
                <a:lnTo>
                  <a:pt x="9276327" y="138097"/>
                </a:lnTo>
                <a:close/>
                <a:moveTo>
                  <a:pt x="9137063" y="117788"/>
                </a:moveTo>
                <a:lnTo>
                  <a:pt x="9116755" y="138097"/>
                </a:lnTo>
                <a:lnTo>
                  <a:pt x="9137063" y="158405"/>
                </a:lnTo>
                <a:lnTo>
                  <a:pt x="9157371" y="138097"/>
                </a:lnTo>
                <a:close/>
                <a:moveTo>
                  <a:pt x="9018107" y="117788"/>
                </a:moveTo>
                <a:lnTo>
                  <a:pt x="8997799" y="138097"/>
                </a:lnTo>
                <a:lnTo>
                  <a:pt x="9018107" y="158405"/>
                </a:lnTo>
                <a:lnTo>
                  <a:pt x="9038416" y="138097"/>
                </a:lnTo>
                <a:close/>
                <a:moveTo>
                  <a:pt x="8899153" y="117788"/>
                </a:moveTo>
                <a:lnTo>
                  <a:pt x="8878844" y="138097"/>
                </a:lnTo>
                <a:lnTo>
                  <a:pt x="8899153" y="158405"/>
                </a:lnTo>
                <a:lnTo>
                  <a:pt x="8919461" y="138097"/>
                </a:lnTo>
                <a:close/>
                <a:moveTo>
                  <a:pt x="8780197" y="117788"/>
                </a:moveTo>
                <a:lnTo>
                  <a:pt x="8759889" y="138097"/>
                </a:lnTo>
                <a:lnTo>
                  <a:pt x="8780197" y="158405"/>
                </a:lnTo>
                <a:lnTo>
                  <a:pt x="8800506" y="138097"/>
                </a:lnTo>
                <a:close/>
                <a:moveTo>
                  <a:pt x="8661242" y="117788"/>
                </a:moveTo>
                <a:lnTo>
                  <a:pt x="8640933" y="138097"/>
                </a:lnTo>
                <a:lnTo>
                  <a:pt x="8661242" y="158405"/>
                </a:lnTo>
                <a:lnTo>
                  <a:pt x="8681551" y="138097"/>
                </a:lnTo>
                <a:close/>
                <a:moveTo>
                  <a:pt x="8542287" y="117788"/>
                </a:moveTo>
                <a:lnTo>
                  <a:pt x="8521979" y="138097"/>
                </a:lnTo>
                <a:lnTo>
                  <a:pt x="8542287" y="158405"/>
                </a:lnTo>
                <a:lnTo>
                  <a:pt x="8562595" y="138097"/>
                </a:lnTo>
                <a:close/>
                <a:moveTo>
                  <a:pt x="8423332" y="117788"/>
                </a:moveTo>
                <a:lnTo>
                  <a:pt x="8403023" y="138097"/>
                </a:lnTo>
                <a:lnTo>
                  <a:pt x="8423332" y="158405"/>
                </a:lnTo>
                <a:lnTo>
                  <a:pt x="8443640" y="138097"/>
                </a:lnTo>
                <a:close/>
                <a:moveTo>
                  <a:pt x="8304377" y="117788"/>
                </a:moveTo>
                <a:lnTo>
                  <a:pt x="8284068" y="138097"/>
                </a:lnTo>
                <a:lnTo>
                  <a:pt x="8304377" y="158405"/>
                </a:lnTo>
                <a:lnTo>
                  <a:pt x="8324685" y="138097"/>
                </a:lnTo>
                <a:close/>
                <a:moveTo>
                  <a:pt x="8185421" y="117788"/>
                </a:moveTo>
                <a:lnTo>
                  <a:pt x="8165113" y="138097"/>
                </a:lnTo>
                <a:lnTo>
                  <a:pt x="8185421" y="158405"/>
                </a:lnTo>
                <a:lnTo>
                  <a:pt x="8205730" y="138097"/>
                </a:lnTo>
                <a:close/>
                <a:moveTo>
                  <a:pt x="8066466" y="117788"/>
                </a:moveTo>
                <a:lnTo>
                  <a:pt x="8046158" y="138097"/>
                </a:lnTo>
                <a:lnTo>
                  <a:pt x="8066466" y="158405"/>
                </a:lnTo>
                <a:lnTo>
                  <a:pt x="8086775" y="138097"/>
                </a:lnTo>
                <a:close/>
                <a:moveTo>
                  <a:pt x="7947511" y="117788"/>
                </a:moveTo>
                <a:lnTo>
                  <a:pt x="7927202" y="138097"/>
                </a:lnTo>
                <a:lnTo>
                  <a:pt x="7947511" y="158405"/>
                </a:lnTo>
                <a:lnTo>
                  <a:pt x="7967819" y="138097"/>
                </a:lnTo>
                <a:close/>
                <a:moveTo>
                  <a:pt x="7828556" y="117788"/>
                </a:moveTo>
                <a:lnTo>
                  <a:pt x="7808247" y="138097"/>
                </a:lnTo>
                <a:lnTo>
                  <a:pt x="7828556" y="158405"/>
                </a:lnTo>
                <a:lnTo>
                  <a:pt x="7848864" y="138097"/>
                </a:lnTo>
                <a:close/>
                <a:moveTo>
                  <a:pt x="7709601" y="117788"/>
                </a:moveTo>
                <a:lnTo>
                  <a:pt x="7689292" y="138097"/>
                </a:lnTo>
                <a:lnTo>
                  <a:pt x="7709601" y="158405"/>
                </a:lnTo>
                <a:lnTo>
                  <a:pt x="7729909" y="138097"/>
                </a:lnTo>
                <a:close/>
                <a:moveTo>
                  <a:pt x="7590645" y="117788"/>
                </a:moveTo>
                <a:lnTo>
                  <a:pt x="7570337" y="138097"/>
                </a:lnTo>
                <a:lnTo>
                  <a:pt x="7590645" y="158405"/>
                </a:lnTo>
                <a:lnTo>
                  <a:pt x="7610954" y="138097"/>
                </a:lnTo>
                <a:close/>
                <a:moveTo>
                  <a:pt x="7471690" y="117788"/>
                </a:moveTo>
                <a:lnTo>
                  <a:pt x="7451382" y="138097"/>
                </a:lnTo>
                <a:lnTo>
                  <a:pt x="7471690" y="158405"/>
                </a:lnTo>
                <a:lnTo>
                  <a:pt x="7491999" y="138097"/>
                </a:lnTo>
                <a:close/>
                <a:moveTo>
                  <a:pt x="7352735" y="117788"/>
                </a:moveTo>
                <a:lnTo>
                  <a:pt x="7332426" y="138097"/>
                </a:lnTo>
                <a:lnTo>
                  <a:pt x="7352735" y="158405"/>
                </a:lnTo>
                <a:lnTo>
                  <a:pt x="7373043" y="138097"/>
                </a:lnTo>
                <a:close/>
                <a:moveTo>
                  <a:pt x="7233780" y="117788"/>
                </a:moveTo>
                <a:lnTo>
                  <a:pt x="7213471" y="138097"/>
                </a:lnTo>
                <a:lnTo>
                  <a:pt x="7233780" y="158405"/>
                </a:lnTo>
                <a:lnTo>
                  <a:pt x="7254088" y="138097"/>
                </a:lnTo>
                <a:close/>
                <a:moveTo>
                  <a:pt x="7114824" y="117788"/>
                </a:moveTo>
                <a:lnTo>
                  <a:pt x="7094516" y="138097"/>
                </a:lnTo>
                <a:lnTo>
                  <a:pt x="7114824" y="158405"/>
                </a:lnTo>
                <a:lnTo>
                  <a:pt x="7135133" y="138097"/>
                </a:lnTo>
                <a:close/>
                <a:moveTo>
                  <a:pt x="6995869" y="117788"/>
                </a:moveTo>
                <a:lnTo>
                  <a:pt x="6975561" y="138097"/>
                </a:lnTo>
                <a:lnTo>
                  <a:pt x="6995869" y="158405"/>
                </a:lnTo>
                <a:lnTo>
                  <a:pt x="7016178" y="138097"/>
                </a:lnTo>
                <a:close/>
                <a:moveTo>
                  <a:pt x="6876914" y="117788"/>
                </a:moveTo>
                <a:lnTo>
                  <a:pt x="6856606" y="138097"/>
                </a:lnTo>
                <a:lnTo>
                  <a:pt x="6876914" y="158405"/>
                </a:lnTo>
                <a:lnTo>
                  <a:pt x="6897223" y="138097"/>
                </a:lnTo>
                <a:close/>
                <a:moveTo>
                  <a:pt x="5687365" y="117788"/>
                </a:moveTo>
                <a:lnTo>
                  <a:pt x="5667056" y="138097"/>
                </a:lnTo>
                <a:lnTo>
                  <a:pt x="5687365" y="158405"/>
                </a:lnTo>
                <a:lnTo>
                  <a:pt x="5707673" y="138097"/>
                </a:lnTo>
                <a:close/>
                <a:moveTo>
                  <a:pt x="5568409" y="117788"/>
                </a:moveTo>
                <a:lnTo>
                  <a:pt x="5548100" y="138097"/>
                </a:lnTo>
                <a:lnTo>
                  <a:pt x="5568409" y="158406"/>
                </a:lnTo>
                <a:lnTo>
                  <a:pt x="5588718" y="138097"/>
                </a:lnTo>
                <a:close/>
                <a:moveTo>
                  <a:pt x="5449454" y="117788"/>
                </a:moveTo>
                <a:lnTo>
                  <a:pt x="5429146" y="138097"/>
                </a:lnTo>
                <a:lnTo>
                  <a:pt x="5449454" y="158405"/>
                </a:lnTo>
                <a:lnTo>
                  <a:pt x="5469763" y="138097"/>
                </a:lnTo>
                <a:close/>
                <a:moveTo>
                  <a:pt x="5330499" y="117788"/>
                </a:moveTo>
                <a:lnTo>
                  <a:pt x="5310190" y="138097"/>
                </a:lnTo>
                <a:lnTo>
                  <a:pt x="5330499" y="158406"/>
                </a:lnTo>
                <a:lnTo>
                  <a:pt x="5350807" y="138097"/>
                </a:lnTo>
                <a:close/>
                <a:moveTo>
                  <a:pt x="5211544" y="117788"/>
                </a:moveTo>
                <a:lnTo>
                  <a:pt x="5191235" y="138097"/>
                </a:lnTo>
                <a:lnTo>
                  <a:pt x="5211544" y="158405"/>
                </a:lnTo>
                <a:lnTo>
                  <a:pt x="5231852" y="138097"/>
                </a:lnTo>
                <a:close/>
                <a:moveTo>
                  <a:pt x="4973633" y="117788"/>
                </a:moveTo>
                <a:lnTo>
                  <a:pt x="4953325" y="138097"/>
                </a:lnTo>
                <a:lnTo>
                  <a:pt x="4973633" y="158405"/>
                </a:lnTo>
                <a:lnTo>
                  <a:pt x="4993942" y="138097"/>
                </a:lnTo>
                <a:close/>
                <a:moveTo>
                  <a:pt x="4628467" y="117788"/>
                </a:moveTo>
                <a:lnTo>
                  <a:pt x="4608159" y="138097"/>
                </a:lnTo>
                <a:lnTo>
                  <a:pt x="4628467" y="158405"/>
                </a:lnTo>
                <a:lnTo>
                  <a:pt x="4648776" y="138097"/>
                </a:lnTo>
                <a:close/>
                <a:moveTo>
                  <a:pt x="4509512" y="117788"/>
                </a:moveTo>
                <a:lnTo>
                  <a:pt x="4489203" y="138097"/>
                </a:lnTo>
                <a:lnTo>
                  <a:pt x="4509512" y="158405"/>
                </a:lnTo>
                <a:lnTo>
                  <a:pt x="4529820" y="138097"/>
                </a:lnTo>
                <a:close/>
                <a:moveTo>
                  <a:pt x="4390557" y="117788"/>
                </a:moveTo>
                <a:lnTo>
                  <a:pt x="4370248" y="138097"/>
                </a:lnTo>
                <a:lnTo>
                  <a:pt x="4390557" y="158405"/>
                </a:lnTo>
                <a:lnTo>
                  <a:pt x="4410865" y="138097"/>
                </a:lnTo>
                <a:close/>
                <a:moveTo>
                  <a:pt x="4271601" y="117788"/>
                </a:moveTo>
                <a:lnTo>
                  <a:pt x="4251293" y="138097"/>
                </a:lnTo>
                <a:lnTo>
                  <a:pt x="4271601" y="158405"/>
                </a:lnTo>
                <a:lnTo>
                  <a:pt x="4291910" y="138097"/>
                </a:lnTo>
                <a:close/>
                <a:moveTo>
                  <a:pt x="4152646" y="117788"/>
                </a:moveTo>
                <a:lnTo>
                  <a:pt x="4132338" y="138097"/>
                </a:lnTo>
                <a:lnTo>
                  <a:pt x="4152646" y="158405"/>
                </a:lnTo>
                <a:lnTo>
                  <a:pt x="4172955" y="138097"/>
                </a:lnTo>
                <a:close/>
                <a:moveTo>
                  <a:pt x="4033691" y="117788"/>
                </a:moveTo>
                <a:lnTo>
                  <a:pt x="4013383" y="138097"/>
                </a:lnTo>
                <a:lnTo>
                  <a:pt x="4033691" y="158405"/>
                </a:lnTo>
                <a:lnTo>
                  <a:pt x="4054000" y="138097"/>
                </a:lnTo>
                <a:close/>
                <a:moveTo>
                  <a:pt x="3914736" y="117788"/>
                </a:moveTo>
                <a:lnTo>
                  <a:pt x="3894427" y="138097"/>
                </a:lnTo>
                <a:lnTo>
                  <a:pt x="3914736" y="158405"/>
                </a:lnTo>
                <a:lnTo>
                  <a:pt x="3935044" y="138097"/>
                </a:lnTo>
                <a:close/>
                <a:moveTo>
                  <a:pt x="3795781" y="117788"/>
                </a:moveTo>
                <a:lnTo>
                  <a:pt x="3775472" y="138097"/>
                </a:lnTo>
                <a:lnTo>
                  <a:pt x="3795781" y="158405"/>
                </a:lnTo>
                <a:lnTo>
                  <a:pt x="3816089" y="138097"/>
                </a:lnTo>
                <a:close/>
                <a:moveTo>
                  <a:pt x="3676826" y="117788"/>
                </a:moveTo>
                <a:lnTo>
                  <a:pt x="3656517" y="138097"/>
                </a:lnTo>
                <a:lnTo>
                  <a:pt x="3676826" y="158405"/>
                </a:lnTo>
                <a:lnTo>
                  <a:pt x="3697134" y="138097"/>
                </a:lnTo>
                <a:close/>
                <a:moveTo>
                  <a:pt x="3557871" y="117788"/>
                </a:moveTo>
                <a:lnTo>
                  <a:pt x="3537562" y="138097"/>
                </a:lnTo>
                <a:lnTo>
                  <a:pt x="3557871" y="158405"/>
                </a:lnTo>
                <a:lnTo>
                  <a:pt x="3578179" y="138097"/>
                </a:lnTo>
                <a:close/>
                <a:moveTo>
                  <a:pt x="3438915" y="117788"/>
                </a:moveTo>
                <a:lnTo>
                  <a:pt x="3418607" y="138097"/>
                </a:lnTo>
                <a:lnTo>
                  <a:pt x="3438915" y="158405"/>
                </a:lnTo>
                <a:lnTo>
                  <a:pt x="3459224" y="138097"/>
                </a:lnTo>
                <a:close/>
                <a:moveTo>
                  <a:pt x="3319960" y="117788"/>
                </a:moveTo>
                <a:lnTo>
                  <a:pt x="3299652" y="138097"/>
                </a:lnTo>
                <a:lnTo>
                  <a:pt x="3319960" y="158405"/>
                </a:lnTo>
                <a:lnTo>
                  <a:pt x="3340269" y="138097"/>
                </a:lnTo>
                <a:close/>
                <a:moveTo>
                  <a:pt x="3201005" y="117788"/>
                </a:moveTo>
                <a:lnTo>
                  <a:pt x="3180696" y="138097"/>
                </a:lnTo>
                <a:lnTo>
                  <a:pt x="3201005" y="158405"/>
                </a:lnTo>
                <a:lnTo>
                  <a:pt x="3221313" y="138097"/>
                </a:lnTo>
                <a:close/>
                <a:moveTo>
                  <a:pt x="3082050" y="117788"/>
                </a:moveTo>
                <a:lnTo>
                  <a:pt x="3061741" y="138097"/>
                </a:lnTo>
                <a:lnTo>
                  <a:pt x="3082050" y="158405"/>
                </a:lnTo>
                <a:lnTo>
                  <a:pt x="3102358" y="138097"/>
                </a:lnTo>
                <a:close/>
                <a:moveTo>
                  <a:pt x="2963095" y="117788"/>
                </a:moveTo>
                <a:lnTo>
                  <a:pt x="2942786" y="138097"/>
                </a:lnTo>
                <a:lnTo>
                  <a:pt x="2963095" y="158405"/>
                </a:lnTo>
                <a:lnTo>
                  <a:pt x="2983403" y="138097"/>
                </a:lnTo>
                <a:close/>
                <a:moveTo>
                  <a:pt x="2844139" y="117788"/>
                </a:moveTo>
                <a:lnTo>
                  <a:pt x="2823831" y="138097"/>
                </a:lnTo>
                <a:lnTo>
                  <a:pt x="2844139" y="158405"/>
                </a:lnTo>
                <a:lnTo>
                  <a:pt x="2864448" y="138097"/>
                </a:lnTo>
                <a:close/>
                <a:moveTo>
                  <a:pt x="2725184" y="117788"/>
                </a:moveTo>
                <a:lnTo>
                  <a:pt x="2704876" y="138097"/>
                </a:lnTo>
                <a:lnTo>
                  <a:pt x="2725184" y="158405"/>
                </a:lnTo>
                <a:lnTo>
                  <a:pt x="2745492" y="138097"/>
                </a:lnTo>
                <a:close/>
                <a:moveTo>
                  <a:pt x="2606229" y="117788"/>
                </a:moveTo>
                <a:lnTo>
                  <a:pt x="2585920" y="138097"/>
                </a:lnTo>
                <a:lnTo>
                  <a:pt x="2606229" y="158405"/>
                </a:lnTo>
                <a:lnTo>
                  <a:pt x="2626537" y="138097"/>
                </a:lnTo>
                <a:close/>
                <a:moveTo>
                  <a:pt x="2487273" y="117788"/>
                </a:moveTo>
                <a:lnTo>
                  <a:pt x="2466965" y="138097"/>
                </a:lnTo>
                <a:lnTo>
                  <a:pt x="2487273" y="158405"/>
                </a:lnTo>
                <a:lnTo>
                  <a:pt x="2507582" y="138097"/>
                </a:lnTo>
                <a:close/>
                <a:moveTo>
                  <a:pt x="2368318" y="117788"/>
                </a:moveTo>
                <a:lnTo>
                  <a:pt x="2348010" y="138097"/>
                </a:lnTo>
                <a:lnTo>
                  <a:pt x="2368318" y="158405"/>
                </a:lnTo>
                <a:lnTo>
                  <a:pt x="2388627" y="138097"/>
                </a:lnTo>
                <a:close/>
                <a:moveTo>
                  <a:pt x="2249363" y="117788"/>
                </a:moveTo>
                <a:lnTo>
                  <a:pt x="2229054" y="138097"/>
                </a:lnTo>
                <a:lnTo>
                  <a:pt x="2249363" y="158405"/>
                </a:lnTo>
                <a:lnTo>
                  <a:pt x="2269672" y="138097"/>
                </a:lnTo>
                <a:close/>
                <a:moveTo>
                  <a:pt x="2130408" y="117788"/>
                </a:moveTo>
                <a:lnTo>
                  <a:pt x="2110099" y="138097"/>
                </a:lnTo>
                <a:lnTo>
                  <a:pt x="2130408" y="158405"/>
                </a:lnTo>
                <a:lnTo>
                  <a:pt x="2150717" y="138097"/>
                </a:lnTo>
                <a:close/>
                <a:moveTo>
                  <a:pt x="940858" y="117788"/>
                </a:moveTo>
                <a:lnTo>
                  <a:pt x="920550" y="138097"/>
                </a:lnTo>
                <a:lnTo>
                  <a:pt x="940858" y="158405"/>
                </a:lnTo>
                <a:lnTo>
                  <a:pt x="961167" y="138097"/>
                </a:lnTo>
                <a:close/>
                <a:moveTo>
                  <a:pt x="821903" y="117788"/>
                </a:moveTo>
                <a:lnTo>
                  <a:pt x="801594" y="138097"/>
                </a:lnTo>
                <a:lnTo>
                  <a:pt x="821903" y="158406"/>
                </a:lnTo>
                <a:lnTo>
                  <a:pt x="842212" y="138097"/>
                </a:lnTo>
                <a:close/>
                <a:moveTo>
                  <a:pt x="702948" y="117788"/>
                </a:moveTo>
                <a:lnTo>
                  <a:pt x="682640" y="138097"/>
                </a:lnTo>
                <a:lnTo>
                  <a:pt x="702948" y="158405"/>
                </a:lnTo>
                <a:lnTo>
                  <a:pt x="723257" y="138097"/>
                </a:lnTo>
                <a:close/>
                <a:moveTo>
                  <a:pt x="583993" y="117788"/>
                </a:moveTo>
                <a:lnTo>
                  <a:pt x="563684" y="138097"/>
                </a:lnTo>
                <a:lnTo>
                  <a:pt x="583993" y="158406"/>
                </a:lnTo>
                <a:lnTo>
                  <a:pt x="604301" y="138097"/>
                </a:lnTo>
                <a:close/>
                <a:moveTo>
                  <a:pt x="465038" y="117788"/>
                </a:moveTo>
                <a:lnTo>
                  <a:pt x="444729" y="138097"/>
                </a:lnTo>
                <a:lnTo>
                  <a:pt x="465038" y="158405"/>
                </a:lnTo>
                <a:lnTo>
                  <a:pt x="485346" y="138097"/>
                </a:lnTo>
                <a:close/>
                <a:moveTo>
                  <a:pt x="227127" y="117788"/>
                </a:moveTo>
                <a:lnTo>
                  <a:pt x="206819" y="138097"/>
                </a:lnTo>
                <a:lnTo>
                  <a:pt x="227127" y="158405"/>
                </a:lnTo>
                <a:lnTo>
                  <a:pt x="247436" y="138097"/>
                </a:lnTo>
                <a:close/>
                <a:moveTo>
                  <a:pt x="6757960" y="117788"/>
                </a:moveTo>
                <a:lnTo>
                  <a:pt x="6737651" y="138097"/>
                </a:lnTo>
                <a:lnTo>
                  <a:pt x="6757960" y="158406"/>
                </a:lnTo>
                <a:lnTo>
                  <a:pt x="6778269" y="138097"/>
                </a:lnTo>
                <a:close/>
                <a:moveTo>
                  <a:pt x="6520050" y="117788"/>
                </a:moveTo>
                <a:lnTo>
                  <a:pt x="6499741" y="138097"/>
                </a:lnTo>
                <a:lnTo>
                  <a:pt x="6520050" y="158406"/>
                </a:lnTo>
                <a:lnTo>
                  <a:pt x="6540359" y="138097"/>
                </a:lnTo>
                <a:close/>
                <a:moveTo>
                  <a:pt x="6282140" y="117788"/>
                </a:moveTo>
                <a:lnTo>
                  <a:pt x="6261831" y="138097"/>
                </a:lnTo>
                <a:lnTo>
                  <a:pt x="6282140" y="158406"/>
                </a:lnTo>
                <a:lnTo>
                  <a:pt x="6302449" y="138097"/>
                </a:lnTo>
                <a:close/>
                <a:moveTo>
                  <a:pt x="6044230" y="117788"/>
                </a:moveTo>
                <a:lnTo>
                  <a:pt x="6023921" y="138097"/>
                </a:lnTo>
                <a:lnTo>
                  <a:pt x="6044230" y="158406"/>
                </a:lnTo>
                <a:lnTo>
                  <a:pt x="6064539" y="138097"/>
                </a:lnTo>
                <a:close/>
                <a:moveTo>
                  <a:pt x="2011454" y="117788"/>
                </a:moveTo>
                <a:lnTo>
                  <a:pt x="1991145" y="138097"/>
                </a:lnTo>
                <a:lnTo>
                  <a:pt x="2011454" y="158406"/>
                </a:lnTo>
                <a:lnTo>
                  <a:pt x="2031763" y="138097"/>
                </a:lnTo>
                <a:close/>
                <a:moveTo>
                  <a:pt x="1773544" y="117788"/>
                </a:moveTo>
                <a:lnTo>
                  <a:pt x="1753235" y="138097"/>
                </a:lnTo>
                <a:lnTo>
                  <a:pt x="1773544" y="158406"/>
                </a:lnTo>
                <a:lnTo>
                  <a:pt x="1793853" y="138097"/>
                </a:lnTo>
                <a:close/>
                <a:moveTo>
                  <a:pt x="1535633" y="117788"/>
                </a:moveTo>
                <a:lnTo>
                  <a:pt x="1515324" y="138097"/>
                </a:lnTo>
                <a:lnTo>
                  <a:pt x="1535633" y="158406"/>
                </a:lnTo>
                <a:lnTo>
                  <a:pt x="1555943" y="138097"/>
                </a:lnTo>
                <a:close/>
                <a:moveTo>
                  <a:pt x="1297724" y="117788"/>
                </a:moveTo>
                <a:lnTo>
                  <a:pt x="1277415" y="138097"/>
                </a:lnTo>
                <a:lnTo>
                  <a:pt x="1297724" y="158406"/>
                </a:lnTo>
                <a:lnTo>
                  <a:pt x="1318033" y="138097"/>
                </a:lnTo>
                <a:close/>
                <a:moveTo>
                  <a:pt x="4890078" y="94082"/>
                </a:moveTo>
                <a:lnTo>
                  <a:pt x="4870141" y="114019"/>
                </a:lnTo>
                <a:lnTo>
                  <a:pt x="4884603" y="128480"/>
                </a:lnTo>
                <a:lnTo>
                  <a:pt x="4904540" y="108544"/>
                </a:lnTo>
                <a:close/>
                <a:moveTo>
                  <a:pt x="4830972" y="94082"/>
                </a:moveTo>
                <a:lnTo>
                  <a:pt x="4816511" y="108544"/>
                </a:lnTo>
                <a:lnTo>
                  <a:pt x="4836448" y="128480"/>
                </a:lnTo>
                <a:lnTo>
                  <a:pt x="4850909" y="114019"/>
                </a:lnTo>
                <a:close/>
                <a:moveTo>
                  <a:pt x="9523479" y="88238"/>
                </a:moveTo>
                <a:lnTo>
                  <a:pt x="9503541" y="108175"/>
                </a:lnTo>
                <a:lnTo>
                  <a:pt x="9523847" y="128480"/>
                </a:lnTo>
                <a:lnTo>
                  <a:pt x="9543785" y="108544"/>
                </a:lnTo>
                <a:close/>
                <a:moveTo>
                  <a:pt x="9464373" y="88238"/>
                </a:moveTo>
                <a:lnTo>
                  <a:pt x="9444067" y="108544"/>
                </a:lnTo>
                <a:lnTo>
                  <a:pt x="9464004" y="128480"/>
                </a:lnTo>
                <a:lnTo>
                  <a:pt x="9484309" y="108175"/>
                </a:lnTo>
                <a:close/>
                <a:moveTo>
                  <a:pt x="4776973" y="88238"/>
                </a:moveTo>
                <a:lnTo>
                  <a:pt x="4757036" y="108175"/>
                </a:lnTo>
                <a:lnTo>
                  <a:pt x="4777342" y="128480"/>
                </a:lnTo>
                <a:lnTo>
                  <a:pt x="4797279" y="108544"/>
                </a:lnTo>
                <a:close/>
                <a:moveTo>
                  <a:pt x="4717866" y="88238"/>
                </a:moveTo>
                <a:lnTo>
                  <a:pt x="4697561" y="108544"/>
                </a:lnTo>
                <a:lnTo>
                  <a:pt x="4717498" y="128480"/>
                </a:lnTo>
                <a:lnTo>
                  <a:pt x="4737803" y="108175"/>
                </a:lnTo>
                <a:close/>
                <a:moveTo>
                  <a:pt x="6668558" y="88236"/>
                </a:moveTo>
                <a:lnTo>
                  <a:pt x="6648622" y="108173"/>
                </a:lnTo>
                <a:lnTo>
                  <a:pt x="6668929" y="128480"/>
                </a:lnTo>
                <a:lnTo>
                  <a:pt x="6688866" y="108544"/>
                </a:lnTo>
                <a:close/>
                <a:moveTo>
                  <a:pt x="6609452" y="88236"/>
                </a:moveTo>
                <a:lnTo>
                  <a:pt x="6589145" y="108544"/>
                </a:lnTo>
                <a:lnTo>
                  <a:pt x="6609081" y="128480"/>
                </a:lnTo>
                <a:lnTo>
                  <a:pt x="6629389" y="108173"/>
                </a:lnTo>
                <a:close/>
                <a:moveTo>
                  <a:pt x="6430648" y="88236"/>
                </a:moveTo>
                <a:lnTo>
                  <a:pt x="6410712" y="108173"/>
                </a:lnTo>
                <a:lnTo>
                  <a:pt x="6431019" y="128480"/>
                </a:lnTo>
                <a:lnTo>
                  <a:pt x="6450956" y="108544"/>
                </a:lnTo>
                <a:close/>
                <a:moveTo>
                  <a:pt x="6371542" y="88236"/>
                </a:moveTo>
                <a:lnTo>
                  <a:pt x="6351234" y="108544"/>
                </a:lnTo>
                <a:lnTo>
                  <a:pt x="6371171" y="128480"/>
                </a:lnTo>
                <a:lnTo>
                  <a:pt x="6391479" y="108173"/>
                </a:lnTo>
                <a:close/>
                <a:moveTo>
                  <a:pt x="5954827" y="88236"/>
                </a:moveTo>
                <a:lnTo>
                  <a:pt x="5934891" y="108173"/>
                </a:lnTo>
                <a:lnTo>
                  <a:pt x="5955199" y="128480"/>
                </a:lnTo>
                <a:lnTo>
                  <a:pt x="5975135" y="108544"/>
                </a:lnTo>
                <a:close/>
                <a:moveTo>
                  <a:pt x="5895722" y="88236"/>
                </a:moveTo>
                <a:lnTo>
                  <a:pt x="5875414" y="108544"/>
                </a:lnTo>
                <a:lnTo>
                  <a:pt x="5895351" y="128480"/>
                </a:lnTo>
                <a:lnTo>
                  <a:pt x="5915658" y="108173"/>
                </a:lnTo>
                <a:close/>
                <a:moveTo>
                  <a:pt x="1922052" y="88236"/>
                </a:moveTo>
                <a:lnTo>
                  <a:pt x="1902116" y="108173"/>
                </a:lnTo>
                <a:lnTo>
                  <a:pt x="1922423" y="128480"/>
                </a:lnTo>
                <a:lnTo>
                  <a:pt x="1942360" y="108544"/>
                </a:lnTo>
                <a:close/>
                <a:moveTo>
                  <a:pt x="1862946" y="88236"/>
                </a:moveTo>
                <a:lnTo>
                  <a:pt x="1842639" y="108544"/>
                </a:lnTo>
                <a:lnTo>
                  <a:pt x="1862575" y="128480"/>
                </a:lnTo>
                <a:lnTo>
                  <a:pt x="1882883" y="108173"/>
                </a:lnTo>
                <a:close/>
                <a:moveTo>
                  <a:pt x="1684142" y="88236"/>
                </a:moveTo>
                <a:lnTo>
                  <a:pt x="1664205" y="108173"/>
                </a:lnTo>
                <a:lnTo>
                  <a:pt x="1684513" y="128480"/>
                </a:lnTo>
                <a:lnTo>
                  <a:pt x="1704450" y="108544"/>
                </a:lnTo>
                <a:close/>
                <a:moveTo>
                  <a:pt x="1625036" y="88236"/>
                </a:moveTo>
                <a:lnTo>
                  <a:pt x="1604728" y="108544"/>
                </a:lnTo>
                <a:lnTo>
                  <a:pt x="1624665" y="128480"/>
                </a:lnTo>
                <a:lnTo>
                  <a:pt x="1644973" y="108173"/>
                </a:lnTo>
                <a:close/>
                <a:moveTo>
                  <a:pt x="1208321" y="88236"/>
                </a:moveTo>
                <a:lnTo>
                  <a:pt x="1188385" y="108173"/>
                </a:lnTo>
                <a:lnTo>
                  <a:pt x="1208693" y="128480"/>
                </a:lnTo>
                <a:lnTo>
                  <a:pt x="1228629" y="108544"/>
                </a:lnTo>
                <a:close/>
                <a:moveTo>
                  <a:pt x="1149215" y="88236"/>
                </a:moveTo>
                <a:lnTo>
                  <a:pt x="1128908" y="108544"/>
                </a:lnTo>
                <a:lnTo>
                  <a:pt x="1148845" y="128480"/>
                </a:lnTo>
                <a:lnTo>
                  <a:pt x="1169152" y="108173"/>
                </a:lnTo>
                <a:close/>
                <a:moveTo>
                  <a:pt x="6192737" y="88236"/>
                </a:moveTo>
                <a:lnTo>
                  <a:pt x="6172801" y="108172"/>
                </a:lnTo>
                <a:lnTo>
                  <a:pt x="6193109" y="128480"/>
                </a:lnTo>
                <a:lnTo>
                  <a:pt x="6213045" y="108544"/>
                </a:lnTo>
                <a:close/>
                <a:moveTo>
                  <a:pt x="6133631" y="88236"/>
                </a:moveTo>
                <a:lnTo>
                  <a:pt x="6113324" y="108544"/>
                </a:lnTo>
                <a:lnTo>
                  <a:pt x="6133261" y="128480"/>
                </a:lnTo>
                <a:lnTo>
                  <a:pt x="6153569" y="108173"/>
                </a:lnTo>
                <a:close/>
                <a:moveTo>
                  <a:pt x="1446231" y="88236"/>
                </a:moveTo>
                <a:lnTo>
                  <a:pt x="1426294" y="108172"/>
                </a:lnTo>
                <a:lnTo>
                  <a:pt x="1446603" y="128480"/>
                </a:lnTo>
                <a:lnTo>
                  <a:pt x="1466539" y="108544"/>
                </a:lnTo>
                <a:close/>
                <a:moveTo>
                  <a:pt x="1387125" y="88236"/>
                </a:moveTo>
                <a:lnTo>
                  <a:pt x="1366818" y="108544"/>
                </a:lnTo>
                <a:lnTo>
                  <a:pt x="1386755" y="128480"/>
                </a:lnTo>
                <a:lnTo>
                  <a:pt x="1407063" y="108173"/>
                </a:lnTo>
                <a:close/>
                <a:moveTo>
                  <a:pt x="9404527" y="88235"/>
                </a:moveTo>
                <a:lnTo>
                  <a:pt x="9384589" y="108172"/>
                </a:lnTo>
                <a:lnTo>
                  <a:pt x="9404898" y="128480"/>
                </a:lnTo>
                <a:lnTo>
                  <a:pt x="9424835" y="108544"/>
                </a:lnTo>
                <a:close/>
                <a:moveTo>
                  <a:pt x="9345421" y="88235"/>
                </a:moveTo>
                <a:lnTo>
                  <a:pt x="9325112" y="108544"/>
                </a:lnTo>
                <a:lnTo>
                  <a:pt x="9345049" y="128480"/>
                </a:lnTo>
                <a:lnTo>
                  <a:pt x="9365357" y="108172"/>
                </a:lnTo>
                <a:close/>
                <a:moveTo>
                  <a:pt x="9285571" y="88235"/>
                </a:moveTo>
                <a:lnTo>
                  <a:pt x="9265635" y="108172"/>
                </a:lnTo>
                <a:lnTo>
                  <a:pt x="9285943" y="128480"/>
                </a:lnTo>
                <a:lnTo>
                  <a:pt x="9305879" y="108544"/>
                </a:lnTo>
                <a:close/>
                <a:moveTo>
                  <a:pt x="9226465" y="88235"/>
                </a:moveTo>
                <a:lnTo>
                  <a:pt x="9206157" y="108544"/>
                </a:lnTo>
                <a:lnTo>
                  <a:pt x="9226093" y="128480"/>
                </a:lnTo>
                <a:lnTo>
                  <a:pt x="9246402" y="108172"/>
                </a:lnTo>
                <a:close/>
                <a:moveTo>
                  <a:pt x="9166616" y="88235"/>
                </a:moveTo>
                <a:lnTo>
                  <a:pt x="9146679" y="108172"/>
                </a:lnTo>
                <a:lnTo>
                  <a:pt x="9166987" y="128480"/>
                </a:lnTo>
                <a:lnTo>
                  <a:pt x="9186925" y="108544"/>
                </a:lnTo>
                <a:close/>
                <a:moveTo>
                  <a:pt x="9107510" y="88235"/>
                </a:moveTo>
                <a:lnTo>
                  <a:pt x="9087201" y="108544"/>
                </a:lnTo>
                <a:lnTo>
                  <a:pt x="9107138" y="128480"/>
                </a:lnTo>
                <a:lnTo>
                  <a:pt x="9127447" y="108172"/>
                </a:lnTo>
                <a:close/>
                <a:moveTo>
                  <a:pt x="9047661" y="88235"/>
                </a:moveTo>
                <a:lnTo>
                  <a:pt x="9027724" y="108172"/>
                </a:lnTo>
                <a:lnTo>
                  <a:pt x="9048033" y="128480"/>
                </a:lnTo>
                <a:lnTo>
                  <a:pt x="9067969" y="108544"/>
                </a:lnTo>
                <a:close/>
                <a:moveTo>
                  <a:pt x="8988555" y="88235"/>
                </a:moveTo>
                <a:lnTo>
                  <a:pt x="8968247" y="108544"/>
                </a:lnTo>
                <a:lnTo>
                  <a:pt x="8988183" y="128480"/>
                </a:lnTo>
                <a:lnTo>
                  <a:pt x="9008491" y="108172"/>
                </a:lnTo>
                <a:close/>
                <a:moveTo>
                  <a:pt x="8928705" y="88235"/>
                </a:moveTo>
                <a:lnTo>
                  <a:pt x="8908769" y="108172"/>
                </a:lnTo>
                <a:lnTo>
                  <a:pt x="8929077" y="128480"/>
                </a:lnTo>
                <a:lnTo>
                  <a:pt x="8949014" y="108544"/>
                </a:lnTo>
                <a:close/>
                <a:moveTo>
                  <a:pt x="8869599" y="88235"/>
                </a:moveTo>
                <a:lnTo>
                  <a:pt x="8849291" y="108544"/>
                </a:lnTo>
                <a:lnTo>
                  <a:pt x="8869228" y="128480"/>
                </a:lnTo>
                <a:lnTo>
                  <a:pt x="8889536" y="108172"/>
                </a:lnTo>
                <a:close/>
                <a:moveTo>
                  <a:pt x="8809750" y="88235"/>
                </a:moveTo>
                <a:lnTo>
                  <a:pt x="8789813" y="108172"/>
                </a:lnTo>
                <a:lnTo>
                  <a:pt x="8810122" y="128480"/>
                </a:lnTo>
                <a:lnTo>
                  <a:pt x="8830059" y="108544"/>
                </a:lnTo>
                <a:close/>
                <a:moveTo>
                  <a:pt x="8750645" y="88235"/>
                </a:moveTo>
                <a:lnTo>
                  <a:pt x="8730336" y="108544"/>
                </a:lnTo>
                <a:lnTo>
                  <a:pt x="8750273" y="128480"/>
                </a:lnTo>
                <a:lnTo>
                  <a:pt x="8770581" y="108172"/>
                </a:lnTo>
                <a:close/>
                <a:moveTo>
                  <a:pt x="8690795" y="88235"/>
                </a:moveTo>
                <a:lnTo>
                  <a:pt x="8670858" y="108172"/>
                </a:lnTo>
                <a:lnTo>
                  <a:pt x="8691167" y="128480"/>
                </a:lnTo>
                <a:lnTo>
                  <a:pt x="8711103" y="108544"/>
                </a:lnTo>
                <a:close/>
                <a:moveTo>
                  <a:pt x="8631689" y="88235"/>
                </a:moveTo>
                <a:lnTo>
                  <a:pt x="8611381" y="108544"/>
                </a:lnTo>
                <a:lnTo>
                  <a:pt x="8631317" y="128480"/>
                </a:lnTo>
                <a:lnTo>
                  <a:pt x="8651626" y="108172"/>
                </a:lnTo>
                <a:close/>
                <a:moveTo>
                  <a:pt x="8571840" y="88235"/>
                </a:moveTo>
                <a:lnTo>
                  <a:pt x="8551903" y="108172"/>
                </a:lnTo>
                <a:lnTo>
                  <a:pt x="8572211" y="128480"/>
                </a:lnTo>
                <a:lnTo>
                  <a:pt x="8592148" y="108544"/>
                </a:lnTo>
                <a:close/>
                <a:moveTo>
                  <a:pt x="8512734" y="88235"/>
                </a:moveTo>
                <a:lnTo>
                  <a:pt x="8492425" y="108544"/>
                </a:lnTo>
                <a:lnTo>
                  <a:pt x="8512362" y="128480"/>
                </a:lnTo>
                <a:lnTo>
                  <a:pt x="8532671" y="108172"/>
                </a:lnTo>
                <a:close/>
                <a:moveTo>
                  <a:pt x="8452885" y="88235"/>
                </a:moveTo>
                <a:lnTo>
                  <a:pt x="8432948" y="108172"/>
                </a:lnTo>
                <a:lnTo>
                  <a:pt x="8453257" y="128480"/>
                </a:lnTo>
                <a:lnTo>
                  <a:pt x="8473193" y="108544"/>
                </a:lnTo>
                <a:close/>
                <a:moveTo>
                  <a:pt x="8393779" y="88235"/>
                </a:moveTo>
                <a:lnTo>
                  <a:pt x="8373470" y="108544"/>
                </a:lnTo>
                <a:lnTo>
                  <a:pt x="8393407" y="128480"/>
                </a:lnTo>
                <a:lnTo>
                  <a:pt x="8413715" y="108172"/>
                </a:lnTo>
                <a:close/>
                <a:moveTo>
                  <a:pt x="8333929" y="88235"/>
                </a:moveTo>
                <a:lnTo>
                  <a:pt x="8313993" y="108172"/>
                </a:lnTo>
                <a:lnTo>
                  <a:pt x="8334301" y="128480"/>
                </a:lnTo>
                <a:lnTo>
                  <a:pt x="8354238" y="108544"/>
                </a:lnTo>
                <a:close/>
                <a:moveTo>
                  <a:pt x="8274823" y="88235"/>
                </a:moveTo>
                <a:lnTo>
                  <a:pt x="8254515" y="108544"/>
                </a:lnTo>
                <a:lnTo>
                  <a:pt x="8274452" y="128480"/>
                </a:lnTo>
                <a:lnTo>
                  <a:pt x="8294760" y="108172"/>
                </a:lnTo>
                <a:close/>
                <a:moveTo>
                  <a:pt x="8214974" y="88235"/>
                </a:moveTo>
                <a:lnTo>
                  <a:pt x="8195038" y="108172"/>
                </a:lnTo>
                <a:lnTo>
                  <a:pt x="8215346" y="128480"/>
                </a:lnTo>
                <a:lnTo>
                  <a:pt x="8235283" y="108544"/>
                </a:lnTo>
                <a:close/>
                <a:moveTo>
                  <a:pt x="8155868" y="88235"/>
                </a:moveTo>
                <a:lnTo>
                  <a:pt x="8135560" y="108544"/>
                </a:lnTo>
                <a:lnTo>
                  <a:pt x="8155497" y="128480"/>
                </a:lnTo>
                <a:lnTo>
                  <a:pt x="8175805" y="108172"/>
                </a:lnTo>
                <a:close/>
                <a:moveTo>
                  <a:pt x="8096019" y="88235"/>
                </a:moveTo>
                <a:lnTo>
                  <a:pt x="8076082" y="108172"/>
                </a:lnTo>
                <a:lnTo>
                  <a:pt x="8096391" y="128480"/>
                </a:lnTo>
                <a:lnTo>
                  <a:pt x="8116328" y="108544"/>
                </a:lnTo>
                <a:close/>
                <a:moveTo>
                  <a:pt x="8036913" y="88235"/>
                </a:moveTo>
                <a:lnTo>
                  <a:pt x="8016605" y="108544"/>
                </a:lnTo>
                <a:lnTo>
                  <a:pt x="8036541" y="128480"/>
                </a:lnTo>
                <a:lnTo>
                  <a:pt x="8056850" y="108172"/>
                </a:lnTo>
                <a:close/>
                <a:moveTo>
                  <a:pt x="7977064" y="88235"/>
                </a:moveTo>
                <a:lnTo>
                  <a:pt x="7957127" y="108172"/>
                </a:lnTo>
                <a:lnTo>
                  <a:pt x="7977436" y="128480"/>
                </a:lnTo>
                <a:lnTo>
                  <a:pt x="7997372" y="108544"/>
                </a:lnTo>
                <a:close/>
                <a:moveTo>
                  <a:pt x="7917958" y="88235"/>
                </a:moveTo>
                <a:lnTo>
                  <a:pt x="7897650" y="108544"/>
                </a:lnTo>
                <a:lnTo>
                  <a:pt x="7917586" y="128480"/>
                </a:lnTo>
                <a:lnTo>
                  <a:pt x="7937895" y="108172"/>
                </a:lnTo>
                <a:close/>
                <a:moveTo>
                  <a:pt x="7858109" y="88235"/>
                </a:moveTo>
                <a:lnTo>
                  <a:pt x="7838172" y="108172"/>
                </a:lnTo>
                <a:lnTo>
                  <a:pt x="7858480" y="128480"/>
                </a:lnTo>
                <a:lnTo>
                  <a:pt x="7878417" y="108544"/>
                </a:lnTo>
                <a:close/>
                <a:moveTo>
                  <a:pt x="7799003" y="88235"/>
                </a:moveTo>
                <a:lnTo>
                  <a:pt x="7778694" y="108544"/>
                </a:lnTo>
                <a:lnTo>
                  <a:pt x="7798631" y="128480"/>
                </a:lnTo>
                <a:lnTo>
                  <a:pt x="7818940" y="108172"/>
                </a:lnTo>
                <a:close/>
                <a:moveTo>
                  <a:pt x="7739153" y="88235"/>
                </a:moveTo>
                <a:lnTo>
                  <a:pt x="7719217" y="108172"/>
                </a:lnTo>
                <a:lnTo>
                  <a:pt x="7739525" y="128480"/>
                </a:lnTo>
                <a:lnTo>
                  <a:pt x="7759462" y="108544"/>
                </a:lnTo>
                <a:close/>
                <a:moveTo>
                  <a:pt x="7680048" y="88235"/>
                </a:moveTo>
                <a:lnTo>
                  <a:pt x="7659739" y="108544"/>
                </a:lnTo>
                <a:lnTo>
                  <a:pt x="7679676" y="128480"/>
                </a:lnTo>
                <a:lnTo>
                  <a:pt x="7699984" y="108172"/>
                </a:lnTo>
                <a:close/>
                <a:moveTo>
                  <a:pt x="7620198" y="88235"/>
                </a:moveTo>
                <a:lnTo>
                  <a:pt x="7600262" y="108172"/>
                </a:lnTo>
                <a:lnTo>
                  <a:pt x="7620570" y="128480"/>
                </a:lnTo>
                <a:lnTo>
                  <a:pt x="7640507" y="108544"/>
                </a:lnTo>
                <a:close/>
                <a:moveTo>
                  <a:pt x="7561092" y="88235"/>
                </a:moveTo>
                <a:lnTo>
                  <a:pt x="7540784" y="108544"/>
                </a:lnTo>
                <a:lnTo>
                  <a:pt x="7560721" y="128480"/>
                </a:lnTo>
                <a:lnTo>
                  <a:pt x="7581029" y="108172"/>
                </a:lnTo>
                <a:close/>
                <a:moveTo>
                  <a:pt x="7501243" y="88235"/>
                </a:moveTo>
                <a:lnTo>
                  <a:pt x="7481306" y="108172"/>
                </a:lnTo>
                <a:lnTo>
                  <a:pt x="7501615" y="128480"/>
                </a:lnTo>
                <a:lnTo>
                  <a:pt x="7521552" y="108544"/>
                </a:lnTo>
                <a:close/>
                <a:moveTo>
                  <a:pt x="7442137" y="88235"/>
                </a:moveTo>
                <a:lnTo>
                  <a:pt x="7421829" y="108544"/>
                </a:lnTo>
                <a:lnTo>
                  <a:pt x="7441765" y="128480"/>
                </a:lnTo>
                <a:lnTo>
                  <a:pt x="7462074" y="108172"/>
                </a:lnTo>
                <a:close/>
                <a:moveTo>
                  <a:pt x="7382288" y="88235"/>
                </a:moveTo>
                <a:lnTo>
                  <a:pt x="7362351" y="108172"/>
                </a:lnTo>
                <a:lnTo>
                  <a:pt x="7382660" y="128480"/>
                </a:lnTo>
                <a:lnTo>
                  <a:pt x="7402596" y="108544"/>
                </a:lnTo>
                <a:close/>
                <a:moveTo>
                  <a:pt x="7323182" y="88235"/>
                </a:moveTo>
                <a:lnTo>
                  <a:pt x="7302873" y="108544"/>
                </a:lnTo>
                <a:lnTo>
                  <a:pt x="7322810" y="128480"/>
                </a:lnTo>
                <a:lnTo>
                  <a:pt x="7343119" y="108172"/>
                </a:lnTo>
                <a:close/>
                <a:moveTo>
                  <a:pt x="7263333" y="88235"/>
                </a:moveTo>
                <a:lnTo>
                  <a:pt x="7243396" y="108172"/>
                </a:lnTo>
                <a:lnTo>
                  <a:pt x="7263704" y="128480"/>
                </a:lnTo>
                <a:lnTo>
                  <a:pt x="7283641" y="108544"/>
                </a:lnTo>
                <a:close/>
                <a:moveTo>
                  <a:pt x="7204227" y="88235"/>
                </a:moveTo>
                <a:lnTo>
                  <a:pt x="7183918" y="108544"/>
                </a:lnTo>
                <a:lnTo>
                  <a:pt x="7203855" y="128480"/>
                </a:lnTo>
                <a:lnTo>
                  <a:pt x="7224163" y="108172"/>
                </a:lnTo>
                <a:close/>
                <a:moveTo>
                  <a:pt x="7144377" y="88235"/>
                </a:moveTo>
                <a:lnTo>
                  <a:pt x="7124441" y="108172"/>
                </a:lnTo>
                <a:lnTo>
                  <a:pt x="7144749" y="128480"/>
                </a:lnTo>
                <a:lnTo>
                  <a:pt x="7164686" y="108544"/>
                </a:lnTo>
                <a:close/>
                <a:moveTo>
                  <a:pt x="7085272" y="88235"/>
                </a:moveTo>
                <a:lnTo>
                  <a:pt x="7064963" y="108544"/>
                </a:lnTo>
                <a:lnTo>
                  <a:pt x="7084900" y="128480"/>
                </a:lnTo>
                <a:lnTo>
                  <a:pt x="7105208" y="108172"/>
                </a:lnTo>
                <a:close/>
                <a:moveTo>
                  <a:pt x="7025422" y="88235"/>
                </a:moveTo>
                <a:lnTo>
                  <a:pt x="7005485" y="108172"/>
                </a:lnTo>
                <a:lnTo>
                  <a:pt x="7025794" y="128480"/>
                </a:lnTo>
                <a:lnTo>
                  <a:pt x="7045731" y="108544"/>
                </a:lnTo>
                <a:close/>
                <a:moveTo>
                  <a:pt x="6966316" y="88235"/>
                </a:moveTo>
                <a:lnTo>
                  <a:pt x="6946008" y="108544"/>
                </a:lnTo>
                <a:lnTo>
                  <a:pt x="6965945" y="128480"/>
                </a:lnTo>
                <a:lnTo>
                  <a:pt x="6986253" y="108172"/>
                </a:lnTo>
                <a:close/>
                <a:moveTo>
                  <a:pt x="6906467" y="88235"/>
                </a:moveTo>
                <a:lnTo>
                  <a:pt x="6886530" y="108172"/>
                </a:lnTo>
                <a:lnTo>
                  <a:pt x="6906839" y="128480"/>
                </a:lnTo>
                <a:lnTo>
                  <a:pt x="6926775" y="108544"/>
                </a:lnTo>
                <a:close/>
                <a:moveTo>
                  <a:pt x="6847361" y="88235"/>
                </a:moveTo>
                <a:lnTo>
                  <a:pt x="6827054" y="108543"/>
                </a:lnTo>
                <a:lnTo>
                  <a:pt x="6846991" y="128480"/>
                </a:lnTo>
                <a:lnTo>
                  <a:pt x="6867299" y="108173"/>
                </a:lnTo>
                <a:close/>
                <a:moveTo>
                  <a:pt x="5835873" y="88235"/>
                </a:moveTo>
                <a:lnTo>
                  <a:pt x="5815936" y="108172"/>
                </a:lnTo>
                <a:lnTo>
                  <a:pt x="5836245" y="128480"/>
                </a:lnTo>
                <a:lnTo>
                  <a:pt x="5856182" y="108544"/>
                </a:lnTo>
                <a:close/>
                <a:moveTo>
                  <a:pt x="5776767" y="88235"/>
                </a:moveTo>
                <a:lnTo>
                  <a:pt x="5756459" y="108544"/>
                </a:lnTo>
                <a:lnTo>
                  <a:pt x="5776395" y="128480"/>
                </a:lnTo>
                <a:lnTo>
                  <a:pt x="5796704" y="108172"/>
                </a:lnTo>
                <a:close/>
                <a:moveTo>
                  <a:pt x="5716917" y="88235"/>
                </a:moveTo>
                <a:lnTo>
                  <a:pt x="5696981" y="108172"/>
                </a:lnTo>
                <a:lnTo>
                  <a:pt x="5717289" y="128480"/>
                </a:lnTo>
                <a:lnTo>
                  <a:pt x="5737226" y="108544"/>
                </a:lnTo>
                <a:close/>
                <a:moveTo>
                  <a:pt x="5657812" y="88235"/>
                </a:moveTo>
                <a:lnTo>
                  <a:pt x="5637503" y="108544"/>
                </a:lnTo>
                <a:lnTo>
                  <a:pt x="5657440" y="128480"/>
                </a:lnTo>
                <a:lnTo>
                  <a:pt x="5677748" y="108172"/>
                </a:lnTo>
                <a:close/>
                <a:moveTo>
                  <a:pt x="5597962" y="88235"/>
                </a:moveTo>
                <a:lnTo>
                  <a:pt x="5578026" y="108172"/>
                </a:lnTo>
                <a:lnTo>
                  <a:pt x="5598334" y="128480"/>
                </a:lnTo>
                <a:lnTo>
                  <a:pt x="5618271" y="108544"/>
                </a:lnTo>
                <a:close/>
                <a:moveTo>
                  <a:pt x="5538856" y="88235"/>
                </a:moveTo>
                <a:lnTo>
                  <a:pt x="5518548" y="108544"/>
                </a:lnTo>
                <a:lnTo>
                  <a:pt x="5538484" y="128480"/>
                </a:lnTo>
                <a:lnTo>
                  <a:pt x="5558793" y="108172"/>
                </a:lnTo>
                <a:close/>
                <a:moveTo>
                  <a:pt x="5479007" y="88235"/>
                </a:moveTo>
                <a:lnTo>
                  <a:pt x="5459070" y="108172"/>
                </a:lnTo>
                <a:lnTo>
                  <a:pt x="5479378" y="128480"/>
                </a:lnTo>
                <a:lnTo>
                  <a:pt x="5499316" y="108544"/>
                </a:lnTo>
                <a:close/>
                <a:moveTo>
                  <a:pt x="5419901" y="88235"/>
                </a:moveTo>
                <a:lnTo>
                  <a:pt x="5399593" y="108544"/>
                </a:lnTo>
                <a:lnTo>
                  <a:pt x="5419529" y="128480"/>
                </a:lnTo>
                <a:lnTo>
                  <a:pt x="5439838" y="108172"/>
                </a:lnTo>
                <a:close/>
                <a:moveTo>
                  <a:pt x="5360052" y="88235"/>
                </a:moveTo>
                <a:lnTo>
                  <a:pt x="5340115" y="108172"/>
                </a:lnTo>
                <a:lnTo>
                  <a:pt x="5360424" y="128480"/>
                </a:lnTo>
                <a:lnTo>
                  <a:pt x="5380360" y="108544"/>
                </a:lnTo>
                <a:close/>
                <a:moveTo>
                  <a:pt x="5300946" y="88235"/>
                </a:moveTo>
                <a:lnTo>
                  <a:pt x="5280638" y="108544"/>
                </a:lnTo>
                <a:lnTo>
                  <a:pt x="5300574" y="128480"/>
                </a:lnTo>
                <a:lnTo>
                  <a:pt x="5320883" y="108172"/>
                </a:lnTo>
                <a:close/>
                <a:moveTo>
                  <a:pt x="5241097" y="88235"/>
                </a:moveTo>
                <a:lnTo>
                  <a:pt x="5221160" y="108172"/>
                </a:lnTo>
                <a:lnTo>
                  <a:pt x="5241468" y="128480"/>
                </a:lnTo>
                <a:lnTo>
                  <a:pt x="5261405" y="108544"/>
                </a:lnTo>
                <a:close/>
                <a:moveTo>
                  <a:pt x="5181991" y="88235"/>
                </a:moveTo>
                <a:lnTo>
                  <a:pt x="5161682" y="108544"/>
                </a:lnTo>
                <a:lnTo>
                  <a:pt x="5181619" y="128480"/>
                </a:lnTo>
                <a:lnTo>
                  <a:pt x="5201928" y="108172"/>
                </a:lnTo>
                <a:close/>
                <a:moveTo>
                  <a:pt x="5122141" y="88235"/>
                </a:moveTo>
                <a:lnTo>
                  <a:pt x="5102205" y="108172"/>
                </a:lnTo>
                <a:lnTo>
                  <a:pt x="5122513" y="128480"/>
                </a:lnTo>
                <a:lnTo>
                  <a:pt x="5142449" y="108544"/>
                </a:lnTo>
                <a:close/>
                <a:moveTo>
                  <a:pt x="5063035" y="88235"/>
                </a:moveTo>
                <a:lnTo>
                  <a:pt x="5042727" y="108544"/>
                </a:lnTo>
                <a:lnTo>
                  <a:pt x="5062664" y="128480"/>
                </a:lnTo>
                <a:lnTo>
                  <a:pt x="5082972" y="108172"/>
                </a:lnTo>
                <a:close/>
                <a:moveTo>
                  <a:pt x="5003186" y="88235"/>
                </a:moveTo>
                <a:lnTo>
                  <a:pt x="4983250" y="108172"/>
                </a:lnTo>
                <a:lnTo>
                  <a:pt x="5003558" y="128480"/>
                </a:lnTo>
                <a:lnTo>
                  <a:pt x="5023495" y="108544"/>
                </a:lnTo>
                <a:close/>
                <a:moveTo>
                  <a:pt x="4944080" y="88235"/>
                </a:moveTo>
                <a:lnTo>
                  <a:pt x="4923772" y="108544"/>
                </a:lnTo>
                <a:lnTo>
                  <a:pt x="4943709" y="128480"/>
                </a:lnTo>
                <a:lnTo>
                  <a:pt x="4964017" y="108172"/>
                </a:lnTo>
                <a:close/>
                <a:moveTo>
                  <a:pt x="4658020" y="88235"/>
                </a:moveTo>
                <a:lnTo>
                  <a:pt x="4638083" y="108172"/>
                </a:lnTo>
                <a:lnTo>
                  <a:pt x="4658392" y="128480"/>
                </a:lnTo>
                <a:lnTo>
                  <a:pt x="4678329" y="108544"/>
                </a:lnTo>
                <a:close/>
                <a:moveTo>
                  <a:pt x="4598914" y="88235"/>
                </a:moveTo>
                <a:lnTo>
                  <a:pt x="4578606" y="108544"/>
                </a:lnTo>
                <a:lnTo>
                  <a:pt x="4598542" y="128480"/>
                </a:lnTo>
                <a:lnTo>
                  <a:pt x="4618851" y="108172"/>
                </a:lnTo>
                <a:close/>
                <a:moveTo>
                  <a:pt x="4539065" y="88235"/>
                </a:moveTo>
                <a:lnTo>
                  <a:pt x="4519128" y="108172"/>
                </a:lnTo>
                <a:lnTo>
                  <a:pt x="4539437" y="128480"/>
                </a:lnTo>
                <a:lnTo>
                  <a:pt x="4559373" y="108544"/>
                </a:lnTo>
                <a:close/>
                <a:moveTo>
                  <a:pt x="4479959" y="88235"/>
                </a:moveTo>
                <a:lnTo>
                  <a:pt x="4459651" y="108544"/>
                </a:lnTo>
                <a:lnTo>
                  <a:pt x="4479587" y="128480"/>
                </a:lnTo>
                <a:lnTo>
                  <a:pt x="4499896" y="108172"/>
                </a:lnTo>
                <a:close/>
                <a:moveTo>
                  <a:pt x="4420110" y="88235"/>
                </a:moveTo>
                <a:lnTo>
                  <a:pt x="4400173" y="108172"/>
                </a:lnTo>
                <a:lnTo>
                  <a:pt x="4420481" y="128480"/>
                </a:lnTo>
                <a:lnTo>
                  <a:pt x="4440418" y="108544"/>
                </a:lnTo>
                <a:close/>
                <a:moveTo>
                  <a:pt x="4361004" y="88235"/>
                </a:moveTo>
                <a:lnTo>
                  <a:pt x="4340695" y="108544"/>
                </a:lnTo>
                <a:lnTo>
                  <a:pt x="4360632" y="128480"/>
                </a:lnTo>
                <a:lnTo>
                  <a:pt x="4380940" y="108172"/>
                </a:lnTo>
                <a:close/>
                <a:moveTo>
                  <a:pt x="4301154" y="88235"/>
                </a:moveTo>
                <a:lnTo>
                  <a:pt x="4281218" y="108172"/>
                </a:lnTo>
                <a:lnTo>
                  <a:pt x="4301526" y="128480"/>
                </a:lnTo>
                <a:lnTo>
                  <a:pt x="4321463" y="108544"/>
                </a:lnTo>
                <a:close/>
                <a:moveTo>
                  <a:pt x="4242049" y="88235"/>
                </a:moveTo>
                <a:lnTo>
                  <a:pt x="4221740" y="108544"/>
                </a:lnTo>
                <a:lnTo>
                  <a:pt x="4241677" y="128480"/>
                </a:lnTo>
                <a:lnTo>
                  <a:pt x="4261985" y="108172"/>
                </a:lnTo>
                <a:close/>
                <a:moveTo>
                  <a:pt x="4182199" y="88235"/>
                </a:moveTo>
                <a:lnTo>
                  <a:pt x="4162263" y="108172"/>
                </a:lnTo>
                <a:lnTo>
                  <a:pt x="4182571" y="128480"/>
                </a:lnTo>
                <a:lnTo>
                  <a:pt x="4202508" y="108544"/>
                </a:lnTo>
                <a:close/>
                <a:moveTo>
                  <a:pt x="4123093" y="88235"/>
                </a:moveTo>
                <a:lnTo>
                  <a:pt x="4102785" y="108544"/>
                </a:lnTo>
                <a:lnTo>
                  <a:pt x="4122722" y="128480"/>
                </a:lnTo>
                <a:lnTo>
                  <a:pt x="4143030" y="108172"/>
                </a:lnTo>
                <a:close/>
                <a:moveTo>
                  <a:pt x="4063244" y="88235"/>
                </a:moveTo>
                <a:lnTo>
                  <a:pt x="4043307" y="108172"/>
                </a:lnTo>
                <a:lnTo>
                  <a:pt x="4063616" y="128480"/>
                </a:lnTo>
                <a:lnTo>
                  <a:pt x="4083553" y="108544"/>
                </a:lnTo>
                <a:close/>
                <a:moveTo>
                  <a:pt x="4004139" y="88235"/>
                </a:moveTo>
                <a:lnTo>
                  <a:pt x="3983830" y="108544"/>
                </a:lnTo>
                <a:lnTo>
                  <a:pt x="4003767" y="128480"/>
                </a:lnTo>
                <a:lnTo>
                  <a:pt x="4024075" y="108172"/>
                </a:lnTo>
                <a:close/>
                <a:moveTo>
                  <a:pt x="3944289" y="88235"/>
                </a:moveTo>
                <a:lnTo>
                  <a:pt x="3924352" y="108172"/>
                </a:lnTo>
                <a:lnTo>
                  <a:pt x="3944661" y="128480"/>
                </a:lnTo>
                <a:lnTo>
                  <a:pt x="3964598" y="108544"/>
                </a:lnTo>
                <a:close/>
                <a:moveTo>
                  <a:pt x="3885183" y="88235"/>
                </a:moveTo>
                <a:lnTo>
                  <a:pt x="3864875" y="108544"/>
                </a:lnTo>
                <a:lnTo>
                  <a:pt x="3884812" y="128480"/>
                </a:lnTo>
                <a:lnTo>
                  <a:pt x="3905120" y="108172"/>
                </a:lnTo>
                <a:close/>
                <a:moveTo>
                  <a:pt x="3825334" y="88235"/>
                </a:moveTo>
                <a:lnTo>
                  <a:pt x="3805397" y="108172"/>
                </a:lnTo>
                <a:lnTo>
                  <a:pt x="3825706" y="128480"/>
                </a:lnTo>
                <a:lnTo>
                  <a:pt x="3845642" y="108544"/>
                </a:lnTo>
                <a:close/>
                <a:moveTo>
                  <a:pt x="3766228" y="88235"/>
                </a:moveTo>
                <a:lnTo>
                  <a:pt x="3745920" y="108544"/>
                </a:lnTo>
                <a:lnTo>
                  <a:pt x="3765856" y="128480"/>
                </a:lnTo>
                <a:lnTo>
                  <a:pt x="3786165" y="108172"/>
                </a:lnTo>
                <a:close/>
                <a:moveTo>
                  <a:pt x="3706379" y="88235"/>
                </a:moveTo>
                <a:lnTo>
                  <a:pt x="3686442" y="108172"/>
                </a:lnTo>
                <a:lnTo>
                  <a:pt x="3706751" y="128480"/>
                </a:lnTo>
                <a:lnTo>
                  <a:pt x="3726687" y="108544"/>
                </a:lnTo>
                <a:close/>
                <a:moveTo>
                  <a:pt x="3647273" y="88235"/>
                </a:moveTo>
                <a:lnTo>
                  <a:pt x="3626964" y="108544"/>
                </a:lnTo>
                <a:lnTo>
                  <a:pt x="3646901" y="128480"/>
                </a:lnTo>
                <a:lnTo>
                  <a:pt x="3667209" y="108172"/>
                </a:lnTo>
                <a:close/>
                <a:moveTo>
                  <a:pt x="3587423" y="88235"/>
                </a:moveTo>
                <a:lnTo>
                  <a:pt x="3567487" y="108172"/>
                </a:lnTo>
                <a:lnTo>
                  <a:pt x="3587795" y="128480"/>
                </a:lnTo>
                <a:lnTo>
                  <a:pt x="3607732" y="108544"/>
                </a:lnTo>
                <a:close/>
                <a:moveTo>
                  <a:pt x="3528317" y="88235"/>
                </a:moveTo>
                <a:lnTo>
                  <a:pt x="3508009" y="108544"/>
                </a:lnTo>
                <a:lnTo>
                  <a:pt x="3527946" y="128480"/>
                </a:lnTo>
                <a:lnTo>
                  <a:pt x="3548254" y="108172"/>
                </a:lnTo>
                <a:close/>
                <a:moveTo>
                  <a:pt x="3468468" y="88235"/>
                </a:moveTo>
                <a:lnTo>
                  <a:pt x="3448532" y="108172"/>
                </a:lnTo>
                <a:lnTo>
                  <a:pt x="3468840" y="128480"/>
                </a:lnTo>
                <a:lnTo>
                  <a:pt x="3488777" y="108544"/>
                </a:lnTo>
                <a:close/>
                <a:moveTo>
                  <a:pt x="3409362" y="88235"/>
                </a:moveTo>
                <a:lnTo>
                  <a:pt x="3389054" y="108544"/>
                </a:lnTo>
                <a:lnTo>
                  <a:pt x="3408990" y="128480"/>
                </a:lnTo>
                <a:lnTo>
                  <a:pt x="3429299" y="108172"/>
                </a:lnTo>
                <a:close/>
                <a:moveTo>
                  <a:pt x="3349513" y="88235"/>
                </a:moveTo>
                <a:lnTo>
                  <a:pt x="3329576" y="108172"/>
                </a:lnTo>
                <a:lnTo>
                  <a:pt x="3349885" y="128480"/>
                </a:lnTo>
                <a:lnTo>
                  <a:pt x="3369822" y="108544"/>
                </a:lnTo>
                <a:close/>
                <a:moveTo>
                  <a:pt x="3290407" y="88235"/>
                </a:moveTo>
                <a:lnTo>
                  <a:pt x="3270099" y="108544"/>
                </a:lnTo>
                <a:lnTo>
                  <a:pt x="3290035" y="128480"/>
                </a:lnTo>
                <a:lnTo>
                  <a:pt x="3310344" y="108172"/>
                </a:lnTo>
                <a:close/>
                <a:moveTo>
                  <a:pt x="3230558" y="88235"/>
                </a:moveTo>
                <a:lnTo>
                  <a:pt x="3210621" y="108172"/>
                </a:lnTo>
                <a:lnTo>
                  <a:pt x="3230930" y="128480"/>
                </a:lnTo>
                <a:lnTo>
                  <a:pt x="3250866" y="108544"/>
                </a:lnTo>
                <a:close/>
                <a:moveTo>
                  <a:pt x="3171452" y="88235"/>
                </a:moveTo>
                <a:lnTo>
                  <a:pt x="3151143" y="108544"/>
                </a:lnTo>
                <a:lnTo>
                  <a:pt x="3171080" y="128480"/>
                </a:lnTo>
                <a:lnTo>
                  <a:pt x="3191389" y="108172"/>
                </a:lnTo>
                <a:close/>
                <a:moveTo>
                  <a:pt x="3111603" y="88235"/>
                </a:moveTo>
                <a:lnTo>
                  <a:pt x="3091666" y="108172"/>
                </a:lnTo>
                <a:lnTo>
                  <a:pt x="3111974" y="128480"/>
                </a:lnTo>
                <a:lnTo>
                  <a:pt x="3131911" y="108544"/>
                </a:lnTo>
                <a:close/>
                <a:moveTo>
                  <a:pt x="3052497" y="88235"/>
                </a:moveTo>
                <a:lnTo>
                  <a:pt x="3032188" y="108544"/>
                </a:lnTo>
                <a:lnTo>
                  <a:pt x="3052125" y="128480"/>
                </a:lnTo>
                <a:lnTo>
                  <a:pt x="3072434" y="108172"/>
                </a:lnTo>
                <a:close/>
                <a:moveTo>
                  <a:pt x="2992647" y="88235"/>
                </a:moveTo>
                <a:lnTo>
                  <a:pt x="2972710" y="108172"/>
                </a:lnTo>
                <a:lnTo>
                  <a:pt x="2993019" y="128480"/>
                </a:lnTo>
                <a:lnTo>
                  <a:pt x="3012956" y="108544"/>
                </a:lnTo>
                <a:close/>
                <a:moveTo>
                  <a:pt x="2933542" y="88235"/>
                </a:moveTo>
                <a:lnTo>
                  <a:pt x="2913233" y="108544"/>
                </a:lnTo>
                <a:lnTo>
                  <a:pt x="2933170" y="128480"/>
                </a:lnTo>
                <a:lnTo>
                  <a:pt x="2953478" y="108172"/>
                </a:lnTo>
                <a:close/>
                <a:moveTo>
                  <a:pt x="2873692" y="88235"/>
                </a:moveTo>
                <a:lnTo>
                  <a:pt x="2853756" y="108172"/>
                </a:lnTo>
                <a:lnTo>
                  <a:pt x="2874064" y="128480"/>
                </a:lnTo>
                <a:lnTo>
                  <a:pt x="2894000" y="108544"/>
                </a:lnTo>
                <a:close/>
                <a:moveTo>
                  <a:pt x="2814586" y="88235"/>
                </a:moveTo>
                <a:lnTo>
                  <a:pt x="2794278" y="108544"/>
                </a:lnTo>
                <a:lnTo>
                  <a:pt x="2814215" y="128480"/>
                </a:lnTo>
                <a:lnTo>
                  <a:pt x="2834523" y="108172"/>
                </a:lnTo>
                <a:close/>
                <a:moveTo>
                  <a:pt x="2754737" y="88235"/>
                </a:moveTo>
                <a:lnTo>
                  <a:pt x="2734800" y="108172"/>
                </a:lnTo>
                <a:lnTo>
                  <a:pt x="2755109" y="128480"/>
                </a:lnTo>
                <a:lnTo>
                  <a:pt x="2775045" y="108544"/>
                </a:lnTo>
                <a:close/>
                <a:moveTo>
                  <a:pt x="2695631" y="88235"/>
                </a:moveTo>
                <a:lnTo>
                  <a:pt x="2675323" y="108544"/>
                </a:lnTo>
                <a:lnTo>
                  <a:pt x="2695259" y="128480"/>
                </a:lnTo>
                <a:lnTo>
                  <a:pt x="2715568" y="108172"/>
                </a:lnTo>
                <a:close/>
                <a:moveTo>
                  <a:pt x="2635782" y="88235"/>
                </a:moveTo>
                <a:lnTo>
                  <a:pt x="2615845" y="108172"/>
                </a:lnTo>
                <a:lnTo>
                  <a:pt x="2636153" y="128480"/>
                </a:lnTo>
                <a:lnTo>
                  <a:pt x="2656090" y="108544"/>
                </a:lnTo>
                <a:close/>
                <a:moveTo>
                  <a:pt x="2576676" y="88235"/>
                </a:moveTo>
                <a:lnTo>
                  <a:pt x="2556367" y="108544"/>
                </a:lnTo>
                <a:lnTo>
                  <a:pt x="2576304" y="128480"/>
                </a:lnTo>
                <a:lnTo>
                  <a:pt x="2596613" y="108172"/>
                </a:lnTo>
                <a:close/>
                <a:moveTo>
                  <a:pt x="2516826" y="88235"/>
                </a:moveTo>
                <a:lnTo>
                  <a:pt x="2496890" y="108172"/>
                </a:lnTo>
                <a:lnTo>
                  <a:pt x="2517198" y="128480"/>
                </a:lnTo>
                <a:lnTo>
                  <a:pt x="2537135" y="108544"/>
                </a:lnTo>
                <a:close/>
                <a:moveTo>
                  <a:pt x="2457721" y="88235"/>
                </a:moveTo>
                <a:lnTo>
                  <a:pt x="2437412" y="108544"/>
                </a:lnTo>
                <a:lnTo>
                  <a:pt x="2457349" y="128480"/>
                </a:lnTo>
                <a:lnTo>
                  <a:pt x="2477657" y="108172"/>
                </a:lnTo>
                <a:close/>
                <a:moveTo>
                  <a:pt x="2397871" y="88235"/>
                </a:moveTo>
                <a:lnTo>
                  <a:pt x="2377935" y="108172"/>
                </a:lnTo>
                <a:lnTo>
                  <a:pt x="2398243" y="128480"/>
                </a:lnTo>
                <a:lnTo>
                  <a:pt x="2418180" y="108544"/>
                </a:lnTo>
                <a:close/>
                <a:moveTo>
                  <a:pt x="2338766" y="88235"/>
                </a:moveTo>
                <a:lnTo>
                  <a:pt x="2318457" y="108544"/>
                </a:lnTo>
                <a:lnTo>
                  <a:pt x="2338394" y="128480"/>
                </a:lnTo>
                <a:lnTo>
                  <a:pt x="2358702" y="108172"/>
                </a:lnTo>
                <a:close/>
                <a:moveTo>
                  <a:pt x="2278916" y="88235"/>
                </a:moveTo>
                <a:lnTo>
                  <a:pt x="2258979" y="108172"/>
                </a:lnTo>
                <a:lnTo>
                  <a:pt x="2279288" y="128480"/>
                </a:lnTo>
                <a:lnTo>
                  <a:pt x="2299225" y="108544"/>
                </a:lnTo>
                <a:close/>
                <a:moveTo>
                  <a:pt x="2219810" y="88235"/>
                </a:moveTo>
                <a:lnTo>
                  <a:pt x="2199502" y="108544"/>
                </a:lnTo>
                <a:lnTo>
                  <a:pt x="2219439" y="128480"/>
                </a:lnTo>
                <a:lnTo>
                  <a:pt x="2239747" y="108172"/>
                </a:lnTo>
                <a:close/>
                <a:moveTo>
                  <a:pt x="2159961" y="88235"/>
                </a:moveTo>
                <a:lnTo>
                  <a:pt x="2140024" y="108172"/>
                </a:lnTo>
                <a:lnTo>
                  <a:pt x="2160333" y="128480"/>
                </a:lnTo>
                <a:lnTo>
                  <a:pt x="2180269" y="108544"/>
                </a:lnTo>
                <a:close/>
                <a:moveTo>
                  <a:pt x="2100855" y="88235"/>
                </a:moveTo>
                <a:lnTo>
                  <a:pt x="2080547" y="108543"/>
                </a:lnTo>
                <a:lnTo>
                  <a:pt x="2100485" y="128480"/>
                </a:lnTo>
                <a:lnTo>
                  <a:pt x="2120793" y="108173"/>
                </a:lnTo>
                <a:close/>
                <a:moveTo>
                  <a:pt x="1089367" y="88235"/>
                </a:moveTo>
                <a:lnTo>
                  <a:pt x="1069430" y="108172"/>
                </a:lnTo>
                <a:lnTo>
                  <a:pt x="1089739" y="128480"/>
                </a:lnTo>
                <a:lnTo>
                  <a:pt x="1109676" y="108544"/>
                </a:lnTo>
                <a:close/>
                <a:moveTo>
                  <a:pt x="1030261" y="88235"/>
                </a:moveTo>
                <a:lnTo>
                  <a:pt x="1009953" y="108544"/>
                </a:lnTo>
                <a:lnTo>
                  <a:pt x="1029889" y="128480"/>
                </a:lnTo>
                <a:lnTo>
                  <a:pt x="1050198" y="108172"/>
                </a:lnTo>
                <a:close/>
                <a:moveTo>
                  <a:pt x="970411" y="88235"/>
                </a:moveTo>
                <a:lnTo>
                  <a:pt x="950475" y="108172"/>
                </a:lnTo>
                <a:lnTo>
                  <a:pt x="970783" y="128480"/>
                </a:lnTo>
                <a:lnTo>
                  <a:pt x="990720" y="108544"/>
                </a:lnTo>
                <a:close/>
                <a:moveTo>
                  <a:pt x="911306" y="88235"/>
                </a:moveTo>
                <a:lnTo>
                  <a:pt x="890997" y="108544"/>
                </a:lnTo>
                <a:lnTo>
                  <a:pt x="910934" y="128480"/>
                </a:lnTo>
                <a:lnTo>
                  <a:pt x="931242" y="108172"/>
                </a:lnTo>
                <a:close/>
                <a:moveTo>
                  <a:pt x="851456" y="88235"/>
                </a:moveTo>
                <a:lnTo>
                  <a:pt x="831520" y="108172"/>
                </a:lnTo>
                <a:lnTo>
                  <a:pt x="851828" y="128480"/>
                </a:lnTo>
                <a:lnTo>
                  <a:pt x="871765" y="108544"/>
                </a:lnTo>
                <a:close/>
                <a:moveTo>
                  <a:pt x="792350" y="88235"/>
                </a:moveTo>
                <a:lnTo>
                  <a:pt x="772042" y="108544"/>
                </a:lnTo>
                <a:lnTo>
                  <a:pt x="791978" y="128480"/>
                </a:lnTo>
                <a:lnTo>
                  <a:pt x="812287" y="108172"/>
                </a:lnTo>
                <a:close/>
                <a:moveTo>
                  <a:pt x="732500" y="88235"/>
                </a:moveTo>
                <a:lnTo>
                  <a:pt x="712564" y="108172"/>
                </a:lnTo>
                <a:lnTo>
                  <a:pt x="732872" y="128480"/>
                </a:lnTo>
                <a:lnTo>
                  <a:pt x="752809" y="108544"/>
                </a:lnTo>
                <a:close/>
                <a:moveTo>
                  <a:pt x="673395" y="88235"/>
                </a:moveTo>
                <a:lnTo>
                  <a:pt x="653087" y="108544"/>
                </a:lnTo>
                <a:lnTo>
                  <a:pt x="673023" y="128480"/>
                </a:lnTo>
                <a:lnTo>
                  <a:pt x="693332" y="108172"/>
                </a:lnTo>
                <a:close/>
                <a:moveTo>
                  <a:pt x="613546" y="88235"/>
                </a:moveTo>
                <a:lnTo>
                  <a:pt x="593609" y="108172"/>
                </a:lnTo>
                <a:lnTo>
                  <a:pt x="613918" y="128480"/>
                </a:lnTo>
                <a:lnTo>
                  <a:pt x="633854" y="108544"/>
                </a:lnTo>
                <a:close/>
                <a:moveTo>
                  <a:pt x="554440" y="88235"/>
                </a:moveTo>
                <a:lnTo>
                  <a:pt x="534131" y="108544"/>
                </a:lnTo>
                <a:lnTo>
                  <a:pt x="554068" y="128480"/>
                </a:lnTo>
                <a:lnTo>
                  <a:pt x="574377" y="108172"/>
                </a:lnTo>
                <a:close/>
                <a:moveTo>
                  <a:pt x="494591" y="88235"/>
                </a:moveTo>
                <a:lnTo>
                  <a:pt x="474654" y="108172"/>
                </a:lnTo>
                <a:lnTo>
                  <a:pt x="494962" y="128480"/>
                </a:lnTo>
                <a:lnTo>
                  <a:pt x="514899" y="108544"/>
                </a:lnTo>
                <a:close/>
                <a:moveTo>
                  <a:pt x="435485" y="88235"/>
                </a:moveTo>
                <a:lnTo>
                  <a:pt x="415176" y="108544"/>
                </a:lnTo>
                <a:lnTo>
                  <a:pt x="435112" y="128480"/>
                </a:lnTo>
                <a:lnTo>
                  <a:pt x="455422" y="108172"/>
                </a:lnTo>
                <a:close/>
                <a:moveTo>
                  <a:pt x="375635" y="88235"/>
                </a:moveTo>
                <a:lnTo>
                  <a:pt x="355699" y="108172"/>
                </a:lnTo>
                <a:lnTo>
                  <a:pt x="376007" y="128480"/>
                </a:lnTo>
                <a:lnTo>
                  <a:pt x="395943" y="108544"/>
                </a:lnTo>
                <a:close/>
                <a:moveTo>
                  <a:pt x="316529" y="88235"/>
                </a:moveTo>
                <a:lnTo>
                  <a:pt x="296221" y="108544"/>
                </a:lnTo>
                <a:lnTo>
                  <a:pt x="316158" y="128480"/>
                </a:lnTo>
                <a:lnTo>
                  <a:pt x="336466" y="108172"/>
                </a:lnTo>
                <a:close/>
                <a:moveTo>
                  <a:pt x="256680" y="88235"/>
                </a:moveTo>
                <a:lnTo>
                  <a:pt x="236743" y="108172"/>
                </a:lnTo>
                <a:lnTo>
                  <a:pt x="257052" y="128480"/>
                </a:lnTo>
                <a:lnTo>
                  <a:pt x="276989" y="108544"/>
                </a:lnTo>
                <a:close/>
                <a:moveTo>
                  <a:pt x="197574" y="88235"/>
                </a:moveTo>
                <a:lnTo>
                  <a:pt x="177266" y="108544"/>
                </a:lnTo>
                <a:lnTo>
                  <a:pt x="197203" y="128480"/>
                </a:lnTo>
                <a:lnTo>
                  <a:pt x="217511" y="108172"/>
                </a:lnTo>
                <a:close/>
                <a:moveTo>
                  <a:pt x="6787513" y="88235"/>
                </a:moveTo>
                <a:lnTo>
                  <a:pt x="6767577" y="108171"/>
                </a:lnTo>
                <a:lnTo>
                  <a:pt x="6787886" y="128480"/>
                </a:lnTo>
                <a:lnTo>
                  <a:pt x="6807822" y="108544"/>
                </a:lnTo>
                <a:close/>
                <a:moveTo>
                  <a:pt x="6728408" y="88235"/>
                </a:moveTo>
                <a:lnTo>
                  <a:pt x="6708099" y="108544"/>
                </a:lnTo>
                <a:lnTo>
                  <a:pt x="6728035" y="128480"/>
                </a:lnTo>
                <a:lnTo>
                  <a:pt x="6748344" y="108171"/>
                </a:lnTo>
                <a:close/>
                <a:moveTo>
                  <a:pt x="6549603" y="88235"/>
                </a:moveTo>
                <a:lnTo>
                  <a:pt x="6529666" y="108171"/>
                </a:lnTo>
                <a:lnTo>
                  <a:pt x="6549975" y="128480"/>
                </a:lnTo>
                <a:lnTo>
                  <a:pt x="6569912" y="108544"/>
                </a:lnTo>
                <a:close/>
                <a:moveTo>
                  <a:pt x="6490497" y="88235"/>
                </a:moveTo>
                <a:lnTo>
                  <a:pt x="6470188" y="108544"/>
                </a:lnTo>
                <a:lnTo>
                  <a:pt x="6490125" y="128480"/>
                </a:lnTo>
                <a:lnTo>
                  <a:pt x="6510434" y="108171"/>
                </a:lnTo>
                <a:close/>
                <a:moveTo>
                  <a:pt x="6311692" y="88235"/>
                </a:moveTo>
                <a:lnTo>
                  <a:pt x="6291756" y="108171"/>
                </a:lnTo>
                <a:lnTo>
                  <a:pt x="6312065" y="128480"/>
                </a:lnTo>
                <a:lnTo>
                  <a:pt x="6332002" y="108544"/>
                </a:lnTo>
                <a:close/>
                <a:moveTo>
                  <a:pt x="6252587" y="88235"/>
                </a:moveTo>
                <a:lnTo>
                  <a:pt x="6232278" y="108544"/>
                </a:lnTo>
                <a:lnTo>
                  <a:pt x="6252214" y="128480"/>
                </a:lnTo>
                <a:lnTo>
                  <a:pt x="6272523" y="108171"/>
                </a:lnTo>
                <a:close/>
                <a:moveTo>
                  <a:pt x="6073783" y="88235"/>
                </a:moveTo>
                <a:lnTo>
                  <a:pt x="6053846" y="108171"/>
                </a:lnTo>
                <a:lnTo>
                  <a:pt x="6074155" y="128480"/>
                </a:lnTo>
                <a:lnTo>
                  <a:pt x="6094092" y="108544"/>
                </a:lnTo>
                <a:close/>
                <a:moveTo>
                  <a:pt x="6014677" y="88235"/>
                </a:moveTo>
                <a:lnTo>
                  <a:pt x="5994368" y="108544"/>
                </a:lnTo>
                <a:lnTo>
                  <a:pt x="6014304" y="128480"/>
                </a:lnTo>
                <a:lnTo>
                  <a:pt x="6034613" y="108171"/>
                </a:lnTo>
                <a:close/>
                <a:moveTo>
                  <a:pt x="2041007" y="88235"/>
                </a:moveTo>
                <a:lnTo>
                  <a:pt x="2021070" y="108171"/>
                </a:lnTo>
                <a:lnTo>
                  <a:pt x="2041380" y="128480"/>
                </a:lnTo>
                <a:lnTo>
                  <a:pt x="2061316" y="108544"/>
                </a:lnTo>
                <a:close/>
                <a:moveTo>
                  <a:pt x="1981902" y="88235"/>
                </a:moveTo>
                <a:lnTo>
                  <a:pt x="1961593" y="108544"/>
                </a:lnTo>
                <a:lnTo>
                  <a:pt x="1981529" y="128480"/>
                </a:lnTo>
                <a:lnTo>
                  <a:pt x="2001838" y="108171"/>
                </a:lnTo>
                <a:close/>
                <a:moveTo>
                  <a:pt x="1803097" y="88235"/>
                </a:moveTo>
                <a:lnTo>
                  <a:pt x="1783160" y="108171"/>
                </a:lnTo>
                <a:lnTo>
                  <a:pt x="1803469" y="128480"/>
                </a:lnTo>
                <a:lnTo>
                  <a:pt x="1823406" y="108544"/>
                </a:lnTo>
                <a:close/>
                <a:moveTo>
                  <a:pt x="1743991" y="88235"/>
                </a:moveTo>
                <a:lnTo>
                  <a:pt x="1723682" y="108544"/>
                </a:lnTo>
                <a:lnTo>
                  <a:pt x="1743619" y="128480"/>
                </a:lnTo>
                <a:lnTo>
                  <a:pt x="1763928" y="108171"/>
                </a:lnTo>
                <a:close/>
                <a:moveTo>
                  <a:pt x="1565186" y="88235"/>
                </a:moveTo>
                <a:lnTo>
                  <a:pt x="1545250" y="108171"/>
                </a:lnTo>
                <a:lnTo>
                  <a:pt x="1565559" y="128480"/>
                </a:lnTo>
                <a:lnTo>
                  <a:pt x="1585496" y="108544"/>
                </a:lnTo>
                <a:close/>
                <a:moveTo>
                  <a:pt x="1506081" y="88235"/>
                </a:moveTo>
                <a:lnTo>
                  <a:pt x="1485772" y="108544"/>
                </a:lnTo>
                <a:lnTo>
                  <a:pt x="1505708" y="128480"/>
                </a:lnTo>
                <a:lnTo>
                  <a:pt x="1526017" y="108171"/>
                </a:lnTo>
                <a:close/>
                <a:moveTo>
                  <a:pt x="1327276" y="88235"/>
                </a:moveTo>
                <a:lnTo>
                  <a:pt x="1307340" y="108171"/>
                </a:lnTo>
                <a:lnTo>
                  <a:pt x="1327649" y="128480"/>
                </a:lnTo>
                <a:lnTo>
                  <a:pt x="1347585" y="108544"/>
                </a:lnTo>
                <a:close/>
                <a:moveTo>
                  <a:pt x="1268171" y="88235"/>
                </a:moveTo>
                <a:lnTo>
                  <a:pt x="1247862" y="108544"/>
                </a:lnTo>
                <a:lnTo>
                  <a:pt x="1267798" y="128480"/>
                </a:lnTo>
                <a:lnTo>
                  <a:pt x="1288107" y="108171"/>
                </a:lnTo>
                <a:close/>
                <a:moveTo>
                  <a:pt x="4860525" y="64529"/>
                </a:moveTo>
                <a:lnTo>
                  <a:pt x="4840588" y="84466"/>
                </a:lnTo>
                <a:lnTo>
                  <a:pt x="4860525" y="104403"/>
                </a:lnTo>
                <a:lnTo>
                  <a:pt x="4880462" y="84466"/>
                </a:lnTo>
                <a:close/>
                <a:moveTo>
                  <a:pt x="4801051" y="64161"/>
                </a:moveTo>
                <a:lnTo>
                  <a:pt x="4786589" y="78622"/>
                </a:lnTo>
                <a:lnTo>
                  <a:pt x="4806895" y="98928"/>
                </a:lnTo>
                <a:lnTo>
                  <a:pt x="4821357" y="84466"/>
                </a:lnTo>
                <a:close/>
                <a:moveTo>
                  <a:pt x="4920003" y="64158"/>
                </a:moveTo>
                <a:lnTo>
                  <a:pt x="4899694" y="84466"/>
                </a:lnTo>
                <a:lnTo>
                  <a:pt x="4914156" y="98928"/>
                </a:lnTo>
                <a:lnTo>
                  <a:pt x="4934464" y="78619"/>
                </a:lnTo>
                <a:close/>
                <a:moveTo>
                  <a:pt x="9493926" y="58685"/>
                </a:moveTo>
                <a:lnTo>
                  <a:pt x="9473989" y="78622"/>
                </a:lnTo>
                <a:lnTo>
                  <a:pt x="9493926" y="98559"/>
                </a:lnTo>
                <a:lnTo>
                  <a:pt x="9513863" y="78622"/>
                </a:lnTo>
                <a:close/>
                <a:moveTo>
                  <a:pt x="4747420" y="58685"/>
                </a:moveTo>
                <a:lnTo>
                  <a:pt x="4727483" y="78622"/>
                </a:lnTo>
                <a:lnTo>
                  <a:pt x="4747420" y="98559"/>
                </a:lnTo>
                <a:lnTo>
                  <a:pt x="4767357" y="78622"/>
                </a:lnTo>
                <a:close/>
                <a:moveTo>
                  <a:pt x="6639006" y="58683"/>
                </a:moveTo>
                <a:lnTo>
                  <a:pt x="6619069" y="78620"/>
                </a:lnTo>
                <a:lnTo>
                  <a:pt x="6639005" y="98557"/>
                </a:lnTo>
                <a:lnTo>
                  <a:pt x="6658942" y="78620"/>
                </a:lnTo>
                <a:close/>
                <a:moveTo>
                  <a:pt x="6401095" y="58683"/>
                </a:moveTo>
                <a:lnTo>
                  <a:pt x="6381158" y="78620"/>
                </a:lnTo>
                <a:lnTo>
                  <a:pt x="6401095" y="98557"/>
                </a:lnTo>
                <a:lnTo>
                  <a:pt x="6421032" y="78620"/>
                </a:lnTo>
                <a:close/>
                <a:moveTo>
                  <a:pt x="5925275" y="58683"/>
                </a:moveTo>
                <a:lnTo>
                  <a:pt x="5905338" y="78620"/>
                </a:lnTo>
                <a:lnTo>
                  <a:pt x="5925274" y="98557"/>
                </a:lnTo>
                <a:lnTo>
                  <a:pt x="5945211" y="78620"/>
                </a:lnTo>
                <a:close/>
                <a:moveTo>
                  <a:pt x="1892500" y="58683"/>
                </a:moveTo>
                <a:lnTo>
                  <a:pt x="1872563" y="78620"/>
                </a:lnTo>
                <a:lnTo>
                  <a:pt x="1892499" y="98557"/>
                </a:lnTo>
                <a:lnTo>
                  <a:pt x="1912436" y="78620"/>
                </a:lnTo>
                <a:close/>
                <a:moveTo>
                  <a:pt x="1654589" y="58683"/>
                </a:moveTo>
                <a:lnTo>
                  <a:pt x="1634652" y="78620"/>
                </a:lnTo>
                <a:lnTo>
                  <a:pt x="1654589" y="98557"/>
                </a:lnTo>
                <a:lnTo>
                  <a:pt x="1674526" y="78620"/>
                </a:lnTo>
                <a:close/>
                <a:moveTo>
                  <a:pt x="1178769" y="58683"/>
                </a:moveTo>
                <a:lnTo>
                  <a:pt x="1158832" y="78620"/>
                </a:lnTo>
                <a:lnTo>
                  <a:pt x="1178768" y="98557"/>
                </a:lnTo>
                <a:lnTo>
                  <a:pt x="1198705" y="78620"/>
                </a:lnTo>
                <a:close/>
                <a:moveTo>
                  <a:pt x="6163184" y="58683"/>
                </a:moveTo>
                <a:lnTo>
                  <a:pt x="6143248" y="78620"/>
                </a:lnTo>
                <a:lnTo>
                  <a:pt x="6163185" y="98557"/>
                </a:lnTo>
                <a:lnTo>
                  <a:pt x="6183122" y="78620"/>
                </a:lnTo>
                <a:close/>
                <a:moveTo>
                  <a:pt x="5211544" y="58683"/>
                </a:moveTo>
                <a:lnTo>
                  <a:pt x="5191607" y="78619"/>
                </a:lnTo>
                <a:lnTo>
                  <a:pt x="5211544" y="98556"/>
                </a:lnTo>
                <a:lnTo>
                  <a:pt x="5231480" y="78619"/>
                </a:lnTo>
                <a:close/>
                <a:moveTo>
                  <a:pt x="1416678" y="58683"/>
                </a:moveTo>
                <a:lnTo>
                  <a:pt x="1396742" y="78620"/>
                </a:lnTo>
                <a:lnTo>
                  <a:pt x="1416679" y="98557"/>
                </a:lnTo>
                <a:lnTo>
                  <a:pt x="1436616" y="78620"/>
                </a:lnTo>
                <a:close/>
                <a:moveTo>
                  <a:pt x="465038" y="58683"/>
                </a:moveTo>
                <a:lnTo>
                  <a:pt x="445101" y="78619"/>
                </a:lnTo>
                <a:lnTo>
                  <a:pt x="465038" y="98556"/>
                </a:lnTo>
                <a:lnTo>
                  <a:pt x="484974" y="78619"/>
                </a:lnTo>
                <a:close/>
                <a:moveTo>
                  <a:pt x="9374973" y="58682"/>
                </a:moveTo>
                <a:lnTo>
                  <a:pt x="9355037" y="78619"/>
                </a:lnTo>
                <a:lnTo>
                  <a:pt x="9374973" y="98556"/>
                </a:lnTo>
                <a:lnTo>
                  <a:pt x="9394910" y="78619"/>
                </a:lnTo>
                <a:close/>
                <a:moveTo>
                  <a:pt x="9256018" y="58682"/>
                </a:moveTo>
                <a:lnTo>
                  <a:pt x="9236081" y="78619"/>
                </a:lnTo>
                <a:lnTo>
                  <a:pt x="9256018" y="98556"/>
                </a:lnTo>
                <a:lnTo>
                  <a:pt x="9275955" y="78619"/>
                </a:lnTo>
                <a:close/>
                <a:moveTo>
                  <a:pt x="9137063" y="58682"/>
                </a:moveTo>
                <a:lnTo>
                  <a:pt x="9117126" y="78619"/>
                </a:lnTo>
                <a:lnTo>
                  <a:pt x="9137063" y="98556"/>
                </a:lnTo>
                <a:lnTo>
                  <a:pt x="9156999" y="78619"/>
                </a:lnTo>
                <a:close/>
                <a:moveTo>
                  <a:pt x="9018107" y="58682"/>
                </a:moveTo>
                <a:lnTo>
                  <a:pt x="8998171" y="78619"/>
                </a:lnTo>
                <a:lnTo>
                  <a:pt x="9018107" y="98556"/>
                </a:lnTo>
                <a:lnTo>
                  <a:pt x="9038045" y="78619"/>
                </a:lnTo>
                <a:close/>
                <a:moveTo>
                  <a:pt x="8899153" y="58682"/>
                </a:moveTo>
                <a:lnTo>
                  <a:pt x="8879216" y="78619"/>
                </a:lnTo>
                <a:lnTo>
                  <a:pt x="8899153" y="98556"/>
                </a:lnTo>
                <a:lnTo>
                  <a:pt x="8919089" y="78619"/>
                </a:lnTo>
                <a:close/>
                <a:moveTo>
                  <a:pt x="8780197" y="58682"/>
                </a:moveTo>
                <a:lnTo>
                  <a:pt x="8760261" y="78619"/>
                </a:lnTo>
                <a:lnTo>
                  <a:pt x="8780197" y="98556"/>
                </a:lnTo>
                <a:lnTo>
                  <a:pt x="8800134" y="78619"/>
                </a:lnTo>
                <a:close/>
                <a:moveTo>
                  <a:pt x="8661242" y="58682"/>
                </a:moveTo>
                <a:lnTo>
                  <a:pt x="8641305" y="78619"/>
                </a:lnTo>
                <a:lnTo>
                  <a:pt x="8661242" y="98556"/>
                </a:lnTo>
                <a:lnTo>
                  <a:pt x="8681179" y="78619"/>
                </a:lnTo>
                <a:close/>
                <a:moveTo>
                  <a:pt x="8542287" y="58682"/>
                </a:moveTo>
                <a:lnTo>
                  <a:pt x="8522350" y="78619"/>
                </a:lnTo>
                <a:lnTo>
                  <a:pt x="8542287" y="98556"/>
                </a:lnTo>
                <a:lnTo>
                  <a:pt x="8562223" y="78619"/>
                </a:lnTo>
                <a:close/>
                <a:moveTo>
                  <a:pt x="8423332" y="58682"/>
                </a:moveTo>
                <a:lnTo>
                  <a:pt x="8403395" y="78619"/>
                </a:lnTo>
                <a:lnTo>
                  <a:pt x="8423332" y="98556"/>
                </a:lnTo>
                <a:lnTo>
                  <a:pt x="8443269" y="78619"/>
                </a:lnTo>
                <a:close/>
                <a:moveTo>
                  <a:pt x="8304377" y="58682"/>
                </a:moveTo>
                <a:lnTo>
                  <a:pt x="8284440" y="78619"/>
                </a:lnTo>
                <a:lnTo>
                  <a:pt x="8304377" y="98556"/>
                </a:lnTo>
                <a:lnTo>
                  <a:pt x="8324313" y="78619"/>
                </a:lnTo>
                <a:close/>
                <a:moveTo>
                  <a:pt x="8185421" y="58682"/>
                </a:moveTo>
                <a:lnTo>
                  <a:pt x="8165485" y="78619"/>
                </a:lnTo>
                <a:lnTo>
                  <a:pt x="8185421" y="98556"/>
                </a:lnTo>
                <a:lnTo>
                  <a:pt x="8205358" y="78619"/>
                </a:lnTo>
                <a:close/>
                <a:moveTo>
                  <a:pt x="8066466" y="58682"/>
                </a:moveTo>
                <a:lnTo>
                  <a:pt x="8046529" y="78619"/>
                </a:lnTo>
                <a:lnTo>
                  <a:pt x="8066466" y="98556"/>
                </a:lnTo>
                <a:lnTo>
                  <a:pt x="8086403" y="78619"/>
                </a:lnTo>
                <a:close/>
                <a:moveTo>
                  <a:pt x="7947511" y="58682"/>
                </a:moveTo>
                <a:lnTo>
                  <a:pt x="7927574" y="78619"/>
                </a:lnTo>
                <a:lnTo>
                  <a:pt x="7947511" y="98556"/>
                </a:lnTo>
                <a:lnTo>
                  <a:pt x="7967448" y="78619"/>
                </a:lnTo>
                <a:close/>
                <a:moveTo>
                  <a:pt x="7828556" y="58682"/>
                </a:moveTo>
                <a:lnTo>
                  <a:pt x="7808619" y="78619"/>
                </a:lnTo>
                <a:lnTo>
                  <a:pt x="7828556" y="98556"/>
                </a:lnTo>
                <a:lnTo>
                  <a:pt x="7848492" y="78619"/>
                </a:lnTo>
                <a:close/>
                <a:moveTo>
                  <a:pt x="7709601" y="58682"/>
                </a:moveTo>
                <a:lnTo>
                  <a:pt x="7689664" y="78619"/>
                </a:lnTo>
                <a:lnTo>
                  <a:pt x="7709601" y="98556"/>
                </a:lnTo>
                <a:lnTo>
                  <a:pt x="7729537" y="78619"/>
                </a:lnTo>
                <a:close/>
                <a:moveTo>
                  <a:pt x="7590645" y="58682"/>
                </a:moveTo>
                <a:lnTo>
                  <a:pt x="7570709" y="78619"/>
                </a:lnTo>
                <a:lnTo>
                  <a:pt x="7590645" y="98556"/>
                </a:lnTo>
                <a:lnTo>
                  <a:pt x="7610582" y="78619"/>
                </a:lnTo>
                <a:close/>
                <a:moveTo>
                  <a:pt x="7471690" y="58682"/>
                </a:moveTo>
                <a:lnTo>
                  <a:pt x="7451753" y="78619"/>
                </a:lnTo>
                <a:lnTo>
                  <a:pt x="7471690" y="98556"/>
                </a:lnTo>
                <a:lnTo>
                  <a:pt x="7491627" y="78619"/>
                </a:lnTo>
                <a:close/>
                <a:moveTo>
                  <a:pt x="7352735" y="58682"/>
                </a:moveTo>
                <a:lnTo>
                  <a:pt x="7332798" y="78619"/>
                </a:lnTo>
                <a:lnTo>
                  <a:pt x="7352735" y="98556"/>
                </a:lnTo>
                <a:lnTo>
                  <a:pt x="7372672" y="78619"/>
                </a:lnTo>
                <a:close/>
                <a:moveTo>
                  <a:pt x="7233780" y="58682"/>
                </a:moveTo>
                <a:lnTo>
                  <a:pt x="7213843" y="78619"/>
                </a:lnTo>
                <a:lnTo>
                  <a:pt x="7233780" y="98556"/>
                </a:lnTo>
                <a:lnTo>
                  <a:pt x="7253716" y="78619"/>
                </a:lnTo>
                <a:close/>
                <a:moveTo>
                  <a:pt x="7114824" y="58682"/>
                </a:moveTo>
                <a:lnTo>
                  <a:pt x="7094888" y="78619"/>
                </a:lnTo>
                <a:lnTo>
                  <a:pt x="7114824" y="98556"/>
                </a:lnTo>
                <a:lnTo>
                  <a:pt x="7134761" y="78619"/>
                </a:lnTo>
                <a:close/>
                <a:moveTo>
                  <a:pt x="6995869" y="58682"/>
                </a:moveTo>
                <a:lnTo>
                  <a:pt x="6975933" y="78619"/>
                </a:lnTo>
                <a:lnTo>
                  <a:pt x="6995869" y="98556"/>
                </a:lnTo>
                <a:lnTo>
                  <a:pt x="7015806" y="78619"/>
                </a:lnTo>
                <a:close/>
                <a:moveTo>
                  <a:pt x="6876915" y="58682"/>
                </a:moveTo>
                <a:lnTo>
                  <a:pt x="6856977" y="78619"/>
                </a:lnTo>
                <a:lnTo>
                  <a:pt x="6876915" y="98557"/>
                </a:lnTo>
                <a:lnTo>
                  <a:pt x="6896851" y="78620"/>
                </a:lnTo>
                <a:close/>
                <a:moveTo>
                  <a:pt x="6282140" y="58682"/>
                </a:moveTo>
                <a:lnTo>
                  <a:pt x="6262203" y="78619"/>
                </a:lnTo>
                <a:lnTo>
                  <a:pt x="6282140" y="98555"/>
                </a:lnTo>
                <a:lnTo>
                  <a:pt x="6302076" y="78619"/>
                </a:lnTo>
                <a:close/>
                <a:moveTo>
                  <a:pt x="5806320" y="58682"/>
                </a:moveTo>
                <a:lnTo>
                  <a:pt x="5786384" y="78619"/>
                </a:lnTo>
                <a:lnTo>
                  <a:pt x="5806320" y="98556"/>
                </a:lnTo>
                <a:lnTo>
                  <a:pt x="5826257" y="78619"/>
                </a:lnTo>
                <a:close/>
                <a:moveTo>
                  <a:pt x="5687365" y="58682"/>
                </a:moveTo>
                <a:lnTo>
                  <a:pt x="5667428" y="78619"/>
                </a:lnTo>
                <a:lnTo>
                  <a:pt x="5687365" y="98556"/>
                </a:lnTo>
                <a:lnTo>
                  <a:pt x="5707301" y="78619"/>
                </a:lnTo>
                <a:close/>
                <a:moveTo>
                  <a:pt x="5568409" y="58682"/>
                </a:moveTo>
                <a:lnTo>
                  <a:pt x="5548473" y="78619"/>
                </a:lnTo>
                <a:lnTo>
                  <a:pt x="5568409" y="98556"/>
                </a:lnTo>
                <a:lnTo>
                  <a:pt x="5588346" y="78619"/>
                </a:lnTo>
                <a:close/>
                <a:moveTo>
                  <a:pt x="5449454" y="58682"/>
                </a:moveTo>
                <a:lnTo>
                  <a:pt x="5429517" y="78619"/>
                </a:lnTo>
                <a:lnTo>
                  <a:pt x="5449454" y="98556"/>
                </a:lnTo>
                <a:lnTo>
                  <a:pt x="5469390" y="78619"/>
                </a:lnTo>
                <a:close/>
                <a:moveTo>
                  <a:pt x="5330499" y="58682"/>
                </a:moveTo>
                <a:lnTo>
                  <a:pt x="5310562" y="78619"/>
                </a:lnTo>
                <a:lnTo>
                  <a:pt x="5330499" y="98556"/>
                </a:lnTo>
                <a:lnTo>
                  <a:pt x="5350436" y="78619"/>
                </a:lnTo>
                <a:close/>
                <a:moveTo>
                  <a:pt x="5092589" y="58682"/>
                </a:moveTo>
                <a:lnTo>
                  <a:pt x="5072652" y="78619"/>
                </a:lnTo>
                <a:lnTo>
                  <a:pt x="5092589" y="98556"/>
                </a:lnTo>
                <a:lnTo>
                  <a:pt x="5112525" y="78619"/>
                </a:lnTo>
                <a:close/>
                <a:moveTo>
                  <a:pt x="4973633" y="58682"/>
                </a:moveTo>
                <a:lnTo>
                  <a:pt x="4953697" y="78619"/>
                </a:lnTo>
                <a:lnTo>
                  <a:pt x="4973633" y="98556"/>
                </a:lnTo>
                <a:lnTo>
                  <a:pt x="4993570" y="78619"/>
                </a:lnTo>
                <a:close/>
                <a:moveTo>
                  <a:pt x="4628467" y="58682"/>
                </a:moveTo>
                <a:lnTo>
                  <a:pt x="4608530" y="78619"/>
                </a:lnTo>
                <a:lnTo>
                  <a:pt x="4628467" y="98556"/>
                </a:lnTo>
                <a:lnTo>
                  <a:pt x="4648404" y="78619"/>
                </a:lnTo>
                <a:close/>
                <a:moveTo>
                  <a:pt x="4509512" y="58682"/>
                </a:moveTo>
                <a:lnTo>
                  <a:pt x="4489575" y="78619"/>
                </a:lnTo>
                <a:lnTo>
                  <a:pt x="4509512" y="98556"/>
                </a:lnTo>
                <a:lnTo>
                  <a:pt x="4529449" y="78619"/>
                </a:lnTo>
                <a:close/>
                <a:moveTo>
                  <a:pt x="4390557" y="58682"/>
                </a:moveTo>
                <a:lnTo>
                  <a:pt x="4370620" y="78619"/>
                </a:lnTo>
                <a:lnTo>
                  <a:pt x="4390557" y="98556"/>
                </a:lnTo>
                <a:lnTo>
                  <a:pt x="4410493" y="78619"/>
                </a:lnTo>
                <a:close/>
                <a:moveTo>
                  <a:pt x="4271601" y="58682"/>
                </a:moveTo>
                <a:lnTo>
                  <a:pt x="4251665" y="78619"/>
                </a:lnTo>
                <a:lnTo>
                  <a:pt x="4271601" y="98556"/>
                </a:lnTo>
                <a:lnTo>
                  <a:pt x="4291538" y="78619"/>
                </a:lnTo>
                <a:close/>
                <a:moveTo>
                  <a:pt x="4152646" y="58682"/>
                </a:moveTo>
                <a:lnTo>
                  <a:pt x="4132710" y="78619"/>
                </a:lnTo>
                <a:lnTo>
                  <a:pt x="4152646" y="98556"/>
                </a:lnTo>
                <a:lnTo>
                  <a:pt x="4172583" y="78619"/>
                </a:lnTo>
                <a:close/>
                <a:moveTo>
                  <a:pt x="4033691" y="58682"/>
                </a:moveTo>
                <a:lnTo>
                  <a:pt x="4013754" y="78619"/>
                </a:lnTo>
                <a:lnTo>
                  <a:pt x="4033691" y="98556"/>
                </a:lnTo>
                <a:lnTo>
                  <a:pt x="4053628" y="78619"/>
                </a:lnTo>
                <a:close/>
                <a:moveTo>
                  <a:pt x="3914736" y="58682"/>
                </a:moveTo>
                <a:lnTo>
                  <a:pt x="3894799" y="78619"/>
                </a:lnTo>
                <a:lnTo>
                  <a:pt x="3914736" y="98556"/>
                </a:lnTo>
                <a:lnTo>
                  <a:pt x="3934673" y="78619"/>
                </a:lnTo>
                <a:close/>
                <a:moveTo>
                  <a:pt x="3795781" y="58682"/>
                </a:moveTo>
                <a:lnTo>
                  <a:pt x="3775844" y="78619"/>
                </a:lnTo>
                <a:lnTo>
                  <a:pt x="3795781" y="98556"/>
                </a:lnTo>
                <a:lnTo>
                  <a:pt x="3815717" y="78619"/>
                </a:lnTo>
                <a:close/>
                <a:moveTo>
                  <a:pt x="3676826" y="58682"/>
                </a:moveTo>
                <a:lnTo>
                  <a:pt x="3656889" y="78619"/>
                </a:lnTo>
                <a:lnTo>
                  <a:pt x="3676826" y="98556"/>
                </a:lnTo>
                <a:lnTo>
                  <a:pt x="3696762" y="78619"/>
                </a:lnTo>
                <a:close/>
                <a:moveTo>
                  <a:pt x="3557871" y="58682"/>
                </a:moveTo>
                <a:lnTo>
                  <a:pt x="3537934" y="78619"/>
                </a:lnTo>
                <a:lnTo>
                  <a:pt x="3557871" y="98556"/>
                </a:lnTo>
                <a:lnTo>
                  <a:pt x="3577807" y="78619"/>
                </a:lnTo>
                <a:close/>
                <a:moveTo>
                  <a:pt x="3438915" y="58682"/>
                </a:moveTo>
                <a:lnTo>
                  <a:pt x="3418979" y="78619"/>
                </a:lnTo>
                <a:lnTo>
                  <a:pt x="3438915" y="98556"/>
                </a:lnTo>
                <a:lnTo>
                  <a:pt x="3458852" y="78619"/>
                </a:lnTo>
                <a:close/>
                <a:moveTo>
                  <a:pt x="3319960" y="58682"/>
                </a:moveTo>
                <a:lnTo>
                  <a:pt x="3300023" y="78619"/>
                </a:lnTo>
                <a:lnTo>
                  <a:pt x="3319960" y="98556"/>
                </a:lnTo>
                <a:lnTo>
                  <a:pt x="3339897" y="78619"/>
                </a:lnTo>
                <a:close/>
                <a:moveTo>
                  <a:pt x="3201005" y="58682"/>
                </a:moveTo>
                <a:lnTo>
                  <a:pt x="3181068" y="78619"/>
                </a:lnTo>
                <a:lnTo>
                  <a:pt x="3201005" y="98556"/>
                </a:lnTo>
                <a:lnTo>
                  <a:pt x="3220942" y="78619"/>
                </a:lnTo>
                <a:close/>
                <a:moveTo>
                  <a:pt x="3082050" y="58682"/>
                </a:moveTo>
                <a:lnTo>
                  <a:pt x="3062113" y="78619"/>
                </a:lnTo>
                <a:lnTo>
                  <a:pt x="3082050" y="98556"/>
                </a:lnTo>
                <a:lnTo>
                  <a:pt x="3101986" y="78619"/>
                </a:lnTo>
                <a:close/>
                <a:moveTo>
                  <a:pt x="2963095" y="58682"/>
                </a:moveTo>
                <a:lnTo>
                  <a:pt x="2943158" y="78619"/>
                </a:lnTo>
                <a:lnTo>
                  <a:pt x="2963095" y="98556"/>
                </a:lnTo>
                <a:lnTo>
                  <a:pt x="2983031" y="78619"/>
                </a:lnTo>
                <a:close/>
                <a:moveTo>
                  <a:pt x="2844139" y="58682"/>
                </a:moveTo>
                <a:lnTo>
                  <a:pt x="2824203" y="78619"/>
                </a:lnTo>
                <a:lnTo>
                  <a:pt x="2844139" y="98556"/>
                </a:lnTo>
                <a:lnTo>
                  <a:pt x="2864076" y="78619"/>
                </a:lnTo>
                <a:close/>
                <a:moveTo>
                  <a:pt x="2725184" y="58682"/>
                </a:moveTo>
                <a:lnTo>
                  <a:pt x="2705247" y="78619"/>
                </a:lnTo>
                <a:lnTo>
                  <a:pt x="2725184" y="98556"/>
                </a:lnTo>
                <a:lnTo>
                  <a:pt x="2745121" y="78619"/>
                </a:lnTo>
                <a:close/>
                <a:moveTo>
                  <a:pt x="2606229" y="58682"/>
                </a:moveTo>
                <a:lnTo>
                  <a:pt x="2586292" y="78619"/>
                </a:lnTo>
                <a:lnTo>
                  <a:pt x="2606229" y="98556"/>
                </a:lnTo>
                <a:lnTo>
                  <a:pt x="2626165" y="78619"/>
                </a:lnTo>
                <a:close/>
                <a:moveTo>
                  <a:pt x="2487273" y="58682"/>
                </a:moveTo>
                <a:lnTo>
                  <a:pt x="2467337" y="78619"/>
                </a:lnTo>
                <a:lnTo>
                  <a:pt x="2487273" y="98556"/>
                </a:lnTo>
                <a:lnTo>
                  <a:pt x="2507210" y="78619"/>
                </a:lnTo>
                <a:close/>
                <a:moveTo>
                  <a:pt x="2368318" y="58682"/>
                </a:moveTo>
                <a:lnTo>
                  <a:pt x="2348382" y="78619"/>
                </a:lnTo>
                <a:lnTo>
                  <a:pt x="2368318" y="98556"/>
                </a:lnTo>
                <a:lnTo>
                  <a:pt x="2388255" y="78619"/>
                </a:lnTo>
                <a:close/>
                <a:moveTo>
                  <a:pt x="2249363" y="58682"/>
                </a:moveTo>
                <a:lnTo>
                  <a:pt x="2229426" y="78619"/>
                </a:lnTo>
                <a:lnTo>
                  <a:pt x="2249363" y="98556"/>
                </a:lnTo>
                <a:lnTo>
                  <a:pt x="2269300" y="78619"/>
                </a:lnTo>
                <a:close/>
                <a:moveTo>
                  <a:pt x="2130409" y="58682"/>
                </a:moveTo>
                <a:lnTo>
                  <a:pt x="2110471" y="78619"/>
                </a:lnTo>
                <a:lnTo>
                  <a:pt x="2130409" y="98557"/>
                </a:lnTo>
                <a:lnTo>
                  <a:pt x="2150345" y="78620"/>
                </a:lnTo>
                <a:close/>
                <a:moveTo>
                  <a:pt x="1535634" y="58682"/>
                </a:moveTo>
                <a:lnTo>
                  <a:pt x="1515697" y="78619"/>
                </a:lnTo>
                <a:lnTo>
                  <a:pt x="1535634" y="98555"/>
                </a:lnTo>
                <a:lnTo>
                  <a:pt x="1555570" y="78619"/>
                </a:lnTo>
                <a:close/>
                <a:moveTo>
                  <a:pt x="1059814" y="58682"/>
                </a:moveTo>
                <a:lnTo>
                  <a:pt x="1039877" y="78619"/>
                </a:lnTo>
                <a:lnTo>
                  <a:pt x="1059814" y="98556"/>
                </a:lnTo>
                <a:lnTo>
                  <a:pt x="1079751" y="78619"/>
                </a:lnTo>
                <a:close/>
                <a:moveTo>
                  <a:pt x="940858" y="58682"/>
                </a:moveTo>
                <a:lnTo>
                  <a:pt x="920922" y="78619"/>
                </a:lnTo>
                <a:lnTo>
                  <a:pt x="940858" y="98556"/>
                </a:lnTo>
                <a:lnTo>
                  <a:pt x="960795" y="78619"/>
                </a:lnTo>
                <a:close/>
                <a:moveTo>
                  <a:pt x="821903" y="58682"/>
                </a:moveTo>
                <a:lnTo>
                  <a:pt x="801967" y="78619"/>
                </a:lnTo>
                <a:lnTo>
                  <a:pt x="821903" y="98556"/>
                </a:lnTo>
                <a:lnTo>
                  <a:pt x="841840" y="78619"/>
                </a:lnTo>
                <a:close/>
                <a:moveTo>
                  <a:pt x="702948" y="58682"/>
                </a:moveTo>
                <a:lnTo>
                  <a:pt x="683011" y="78619"/>
                </a:lnTo>
                <a:lnTo>
                  <a:pt x="702948" y="98556"/>
                </a:lnTo>
                <a:lnTo>
                  <a:pt x="722884" y="78619"/>
                </a:lnTo>
                <a:close/>
                <a:moveTo>
                  <a:pt x="583993" y="58682"/>
                </a:moveTo>
                <a:lnTo>
                  <a:pt x="564056" y="78619"/>
                </a:lnTo>
                <a:lnTo>
                  <a:pt x="583993" y="98556"/>
                </a:lnTo>
                <a:lnTo>
                  <a:pt x="603930" y="78619"/>
                </a:lnTo>
                <a:close/>
                <a:moveTo>
                  <a:pt x="346082" y="58682"/>
                </a:moveTo>
                <a:lnTo>
                  <a:pt x="326146" y="78619"/>
                </a:lnTo>
                <a:lnTo>
                  <a:pt x="346082" y="98556"/>
                </a:lnTo>
                <a:lnTo>
                  <a:pt x="366019" y="78619"/>
                </a:lnTo>
                <a:close/>
                <a:moveTo>
                  <a:pt x="227127" y="58682"/>
                </a:moveTo>
                <a:lnTo>
                  <a:pt x="207191" y="78619"/>
                </a:lnTo>
                <a:lnTo>
                  <a:pt x="227127" y="98556"/>
                </a:lnTo>
                <a:lnTo>
                  <a:pt x="247064" y="78619"/>
                </a:lnTo>
                <a:close/>
                <a:moveTo>
                  <a:pt x="6757960" y="58682"/>
                </a:moveTo>
                <a:lnTo>
                  <a:pt x="6738024" y="78619"/>
                </a:lnTo>
                <a:lnTo>
                  <a:pt x="6757960" y="98555"/>
                </a:lnTo>
                <a:lnTo>
                  <a:pt x="6777897" y="78619"/>
                </a:lnTo>
                <a:close/>
                <a:moveTo>
                  <a:pt x="6520050" y="58682"/>
                </a:moveTo>
                <a:lnTo>
                  <a:pt x="6500113" y="78619"/>
                </a:lnTo>
                <a:lnTo>
                  <a:pt x="6520050" y="98555"/>
                </a:lnTo>
                <a:lnTo>
                  <a:pt x="6539987" y="78619"/>
                </a:lnTo>
                <a:close/>
                <a:moveTo>
                  <a:pt x="6044230" y="58682"/>
                </a:moveTo>
                <a:lnTo>
                  <a:pt x="6024293" y="78619"/>
                </a:lnTo>
                <a:lnTo>
                  <a:pt x="6044230" y="98555"/>
                </a:lnTo>
                <a:lnTo>
                  <a:pt x="6064166" y="78619"/>
                </a:lnTo>
                <a:close/>
                <a:moveTo>
                  <a:pt x="2011454" y="58682"/>
                </a:moveTo>
                <a:lnTo>
                  <a:pt x="1991517" y="78619"/>
                </a:lnTo>
                <a:lnTo>
                  <a:pt x="2011454" y="98555"/>
                </a:lnTo>
                <a:lnTo>
                  <a:pt x="2031391" y="78619"/>
                </a:lnTo>
                <a:close/>
                <a:moveTo>
                  <a:pt x="1773544" y="58682"/>
                </a:moveTo>
                <a:lnTo>
                  <a:pt x="1753607" y="78619"/>
                </a:lnTo>
                <a:lnTo>
                  <a:pt x="1773544" y="98555"/>
                </a:lnTo>
                <a:lnTo>
                  <a:pt x="1793481" y="78619"/>
                </a:lnTo>
                <a:close/>
                <a:moveTo>
                  <a:pt x="1297724" y="58682"/>
                </a:moveTo>
                <a:lnTo>
                  <a:pt x="1277787" y="78619"/>
                </a:lnTo>
                <a:lnTo>
                  <a:pt x="1297724" y="98555"/>
                </a:lnTo>
                <a:lnTo>
                  <a:pt x="1317660" y="78619"/>
                </a:lnTo>
                <a:close/>
                <a:moveTo>
                  <a:pt x="9434449" y="58314"/>
                </a:moveTo>
                <a:lnTo>
                  <a:pt x="9414143" y="78619"/>
                </a:lnTo>
                <a:lnTo>
                  <a:pt x="9434451" y="98928"/>
                </a:lnTo>
                <a:lnTo>
                  <a:pt x="9454757" y="78622"/>
                </a:lnTo>
                <a:close/>
                <a:moveTo>
                  <a:pt x="4687942" y="58314"/>
                </a:moveTo>
                <a:lnTo>
                  <a:pt x="4667636" y="78619"/>
                </a:lnTo>
                <a:lnTo>
                  <a:pt x="4687945" y="98928"/>
                </a:lnTo>
                <a:lnTo>
                  <a:pt x="4708251" y="78622"/>
                </a:lnTo>
                <a:close/>
                <a:moveTo>
                  <a:pt x="5865797" y="58312"/>
                </a:moveTo>
                <a:lnTo>
                  <a:pt x="5845489" y="78619"/>
                </a:lnTo>
                <a:lnTo>
                  <a:pt x="5865798" y="98928"/>
                </a:lnTo>
                <a:lnTo>
                  <a:pt x="5886105" y="78620"/>
                </a:lnTo>
                <a:close/>
                <a:moveTo>
                  <a:pt x="1119291" y="58312"/>
                </a:moveTo>
                <a:lnTo>
                  <a:pt x="1098983" y="78619"/>
                </a:lnTo>
                <a:lnTo>
                  <a:pt x="1119292" y="98928"/>
                </a:lnTo>
                <a:lnTo>
                  <a:pt x="1139599" y="78620"/>
                </a:lnTo>
                <a:close/>
                <a:moveTo>
                  <a:pt x="6817438" y="58311"/>
                </a:moveTo>
                <a:lnTo>
                  <a:pt x="6797130" y="78619"/>
                </a:lnTo>
                <a:lnTo>
                  <a:pt x="6817439" y="98928"/>
                </a:lnTo>
                <a:lnTo>
                  <a:pt x="6837746" y="78620"/>
                </a:lnTo>
                <a:close/>
                <a:moveTo>
                  <a:pt x="6698484" y="58311"/>
                </a:moveTo>
                <a:lnTo>
                  <a:pt x="6678174" y="78620"/>
                </a:lnTo>
                <a:lnTo>
                  <a:pt x="6698482" y="98928"/>
                </a:lnTo>
                <a:lnTo>
                  <a:pt x="6718791" y="78619"/>
                </a:lnTo>
                <a:close/>
                <a:moveTo>
                  <a:pt x="6460573" y="58311"/>
                </a:moveTo>
                <a:lnTo>
                  <a:pt x="6440264" y="78620"/>
                </a:lnTo>
                <a:lnTo>
                  <a:pt x="6460572" y="98928"/>
                </a:lnTo>
                <a:lnTo>
                  <a:pt x="6480881" y="78619"/>
                </a:lnTo>
                <a:close/>
                <a:moveTo>
                  <a:pt x="6341617" y="58311"/>
                </a:moveTo>
                <a:lnTo>
                  <a:pt x="6321309" y="78619"/>
                </a:lnTo>
                <a:lnTo>
                  <a:pt x="6341619" y="98928"/>
                </a:lnTo>
                <a:lnTo>
                  <a:pt x="6361926" y="78620"/>
                </a:lnTo>
                <a:close/>
                <a:moveTo>
                  <a:pt x="6103707" y="58311"/>
                </a:moveTo>
                <a:lnTo>
                  <a:pt x="6083399" y="78619"/>
                </a:lnTo>
                <a:lnTo>
                  <a:pt x="6103708" y="98928"/>
                </a:lnTo>
                <a:lnTo>
                  <a:pt x="6124016" y="78620"/>
                </a:lnTo>
                <a:close/>
                <a:moveTo>
                  <a:pt x="5984753" y="58311"/>
                </a:moveTo>
                <a:lnTo>
                  <a:pt x="5964444" y="78620"/>
                </a:lnTo>
                <a:lnTo>
                  <a:pt x="5984752" y="98928"/>
                </a:lnTo>
                <a:lnTo>
                  <a:pt x="6005061" y="78619"/>
                </a:lnTo>
                <a:close/>
                <a:moveTo>
                  <a:pt x="5389977" y="58311"/>
                </a:moveTo>
                <a:lnTo>
                  <a:pt x="5369668" y="78619"/>
                </a:lnTo>
                <a:lnTo>
                  <a:pt x="5389977" y="98928"/>
                </a:lnTo>
                <a:lnTo>
                  <a:pt x="5410285" y="78619"/>
                </a:lnTo>
                <a:close/>
                <a:moveTo>
                  <a:pt x="5152066" y="58311"/>
                </a:moveTo>
                <a:lnTo>
                  <a:pt x="5131758" y="78619"/>
                </a:lnTo>
                <a:lnTo>
                  <a:pt x="5152066" y="98928"/>
                </a:lnTo>
                <a:lnTo>
                  <a:pt x="5172374" y="78619"/>
                </a:lnTo>
                <a:close/>
                <a:moveTo>
                  <a:pt x="2070932" y="58311"/>
                </a:moveTo>
                <a:lnTo>
                  <a:pt x="2050623" y="78619"/>
                </a:lnTo>
                <a:lnTo>
                  <a:pt x="2070933" y="98928"/>
                </a:lnTo>
                <a:lnTo>
                  <a:pt x="2091240" y="78620"/>
                </a:lnTo>
                <a:close/>
                <a:moveTo>
                  <a:pt x="1951978" y="58311"/>
                </a:moveTo>
                <a:lnTo>
                  <a:pt x="1931668" y="78620"/>
                </a:lnTo>
                <a:lnTo>
                  <a:pt x="1951976" y="98928"/>
                </a:lnTo>
                <a:lnTo>
                  <a:pt x="1972285" y="78619"/>
                </a:lnTo>
                <a:close/>
                <a:moveTo>
                  <a:pt x="1714067" y="58311"/>
                </a:moveTo>
                <a:lnTo>
                  <a:pt x="1693758" y="78620"/>
                </a:lnTo>
                <a:lnTo>
                  <a:pt x="1714066" y="98928"/>
                </a:lnTo>
                <a:lnTo>
                  <a:pt x="1734375" y="78619"/>
                </a:lnTo>
                <a:close/>
                <a:moveTo>
                  <a:pt x="1595111" y="58311"/>
                </a:moveTo>
                <a:lnTo>
                  <a:pt x="1574803" y="78619"/>
                </a:lnTo>
                <a:lnTo>
                  <a:pt x="1595113" y="98928"/>
                </a:lnTo>
                <a:lnTo>
                  <a:pt x="1615420" y="78620"/>
                </a:lnTo>
                <a:close/>
                <a:moveTo>
                  <a:pt x="1357201" y="58311"/>
                </a:moveTo>
                <a:lnTo>
                  <a:pt x="1336893" y="78619"/>
                </a:lnTo>
                <a:lnTo>
                  <a:pt x="1357202" y="98928"/>
                </a:lnTo>
                <a:lnTo>
                  <a:pt x="1377510" y="78620"/>
                </a:lnTo>
                <a:close/>
                <a:moveTo>
                  <a:pt x="1238247" y="58311"/>
                </a:moveTo>
                <a:lnTo>
                  <a:pt x="1217937" y="78620"/>
                </a:lnTo>
                <a:lnTo>
                  <a:pt x="1238246" y="98928"/>
                </a:lnTo>
                <a:lnTo>
                  <a:pt x="1258554" y="78619"/>
                </a:lnTo>
                <a:close/>
                <a:moveTo>
                  <a:pt x="643470" y="58311"/>
                </a:moveTo>
                <a:lnTo>
                  <a:pt x="623162" y="78619"/>
                </a:lnTo>
                <a:lnTo>
                  <a:pt x="643470" y="98928"/>
                </a:lnTo>
                <a:lnTo>
                  <a:pt x="663778" y="78619"/>
                </a:lnTo>
                <a:close/>
                <a:moveTo>
                  <a:pt x="405560" y="58311"/>
                </a:moveTo>
                <a:lnTo>
                  <a:pt x="385251" y="78619"/>
                </a:lnTo>
                <a:lnTo>
                  <a:pt x="405560" y="98928"/>
                </a:lnTo>
                <a:lnTo>
                  <a:pt x="425868" y="78619"/>
                </a:lnTo>
                <a:close/>
                <a:moveTo>
                  <a:pt x="9315496" y="58311"/>
                </a:moveTo>
                <a:lnTo>
                  <a:pt x="9295187" y="78619"/>
                </a:lnTo>
                <a:lnTo>
                  <a:pt x="9315496" y="98928"/>
                </a:lnTo>
                <a:lnTo>
                  <a:pt x="9335805" y="78619"/>
                </a:lnTo>
                <a:close/>
                <a:moveTo>
                  <a:pt x="9196541" y="58311"/>
                </a:moveTo>
                <a:lnTo>
                  <a:pt x="9176232" y="78619"/>
                </a:lnTo>
                <a:lnTo>
                  <a:pt x="9196541" y="98928"/>
                </a:lnTo>
                <a:lnTo>
                  <a:pt x="9216849" y="78619"/>
                </a:lnTo>
                <a:close/>
                <a:moveTo>
                  <a:pt x="9077585" y="58311"/>
                </a:moveTo>
                <a:lnTo>
                  <a:pt x="9057277" y="78619"/>
                </a:lnTo>
                <a:lnTo>
                  <a:pt x="9077585" y="98928"/>
                </a:lnTo>
                <a:lnTo>
                  <a:pt x="9097894" y="78619"/>
                </a:lnTo>
                <a:close/>
                <a:moveTo>
                  <a:pt x="8958630" y="58311"/>
                </a:moveTo>
                <a:lnTo>
                  <a:pt x="8938321" y="78619"/>
                </a:lnTo>
                <a:lnTo>
                  <a:pt x="8958630" y="98928"/>
                </a:lnTo>
                <a:lnTo>
                  <a:pt x="8978939" y="78619"/>
                </a:lnTo>
                <a:close/>
                <a:moveTo>
                  <a:pt x="8839675" y="58311"/>
                </a:moveTo>
                <a:lnTo>
                  <a:pt x="8819367" y="78619"/>
                </a:lnTo>
                <a:lnTo>
                  <a:pt x="8839675" y="98928"/>
                </a:lnTo>
                <a:lnTo>
                  <a:pt x="8859983" y="78619"/>
                </a:lnTo>
                <a:close/>
                <a:moveTo>
                  <a:pt x="8720720" y="58311"/>
                </a:moveTo>
                <a:lnTo>
                  <a:pt x="8700411" y="78619"/>
                </a:lnTo>
                <a:lnTo>
                  <a:pt x="8720720" y="98928"/>
                </a:lnTo>
                <a:lnTo>
                  <a:pt x="8741028" y="78619"/>
                </a:lnTo>
                <a:close/>
                <a:moveTo>
                  <a:pt x="8601765" y="58311"/>
                </a:moveTo>
                <a:lnTo>
                  <a:pt x="8581456" y="78619"/>
                </a:lnTo>
                <a:lnTo>
                  <a:pt x="8601765" y="98928"/>
                </a:lnTo>
                <a:lnTo>
                  <a:pt x="8622073" y="78619"/>
                </a:lnTo>
                <a:close/>
                <a:moveTo>
                  <a:pt x="8482809" y="58311"/>
                </a:moveTo>
                <a:lnTo>
                  <a:pt x="8462501" y="78619"/>
                </a:lnTo>
                <a:lnTo>
                  <a:pt x="8482809" y="98928"/>
                </a:lnTo>
                <a:lnTo>
                  <a:pt x="8503118" y="78619"/>
                </a:lnTo>
                <a:close/>
                <a:moveTo>
                  <a:pt x="8363854" y="58311"/>
                </a:moveTo>
                <a:lnTo>
                  <a:pt x="8343545" y="78619"/>
                </a:lnTo>
                <a:lnTo>
                  <a:pt x="8363854" y="98928"/>
                </a:lnTo>
                <a:lnTo>
                  <a:pt x="8384163" y="78619"/>
                </a:lnTo>
                <a:close/>
                <a:moveTo>
                  <a:pt x="8244899" y="58311"/>
                </a:moveTo>
                <a:lnTo>
                  <a:pt x="8224590" y="78619"/>
                </a:lnTo>
                <a:lnTo>
                  <a:pt x="8244899" y="98928"/>
                </a:lnTo>
                <a:lnTo>
                  <a:pt x="8265207" y="78619"/>
                </a:lnTo>
                <a:close/>
                <a:moveTo>
                  <a:pt x="8125944" y="58311"/>
                </a:moveTo>
                <a:lnTo>
                  <a:pt x="8105635" y="78619"/>
                </a:lnTo>
                <a:lnTo>
                  <a:pt x="8125944" y="98928"/>
                </a:lnTo>
                <a:lnTo>
                  <a:pt x="8146252" y="78619"/>
                </a:lnTo>
                <a:close/>
                <a:moveTo>
                  <a:pt x="8006989" y="58311"/>
                </a:moveTo>
                <a:lnTo>
                  <a:pt x="7986680" y="78619"/>
                </a:lnTo>
                <a:lnTo>
                  <a:pt x="8006989" y="98928"/>
                </a:lnTo>
                <a:lnTo>
                  <a:pt x="8027297" y="78619"/>
                </a:lnTo>
                <a:close/>
                <a:moveTo>
                  <a:pt x="7888033" y="58311"/>
                </a:moveTo>
                <a:lnTo>
                  <a:pt x="7867725" y="78619"/>
                </a:lnTo>
                <a:lnTo>
                  <a:pt x="7888033" y="98928"/>
                </a:lnTo>
                <a:lnTo>
                  <a:pt x="7908342" y="78619"/>
                </a:lnTo>
                <a:close/>
                <a:moveTo>
                  <a:pt x="7769078" y="58311"/>
                </a:moveTo>
                <a:lnTo>
                  <a:pt x="7748770" y="78619"/>
                </a:lnTo>
                <a:lnTo>
                  <a:pt x="7769078" y="98928"/>
                </a:lnTo>
                <a:lnTo>
                  <a:pt x="7789387" y="78619"/>
                </a:lnTo>
                <a:close/>
                <a:moveTo>
                  <a:pt x="7650123" y="58311"/>
                </a:moveTo>
                <a:lnTo>
                  <a:pt x="7629814" y="78619"/>
                </a:lnTo>
                <a:lnTo>
                  <a:pt x="7650123" y="98928"/>
                </a:lnTo>
                <a:lnTo>
                  <a:pt x="7670431" y="78619"/>
                </a:lnTo>
                <a:close/>
                <a:moveTo>
                  <a:pt x="7531168" y="58311"/>
                </a:moveTo>
                <a:lnTo>
                  <a:pt x="7510859" y="78619"/>
                </a:lnTo>
                <a:lnTo>
                  <a:pt x="7531168" y="98928"/>
                </a:lnTo>
                <a:lnTo>
                  <a:pt x="7551476" y="78619"/>
                </a:lnTo>
                <a:close/>
                <a:moveTo>
                  <a:pt x="7412212" y="58311"/>
                </a:moveTo>
                <a:lnTo>
                  <a:pt x="7391904" y="78619"/>
                </a:lnTo>
                <a:lnTo>
                  <a:pt x="7412212" y="98928"/>
                </a:lnTo>
                <a:lnTo>
                  <a:pt x="7432521" y="78619"/>
                </a:lnTo>
                <a:close/>
                <a:moveTo>
                  <a:pt x="7293257" y="58311"/>
                </a:moveTo>
                <a:lnTo>
                  <a:pt x="7272949" y="78619"/>
                </a:lnTo>
                <a:lnTo>
                  <a:pt x="7293257" y="98928"/>
                </a:lnTo>
                <a:lnTo>
                  <a:pt x="7313566" y="78619"/>
                </a:lnTo>
                <a:close/>
                <a:moveTo>
                  <a:pt x="7174302" y="58311"/>
                </a:moveTo>
                <a:lnTo>
                  <a:pt x="7153994" y="78619"/>
                </a:lnTo>
                <a:lnTo>
                  <a:pt x="7174302" y="98928"/>
                </a:lnTo>
                <a:lnTo>
                  <a:pt x="7194611" y="78619"/>
                </a:lnTo>
                <a:close/>
                <a:moveTo>
                  <a:pt x="7055347" y="58311"/>
                </a:moveTo>
                <a:lnTo>
                  <a:pt x="7035038" y="78619"/>
                </a:lnTo>
                <a:lnTo>
                  <a:pt x="7055347" y="98928"/>
                </a:lnTo>
                <a:lnTo>
                  <a:pt x="7075655" y="78619"/>
                </a:lnTo>
                <a:close/>
                <a:moveTo>
                  <a:pt x="6936392" y="58311"/>
                </a:moveTo>
                <a:lnTo>
                  <a:pt x="6916083" y="78619"/>
                </a:lnTo>
                <a:lnTo>
                  <a:pt x="6936392" y="98928"/>
                </a:lnTo>
                <a:lnTo>
                  <a:pt x="6956700" y="78619"/>
                </a:lnTo>
                <a:close/>
                <a:moveTo>
                  <a:pt x="6579527" y="58311"/>
                </a:moveTo>
                <a:lnTo>
                  <a:pt x="6559219" y="78619"/>
                </a:lnTo>
                <a:lnTo>
                  <a:pt x="6579528" y="98928"/>
                </a:lnTo>
                <a:lnTo>
                  <a:pt x="6599836" y="78620"/>
                </a:lnTo>
                <a:close/>
                <a:moveTo>
                  <a:pt x="6222663" y="58311"/>
                </a:moveTo>
                <a:lnTo>
                  <a:pt x="6202353" y="78620"/>
                </a:lnTo>
                <a:lnTo>
                  <a:pt x="6222661" y="98928"/>
                </a:lnTo>
                <a:lnTo>
                  <a:pt x="6242970" y="78619"/>
                </a:lnTo>
                <a:close/>
                <a:moveTo>
                  <a:pt x="5746842" y="58311"/>
                </a:moveTo>
                <a:lnTo>
                  <a:pt x="5726534" y="78619"/>
                </a:lnTo>
                <a:lnTo>
                  <a:pt x="5746842" y="98928"/>
                </a:lnTo>
                <a:lnTo>
                  <a:pt x="5767151" y="78619"/>
                </a:lnTo>
                <a:close/>
                <a:moveTo>
                  <a:pt x="5627887" y="58311"/>
                </a:moveTo>
                <a:lnTo>
                  <a:pt x="5607578" y="78619"/>
                </a:lnTo>
                <a:lnTo>
                  <a:pt x="5627887" y="98928"/>
                </a:lnTo>
                <a:lnTo>
                  <a:pt x="5648195" y="78619"/>
                </a:lnTo>
                <a:close/>
                <a:moveTo>
                  <a:pt x="5508932" y="58311"/>
                </a:moveTo>
                <a:lnTo>
                  <a:pt x="5488623" y="78619"/>
                </a:lnTo>
                <a:lnTo>
                  <a:pt x="5508932" y="98928"/>
                </a:lnTo>
                <a:lnTo>
                  <a:pt x="5529240" y="78619"/>
                </a:lnTo>
                <a:close/>
                <a:moveTo>
                  <a:pt x="5271021" y="58311"/>
                </a:moveTo>
                <a:lnTo>
                  <a:pt x="5250713" y="78619"/>
                </a:lnTo>
                <a:lnTo>
                  <a:pt x="5271021" y="98928"/>
                </a:lnTo>
                <a:lnTo>
                  <a:pt x="5291330" y="78619"/>
                </a:lnTo>
                <a:close/>
                <a:moveTo>
                  <a:pt x="5033111" y="58311"/>
                </a:moveTo>
                <a:lnTo>
                  <a:pt x="5012802" y="78619"/>
                </a:lnTo>
                <a:lnTo>
                  <a:pt x="5033111" y="98928"/>
                </a:lnTo>
                <a:lnTo>
                  <a:pt x="5053419" y="78619"/>
                </a:lnTo>
                <a:close/>
                <a:moveTo>
                  <a:pt x="4568990" y="58311"/>
                </a:moveTo>
                <a:lnTo>
                  <a:pt x="4548681" y="78619"/>
                </a:lnTo>
                <a:lnTo>
                  <a:pt x="4568990" y="98928"/>
                </a:lnTo>
                <a:lnTo>
                  <a:pt x="4589298" y="78619"/>
                </a:lnTo>
                <a:close/>
                <a:moveTo>
                  <a:pt x="4450034" y="58311"/>
                </a:moveTo>
                <a:lnTo>
                  <a:pt x="4429726" y="78619"/>
                </a:lnTo>
                <a:lnTo>
                  <a:pt x="4450034" y="98928"/>
                </a:lnTo>
                <a:lnTo>
                  <a:pt x="4470343" y="78619"/>
                </a:lnTo>
                <a:close/>
                <a:moveTo>
                  <a:pt x="4331079" y="58311"/>
                </a:moveTo>
                <a:lnTo>
                  <a:pt x="4310771" y="78619"/>
                </a:lnTo>
                <a:lnTo>
                  <a:pt x="4331079" y="98928"/>
                </a:lnTo>
                <a:lnTo>
                  <a:pt x="4351388" y="78619"/>
                </a:lnTo>
                <a:close/>
                <a:moveTo>
                  <a:pt x="4212124" y="58311"/>
                </a:moveTo>
                <a:lnTo>
                  <a:pt x="4191815" y="78619"/>
                </a:lnTo>
                <a:lnTo>
                  <a:pt x="4212124" y="98928"/>
                </a:lnTo>
                <a:lnTo>
                  <a:pt x="4232432" y="78619"/>
                </a:lnTo>
                <a:close/>
                <a:moveTo>
                  <a:pt x="4093169" y="58311"/>
                </a:moveTo>
                <a:lnTo>
                  <a:pt x="4072860" y="78619"/>
                </a:lnTo>
                <a:lnTo>
                  <a:pt x="4093169" y="98928"/>
                </a:lnTo>
                <a:lnTo>
                  <a:pt x="4113477" y="78619"/>
                </a:lnTo>
                <a:close/>
                <a:moveTo>
                  <a:pt x="3974214" y="58311"/>
                </a:moveTo>
                <a:lnTo>
                  <a:pt x="3953905" y="78619"/>
                </a:lnTo>
                <a:lnTo>
                  <a:pt x="3974214" y="98928"/>
                </a:lnTo>
                <a:lnTo>
                  <a:pt x="3994522" y="78619"/>
                </a:lnTo>
                <a:close/>
                <a:moveTo>
                  <a:pt x="3855259" y="58311"/>
                </a:moveTo>
                <a:lnTo>
                  <a:pt x="3834950" y="78619"/>
                </a:lnTo>
                <a:lnTo>
                  <a:pt x="3855259" y="98928"/>
                </a:lnTo>
                <a:lnTo>
                  <a:pt x="3875567" y="78619"/>
                </a:lnTo>
                <a:close/>
                <a:moveTo>
                  <a:pt x="3736303" y="58311"/>
                </a:moveTo>
                <a:lnTo>
                  <a:pt x="3715995" y="78619"/>
                </a:lnTo>
                <a:lnTo>
                  <a:pt x="3736303" y="98928"/>
                </a:lnTo>
                <a:lnTo>
                  <a:pt x="3756612" y="78619"/>
                </a:lnTo>
                <a:close/>
                <a:moveTo>
                  <a:pt x="3617348" y="58311"/>
                </a:moveTo>
                <a:lnTo>
                  <a:pt x="3597040" y="78619"/>
                </a:lnTo>
                <a:lnTo>
                  <a:pt x="3617348" y="98928"/>
                </a:lnTo>
                <a:lnTo>
                  <a:pt x="3637656" y="78619"/>
                </a:lnTo>
                <a:close/>
                <a:moveTo>
                  <a:pt x="3498393" y="58311"/>
                </a:moveTo>
                <a:lnTo>
                  <a:pt x="3478084" y="78619"/>
                </a:lnTo>
                <a:lnTo>
                  <a:pt x="3498393" y="98928"/>
                </a:lnTo>
                <a:lnTo>
                  <a:pt x="3518701" y="78619"/>
                </a:lnTo>
                <a:close/>
                <a:moveTo>
                  <a:pt x="3379438" y="58311"/>
                </a:moveTo>
                <a:lnTo>
                  <a:pt x="3359129" y="78619"/>
                </a:lnTo>
                <a:lnTo>
                  <a:pt x="3379438" y="98928"/>
                </a:lnTo>
                <a:lnTo>
                  <a:pt x="3399746" y="78619"/>
                </a:lnTo>
                <a:close/>
                <a:moveTo>
                  <a:pt x="3260482" y="58311"/>
                </a:moveTo>
                <a:lnTo>
                  <a:pt x="3240174" y="78619"/>
                </a:lnTo>
                <a:lnTo>
                  <a:pt x="3260482" y="98928"/>
                </a:lnTo>
                <a:lnTo>
                  <a:pt x="3280791" y="78619"/>
                </a:lnTo>
                <a:close/>
                <a:moveTo>
                  <a:pt x="3141527" y="58311"/>
                </a:moveTo>
                <a:lnTo>
                  <a:pt x="3121219" y="78619"/>
                </a:lnTo>
                <a:lnTo>
                  <a:pt x="3141527" y="98928"/>
                </a:lnTo>
                <a:lnTo>
                  <a:pt x="3161836" y="78619"/>
                </a:lnTo>
                <a:close/>
                <a:moveTo>
                  <a:pt x="3022572" y="58311"/>
                </a:moveTo>
                <a:lnTo>
                  <a:pt x="3002263" y="78619"/>
                </a:lnTo>
                <a:lnTo>
                  <a:pt x="3022572" y="98928"/>
                </a:lnTo>
                <a:lnTo>
                  <a:pt x="3042881" y="78619"/>
                </a:lnTo>
                <a:close/>
                <a:moveTo>
                  <a:pt x="2903617" y="58311"/>
                </a:moveTo>
                <a:lnTo>
                  <a:pt x="2883308" y="78619"/>
                </a:lnTo>
                <a:lnTo>
                  <a:pt x="2903617" y="98928"/>
                </a:lnTo>
                <a:lnTo>
                  <a:pt x="2923925" y="78619"/>
                </a:lnTo>
                <a:close/>
                <a:moveTo>
                  <a:pt x="2784662" y="58311"/>
                </a:moveTo>
                <a:lnTo>
                  <a:pt x="2764353" y="78619"/>
                </a:lnTo>
                <a:lnTo>
                  <a:pt x="2784662" y="98928"/>
                </a:lnTo>
                <a:lnTo>
                  <a:pt x="2804970" y="78619"/>
                </a:lnTo>
                <a:close/>
                <a:moveTo>
                  <a:pt x="2665706" y="58311"/>
                </a:moveTo>
                <a:lnTo>
                  <a:pt x="2645398" y="78619"/>
                </a:lnTo>
                <a:lnTo>
                  <a:pt x="2665706" y="98928"/>
                </a:lnTo>
                <a:lnTo>
                  <a:pt x="2686015" y="78619"/>
                </a:lnTo>
                <a:close/>
                <a:moveTo>
                  <a:pt x="2546751" y="58311"/>
                </a:moveTo>
                <a:lnTo>
                  <a:pt x="2526443" y="78619"/>
                </a:lnTo>
                <a:lnTo>
                  <a:pt x="2546751" y="98928"/>
                </a:lnTo>
                <a:lnTo>
                  <a:pt x="2567060" y="78619"/>
                </a:lnTo>
                <a:close/>
                <a:moveTo>
                  <a:pt x="2427796" y="58311"/>
                </a:moveTo>
                <a:lnTo>
                  <a:pt x="2407488" y="78619"/>
                </a:lnTo>
                <a:lnTo>
                  <a:pt x="2427796" y="98928"/>
                </a:lnTo>
                <a:lnTo>
                  <a:pt x="2448105" y="78619"/>
                </a:lnTo>
                <a:close/>
                <a:moveTo>
                  <a:pt x="2308841" y="58311"/>
                </a:moveTo>
                <a:lnTo>
                  <a:pt x="2288532" y="78619"/>
                </a:lnTo>
                <a:lnTo>
                  <a:pt x="2308841" y="98928"/>
                </a:lnTo>
                <a:lnTo>
                  <a:pt x="2329149" y="78619"/>
                </a:lnTo>
                <a:close/>
                <a:moveTo>
                  <a:pt x="2189886" y="58311"/>
                </a:moveTo>
                <a:lnTo>
                  <a:pt x="2169577" y="78619"/>
                </a:lnTo>
                <a:lnTo>
                  <a:pt x="2189886" y="98928"/>
                </a:lnTo>
                <a:lnTo>
                  <a:pt x="2210194" y="78619"/>
                </a:lnTo>
                <a:close/>
                <a:moveTo>
                  <a:pt x="1833021" y="58311"/>
                </a:moveTo>
                <a:lnTo>
                  <a:pt x="1812713" y="78619"/>
                </a:lnTo>
                <a:lnTo>
                  <a:pt x="1833022" y="98928"/>
                </a:lnTo>
                <a:lnTo>
                  <a:pt x="1853330" y="78620"/>
                </a:lnTo>
                <a:close/>
                <a:moveTo>
                  <a:pt x="1476156" y="58311"/>
                </a:moveTo>
                <a:lnTo>
                  <a:pt x="1455847" y="78620"/>
                </a:lnTo>
                <a:lnTo>
                  <a:pt x="1476155" y="98928"/>
                </a:lnTo>
                <a:lnTo>
                  <a:pt x="1496464" y="78619"/>
                </a:lnTo>
                <a:close/>
                <a:moveTo>
                  <a:pt x="1000336" y="58311"/>
                </a:moveTo>
                <a:lnTo>
                  <a:pt x="980028" y="78619"/>
                </a:lnTo>
                <a:lnTo>
                  <a:pt x="1000336" y="98928"/>
                </a:lnTo>
                <a:lnTo>
                  <a:pt x="1020645" y="78619"/>
                </a:lnTo>
                <a:close/>
                <a:moveTo>
                  <a:pt x="881381" y="58311"/>
                </a:moveTo>
                <a:lnTo>
                  <a:pt x="861072" y="78619"/>
                </a:lnTo>
                <a:lnTo>
                  <a:pt x="881381" y="98928"/>
                </a:lnTo>
                <a:lnTo>
                  <a:pt x="901689" y="78619"/>
                </a:lnTo>
                <a:close/>
                <a:moveTo>
                  <a:pt x="762426" y="58311"/>
                </a:moveTo>
                <a:lnTo>
                  <a:pt x="742117" y="78619"/>
                </a:lnTo>
                <a:lnTo>
                  <a:pt x="762426" y="98928"/>
                </a:lnTo>
                <a:lnTo>
                  <a:pt x="782734" y="78619"/>
                </a:lnTo>
                <a:close/>
                <a:moveTo>
                  <a:pt x="524515" y="58311"/>
                </a:moveTo>
                <a:lnTo>
                  <a:pt x="504207" y="78619"/>
                </a:lnTo>
                <a:lnTo>
                  <a:pt x="524515" y="98928"/>
                </a:lnTo>
                <a:lnTo>
                  <a:pt x="544824" y="78619"/>
                </a:lnTo>
                <a:close/>
                <a:moveTo>
                  <a:pt x="286605" y="58311"/>
                </a:moveTo>
                <a:lnTo>
                  <a:pt x="266296" y="78619"/>
                </a:lnTo>
                <a:lnTo>
                  <a:pt x="286605" y="98928"/>
                </a:lnTo>
                <a:lnTo>
                  <a:pt x="306913" y="78619"/>
                </a:lnTo>
                <a:close/>
                <a:moveTo>
                  <a:pt x="4771498" y="34608"/>
                </a:moveTo>
                <a:lnTo>
                  <a:pt x="4757036" y="49069"/>
                </a:lnTo>
                <a:lnTo>
                  <a:pt x="4776973" y="69006"/>
                </a:lnTo>
                <a:lnTo>
                  <a:pt x="4791435" y="54545"/>
                </a:lnTo>
                <a:close/>
                <a:moveTo>
                  <a:pt x="4830604" y="34608"/>
                </a:moveTo>
                <a:lnTo>
                  <a:pt x="4810667" y="54544"/>
                </a:lnTo>
                <a:lnTo>
                  <a:pt x="4830973" y="74850"/>
                </a:lnTo>
                <a:lnTo>
                  <a:pt x="4850909" y="54913"/>
                </a:lnTo>
                <a:close/>
                <a:moveTo>
                  <a:pt x="4890450" y="34605"/>
                </a:moveTo>
                <a:lnTo>
                  <a:pt x="4870141" y="54913"/>
                </a:lnTo>
                <a:lnTo>
                  <a:pt x="4890078" y="74850"/>
                </a:lnTo>
                <a:lnTo>
                  <a:pt x="4910387" y="54542"/>
                </a:lnTo>
                <a:close/>
                <a:moveTo>
                  <a:pt x="4949556" y="34605"/>
                </a:moveTo>
                <a:lnTo>
                  <a:pt x="4929619" y="54542"/>
                </a:lnTo>
                <a:lnTo>
                  <a:pt x="4944080" y="69003"/>
                </a:lnTo>
                <a:lnTo>
                  <a:pt x="4964017" y="49066"/>
                </a:lnTo>
                <a:close/>
                <a:moveTo>
                  <a:pt x="9464001" y="28761"/>
                </a:moveTo>
                <a:lnTo>
                  <a:pt x="9444065" y="48697"/>
                </a:lnTo>
                <a:lnTo>
                  <a:pt x="9464373" y="69006"/>
                </a:lnTo>
                <a:lnTo>
                  <a:pt x="9484310" y="49069"/>
                </a:lnTo>
                <a:close/>
                <a:moveTo>
                  <a:pt x="9404895" y="28761"/>
                </a:moveTo>
                <a:lnTo>
                  <a:pt x="9384589" y="49067"/>
                </a:lnTo>
                <a:lnTo>
                  <a:pt x="9404527" y="69003"/>
                </a:lnTo>
                <a:lnTo>
                  <a:pt x="9424832" y="48697"/>
                </a:lnTo>
                <a:close/>
                <a:moveTo>
                  <a:pt x="4717495" y="28761"/>
                </a:moveTo>
                <a:lnTo>
                  <a:pt x="4697558" y="48697"/>
                </a:lnTo>
                <a:lnTo>
                  <a:pt x="4717867" y="69006"/>
                </a:lnTo>
                <a:lnTo>
                  <a:pt x="4737804" y="49069"/>
                </a:lnTo>
                <a:close/>
                <a:moveTo>
                  <a:pt x="4658389" y="28761"/>
                </a:moveTo>
                <a:lnTo>
                  <a:pt x="4638083" y="49067"/>
                </a:lnTo>
                <a:lnTo>
                  <a:pt x="4658020" y="69003"/>
                </a:lnTo>
                <a:lnTo>
                  <a:pt x="4678326" y="48697"/>
                </a:lnTo>
                <a:close/>
                <a:moveTo>
                  <a:pt x="5895350" y="28758"/>
                </a:moveTo>
                <a:lnTo>
                  <a:pt x="5875413" y="48695"/>
                </a:lnTo>
                <a:lnTo>
                  <a:pt x="5895722" y="69003"/>
                </a:lnTo>
                <a:lnTo>
                  <a:pt x="5915658" y="49067"/>
                </a:lnTo>
                <a:close/>
                <a:moveTo>
                  <a:pt x="5836244" y="28758"/>
                </a:moveTo>
                <a:lnTo>
                  <a:pt x="5815936" y="49066"/>
                </a:lnTo>
                <a:lnTo>
                  <a:pt x="5835873" y="69003"/>
                </a:lnTo>
                <a:lnTo>
                  <a:pt x="5856181" y="48695"/>
                </a:lnTo>
                <a:close/>
                <a:moveTo>
                  <a:pt x="1148844" y="28758"/>
                </a:moveTo>
                <a:lnTo>
                  <a:pt x="1128907" y="48695"/>
                </a:lnTo>
                <a:lnTo>
                  <a:pt x="1149215" y="69003"/>
                </a:lnTo>
                <a:lnTo>
                  <a:pt x="1169152" y="49067"/>
                </a:lnTo>
                <a:close/>
                <a:moveTo>
                  <a:pt x="1089738" y="28758"/>
                </a:moveTo>
                <a:lnTo>
                  <a:pt x="1069430" y="49066"/>
                </a:lnTo>
                <a:lnTo>
                  <a:pt x="1089367" y="69003"/>
                </a:lnTo>
                <a:lnTo>
                  <a:pt x="1109675" y="48695"/>
                </a:lnTo>
                <a:close/>
                <a:moveTo>
                  <a:pt x="9345049" y="28758"/>
                </a:moveTo>
                <a:lnTo>
                  <a:pt x="9325112" y="48694"/>
                </a:lnTo>
                <a:lnTo>
                  <a:pt x="9345421" y="69003"/>
                </a:lnTo>
                <a:lnTo>
                  <a:pt x="9365357" y="49066"/>
                </a:lnTo>
                <a:close/>
                <a:moveTo>
                  <a:pt x="9285943" y="28758"/>
                </a:moveTo>
                <a:lnTo>
                  <a:pt x="9265635" y="49066"/>
                </a:lnTo>
                <a:lnTo>
                  <a:pt x="9285571" y="69003"/>
                </a:lnTo>
                <a:lnTo>
                  <a:pt x="9305879" y="48694"/>
                </a:lnTo>
                <a:close/>
                <a:moveTo>
                  <a:pt x="9226093" y="28758"/>
                </a:moveTo>
                <a:lnTo>
                  <a:pt x="9206157" y="48694"/>
                </a:lnTo>
                <a:lnTo>
                  <a:pt x="9226465" y="69003"/>
                </a:lnTo>
                <a:lnTo>
                  <a:pt x="9246402" y="49066"/>
                </a:lnTo>
                <a:close/>
                <a:moveTo>
                  <a:pt x="9166987" y="28758"/>
                </a:moveTo>
                <a:lnTo>
                  <a:pt x="9146679" y="49066"/>
                </a:lnTo>
                <a:lnTo>
                  <a:pt x="9166616" y="69003"/>
                </a:lnTo>
                <a:lnTo>
                  <a:pt x="9186925" y="48694"/>
                </a:lnTo>
                <a:close/>
                <a:moveTo>
                  <a:pt x="9107138" y="28758"/>
                </a:moveTo>
                <a:lnTo>
                  <a:pt x="9087201" y="48694"/>
                </a:lnTo>
                <a:lnTo>
                  <a:pt x="9107510" y="69003"/>
                </a:lnTo>
                <a:lnTo>
                  <a:pt x="9127447" y="49066"/>
                </a:lnTo>
                <a:close/>
                <a:moveTo>
                  <a:pt x="9048033" y="28758"/>
                </a:moveTo>
                <a:lnTo>
                  <a:pt x="9027724" y="49066"/>
                </a:lnTo>
                <a:lnTo>
                  <a:pt x="9047661" y="69003"/>
                </a:lnTo>
                <a:lnTo>
                  <a:pt x="9067969" y="48694"/>
                </a:lnTo>
                <a:close/>
                <a:moveTo>
                  <a:pt x="8988183" y="28758"/>
                </a:moveTo>
                <a:lnTo>
                  <a:pt x="8968247" y="48694"/>
                </a:lnTo>
                <a:lnTo>
                  <a:pt x="8988555" y="69003"/>
                </a:lnTo>
                <a:lnTo>
                  <a:pt x="9008491" y="49066"/>
                </a:lnTo>
                <a:close/>
                <a:moveTo>
                  <a:pt x="8929077" y="28758"/>
                </a:moveTo>
                <a:lnTo>
                  <a:pt x="8908769" y="49066"/>
                </a:lnTo>
                <a:lnTo>
                  <a:pt x="8928705" y="69003"/>
                </a:lnTo>
                <a:lnTo>
                  <a:pt x="8949014" y="48694"/>
                </a:lnTo>
                <a:close/>
                <a:moveTo>
                  <a:pt x="8869228" y="28758"/>
                </a:moveTo>
                <a:lnTo>
                  <a:pt x="8849291" y="48694"/>
                </a:lnTo>
                <a:lnTo>
                  <a:pt x="8869599" y="69003"/>
                </a:lnTo>
                <a:lnTo>
                  <a:pt x="8889536" y="49066"/>
                </a:lnTo>
                <a:close/>
                <a:moveTo>
                  <a:pt x="8810122" y="28758"/>
                </a:moveTo>
                <a:lnTo>
                  <a:pt x="8789813" y="49066"/>
                </a:lnTo>
                <a:lnTo>
                  <a:pt x="8809750" y="69003"/>
                </a:lnTo>
                <a:lnTo>
                  <a:pt x="8830059" y="48694"/>
                </a:lnTo>
                <a:close/>
                <a:moveTo>
                  <a:pt x="8750273" y="28758"/>
                </a:moveTo>
                <a:lnTo>
                  <a:pt x="8730336" y="48694"/>
                </a:lnTo>
                <a:lnTo>
                  <a:pt x="8750645" y="69003"/>
                </a:lnTo>
                <a:lnTo>
                  <a:pt x="8770581" y="49066"/>
                </a:lnTo>
                <a:close/>
                <a:moveTo>
                  <a:pt x="8691167" y="28758"/>
                </a:moveTo>
                <a:lnTo>
                  <a:pt x="8670858" y="49066"/>
                </a:lnTo>
                <a:lnTo>
                  <a:pt x="8690795" y="69003"/>
                </a:lnTo>
                <a:lnTo>
                  <a:pt x="8711103" y="48694"/>
                </a:lnTo>
                <a:close/>
                <a:moveTo>
                  <a:pt x="8631317" y="28758"/>
                </a:moveTo>
                <a:lnTo>
                  <a:pt x="8611381" y="48694"/>
                </a:lnTo>
                <a:lnTo>
                  <a:pt x="8631689" y="69003"/>
                </a:lnTo>
                <a:lnTo>
                  <a:pt x="8651626" y="49066"/>
                </a:lnTo>
                <a:close/>
                <a:moveTo>
                  <a:pt x="8572211" y="28758"/>
                </a:moveTo>
                <a:lnTo>
                  <a:pt x="8551903" y="49066"/>
                </a:lnTo>
                <a:lnTo>
                  <a:pt x="8571840" y="69003"/>
                </a:lnTo>
                <a:lnTo>
                  <a:pt x="8592148" y="48694"/>
                </a:lnTo>
                <a:close/>
                <a:moveTo>
                  <a:pt x="8512362" y="28758"/>
                </a:moveTo>
                <a:lnTo>
                  <a:pt x="8492425" y="48694"/>
                </a:lnTo>
                <a:lnTo>
                  <a:pt x="8512734" y="69003"/>
                </a:lnTo>
                <a:lnTo>
                  <a:pt x="8532671" y="49066"/>
                </a:lnTo>
                <a:close/>
                <a:moveTo>
                  <a:pt x="8453257" y="28758"/>
                </a:moveTo>
                <a:lnTo>
                  <a:pt x="8432948" y="49066"/>
                </a:lnTo>
                <a:lnTo>
                  <a:pt x="8452885" y="69003"/>
                </a:lnTo>
                <a:lnTo>
                  <a:pt x="8473193" y="48694"/>
                </a:lnTo>
                <a:close/>
                <a:moveTo>
                  <a:pt x="8393407" y="28758"/>
                </a:moveTo>
                <a:lnTo>
                  <a:pt x="8373470" y="48694"/>
                </a:lnTo>
                <a:lnTo>
                  <a:pt x="8393779" y="69003"/>
                </a:lnTo>
                <a:lnTo>
                  <a:pt x="8413715" y="49066"/>
                </a:lnTo>
                <a:close/>
                <a:moveTo>
                  <a:pt x="8334301" y="28758"/>
                </a:moveTo>
                <a:lnTo>
                  <a:pt x="8313993" y="49066"/>
                </a:lnTo>
                <a:lnTo>
                  <a:pt x="8333929" y="69003"/>
                </a:lnTo>
                <a:lnTo>
                  <a:pt x="8354238" y="48694"/>
                </a:lnTo>
                <a:close/>
                <a:moveTo>
                  <a:pt x="8274452" y="28758"/>
                </a:moveTo>
                <a:lnTo>
                  <a:pt x="8254515" y="48694"/>
                </a:lnTo>
                <a:lnTo>
                  <a:pt x="8274823" y="69003"/>
                </a:lnTo>
                <a:lnTo>
                  <a:pt x="8294760" y="49066"/>
                </a:lnTo>
                <a:close/>
                <a:moveTo>
                  <a:pt x="8215346" y="28758"/>
                </a:moveTo>
                <a:lnTo>
                  <a:pt x="8195038" y="49066"/>
                </a:lnTo>
                <a:lnTo>
                  <a:pt x="8214974" y="69003"/>
                </a:lnTo>
                <a:lnTo>
                  <a:pt x="8235283" y="48694"/>
                </a:lnTo>
                <a:close/>
                <a:moveTo>
                  <a:pt x="8155497" y="28758"/>
                </a:moveTo>
                <a:lnTo>
                  <a:pt x="8135560" y="48694"/>
                </a:lnTo>
                <a:lnTo>
                  <a:pt x="8155868" y="69003"/>
                </a:lnTo>
                <a:lnTo>
                  <a:pt x="8175805" y="49066"/>
                </a:lnTo>
                <a:close/>
                <a:moveTo>
                  <a:pt x="8096391" y="28758"/>
                </a:moveTo>
                <a:lnTo>
                  <a:pt x="8076082" y="49066"/>
                </a:lnTo>
                <a:lnTo>
                  <a:pt x="8096019" y="69003"/>
                </a:lnTo>
                <a:lnTo>
                  <a:pt x="8116328" y="48694"/>
                </a:lnTo>
                <a:close/>
                <a:moveTo>
                  <a:pt x="8036541" y="28758"/>
                </a:moveTo>
                <a:lnTo>
                  <a:pt x="8016605" y="48694"/>
                </a:lnTo>
                <a:lnTo>
                  <a:pt x="8036913" y="69003"/>
                </a:lnTo>
                <a:lnTo>
                  <a:pt x="8056850" y="49066"/>
                </a:lnTo>
                <a:close/>
                <a:moveTo>
                  <a:pt x="7977436" y="28758"/>
                </a:moveTo>
                <a:lnTo>
                  <a:pt x="7957127" y="49066"/>
                </a:lnTo>
                <a:lnTo>
                  <a:pt x="7977064" y="69003"/>
                </a:lnTo>
                <a:lnTo>
                  <a:pt x="7997372" y="48694"/>
                </a:lnTo>
                <a:close/>
                <a:moveTo>
                  <a:pt x="7917586" y="28758"/>
                </a:moveTo>
                <a:lnTo>
                  <a:pt x="7897650" y="48694"/>
                </a:lnTo>
                <a:lnTo>
                  <a:pt x="7917958" y="69003"/>
                </a:lnTo>
                <a:lnTo>
                  <a:pt x="7937895" y="49066"/>
                </a:lnTo>
                <a:close/>
                <a:moveTo>
                  <a:pt x="7858480" y="28758"/>
                </a:moveTo>
                <a:lnTo>
                  <a:pt x="7838172" y="49066"/>
                </a:lnTo>
                <a:lnTo>
                  <a:pt x="7858109" y="69003"/>
                </a:lnTo>
                <a:lnTo>
                  <a:pt x="7878417" y="48694"/>
                </a:lnTo>
                <a:close/>
                <a:moveTo>
                  <a:pt x="7798631" y="28758"/>
                </a:moveTo>
                <a:lnTo>
                  <a:pt x="7778694" y="48694"/>
                </a:lnTo>
                <a:lnTo>
                  <a:pt x="7799003" y="69003"/>
                </a:lnTo>
                <a:lnTo>
                  <a:pt x="7818940" y="49066"/>
                </a:lnTo>
                <a:close/>
                <a:moveTo>
                  <a:pt x="7739525" y="28758"/>
                </a:moveTo>
                <a:lnTo>
                  <a:pt x="7719217" y="49066"/>
                </a:lnTo>
                <a:lnTo>
                  <a:pt x="7739153" y="69003"/>
                </a:lnTo>
                <a:lnTo>
                  <a:pt x="7759462" y="48694"/>
                </a:lnTo>
                <a:close/>
                <a:moveTo>
                  <a:pt x="7679676" y="28758"/>
                </a:moveTo>
                <a:lnTo>
                  <a:pt x="7659739" y="48694"/>
                </a:lnTo>
                <a:lnTo>
                  <a:pt x="7680048" y="69003"/>
                </a:lnTo>
                <a:lnTo>
                  <a:pt x="7699984" y="49066"/>
                </a:lnTo>
                <a:close/>
                <a:moveTo>
                  <a:pt x="7620570" y="28758"/>
                </a:moveTo>
                <a:lnTo>
                  <a:pt x="7600262" y="49066"/>
                </a:lnTo>
                <a:lnTo>
                  <a:pt x="7620198" y="69003"/>
                </a:lnTo>
                <a:lnTo>
                  <a:pt x="7640507" y="48694"/>
                </a:lnTo>
                <a:close/>
                <a:moveTo>
                  <a:pt x="7560721" y="28758"/>
                </a:moveTo>
                <a:lnTo>
                  <a:pt x="7540784" y="48694"/>
                </a:lnTo>
                <a:lnTo>
                  <a:pt x="7561092" y="69003"/>
                </a:lnTo>
                <a:lnTo>
                  <a:pt x="7581029" y="49066"/>
                </a:lnTo>
                <a:close/>
                <a:moveTo>
                  <a:pt x="7501615" y="28758"/>
                </a:moveTo>
                <a:lnTo>
                  <a:pt x="7481306" y="49066"/>
                </a:lnTo>
                <a:lnTo>
                  <a:pt x="7501243" y="69003"/>
                </a:lnTo>
                <a:lnTo>
                  <a:pt x="7521552" y="48694"/>
                </a:lnTo>
                <a:close/>
                <a:moveTo>
                  <a:pt x="7441765" y="28758"/>
                </a:moveTo>
                <a:lnTo>
                  <a:pt x="7421829" y="48694"/>
                </a:lnTo>
                <a:lnTo>
                  <a:pt x="7442137" y="69003"/>
                </a:lnTo>
                <a:lnTo>
                  <a:pt x="7462074" y="49066"/>
                </a:lnTo>
                <a:close/>
                <a:moveTo>
                  <a:pt x="7382660" y="28758"/>
                </a:moveTo>
                <a:lnTo>
                  <a:pt x="7362351" y="49066"/>
                </a:lnTo>
                <a:lnTo>
                  <a:pt x="7382288" y="69003"/>
                </a:lnTo>
                <a:lnTo>
                  <a:pt x="7402596" y="48694"/>
                </a:lnTo>
                <a:close/>
                <a:moveTo>
                  <a:pt x="7322810" y="28758"/>
                </a:moveTo>
                <a:lnTo>
                  <a:pt x="7302873" y="48694"/>
                </a:lnTo>
                <a:lnTo>
                  <a:pt x="7323182" y="69003"/>
                </a:lnTo>
                <a:lnTo>
                  <a:pt x="7343119" y="49066"/>
                </a:lnTo>
                <a:close/>
                <a:moveTo>
                  <a:pt x="7263704" y="28758"/>
                </a:moveTo>
                <a:lnTo>
                  <a:pt x="7243396" y="49066"/>
                </a:lnTo>
                <a:lnTo>
                  <a:pt x="7263333" y="69003"/>
                </a:lnTo>
                <a:lnTo>
                  <a:pt x="7283641" y="48694"/>
                </a:lnTo>
                <a:close/>
                <a:moveTo>
                  <a:pt x="7203855" y="28758"/>
                </a:moveTo>
                <a:lnTo>
                  <a:pt x="7183918" y="48694"/>
                </a:lnTo>
                <a:lnTo>
                  <a:pt x="7204227" y="69003"/>
                </a:lnTo>
                <a:lnTo>
                  <a:pt x="7224163" y="49066"/>
                </a:lnTo>
                <a:close/>
                <a:moveTo>
                  <a:pt x="7144749" y="28758"/>
                </a:moveTo>
                <a:lnTo>
                  <a:pt x="7124441" y="49066"/>
                </a:lnTo>
                <a:lnTo>
                  <a:pt x="7144377" y="69003"/>
                </a:lnTo>
                <a:lnTo>
                  <a:pt x="7164686" y="48694"/>
                </a:lnTo>
                <a:close/>
                <a:moveTo>
                  <a:pt x="7084900" y="28758"/>
                </a:moveTo>
                <a:lnTo>
                  <a:pt x="7064963" y="48694"/>
                </a:lnTo>
                <a:lnTo>
                  <a:pt x="7085272" y="69003"/>
                </a:lnTo>
                <a:lnTo>
                  <a:pt x="7105208" y="49066"/>
                </a:lnTo>
                <a:close/>
                <a:moveTo>
                  <a:pt x="7025794" y="28758"/>
                </a:moveTo>
                <a:lnTo>
                  <a:pt x="7005485" y="49066"/>
                </a:lnTo>
                <a:lnTo>
                  <a:pt x="7025422" y="69003"/>
                </a:lnTo>
                <a:lnTo>
                  <a:pt x="7045731" y="48694"/>
                </a:lnTo>
                <a:close/>
                <a:moveTo>
                  <a:pt x="6965945" y="28758"/>
                </a:moveTo>
                <a:lnTo>
                  <a:pt x="6946008" y="48694"/>
                </a:lnTo>
                <a:lnTo>
                  <a:pt x="6966316" y="69003"/>
                </a:lnTo>
                <a:lnTo>
                  <a:pt x="6986253" y="49066"/>
                </a:lnTo>
                <a:close/>
                <a:moveTo>
                  <a:pt x="6906839" y="28758"/>
                </a:moveTo>
                <a:lnTo>
                  <a:pt x="6886530" y="49067"/>
                </a:lnTo>
                <a:lnTo>
                  <a:pt x="6906467" y="69003"/>
                </a:lnTo>
                <a:lnTo>
                  <a:pt x="6926776" y="48695"/>
                </a:lnTo>
                <a:close/>
                <a:moveTo>
                  <a:pt x="6846990" y="28758"/>
                </a:moveTo>
                <a:lnTo>
                  <a:pt x="6827053" y="48695"/>
                </a:lnTo>
                <a:lnTo>
                  <a:pt x="6847361" y="69003"/>
                </a:lnTo>
                <a:lnTo>
                  <a:pt x="6867298" y="49066"/>
                </a:lnTo>
                <a:close/>
                <a:moveTo>
                  <a:pt x="6787885" y="28758"/>
                </a:moveTo>
                <a:lnTo>
                  <a:pt x="6767577" y="49066"/>
                </a:lnTo>
                <a:lnTo>
                  <a:pt x="6787513" y="69002"/>
                </a:lnTo>
                <a:lnTo>
                  <a:pt x="6807821" y="48694"/>
                </a:lnTo>
                <a:close/>
                <a:moveTo>
                  <a:pt x="6728037" y="28758"/>
                </a:moveTo>
                <a:lnTo>
                  <a:pt x="6708100" y="48695"/>
                </a:lnTo>
                <a:lnTo>
                  <a:pt x="6728408" y="69002"/>
                </a:lnTo>
                <a:lnTo>
                  <a:pt x="6748344" y="49066"/>
                </a:lnTo>
                <a:close/>
                <a:moveTo>
                  <a:pt x="6668931" y="28758"/>
                </a:moveTo>
                <a:lnTo>
                  <a:pt x="6648622" y="49067"/>
                </a:lnTo>
                <a:lnTo>
                  <a:pt x="6668558" y="69003"/>
                </a:lnTo>
                <a:lnTo>
                  <a:pt x="6688868" y="48694"/>
                </a:lnTo>
                <a:close/>
                <a:moveTo>
                  <a:pt x="6609080" y="28758"/>
                </a:moveTo>
                <a:lnTo>
                  <a:pt x="6589143" y="48694"/>
                </a:lnTo>
                <a:lnTo>
                  <a:pt x="6609452" y="69003"/>
                </a:lnTo>
                <a:lnTo>
                  <a:pt x="6629389" y="49067"/>
                </a:lnTo>
                <a:close/>
                <a:moveTo>
                  <a:pt x="6549974" y="28758"/>
                </a:moveTo>
                <a:lnTo>
                  <a:pt x="6529666" y="49066"/>
                </a:lnTo>
                <a:lnTo>
                  <a:pt x="6549603" y="69002"/>
                </a:lnTo>
                <a:lnTo>
                  <a:pt x="6569911" y="48694"/>
                </a:lnTo>
                <a:close/>
                <a:moveTo>
                  <a:pt x="6490126" y="28758"/>
                </a:moveTo>
                <a:lnTo>
                  <a:pt x="6470190" y="48695"/>
                </a:lnTo>
                <a:lnTo>
                  <a:pt x="6490497" y="69002"/>
                </a:lnTo>
                <a:lnTo>
                  <a:pt x="6510434" y="49066"/>
                </a:lnTo>
                <a:close/>
                <a:moveTo>
                  <a:pt x="6431021" y="28758"/>
                </a:moveTo>
                <a:lnTo>
                  <a:pt x="6410711" y="49067"/>
                </a:lnTo>
                <a:lnTo>
                  <a:pt x="6430648" y="69004"/>
                </a:lnTo>
                <a:lnTo>
                  <a:pt x="6450957" y="48694"/>
                </a:lnTo>
                <a:close/>
                <a:moveTo>
                  <a:pt x="6371170" y="28758"/>
                </a:moveTo>
                <a:lnTo>
                  <a:pt x="6351233" y="48695"/>
                </a:lnTo>
                <a:lnTo>
                  <a:pt x="6371542" y="69004"/>
                </a:lnTo>
                <a:lnTo>
                  <a:pt x="6391479" y="49067"/>
                </a:lnTo>
                <a:close/>
                <a:moveTo>
                  <a:pt x="6312064" y="28758"/>
                </a:moveTo>
                <a:lnTo>
                  <a:pt x="6291756" y="49066"/>
                </a:lnTo>
                <a:lnTo>
                  <a:pt x="6311692" y="69002"/>
                </a:lnTo>
                <a:lnTo>
                  <a:pt x="6332000" y="48694"/>
                </a:lnTo>
                <a:close/>
                <a:moveTo>
                  <a:pt x="6252215" y="28758"/>
                </a:moveTo>
                <a:lnTo>
                  <a:pt x="6232279" y="48694"/>
                </a:lnTo>
                <a:lnTo>
                  <a:pt x="6252587" y="69002"/>
                </a:lnTo>
                <a:lnTo>
                  <a:pt x="6272523" y="49066"/>
                </a:lnTo>
                <a:close/>
                <a:moveTo>
                  <a:pt x="6193110" y="28758"/>
                </a:moveTo>
                <a:lnTo>
                  <a:pt x="6172801" y="49067"/>
                </a:lnTo>
                <a:lnTo>
                  <a:pt x="6192738" y="69004"/>
                </a:lnTo>
                <a:lnTo>
                  <a:pt x="6213047" y="48695"/>
                </a:lnTo>
                <a:close/>
                <a:moveTo>
                  <a:pt x="6133260" y="28758"/>
                </a:moveTo>
                <a:lnTo>
                  <a:pt x="6113323" y="48695"/>
                </a:lnTo>
                <a:lnTo>
                  <a:pt x="6133632" y="69004"/>
                </a:lnTo>
                <a:lnTo>
                  <a:pt x="6153569" y="49067"/>
                </a:lnTo>
                <a:close/>
                <a:moveTo>
                  <a:pt x="6074154" y="28758"/>
                </a:moveTo>
                <a:lnTo>
                  <a:pt x="6053846" y="49066"/>
                </a:lnTo>
                <a:lnTo>
                  <a:pt x="6073783" y="69002"/>
                </a:lnTo>
                <a:lnTo>
                  <a:pt x="6094091" y="48694"/>
                </a:lnTo>
                <a:close/>
                <a:moveTo>
                  <a:pt x="6014306" y="28758"/>
                </a:moveTo>
                <a:lnTo>
                  <a:pt x="5994369" y="48695"/>
                </a:lnTo>
                <a:lnTo>
                  <a:pt x="6014677" y="69002"/>
                </a:lnTo>
                <a:lnTo>
                  <a:pt x="6034613" y="49066"/>
                </a:lnTo>
                <a:close/>
                <a:moveTo>
                  <a:pt x="5955200" y="28758"/>
                </a:moveTo>
                <a:lnTo>
                  <a:pt x="5934891" y="49067"/>
                </a:lnTo>
                <a:lnTo>
                  <a:pt x="5954827" y="69003"/>
                </a:lnTo>
                <a:lnTo>
                  <a:pt x="5975137" y="48694"/>
                </a:lnTo>
                <a:close/>
                <a:moveTo>
                  <a:pt x="5776395" y="28758"/>
                </a:moveTo>
                <a:lnTo>
                  <a:pt x="5756459" y="48694"/>
                </a:lnTo>
                <a:lnTo>
                  <a:pt x="5776767" y="69003"/>
                </a:lnTo>
                <a:lnTo>
                  <a:pt x="5796704" y="49067"/>
                </a:lnTo>
                <a:close/>
                <a:moveTo>
                  <a:pt x="5717289" y="28758"/>
                </a:moveTo>
                <a:lnTo>
                  <a:pt x="5696981" y="49066"/>
                </a:lnTo>
                <a:lnTo>
                  <a:pt x="5716917" y="69003"/>
                </a:lnTo>
                <a:lnTo>
                  <a:pt x="5737226" y="48694"/>
                </a:lnTo>
                <a:close/>
                <a:moveTo>
                  <a:pt x="5657440" y="28758"/>
                </a:moveTo>
                <a:lnTo>
                  <a:pt x="5637503" y="48694"/>
                </a:lnTo>
                <a:lnTo>
                  <a:pt x="5657812" y="69003"/>
                </a:lnTo>
                <a:lnTo>
                  <a:pt x="5677748" y="49066"/>
                </a:lnTo>
                <a:close/>
                <a:moveTo>
                  <a:pt x="5598334" y="28758"/>
                </a:moveTo>
                <a:lnTo>
                  <a:pt x="5578026" y="49066"/>
                </a:lnTo>
                <a:lnTo>
                  <a:pt x="5597962" y="69003"/>
                </a:lnTo>
                <a:lnTo>
                  <a:pt x="5618271" y="48694"/>
                </a:lnTo>
                <a:close/>
                <a:moveTo>
                  <a:pt x="5538484" y="28758"/>
                </a:moveTo>
                <a:lnTo>
                  <a:pt x="5518548" y="48694"/>
                </a:lnTo>
                <a:lnTo>
                  <a:pt x="5538856" y="69003"/>
                </a:lnTo>
                <a:lnTo>
                  <a:pt x="5558793" y="49067"/>
                </a:lnTo>
                <a:close/>
                <a:moveTo>
                  <a:pt x="5479378" y="28758"/>
                </a:moveTo>
                <a:lnTo>
                  <a:pt x="5459070" y="49066"/>
                </a:lnTo>
                <a:lnTo>
                  <a:pt x="5479007" y="69003"/>
                </a:lnTo>
                <a:lnTo>
                  <a:pt x="5499316" y="48694"/>
                </a:lnTo>
                <a:close/>
                <a:moveTo>
                  <a:pt x="5419529" y="28758"/>
                </a:moveTo>
                <a:lnTo>
                  <a:pt x="5399593" y="48695"/>
                </a:lnTo>
                <a:lnTo>
                  <a:pt x="5419901" y="69003"/>
                </a:lnTo>
                <a:lnTo>
                  <a:pt x="5439838" y="49066"/>
                </a:lnTo>
                <a:close/>
                <a:moveTo>
                  <a:pt x="5360424" y="28758"/>
                </a:moveTo>
                <a:lnTo>
                  <a:pt x="5340115" y="49066"/>
                </a:lnTo>
                <a:lnTo>
                  <a:pt x="5360052" y="69003"/>
                </a:lnTo>
                <a:lnTo>
                  <a:pt x="5380360" y="48694"/>
                </a:lnTo>
                <a:close/>
                <a:moveTo>
                  <a:pt x="5300574" y="28758"/>
                </a:moveTo>
                <a:lnTo>
                  <a:pt x="5280638" y="48694"/>
                </a:lnTo>
                <a:lnTo>
                  <a:pt x="5300946" y="69003"/>
                </a:lnTo>
                <a:lnTo>
                  <a:pt x="5320883" y="49066"/>
                </a:lnTo>
                <a:close/>
                <a:moveTo>
                  <a:pt x="5241468" y="28758"/>
                </a:moveTo>
                <a:lnTo>
                  <a:pt x="5221160" y="49066"/>
                </a:lnTo>
                <a:lnTo>
                  <a:pt x="5241097" y="69003"/>
                </a:lnTo>
                <a:lnTo>
                  <a:pt x="5261405" y="48694"/>
                </a:lnTo>
                <a:close/>
                <a:moveTo>
                  <a:pt x="5181619" y="28758"/>
                </a:moveTo>
                <a:lnTo>
                  <a:pt x="5161682" y="48694"/>
                </a:lnTo>
                <a:lnTo>
                  <a:pt x="5181991" y="69003"/>
                </a:lnTo>
                <a:lnTo>
                  <a:pt x="5201928" y="49067"/>
                </a:lnTo>
                <a:close/>
                <a:moveTo>
                  <a:pt x="5122513" y="28758"/>
                </a:moveTo>
                <a:lnTo>
                  <a:pt x="5102205" y="49066"/>
                </a:lnTo>
                <a:lnTo>
                  <a:pt x="5122141" y="69003"/>
                </a:lnTo>
                <a:lnTo>
                  <a:pt x="5142449" y="48694"/>
                </a:lnTo>
                <a:close/>
                <a:moveTo>
                  <a:pt x="5062664" y="28758"/>
                </a:moveTo>
                <a:lnTo>
                  <a:pt x="5042727" y="48695"/>
                </a:lnTo>
                <a:lnTo>
                  <a:pt x="5063035" y="69003"/>
                </a:lnTo>
                <a:lnTo>
                  <a:pt x="5082972" y="49066"/>
                </a:lnTo>
                <a:close/>
                <a:moveTo>
                  <a:pt x="5003558" y="28758"/>
                </a:moveTo>
                <a:lnTo>
                  <a:pt x="4983250" y="49066"/>
                </a:lnTo>
                <a:lnTo>
                  <a:pt x="5003186" y="69003"/>
                </a:lnTo>
                <a:lnTo>
                  <a:pt x="5023495" y="48694"/>
                </a:lnTo>
                <a:close/>
                <a:moveTo>
                  <a:pt x="4598542" y="28758"/>
                </a:moveTo>
                <a:lnTo>
                  <a:pt x="4578606" y="48694"/>
                </a:lnTo>
                <a:lnTo>
                  <a:pt x="4598914" y="69003"/>
                </a:lnTo>
                <a:lnTo>
                  <a:pt x="4618851" y="49066"/>
                </a:lnTo>
                <a:close/>
                <a:moveTo>
                  <a:pt x="4539437" y="28758"/>
                </a:moveTo>
                <a:lnTo>
                  <a:pt x="4519128" y="49066"/>
                </a:lnTo>
                <a:lnTo>
                  <a:pt x="4539065" y="69003"/>
                </a:lnTo>
                <a:lnTo>
                  <a:pt x="4559373" y="48694"/>
                </a:lnTo>
                <a:close/>
                <a:moveTo>
                  <a:pt x="4479587" y="28758"/>
                </a:moveTo>
                <a:lnTo>
                  <a:pt x="4459651" y="48694"/>
                </a:lnTo>
                <a:lnTo>
                  <a:pt x="4479959" y="69003"/>
                </a:lnTo>
                <a:lnTo>
                  <a:pt x="4499896" y="49066"/>
                </a:lnTo>
                <a:close/>
                <a:moveTo>
                  <a:pt x="4420481" y="28758"/>
                </a:moveTo>
                <a:lnTo>
                  <a:pt x="4400173" y="49066"/>
                </a:lnTo>
                <a:lnTo>
                  <a:pt x="4420110" y="69003"/>
                </a:lnTo>
                <a:lnTo>
                  <a:pt x="4440418" y="48694"/>
                </a:lnTo>
                <a:close/>
                <a:moveTo>
                  <a:pt x="4360632" y="28758"/>
                </a:moveTo>
                <a:lnTo>
                  <a:pt x="4340695" y="48694"/>
                </a:lnTo>
                <a:lnTo>
                  <a:pt x="4361004" y="69003"/>
                </a:lnTo>
                <a:lnTo>
                  <a:pt x="4380940" y="49066"/>
                </a:lnTo>
                <a:close/>
                <a:moveTo>
                  <a:pt x="4301526" y="28758"/>
                </a:moveTo>
                <a:lnTo>
                  <a:pt x="4281218" y="49066"/>
                </a:lnTo>
                <a:lnTo>
                  <a:pt x="4301154" y="69003"/>
                </a:lnTo>
                <a:lnTo>
                  <a:pt x="4321463" y="48694"/>
                </a:lnTo>
                <a:close/>
                <a:moveTo>
                  <a:pt x="4241677" y="28758"/>
                </a:moveTo>
                <a:lnTo>
                  <a:pt x="4221740" y="48694"/>
                </a:lnTo>
                <a:lnTo>
                  <a:pt x="4242049" y="69003"/>
                </a:lnTo>
                <a:lnTo>
                  <a:pt x="4261985" y="49066"/>
                </a:lnTo>
                <a:close/>
                <a:moveTo>
                  <a:pt x="4182571" y="28758"/>
                </a:moveTo>
                <a:lnTo>
                  <a:pt x="4162263" y="49066"/>
                </a:lnTo>
                <a:lnTo>
                  <a:pt x="4182199" y="69003"/>
                </a:lnTo>
                <a:lnTo>
                  <a:pt x="4202508" y="48694"/>
                </a:lnTo>
                <a:close/>
                <a:moveTo>
                  <a:pt x="4122722" y="28758"/>
                </a:moveTo>
                <a:lnTo>
                  <a:pt x="4102785" y="48694"/>
                </a:lnTo>
                <a:lnTo>
                  <a:pt x="4123093" y="69003"/>
                </a:lnTo>
                <a:lnTo>
                  <a:pt x="4143030" y="49066"/>
                </a:lnTo>
                <a:close/>
                <a:moveTo>
                  <a:pt x="4063616" y="28758"/>
                </a:moveTo>
                <a:lnTo>
                  <a:pt x="4043307" y="49066"/>
                </a:lnTo>
                <a:lnTo>
                  <a:pt x="4063244" y="69003"/>
                </a:lnTo>
                <a:lnTo>
                  <a:pt x="4083553" y="48694"/>
                </a:lnTo>
                <a:close/>
                <a:moveTo>
                  <a:pt x="4003767" y="28758"/>
                </a:moveTo>
                <a:lnTo>
                  <a:pt x="3983830" y="48694"/>
                </a:lnTo>
                <a:lnTo>
                  <a:pt x="4004139" y="69003"/>
                </a:lnTo>
                <a:lnTo>
                  <a:pt x="4024075" y="49066"/>
                </a:lnTo>
                <a:close/>
                <a:moveTo>
                  <a:pt x="3944661" y="28758"/>
                </a:moveTo>
                <a:lnTo>
                  <a:pt x="3924352" y="49066"/>
                </a:lnTo>
                <a:lnTo>
                  <a:pt x="3944289" y="69003"/>
                </a:lnTo>
                <a:lnTo>
                  <a:pt x="3964598" y="48694"/>
                </a:lnTo>
                <a:close/>
                <a:moveTo>
                  <a:pt x="3884812" y="28758"/>
                </a:moveTo>
                <a:lnTo>
                  <a:pt x="3864875" y="48694"/>
                </a:lnTo>
                <a:lnTo>
                  <a:pt x="3885183" y="69003"/>
                </a:lnTo>
                <a:lnTo>
                  <a:pt x="3905120" y="49066"/>
                </a:lnTo>
                <a:close/>
                <a:moveTo>
                  <a:pt x="3825706" y="28758"/>
                </a:moveTo>
                <a:lnTo>
                  <a:pt x="3805397" y="49066"/>
                </a:lnTo>
                <a:lnTo>
                  <a:pt x="3825334" y="69003"/>
                </a:lnTo>
                <a:lnTo>
                  <a:pt x="3845642" y="48694"/>
                </a:lnTo>
                <a:close/>
                <a:moveTo>
                  <a:pt x="3765856" y="28758"/>
                </a:moveTo>
                <a:lnTo>
                  <a:pt x="3745920" y="48694"/>
                </a:lnTo>
                <a:lnTo>
                  <a:pt x="3766228" y="69003"/>
                </a:lnTo>
                <a:lnTo>
                  <a:pt x="3786165" y="49066"/>
                </a:lnTo>
                <a:close/>
                <a:moveTo>
                  <a:pt x="3706751" y="28758"/>
                </a:moveTo>
                <a:lnTo>
                  <a:pt x="3686442" y="49066"/>
                </a:lnTo>
                <a:lnTo>
                  <a:pt x="3706379" y="69003"/>
                </a:lnTo>
                <a:lnTo>
                  <a:pt x="3726687" y="48694"/>
                </a:lnTo>
                <a:close/>
                <a:moveTo>
                  <a:pt x="3646901" y="28758"/>
                </a:moveTo>
                <a:lnTo>
                  <a:pt x="3626964" y="48694"/>
                </a:lnTo>
                <a:lnTo>
                  <a:pt x="3647273" y="69003"/>
                </a:lnTo>
                <a:lnTo>
                  <a:pt x="3667209" y="49066"/>
                </a:lnTo>
                <a:close/>
                <a:moveTo>
                  <a:pt x="3587795" y="28758"/>
                </a:moveTo>
                <a:lnTo>
                  <a:pt x="3567487" y="49066"/>
                </a:lnTo>
                <a:lnTo>
                  <a:pt x="3587423" y="69003"/>
                </a:lnTo>
                <a:lnTo>
                  <a:pt x="3607732" y="48694"/>
                </a:lnTo>
                <a:close/>
                <a:moveTo>
                  <a:pt x="3527946" y="28758"/>
                </a:moveTo>
                <a:lnTo>
                  <a:pt x="3508009" y="48694"/>
                </a:lnTo>
                <a:lnTo>
                  <a:pt x="3528317" y="69003"/>
                </a:lnTo>
                <a:lnTo>
                  <a:pt x="3548254" y="49066"/>
                </a:lnTo>
                <a:close/>
                <a:moveTo>
                  <a:pt x="3468840" y="28758"/>
                </a:moveTo>
                <a:lnTo>
                  <a:pt x="3448532" y="49066"/>
                </a:lnTo>
                <a:lnTo>
                  <a:pt x="3468468" y="69003"/>
                </a:lnTo>
                <a:lnTo>
                  <a:pt x="3488777" y="48694"/>
                </a:lnTo>
                <a:close/>
                <a:moveTo>
                  <a:pt x="3408990" y="28758"/>
                </a:moveTo>
                <a:lnTo>
                  <a:pt x="3389054" y="48694"/>
                </a:lnTo>
                <a:lnTo>
                  <a:pt x="3409362" y="69003"/>
                </a:lnTo>
                <a:lnTo>
                  <a:pt x="3429299" y="49066"/>
                </a:lnTo>
                <a:close/>
                <a:moveTo>
                  <a:pt x="3349885" y="28758"/>
                </a:moveTo>
                <a:lnTo>
                  <a:pt x="3329576" y="49066"/>
                </a:lnTo>
                <a:lnTo>
                  <a:pt x="3349513" y="69003"/>
                </a:lnTo>
                <a:lnTo>
                  <a:pt x="3369822" y="48694"/>
                </a:lnTo>
                <a:close/>
                <a:moveTo>
                  <a:pt x="3290035" y="28758"/>
                </a:moveTo>
                <a:lnTo>
                  <a:pt x="3270099" y="48694"/>
                </a:lnTo>
                <a:lnTo>
                  <a:pt x="3290407" y="69003"/>
                </a:lnTo>
                <a:lnTo>
                  <a:pt x="3310344" y="49066"/>
                </a:lnTo>
                <a:close/>
                <a:moveTo>
                  <a:pt x="3230930" y="28758"/>
                </a:moveTo>
                <a:lnTo>
                  <a:pt x="3210621" y="49066"/>
                </a:lnTo>
                <a:lnTo>
                  <a:pt x="3230558" y="69003"/>
                </a:lnTo>
                <a:lnTo>
                  <a:pt x="3250866" y="48694"/>
                </a:lnTo>
                <a:close/>
                <a:moveTo>
                  <a:pt x="3171080" y="28758"/>
                </a:moveTo>
                <a:lnTo>
                  <a:pt x="3151143" y="48694"/>
                </a:lnTo>
                <a:lnTo>
                  <a:pt x="3171452" y="69003"/>
                </a:lnTo>
                <a:lnTo>
                  <a:pt x="3191389" y="49066"/>
                </a:lnTo>
                <a:close/>
                <a:moveTo>
                  <a:pt x="3111974" y="28758"/>
                </a:moveTo>
                <a:lnTo>
                  <a:pt x="3091666" y="49066"/>
                </a:lnTo>
                <a:lnTo>
                  <a:pt x="3111603" y="69003"/>
                </a:lnTo>
                <a:lnTo>
                  <a:pt x="3131911" y="48694"/>
                </a:lnTo>
                <a:close/>
                <a:moveTo>
                  <a:pt x="3052125" y="28758"/>
                </a:moveTo>
                <a:lnTo>
                  <a:pt x="3032188" y="48694"/>
                </a:lnTo>
                <a:lnTo>
                  <a:pt x="3052497" y="69003"/>
                </a:lnTo>
                <a:lnTo>
                  <a:pt x="3072434" y="49066"/>
                </a:lnTo>
                <a:close/>
                <a:moveTo>
                  <a:pt x="2993019" y="28758"/>
                </a:moveTo>
                <a:lnTo>
                  <a:pt x="2972710" y="49066"/>
                </a:lnTo>
                <a:lnTo>
                  <a:pt x="2992647" y="69003"/>
                </a:lnTo>
                <a:lnTo>
                  <a:pt x="3012956" y="48694"/>
                </a:lnTo>
                <a:close/>
                <a:moveTo>
                  <a:pt x="2933170" y="28758"/>
                </a:moveTo>
                <a:lnTo>
                  <a:pt x="2913233" y="48694"/>
                </a:lnTo>
                <a:lnTo>
                  <a:pt x="2933542" y="69003"/>
                </a:lnTo>
                <a:lnTo>
                  <a:pt x="2953478" y="49066"/>
                </a:lnTo>
                <a:close/>
                <a:moveTo>
                  <a:pt x="2874064" y="28758"/>
                </a:moveTo>
                <a:lnTo>
                  <a:pt x="2853756" y="49066"/>
                </a:lnTo>
                <a:lnTo>
                  <a:pt x="2873692" y="69003"/>
                </a:lnTo>
                <a:lnTo>
                  <a:pt x="2894000" y="48694"/>
                </a:lnTo>
                <a:close/>
                <a:moveTo>
                  <a:pt x="2814215" y="28758"/>
                </a:moveTo>
                <a:lnTo>
                  <a:pt x="2794278" y="48694"/>
                </a:lnTo>
                <a:lnTo>
                  <a:pt x="2814586" y="69003"/>
                </a:lnTo>
                <a:lnTo>
                  <a:pt x="2834523" y="49066"/>
                </a:lnTo>
                <a:close/>
                <a:moveTo>
                  <a:pt x="2755109" y="28758"/>
                </a:moveTo>
                <a:lnTo>
                  <a:pt x="2734800" y="49066"/>
                </a:lnTo>
                <a:lnTo>
                  <a:pt x="2754737" y="69003"/>
                </a:lnTo>
                <a:lnTo>
                  <a:pt x="2775045" y="48694"/>
                </a:lnTo>
                <a:close/>
                <a:moveTo>
                  <a:pt x="2695259" y="28758"/>
                </a:moveTo>
                <a:lnTo>
                  <a:pt x="2675323" y="48694"/>
                </a:lnTo>
                <a:lnTo>
                  <a:pt x="2695631" y="69003"/>
                </a:lnTo>
                <a:lnTo>
                  <a:pt x="2715568" y="49066"/>
                </a:lnTo>
                <a:close/>
                <a:moveTo>
                  <a:pt x="2636153" y="28758"/>
                </a:moveTo>
                <a:lnTo>
                  <a:pt x="2615845" y="49066"/>
                </a:lnTo>
                <a:lnTo>
                  <a:pt x="2635782" y="69003"/>
                </a:lnTo>
                <a:lnTo>
                  <a:pt x="2656090" y="48694"/>
                </a:lnTo>
                <a:close/>
                <a:moveTo>
                  <a:pt x="2576304" y="28758"/>
                </a:moveTo>
                <a:lnTo>
                  <a:pt x="2556367" y="48694"/>
                </a:lnTo>
                <a:lnTo>
                  <a:pt x="2576676" y="69003"/>
                </a:lnTo>
                <a:lnTo>
                  <a:pt x="2596613" y="49066"/>
                </a:lnTo>
                <a:close/>
                <a:moveTo>
                  <a:pt x="2517198" y="28758"/>
                </a:moveTo>
                <a:lnTo>
                  <a:pt x="2496890" y="49066"/>
                </a:lnTo>
                <a:lnTo>
                  <a:pt x="2516826" y="69003"/>
                </a:lnTo>
                <a:lnTo>
                  <a:pt x="2537135" y="48694"/>
                </a:lnTo>
                <a:close/>
                <a:moveTo>
                  <a:pt x="2457349" y="28758"/>
                </a:moveTo>
                <a:lnTo>
                  <a:pt x="2437412" y="48694"/>
                </a:lnTo>
                <a:lnTo>
                  <a:pt x="2457721" y="69003"/>
                </a:lnTo>
                <a:lnTo>
                  <a:pt x="2477657" y="49066"/>
                </a:lnTo>
                <a:close/>
                <a:moveTo>
                  <a:pt x="2398243" y="28758"/>
                </a:moveTo>
                <a:lnTo>
                  <a:pt x="2377935" y="49066"/>
                </a:lnTo>
                <a:lnTo>
                  <a:pt x="2397871" y="69003"/>
                </a:lnTo>
                <a:lnTo>
                  <a:pt x="2418180" y="48694"/>
                </a:lnTo>
                <a:close/>
                <a:moveTo>
                  <a:pt x="2338394" y="28758"/>
                </a:moveTo>
                <a:lnTo>
                  <a:pt x="2318457" y="48694"/>
                </a:lnTo>
                <a:lnTo>
                  <a:pt x="2338766" y="69003"/>
                </a:lnTo>
                <a:lnTo>
                  <a:pt x="2358702" y="49066"/>
                </a:lnTo>
                <a:close/>
                <a:moveTo>
                  <a:pt x="2279288" y="28758"/>
                </a:moveTo>
                <a:lnTo>
                  <a:pt x="2258979" y="49066"/>
                </a:lnTo>
                <a:lnTo>
                  <a:pt x="2278916" y="69003"/>
                </a:lnTo>
                <a:lnTo>
                  <a:pt x="2299225" y="48694"/>
                </a:lnTo>
                <a:close/>
                <a:moveTo>
                  <a:pt x="2219439" y="28758"/>
                </a:moveTo>
                <a:lnTo>
                  <a:pt x="2199502" y="48694"/>
                </a:lnTo>
                <a:lnTo>
                  <a:pt x="2219810" y="69003"/>
                </a:lnTo>
                <a:lnTo>
                  <a:pt x="2239747" y="49066"/>
                </a:lnTo>
                <a:close/>
                <a:moveTo>
                  <a:pt x="2160333" y="28758"/>
                </a:moveTo>
                <a:lnTo>
                  <a:pt x="2140024" y="49067"/>
                </a:lnTo>
                <a:lnTo>
                  <a:pt x="2159961" y="69003"/>
                </a:lnTo>
                <a:lnTo>
                  <a:pt x="2180270" y="48695"/>
                </a:lnTo>
                <a:close/>
                <a:moveTo>
                  <a:pt x="2100484" y="28758"/>
                </a:moveTo>
                <a:lnTo>
                  <a:pt x="2080547" y="48695"/>
                </a:lnTo>
                <a:lnTo>
                  <a:pt x="2100855" y="69003"/>
                </a:lnTo>
                <a:lnTo>
                  <a:pt x="2120792" y="49066"/>
                </a:lnTo>
                <a:close/>
                <a:moveTo>
                  <a:pt x="2041379" y="28758"/>
                </a:moveTo>
                <a:lnTo>
                  <a:pt x="2021070" y="49066"/>
                </a:lnTo>
                <a:lnTo>
                  <a:pt x="2041007" y="69002"/>
                </a:lnTo>
                <a:lnTo>
                  <a:pt x="2061315" y="48694"/>
                </a:lnTo>
                <a:close/>
                <a:moveTo>
                  <a:pt x="1981531" y="28758"/>
                </a:moveTo>
                <a:lnTo>
                  <a:pt x="1961594" y="48695"/>
                </a:lnTo>
                <a:lnTo>
                  <a:pt x="1981902" y="69002"/>
                </a:lnTo>
                <a:lnTo>
                  <a:pt x="2001838" y="49066"/>
                </a:lnTo>
                <a:close/>
                <a:moveTo>
                  <a:pt x="1922425" y="28758"/>
                </a:moveTo>
                <a:lnTo>
                  <a:pt x="1902116" y="49067"/>
                </a:lnTo>
                <a:lnTo>
                  <a:pt x="1922052" y="69003"/>
                </a:lnTo>
                <a:lnTo>
                  <a:pt x="1942362" y="48694"/>
                </a:lnTo>
                <a:close/>
                <a:moveTo>
                  <a:pt x="1862574" y="28758"/>
                </a:moveTo>
                <a:lnTo>
                  <a:pt x="1842637" y="48694"/>
                </a:lnTo>
                <a:lnTo>
                  <a:pt x="1862946" y="69003"/>
                </a:lnTo>
                <a:lnTo>
                  <a:pt x="1882883" y="49067"/>
                </a:lnTo>
                <a:close/>
                <a:moveTo>
                  <a:pt x="1803468" y="28758"/>
                </a:moveTo>
                <a:lnTo>
                  <a:pt x="1783160" y="49066"/>
                </a:lnTo>
                <a:lnTo>
                  <a:pt x="1803097" y="69002"/>
                </a:lnTo>
                <a:lnTo>
                  <a:pt x="1823405" y="48694"/>
                </a:lnTo>
                <a:close/>
                <a:moveTo>
                  <a:pt x="1743620" y="28758"/>
                </a:moveTo>
                <a:lnTo>
                  <a:pt x="1723684" y="48695"/>
                </a:lnTo>
                <a:lnTo>
                  <a:pt x="1743991" y="69002"/>
                </a:lnTo>
                <a:lnTo>
                  <a:pt x="1763928" y="49066"/>
                </a:lnTo>
                <a:close/>
                <a:moveTo>
                  <a:pt x="1684514" y="28758"/>
                </a:moveTo>
                <a:lnTo>
                  <a:pt x="1664205" y="49067"/>
                </a:lnTo>
                <a:lnTo>
                  <a:pt x="1684142" y="69004"/>
                </a:lnTo>
                <a:lnTo>
                  <a:pt x="1704451" y="48694"/>
                </a:lnTo>
                <a:close/>
                <a:moveTo>
                  <a:pt x="1624663" y="28758"/>
                </a:moveTo>
                <a:lnTo>
                  <a:pt x="1604727" y="48695"/>
                </a:lnTo>
                <a:lnTo>
                  <a:pt x="1625036" y="69004"/>
                </a:lnTo>
                <a:lnTo>
                  <a:pt x="1644973" y="49067"/>
                </a:lnTo>
                <a:close/>
                <a:moveTo>
                  <a:pt x="1565558" y="28758"/>
                </a:moveTo>
                <a:lnTo>
                  <a:pt x="1545250" y="49066"/>
                </a:lnTo>
                <a:lnTo>
                  <a:pt x="1565186" y="69002"/>
                </a:lnTo>
                <a:lnTo>
                  <a:pt x="1585494" y="48694"/>
                </a:lnTo>
                <a:close/>
                <a:moveTo>
                  <a:pt x="1505709" y="28758"/>
                </a:moveTo>
                <a:lnTo>
                  <a:pt x="1485773" y="48694"/>
                </a:lnTo>
                <a:lnTo>
                  <a:pt x="1506081" y="69002"/>
                </a:lnTo>
                <a:lnTo>
                  <a:pt x="1526017" y="49066"/>
                </a:lnTo>
                <a:close/>
                <a:moveTo>
                  <a:pt x="1446603" y="28758"/>
                </a:moveTo>
                <a:lnTo>
                  <a:pt x="1426294" y="49067"/>
                </a:lnTo>
                <a:lnTo>
                  <a:pt x="1446232" y="69004"/>
                </a:lnTo>
                <a:lnTo>
                  <a:pt x="1466541" y="48695"/>
                </a:lnTo>
                <a:close/>
                <a:moveTo>
                  <a:pt x="1386754" y="28758"/>
                </a:moveTo>
                <a:lnTo>
                  <a:pt x="1366817" y="48695"/>
                </a:lnTo>
                <a:lnTo>
                  <a:pt x="1387126" y="69004"/>
                </a:lnTo>
                <a:lnTo>
                  <a:pt x="1407063" y="49067"/>
                </a:lnTo>
                <a:close/>
                <a:moveTo>
                  <a:pt x="1327648" y="28758"/>
                </a:moveTo>
                <a:lnTo>
                  <a:pt x="1307340" y="49066"/>
                </a:lnTo>
                <a:lnTo>
                  <a:pt x="1327276" y="69002"/>
                </a:lnTo>
                <a:lnTo>
                  <a:pt x="1347584" y="48694"/>
                </a:lnTo>
                <a:close/>
                <a:moveTo>
                  <a:pt x="1267800" y="28758"/>
                </a:moveTo>
                <a:lnTo>
                  <a:pt x="1247863" y="48695"/>
                </a:lnTo>
                <a:lnTo>
                  <a:pt x="1268171" y="69002"/>
                </a:lnTo>
                <a:lnTo>
                  <a:pt x="1288107" y="49066"/>
                </a:lnTo>
                <a:close/>
                <a:moveTo>
                  <a:pt x="1208694" y="28758"/>
                </a:moveTo>
                <a:lnTo>
                  <a:pt x="1188385" y="49067"/>
                </a:lnTo>
                <a:lnTo>
                  <a:pt x="1208321" y="69003"/>
                </a:lnTo>
                <a:lnTo>
                  <a:pt x="1228631" y="48694"/>
                </a:lnTo>
                <a:close/>
                <a:moveTo>
                  <a:pt x="1029889" y="28758"/>
                </a:moveTo>
                <a:lnTo>
                  <a:pt x="1009953" y="48694"/>
                </a:lnTo>
                <a:lnTo>
                  <a:pt x="1030261" y="69003"/>
                </a:lnTo>
                <a:lnTo>
                  <a:pt x="1050198" y="49067"/>
                </a:lnTo>
                <a:close/>
                <a:moveTo>
                  <a:pt x="970783" y="28758"/>
                </a:moveTo>
                <a:lnTo>
                  <a:pt x="950475" y="49066"/>
                </a:lnTo>
                <a:lnTo>
                  <a:pt x="970411" y="69003"/>
                </a:lnTo>
                <a:lnTo>
                  <a:pt x="990720" y="48694"/>
                </a:lnTo>
                <a:close/>
                <a:moveTo>
                  <a:pt x="910934" y="28758"/>
                </a:moveTo>
                <a:lnTo>
                  <a:pt x="890997" y="48694"/>
                </a:lnTo>
                <a:lnTo>
                  <a:pt x="911306" y="69003"/>
                </a:lnTo>
                <a:lnTo>
                  <a:pt x="931242" y="49066"/>
                </a:lnTo>
                <a:close/>
                <a:moveTo>
                  <a:pt x="851828" y="28758"/>
                </a:moveTo>
                <a:lnTo>
                  <a:pt x="831520" y="49066"/>
                </a:lnTo>
                <a:lnTo>
                  <a:pt x="851456" y="69003"/>
                </a:lnTo>
                <a:lnTo>
                  <a:pt x="871765" y="48694"/>
                </a:lnTo>
                <a:close/>
                <a:moveTo>
                  <a:pt x="791978" y="28758"/>
                </a:moveTo>
                <a:lnTo>
                  <a:pt x="772042" y="48694"/>
                </a:lnTo>
                <a:lnTo>
                  <a:pt x="792350" y="69003"/>
                </a:lnTo>
                <a:lnTo>
                  <a:pt x="812287" y="49067"/>
                </a:lnTo>
                <a:close/>
                <a:moveTo>
                  <a:pt x="732872" y="28758"/>
                </a:moveTo>
                <a:lnTo>
                  <a:pt x="712564" y="49066"/>
                </a:lnTo>
                <a:lnTo>
                  <a:pt x="732500" y="69003"/>
                </a:lnTo>
                <a:lnTo>
                  <a:pt x="752809" y="48694"/>
                </a:lnTo>
                <a:close/>
                <a:moveTo>
                  <a:pt x="673023" y="28758"/>
                </a:moveTo>
                <a:lnTo>
                  <a:pt x="653087" y="48695"/>
                </a:lnTo>
                <a:lnTo>
                  <a:pt x="673395" y="69003"/>
                </a:lnTo>
                <a:lnTo>
                  <a:pt x="693332" y="49066"/>
                </a:lnTo>
                <a:close/>
                <a:moveTo>
                  <a:pt x="613918" y="28758"/>
                </a:moveTo>
                <a:lnTo>
                  <a:pt x="593609" y="49066"/>
                </a:lnTo>
                <a:lnTo>
                  <a:pt x="613546" y="69003"/>
                </a:lnTo>
                <a:lnTo>
                  <a:pt x="633854" y="48694"/>
                </a:lnTo>
                <a:close/>
                <a:moveTo>
                  <a:pt x="554068" y="28758"/>
                </a:moveTo>
                <a:lnTo>
                  <a:pt x="534131" y="48694"/>
                </a:lnTo>
                <a:lnTo>
                  <a:pt x="554440" y="69003"/>
                </a:lnTo>
                <a:lnTo>
                  <a:pt x="574377" y="49066"/>
                </a:lnTo>
                <a:close/>
                <a:moveTo>
                  <a:pt x="494962" y="28758"/>
                </a:moveTo>
                <a:lnTo>
                  <a:pt x="474654" y="49066"/>
                </a:lnTo>
                <a:lnTo>
                  <a:pt x="494591" y="69003"/>
                </a:lnTo>
                <a:lnTo>
                  <a:pt x="514899" y="48694"/>
                </a:lnTo>
                <a:close/>
                <a:moveTo>
                  <a:pt x="435112" y="28758"/>
                </a:moveTo>
                <a:lnTo>
                  <a:pt x="415176" y="48694"/>
                </a:lnTo>
                <a:lnTo>
                  <a:pt x="435485" y="69003"/>
                </a:lnTo>
                <a:lnTo>
                  <a:pt x="455422" y="49067"/>
                </a:lnTo>
                <a:close/>
                <a:moveTo>
                  <a:pt x="376007" y="28758"/>
                </a:moveTo>
                <a:lnTo>
                  <a:pt x="355699" y="49066"/>
                </a:lnTo>
                <a:lnTo>
                  <a:pt x="375635" y="69003"/>
                </a:lnTo>
                <a:lnTo>
                  <a:pt x="395943" y="48694"/>
                </a:lnTo>
                <a:close/>
                <a:moveTo>
                  <a:pt x="316158" y="28758"/>
                </a:moveTo>
                <a:lnTo>
                  <a:pt x="296221" y="48695"/>
                </a:lnTo>
                <a:lnTo>
                  <a:pt x="316529" y="69003"/>
                </a:lnTo>
                <a:lnTo>
                  <a:pt x="336466" y="49066"/>
                </a:lnTo>
                <a:close/>
                <a:moveTo>
                  <a:pt x="257052" y="28758"/>
                </a:moveTo>
                <a:lnTo>
                  <a:pt x="236743" y="49066"/>
                </a:lnTo>
                <a:lnTo>
                  <a:pt x="256680" y="69003"/>
                </a:lnTo>
                <a:lnTo>
                  <a:pt x="276989" y="48694"/>
                </a:lnTo>
                <a:close/>
                <a:moveTo>
                  <a:pt x="9616" y="0"/>
                </a:moveTo>
                <a:lnTo>
                  <a:pt x="138097" y="128480"/>
                </a:lnTo>
                <a:lnTo>
                  <a:pt x="158033" y="108544"/>
                </a:lnTo>
                <a:lnTo>
                  <a:pt x="59106" y="9616"/>
                </a:lnTo>
                <a:lnTo>
                  <a:pt x="68722" y="0"/>
                </a:lnTo>
                <a:lnTo>
                  <a:pt x="167650" y="98928"/>
                </a:lnTo>
                <a:lnTo>
                  <a:pt x="187958" y="78619"/>
                </a:lnTo>
                <a:lnTo>
                  <a:pt x="118955" y="9616"/>
                </a:lnTo>
                <a:lnTo>
                  <a:pt x="128572" y="0"/>
                </a:lnTo>
                <a:lnTo>
                  <a:pt x="197574" y="69003"/>
                </a:lnTo>
                <a:lnTo>
                  <a:pt x="217511" y="49066"/>
                </a:lnTo>
                <a:lnTo>
                  <a:pt x="178061" y="9616"/>
                </a:lnTo>
                <a:lnTo>
                  <a:pt x="187677" y="0"/>
                </a:lnTo>
                <a:lnTo>
                  <a:pt x="227127" y="39450"/>
                </a:lnTo>
                <a:lnTo>
                  <a:pt x="247436" y="19141"/>
                </a:lnTo>
                <a:lnTo>
                  <a:pt x="237911" y="9616"/>
                </a:lnTo>
                <a:lnTo>
                  <a:pt x="247527" y="0"/>
                </a:lnTo>
                <a:lnTo>
                  <a:pt x="257052" y="9525"/>
                </a:lnTo>
                <a:lnTo>
                  <a:pt x="266577" y="0"/>
                </a:lnTo>
                <a:lnTo>
                  <a:pt x="276193" y="9616"/>
                </a:lnTo>
                <a:lnTo>
                  <a:pt x="266668" y="19141"/>
                </a:lnTo>
                <a:lnTo>
                  <a:pt x="286605" y="39078"/>
                </a:lnTo>
                <a:lnTo>
                  <a:pt x="306542" y="19141"/>
                </a:lnTo>
                <a:lnTo>
                  <a:pt x="297016" y="9616"/>
                </a:lnTo>
                <a:lnTo>
                  <a:pt x="306633" y="0"/>
                </a:lnTo>
                <a:lnTo>
                  <a:pt x="316158" y="9525"/>
                </a:lnTo>
                <a:lnTo>
                  <a:pt x="325683" y="0"/>
                </a:lnTo>
                <a:lnTo>
                  <a:pt x="335299" y="9616"/>
                </a:lnTo>
                <a:lnTo>
                  <a:pt x="325774" y="19141"/>
                </a:lnTo>
                <a:lnTo>
                  <a:pt x="346082" y="39450"/>
                </a:lnTo>
                <a:lnTo>
                  <a:pt x="366391" y="19141"/>
                </a:lnTo>
                <a:lnTo>
                  <a:pt x="356865" y="9616"/>
                </a:lnTo>
                <a:lnTo>
                  <a:pt x="366482" y="0"/>
                </a:lnTo>
                <a:lnTo>
                  <a:pt x="376007" y="9525"/>
                </a:lnTo>
                <a:lnTo>
                  <a:pt x="385532" y="0"/>
                </a:lnTo>
                <a:lnTo>
                  <a:pt x="395149" y="9616"/>
                </a:lnTo>
                <a:lnTo>
                  <a:pt x="385623" y="19141"/>
                </a:lnTo>
                <a:lnTo>
                  <a:pt x="405560" y="39078"/>
                </a:lnTo>
                <a:lnTo>
                  <a:pt x="425496" y="19141"/>
                </a:lnTo>
                <a:lnTo>
                  <a:pt x="415971" y="9616"/>
                </a:lnTo>
                <a:lnTo>
                  <a:pt x="425588" y="0"/>
                </a:lnTo>
                <a:lnTo>
                  <a:pt x="435112" y="9525"/>
                </a:lnTo>
                <a:lnTo>
                  <a:pt x="444638" y="0"/>
                </a:lnTo>
                <a:lnTo>
                  <a:pt x="454254" y="9616"/>
                </a:lnTo>
                <a:lnTo>
                  <a:pt x="444729" y="19141"/>
                </a:lnTo>
                <a:lnTo>
                  <a:pt x="465038" y="39450"/>
                </a:lnTo>
                <a:lnTo>
                  <a:pt x="485346" y="19141"/>
                </a:lnTo>
                <a:lnTo>
                  <a:pt x="475820" y="9616"/>
                </a:lnTo>
                <a:lnTo>
                  <a:pt x="485437" y="0"/>
                </a:lnTo>
                <a:lnTo>
                  <a:pt x="494962" y="9525"/>
                </a:lnTo>
                <a:lnTo>
                  <a:pt x="504488" y="0"/>
                </a:lnTo>
                <a:lnTo>
                  <a:pt x="514104" y="9616"/>
                </a:lnTo>
                <a:lnTo>
                  <a:pt x="504578" y="19141"/>
                </a:lnTo>
                <a:lnTo>
                  <a:pt x="524515" y="39079"/>
                </a:lnTo>
                <a:lnTo>
                  <a:pt x="544452" y="19141"/>
                </a:lnTo>
                <a:lnTo>
                  <a:pt x="534926" y="9616"/>
                </a:lnTo>
                <a:lnTo>
                  <a:pt x="544542" y="0"/>
                </a:lnTo>
                <a:lnTo>
                  <a:pt x="554068" y="9525"/>
                </a:lnTo>
                <a:lnTo>
                  <a:pt x="563593" y="0"/>
                </a:lnTo>
                <a:lnTo>
                  <a:pt x="573210" y="9616"/>
                </a:lnTo>
                <a:lnTo>
                  <a:pt x="563684" y="19141"/>
                </a:lnTo>
                <a:lnTo>
                  <a:pt x="583993" y="39451"/>
                </a:lnTo>
                <a:lnTo>
                  <a:pt x="604301" y="19141"/>
                </a:lnTo>
                <a:lnTo>
                  <a:pt x="594776" y="9616"/>
                </a:lnTo>
                <a:lnTo>
                  <a:pt x="604392" y="0"/>
                </a:lnTo>
                <a:lnTo>
                  <a:pt x="613918" y="9525"/>
                </a:lnTo>
                <a:lnTo>
                  <a:pt x="623443" y="0"/>
                </a:lnTo>
                <a:lnTo>
                  <a:pt x="633059" y="9616"/>
                </a:lnTo>
                <a:lnTo>
                  <a:pt x="623534" y="19141"/>
                </a:lnTo>
                <a:lnTo>
                  <a:pt x="643470" y="39078"/>
                </a:lnTo>
                <a:lnTo>
                  <a:pt x="663407" y="19141"/>
                </a:lnTo>
                <a:lnTo>
                  <a:pt x="653881" y="9616"/>
                </a:lnTo>
                <a:lnTo>
                  <a:pt x="663498" y="0"/>
                </a:lnTo>
                <a:lnTo>
                  <a:pt x="673023" y="9525"/>
                </a:lnTo>
                <a:lnTo>
                  <a:pt x="682549" y="0"/>
                </a:lnTo>
                <a:lnTo>
                  <a:pt x="692165" y="9616"/>
                </a:lnTo>
                <a:lnTo>
                  <a:pt x="682640" y="19141"/>
                </a:lnTo>
                <a:lnTo>
                  <a:pt x="702948" y="39450"/>
                </a:lnTo>
                <a:lnTo>
                  <a:pt x="723257" y="19141"/>
                </a:lnTo>
                <a:lnTo>
                  <a:pt x="713731" y="9616"/>
                </a:lnTo>
                <a:lnTo>
                  <a:pt x="723347" y="0"/>
                </a:lnTo>
                <a:lnTo>
                  <a:pt x="732872" y="9525"/>
                </a:lnTo>
                <a:lnTo>
                  <a:pt x="742398" y="0"/>
                </a:lnTo>
                <a:lnTo>
                  <a:pt x="752014" y="9616"/>
                </a:lnTo>
                <a:lnTo>
                  <a:pt x="742488" y="19141"/>
                </a:lnTo>
                <a:lnTo>
                  <a:pt x="762426" y="39078"/>
                </a:lnTo>
                <a:lnTo>
                  <a:pt x="782362" y="19141"/>
                </a:lnTo>
                <a:lnTo>
                  <a:pt x="772837" y="9616"/>
                </a:lnTo>
                <a:lnTo>
                  <a:pt x="782453" y="0"/>
                </a:lnTo>
                <a:lnTo>
                  <a:pt x="791978" y="9525"/>
                </a:lnTo>
                <a:lnTo>
                  <a:pt x="801504" y="0"/>
                </a:lnTo>
                <a:lnTo>
                  <a:pt x="811120" y="9616"/>
                </a:lnTo>
                <a:lnTo>
                  <a:pt x="801594" y="19141"/>
                </a:lnTo>
                <a:lnTo>
                  <a:pt x="821903" y="39451"/>
                </a:lnTo>
                <a:lnTo>
                  <a:pt x="842212" y="19141"/>
                </a:lnTo>
                <a:lnTo>
                  <a:pt x="832687" y="9616"/>
                </a:lnTo>
                <a:lnTo>
                  <a:pt x="842303" y="0"/>
                </a:lnTo>
                <a:lnTo>
                  <a:pt x="851828" y="9525"/>
                </a:lnTo>
                <a:lnTo>
                  <a:pt x="861353" y="0"/>
                </a:lnTo>
                <a:lnTo>
                  <a:pt x="870969" y="9616"/>
                </a:lnTo>
                <a:lnTo>
                  <a:pt x="861444" y="19141"/>
                </a:lnTo>
                <a:lnTo>
                  <a:pt x="881381" y="39078"/>
                </a:lnTo>
                <a:lnTo>
                  <a:pt x="901318" y="19141"/>
                </a:lnTo>
                <a:lnTo>
                  <a:pt x="891792" y="9616"/>
                </a:lnTo>
                <a:lnTo>
                  <a:pt x="901409" y="0"/>
                </a:lnTo>
                <a:lnTo>
                  <a:pt x="910934" y="9525"/>
                </a:lnTo>
                <a:lnTo>
                  <a:pt x="920459" y="0"/>
                </a:lnTo>
                <a:lnTo>
                  <a:pt x="930075" y="9616"/>
                </a:lnTo>
                <a:lnTo>
                  <a:pt x="920550" y="19141"/>
                </a:lnTo>
                <a:lnTo>
                  <a:pt x="940858" y="39450"/>
                </a:lnTo>
                <a:lnTo>
                  <a:pt x="961167" y="19141"/>
                </a:lnTo>
                <a:lnTo>
                  <a:pt x="951642" y="9616"/>
                </a:lnTo>
                <a:lnTo>
                  <a:pt x="961259" y="0"/>
                </a:lnTo>
                <a:lnTo>
                  <a:pt x="970783" y="9525"/>
                </a:lnTo>
                <a:lnTo>
                  <a:pt x="980309" y="0"/>
                </a:lnTo>
                <a:lnTo>
                  <a:pt x="989925" y="9616"/>
                </a:lnTo>
                <a:lnTo>
                  <a:pt x="980400" y="19141"/>
                </a:lnTo>
                <a:lnTo>
                  <a:pt x="1000337" y="39078"/>
                </a:lnTo>
                <a:lnTo>
                  <a:pt x="1020273" y="19141"/>
                </a:lnTo>
                <a:lnTo>
                  <a:pt x="1010748" y="9616"/>
                </a:lnTo>
                <a:lnTo>
                  <a:pt x="1020364" y="0"/>
                </a:lnTo>
                <a:lnTo>
                  <a:pt x="1029889" y="9525"/>
                </a:lnTo>
                <a:lnTo>
                  <a:pt x="1039415" y="0"/>
                </a:lnTo>
                <a:lnTo>
                  <a:pt x="1049030" y="9616"/>
                </a:lnTo>
                <a:lnTo>
                  <a:pt x="1039506" y="19141"/>
                </a:lnTo>
                <a:lnTo>
                  <a:pt x="1059814" y="39450"/>
                </a:lnTo>
                <a:lnTo>
                  <a:pt x="1080122" y="19143"/>
                </a:lnTo>
                <a:lnTo>
                  <a:pt x="1070596" y="9616"/>
                </a:lnTo>
                <a:lnTo>
                  <a:pt x="1080212" y="0"/>
                </a:lnTo>
                <a:lnTo>
                  <a:pt x="1089738" y="9526"/>
                </a:lnTo>
                <a:lnTo>
                  <a:pt x="1099264" y="0"/>
                </a:lnTo>
                <a:lnTo>
                  <a:pt x="1108880" y="9616"/>
                </a:lnTo>
                <a:lnTo>
                  <a:pt x="1099354" y="19142"/>
                </a:lnTo>
                <a:lnTo>
                  <a:pt x="1119291" y="39079"/>
                </a:lnTo>
                <a:lnTo>
                  <a:pt x="1139227" y="19143"/>
                </a:lnTo>
                <a:lnTo>
                  <a:pt x="1129702" y="9616"/>
                </a:lnTo>
                <a:lnTo>
                  <a:pt x="1139318" y="0"/>
                </a:lnTo>
                <a:lnTo>
                  <a:pt x="1148844" y="9526"/>
                </a:lnTo>
                <a:lnTo>
                  <a:pt x="1158370" y="0"/>
                </a:lnTo>
                <a:lnTo>
                  <a:pt x="1167986" y="9616"/>
                </a:lnTo>
                <a:lnTo>
                  <a:pt x="1158460" y="19142"/>
                </a:lnTo>
                <a:lnTo>
                  <a:pt x="1178769" y="39451"/>
                </a:lnTo>
                <a:lnTo>
                  <a:pt x="1199078" y="19141"/>
                </a:lnTo>
                <a:lnTo>
                  <a:pt x="1189553" y="9616"/>
                </a:lnTo>
                <a:lnTo>
                  <a:pt x="1199168" y="0"/>
                </a:lnTo>
                <a:lnTo>
                  <a:pt x="1208694" y="9525"/>
                </a:lnTo>
                <a:lnTo>
                  <a:pt x="1218219" y="0"/>
                </a:lnTo>
                <a:lnTo>
                  <a:pt x="1227836" y="9616"/>
                </a:lnTo>
                <a:lnTo>
                  <a:pt x="1218310" y="19141"/>
                </a:lnTo>
                <a:lnTo>
                  <a:pt x="1238247" y="39079"/>
                </a:lnTo>
                <a:lnTo>
                  <a:pt x="1258184" y="19141"/>
                </a:lnTo>
                <a:lnTo>
                  <a:pt x="1248659" y="9616"/>
                </a:lnTo>
                <a:lnTo>
                  <a:pt x="1258274" y="0"/>
                </a:lnTo>
                <a:lnTo>
                  <a:pt x="1267800" y="9525"/>
                </a:lnTo>
                <a:lnTo>
                  <a:pt x="1277325" y="0"/>
                </a:lnTo>
                <a:lnTo>
                  <a:pt x="1286941" y="9616"/>
                </a:lnTo>
                <a:lnTo>
                  <a:pt x="1277416" y="19141"/>
                </a:lnTo>
                <a:lnTo>
                  <a:pt x="1297724" y="39449"/>
                </a:lnTo>
                <a:lnTo>
                  <a:pt x="1318031" y="19141"/>
                </a:lnTo>
                <a:lnTo>
                  <a:pt x="1308506" y="9616"/>
                </a:lnTo>
                <a:lnTo>
                  <a:pt x="1318122" y="0"/>
                </a:lnTo>
                <a:lnTo>
                  <a:pt x="1327648" y="9525"/>
                </a:lnTo>
                <a:lnTo>
                  <a:pt x="1337173" y="0"/>
                </a:lnTo>
                <a:lnTo>
                  <a:pt x="1346789" y="9616"/>
                </a:lnTo>
                <a:lnTo>
                  <a:pt x="1337263" y="19141"/>
                </a:lnTo>
                <a:lnTo>
                  <a:pt x="1357200" y="39078"/>
                </a:lnTo>
                <a:lnTo>
                  <a:pt x="1377137" y="19141"/>
                </a:lnTo>
                <a:lnTo>
                  <a:pt x="1367612" y="9616"/>
                </a:lnTo>
                <a:lnTo>
                  <a:pt x="1377228" y="0"/>
                </a:lnTo>
                <a:lnTo>
                  <a:pt x="1386754" y="9525"/>
                </a:lnTo>
                <a:lnTo>
                  <a:pt x="1396279" y="0"/>
                </a:lnTo>
                <a:lnTo>
                  <a:pt x="1405895" y="9616"/>
                </a:lnTo>
                <a:lnTo>
                  <a:pt x="1396369" y="19141"/>
                </a:lnTo>
                <a:lnTo>
                  <a:pt x="1416679" y="39451"/>
                </a:lnTo>
                <a:lnTo>
                  <a:pt x="1436988" y="19141"/>
                </a:lnTo>
                <a:lnTo>
                  <a:pt x="1427463" y="9616"/>
                </a:lnTo>
                <a:lnTo>
                  <a:pt x="1437078" y="0"/>
                </a:lnTo>
                <a:lnTo>
                  <a:pt x="1446603" y="9525"/>
                </a:lnTo>
                <a:lnTo>
                  <a:pt x="1456129" y="0"/>
                </a:lnTo>
                <a:lnTo>
                  <a:pt x="1465745" y="9616"/>
                </a:lnTo>
                <a:lnTo>
                  <a:pt x="1456220" y="19141"/>
                </a:lnTo>
                <a:lnTo>
                  <a:pt x="1476157" y="39079"/>
                </a:lnTo>
                <a:lnTo>
                  <a:pt x="1496094" y="19141"/>
                </a:lnTo>
                <a:lnTo>
                  <a:pt x="1486568" y="9616"/>
                </a:lnTo>
                <a:lnTo>
                  <a:pt x="1496184" y="0"/>
                </a:lnTo>
                <a:lnTo>
                  <a:pt x="1505709" y="9525"/>
                </a:lnTo>
                <a:lnTo>
                  <a:pt x="1515235" y="0"/>
                </a:lnTo>
                <a:lnTo>
                  <a:pt x="1524851" y="9616"/>
                </a:lnTo>
                <a:lnTo>
                  <a:pt x="1515325" y="19141"/>
                </a:lnTo>
                <a:lnTo>
                  <a:pt x="1535633" y="39449"/>
                </a:lnTo>
                <a:lnTo>
                  <a:pt x="1555941" y="19141"/>
                </a:lnTo>
                <a:lnTo>
                  <a:pt x="1546416" y="9616"/>
                </a:lnTo>
                <a:lnTo>
                  <a:pt x="1556032" y="0"/>
                </a:lnTo>
                <a:lnTo>
                  <a:pt x="1565558" y="9525"/>
                </a:lnTo>
                <a:lnTo>
                  <a:pt x="1575083" y="0"/>
                </a:lnTo>
                <a:lnTo>
                  <a:pt x="1584699" y="9616"/>
                </a:lnTo>
                <a:lnTo>
                  <a:pt x="1575174" y="19141"/>
                </a:lnTo>
                <a:lnTo>
                  <a:pt x="1595111" y="39078"/>
                </a:lnTo>
                <a:lnTo>
                  <a:pt x="1615047" y="19141"/>
                </a:lnTo>
                <a:lnTo>
                  <a:pt x="1605522" y="9616"/>
                </a:lnTo>
                <a:lnTo>
                  <a:pt x="1615138" y="0"/>
                </a:lnTo>
                <a:lnTo>
                  <a:pt x="1624663" y="9525"/>
                </a:lnTo>
                <a:lnTo>
                  <a:pt x="1634189" y="0"/>
                </a:lnTo>
                <a:lnTo>
                  <a:pt x="1643805" y="9616"/>
                </a:lnTo>
                <a:lnTo>
                  <a:pt x="1634280" y="19141"/>
                </a:lnTo>
                <a:lnTo>
                  <a:pt x="1654589" y="39451"/>
                </a:lnTo>
                <a:lnTo>
                  <a:pt x="1674898" y="19141"/>
                </a:lnTo>
                <a:lnTo>
                  <a:pt x="1665373" y="9616"/>
                </a:lnTo>
                <a:lnTo>
                  <a:pt x="1674989" y="0"/>
                </a:lnTo>
                <a:lnTo>
                  <a:pt x="1684514" y="9525"/>
                </a:lnTo>
                <a:lnTo>
                  <a:pt x="1694039" y="0"/>
                </a:lnTo>
                <a:lnTo>
                  <a:pt x="1703656" y="9616"/>
                </a:lnTo>
                <a:lnTo>
                  <a:pt x="1694130" y="19141"/>
                </a:lnTo>
                <a:lnTo>
                  <a:pt x="1714067" y="39079"/>
                </a:lnTo>
                <a:lnTo>
                  <a:pt x="1734004" y="19141"/>
                </a:lnTo>
                <a:lnTo>
                  <a:pt x="1724478" y="9616"/>
                </a:lnTo>
                <a:lnTo>
                  <a:pt x="1734095" y="0"/>
                </a:lnTo>
                <a:lnTo>
                  <a:pt x="1743620" y="9525"/>
                </a:lnTo>
                <a:lnTo>
                  <a:pt x="1753145" y="0"/>
                </a:lnTo>
                <a:lnTo>
                  <a:pt x="1762762" y="9616"/>
                </a:lnTo>
                <a:lnTo>
                  <a:pt x="1753236" y="19141"/>
                </a:lnTo>
                <a:lnTo>
                  <a:pt x="1773544" y="39449"/>
                </a:lnTo>
                <a:lnTo>
                  <a:pt x="1793852" y="19141"/>
                </a:lnTo>
                <a:lnTo>
                  <a:pt x="1784327" y="9616"/>
                </a:lnTo>
                <a:lnTo>
                  <a:pt x="1793943" y="0"/>
                </a:lnTo>
                <a:lnTo>
                  <a:pt x="1803468" y="9525"/>
                </a:lnTo>
                <a:lnTo>
                  <a:pt x="1812993" y="0"/>
                </a:lnTo>
                <a:lnTo>
                  <a:pt x="1822609" y="9616"/>
                </a:lnTo>
                <a:lnTo>
                  <a:pt x="1813084" y="19141"/>
                </a:lnTo>
                <a:lnTo>
                  <a:pt x="1833021" y="39078"/>
                </a:lnTo>
                <a:lnTo>
                  <a:pt x="1852958" y="19141"/>
                </a:lnTo>
                <a:lnTo>
                  <a:pt x="1843432" y="9616"/>
                </a:lnTo>
                <a:lnTo>
                  <a:pt x="1853049" y="0"/>
                </a:lnTo>
                <a:lnTo>
                  <a:pt x="1862574" y="9525"/>
                </a:lnTo>
                <a:lnTo>
                  <a:pt x="1872099" y="0"/>
                </a:lnTo>
                <a:lnTo>
                  <a:pt x="1881715" y="9616"/>
                </a:lnTo>
                <a:lnTo>
                  <a:pt x="1872190" y="19141"/>
                </a:lnTo>
                <a:lnTo>
                  <a:pt x="1892499" y="39451"/>
                </a:lnTo>
                <a:lnTo>
                  <a:pt x="1912808" y="19141"/>
                </a:lnTo>
                <a:lnTo>
                  <a:pt x="1903283" y="9616"/>
                </a:lnTo>
                <a:lnTo>
                  <a:pt x="1912899" y="0"/>
                </a:lnTo>
                <a:lnTo>
                  <a:pt x="1922425" y="9525"/>
                </a:lnTo>
                <a:lnTo>
                  <a:pt x="1931950" y="0"/>
                </a:lnTo>
                <a:lnTo>
                  <a:pt x="1941566" y="9616"/>
                </a:lnTo>
                <a:lnTo>
                  <a:pt x="1932041" y="19141"/>
                </a:lnTo>
                <a:lnTo>
                  <a:pt x="1951977" y="39078"/>
                </a:lnTo>
                <a:lnTo>
                  <a:pt x="1971914" y="19141"/>
                </a:lnTo>
                <a:lnTo>
                  <a:pt x="1962389" y="9616"/>
                </a:lnTo>
                <a:lnTo>
                  <a:pt x="1972005" y="0"/>
                </a:lnTo>
                <a:lnTo>
                  <a:pt x="1981531" y="9525"/>
                </a:lnTo>
                <a:lnTo>
                  <a:pt x="1991055" y="0"/>
                </a:lnTo>
                <a:lnTo>
                  <a:pt x="2000672" y="9616"/>
                </a:lnTo>
                <a:lnTo>
                  <a:pt x="1991146" y="19141"/>
                </a:lnTo>
                <a:lnTo>
                  <a:pt x="2011454" y="39449"/>
                </a:lnTo>
                <a:lnTo>
                  <a:pt x="2031762" y="19141"/>
                </a:lnTo>
                <a:lnTo>
                  <a:pt x="2022237" y="9616"/>
                </a:lnTo>
                <a:lnTo>
                  <a:pt x="2031853" y="0"/>
                </a:lnTo>
                <a:lnTo>
                  <a:pt x="2041379" y="9525"/>
                </a:lnTo>
                <a:lnTo>
                  <a:pt x="2050902" y="0"/>
                </a:lnTo>
                <a:lnTo>
                  <a:pt x="2060519" y="9616"/>
                </a:lnTo>
                <a:lnTo>
                  <a:pt x="2050993" y="19141"/>
                </a:lnTo>
                <a:lnTo>
                  <a:pt x="2070931" y="39079"/>
                </a:lnTo>
                <a:lnTo>
                  <a:pt x="2090868" y="19141"/>
                </a:lnTo>
                <a:lnTo>
                  <a:pt x="2081343" y="9616"/>
                </a:lnTo>
                <a:lnTo>
                  <a:pt x="2090959" y="0"/>
                </a:lnTo>
                <a:lnTo>
                  <a:pt x="2100484" y="9525"/>
                </a:lnTo>
                <a:lnTo>
                  <a:pt x="2110009" y="0"/>
                </a:lnTo>
                <a:lnTo>
                  <a:pt x="2119625" y="9616"/>
                </a:lnTo>
                <a:lnTo>
                  <a:pt x="2110099" y="19141"/>
                </a:lnTo>
                <a:lnTo>
                  <a:pt x="2130408" y="39451"/>
                </a:lnTo>
                <a:lnTo>
                  <a:pt x="2150717" y="19141"/>
                </a:lnTo>
                <a:lnTo>
                  <a:pt x="2141191" y="9616"/>
                </a:lnTo>
                <a:lnTo>
                  <a:pt x="2150807" y="0"/>
                </a:lnTo>
                <a:lnTo>
                  <a:pt x="2160333" y="9525"/>
                </a:lnTo>
                <a:lnTo>
                  <a:pt x="2169858" y="0"/>
                </a:lnTo>
                <a:lnTo>
                  <a:pt x="2179474" y="9616"/>
                </a:lnTo>
                <a:lnTo>
                  <a:pt x="2169949" y="19141"/>
                </a:lnTo>
                <a:lnTo>
                  <a:pt x="2189886" y="39078"/>
                </a:lnTo>
                <a:lnTo>
                  <a:pt x="2209822" y="19141"/>
                </a:lnTo>
                <a:lnTo>
                  <a:pt x="2200297" y="9616"/>
                </a:lnTo>
                <a:lnTo>
                  <a:pt x="2209913" y="0"/>
                </a:lnTo>
                <a:lnTo>
                  <a:pt x="2219439" y="9525"/>
                </a:lnTo>
                <a:lnTo>
                  <a:pt x="2228964" y="0"/>
                </a:lnTo>
                <a:lnTo>
                  <a:pt x="2238580" y="9616"/>
                </a:lnTo>
                <a:lnTo>
                  <a:pt x="2229054" y="19141"/>
                </a:lnTo>
                <a:lnTo>
                  <a:pt x="2249363" y="39450"/>
                </a:lnTo>
                <a:lnTo>
                  <a:pt x="2269672" y="19141"/>
                </a:lnTo>
                <a:lnTo>
                  <a:pt x="2260147" y="9616"/>
                </a:lnTo>
                <a:lnTo>
                  <a:pt x="2269763" y="0"/>
                </a:lnTo>
                <a:lnTo>
                  <a:pt x="2279288" y="9525"/>
                </a:lnTo>
                <a:lnTo>
                  <a:pt x="2288813" y="0"/>
                </a:lnTo>
                <a:lnTo>
                  <a:pt x="2298429" y="9616"/>
                </a:lnTo>
                <a:lnTo>
                  <a:pt x="2288904" y="19141"/>
                </a:lnTo>
                <a:lnTo>
                  <a:pt x="2308841" y="39078"/>
                </a:lnTo>
                <a:lnTo>
                  <a:pt x="2328778" y="19141"/>
                </a:lnTo>
                <a:lnTo>
                  <a:pt x="2319252" y="9616"/>
                </a:lnTo>
                <a:lnTo>
                  <a:pt x="2328869" y="0"/>
                </a:lnTo>
                <a:lnTo>
                  <a:pt x="2338394" y="9525"/>
                </a:lnTo>
                <a:lnTo>
                  <a:pt x="2347919" y="0"/>
                </a:lnTo>
                <a:lnTo>
                  <a:pt x="2357535" y="9616"/>
                </a:lnTo>
                <a:lnTo>
                  <a:pt x="2348010" y="19141"/>
                </a:lnTo>
                <a:lnTo>
                  <a:pt x="2368318" y="39450"/>
                </a:lnTo>
                <a:lnTo>
                  <a:pt x="2388627" y="19141"/>
                </a:lnTo>
                <a:lnTo>
                  <a:pt x="2379102" y="9616"/>
                </a:lnTo>
                <a:lnTo>
                  <a:pt x="2388718" y="0"/>
                </a:lnTo>
                <a:lnTo>
                  <a:pt x="2398243" y="9525"/>
                </a:lnTo>
                <a:lnTo>
                  <a:pt x="2407768" y="0"/>
                </a:lnTo>
                <a:lnTo>
                  <a:pt x="2417385" y="9616"/>
                </a:lnTo>
                <a:lnTo>
                  <a:pt x="2407859" y="19141"/>
                </a:lnTo>
                <a:lnTo>
                  <a:pt x="2427796" y="39078"/>
                </a:lnTo>
                <a:lnTo>
                  <a:pt x="2447733" y="19141"/>
                </a:lnTo>
                <a:lnTo>
                  <a:pt x="2438207" y="9616"/>
                </a:lnTo>
                <a:lnTo>
                  <a:pt x="2447824" y="0"/>
                </a:lnTo>
                <a:lnTo>
                  <a:pt x="2457349" y="9525"/>
                </a:lnTo>
                <a:lnTo>
                  <a:pt x="2466874" y="0"/>
                </a:lnTo>
                <a:lnTo>
                  <a:pt x="2476490" y="9616"/>
                </a:lnTo>
                <a:lnTo>
                  <a:pt x="2466965" y="19141"/>
                </a:lnTo>
                <a:lnTo>
                  <a:pt x="2487273" y="39450"/>
                </a:lnTo>
                <a:lnTo>
                  <a:pt x="2507582" y="19141"/>
                </a:lnTo>
                <a:lnTo>
                  <a:pt x="2498057" y="9616"/>
                </a:lnTo>
                <a:lnTo>
                  <a:pt x="2507673" y="0"/>
                </a:lnTo>
                <a:lnTo>
                  <a:pt x="2517198" y="9525"/>
                </a:lnTo>
                <a:lnTo>
                  <a:pt x="2526724" y="0"/>
                </a:lnTo>
                <a:lnTo>
                  <a:pt x="2536340" y="9616"/>
                </a:lnTo>
                <a:lnTo>
                  <a:pt x="2526815" y="19141"/>
                </a:lnTo>
                <a:lnTo>
                  <a:pt x="2546751" y="39078"/>
                </a:lnTo>
                <a:lnTo>
                  <a:pt x="2566688" y="19141"/>
                </a:lnTo>
                <a:lnTo>
                  <a:pt x="2557163" y="9616"/>
                </a:lnTo>
                <a:lnTo>
                  <a:pt x="2566779" y="0"/>
                </a:lnTo>
                <a:lnTo>
                  <a:pt x="2576304" y="9525"/>
                </a:lnTo>
                <a:lnTo>
                  <a:pt x="2585829" y="0"/>
                </a:lnTo>
                <a:lnTo>
                  <a:pt x="2595445" y="9616"/>
                </a:lnTo>
                <a:lnTo>
                  <a:pt x="2585920" y="19141"/>
                </a:lnTo>
                <a:lnTo>
                  <a:pt x="2606229" y="39450"/>
                </a:lnTo>
                <a:lnTo>
                  <a:pt x="2626537" y="19141"/>
                </a:lnTo>
                <a:lnTo>
                  <a:pt x="2617012" y="9616"/>
                </a:lnTo>
                <a:lnTo>
                  <a:pt x="2626628" y="0"/>
                </a:lnTo>
                <a:lnTo>
                  <a:pt x="2636153" y="9525"/>
                </a:lnTo>
                <a:lnTo>
                  <a:pt x="2645679" y="0"/>
                </a:lnTo>
                <a:lnTo>
                  <a:pt x="2655295" y="9616"/>
                </a:lnTo>
                <a:lnTo>
                  <a:pt x="2645770" y="19141"/>
                </a:lnTo>
                <a:lnTo>
                  <a:pt x="2665706" y="39078"/>
                </a:lnTo>
                <a:lnTo>
                  <a:pt x="2685643" y="19141"/>
                </a:lnTo>
                <a:lnTo>
                  <a:pt x="2676118" y="9616"/>
                </a:lnTo>
                <a:lnTo>
                  <a:pt x="2685734" y="0"/>
                </a:lnTo>
                <a:lnTo>
                  <a:pt x="2695259" y="9525"/>
                </a:lnTo>
                <a:lnTo>
                  <a:pt x="2704784" y="0"/>
                </a:lnTo>
                <a:lnTo>
                  <a:pt x="2714401" y="9616"/>
                </a:lnTo>
                <a:lnTo>
                  <a:pt x="2704876" y="19141"/>
                </a:lnTo>
                <a:lnTo>
                  <a:pt x="2725184" y="39450"/>
                </a:lnTo>
                <a:lnTo>
                  <a:pt x="2745492" y="19141"/>
                </a:lnTo>
                <a:lnTo>
                  <a:pt x="2735967" y="9616"/>
                </a:lnTo>
                <a:lnTo>
                  <a:pt x="2745584" y="0"/>
                </a:lnTo>
                <a:lnTo>
                  <a:pt x="2755109" y="9525"/>
                </a:lnTo>
                <a:lnTo>
                  <a:pt x="2764634" y="0"/>
                </a:lnTo>
                <a:lnTo>
                  <a:pt x="2774250" y="9616"/>
                </a:lnTo>
                <a:lnTo>
                  <a:pt x="2764725" y="19141"/>
                </a:lnTo>
                <a:lnTo>
                  <a:pt x="2784662" y="39078"/>
                </a:lnTo>
                <a:lnTo>
                  <a:pt x="2804598" y="19141"/>
                </a:lnTo>
                <a:lnTo>
                  <a:pt x="2795073" y="9616"/>
                </a:lnTo>
                <a:lnTo>
                  <a:pt x="2804689" y="0"/>
                </a:lnTo>
                <a:lnTo>
                  <a:pt x="2814215" y="9525"/>
                </a:lnTo>
                <a:lnTo>
                  <a:pt x="2823740" y="0"/>
                </a:lnTo>
                <a:lnTo>
                  <a:pt x="2833356" y="9616"/>
                </a:lnTo>
                <a:lnTo>
                  <a:pt x="2823831" y="19141"/>
                </a:lnTo>
                <a:lnTo>
                  <a:pt x="2844139" y="39450"/>
                </a:lnTo>
                <a:lnTo>
                  <a:pt x="2864448" y="19141"/>
                </a:lnTo>
                <a:lnTo>
                  <a:pt x="2854923" y="9616"/>
                </a:lnTo>
                <a:lnTo>
                  <a:pt x="2864539" y="0"/>
                </a:lnTo>
                <a:lnTo>
                  <a:pt x="2874064" y="9525"/>
                </a:lnTo>
                <a:lnTo>
                  <a:pt x="2883589" y="0"/>
                </a:lnTo>
                <a:lnTo>
                  <a:pt x="2893205" y="9616"/>
                </a:lnTo>
                <a:lnTo>
                  <a:pt x="2883680" y="19141"/>
                </a:lnTo>
                <a:lnTo>
                  <a:pt x="2903617" y="39078"/>
                </a:lnTo>
                <a:lnTo>
                  <a:pt x="2923554" y="19141"/>
                </a:lnTo>
                <a:lnTo>
                  <a:pt x="2914028" y="9616"/>
                </a:lnTo>
                <a:lnTo>
                  <a:pt x="2923644" y="0"/>
                </a:lnTo>
                <a:lnTo>
                  <a:pt x="2933170" y="9525"/>
                </a:lnTo>
                <a:lnTo>
                  <a:pt x="2942695" y="0"/>
                </a:lnTo>
                <a:lnTo>
                  <a:pt x="2952311" y="9616"/>
                </a:lnTo>
                <a:lnTo>
                  <a:pt x="2942786" y="19141"/>
                </a:lnTo>
                <a:lnTo>
                  <a:pt x="2963095" y="39450"/>
                </a:lnTo>
                <a:lnTo>
                  <a:pt x="2983403" y="19141"/>
                </a:lnTo>
                <a:lnTo>
                  <a:pt x="2973878" y="9616"/>
                </a:lnTo>
                <a:lnTo>
                  <a:pt x="2983494" y="0"/>
                </a:lnTo>
                <a:lnTo>
                  <a:pt x="2993019" y="9525"/>
                </a:lnTo>
                <a:lnTo>
                  <a:pt x="3002544" y="0"/>
                </a:lnTo>
                <a:lnTo>
                  <a:pt x="3012161" y="9616"/>
                </a:lnTo>
                <a:lnTo>
                  <a:pt x="3002635" y="19141"/>
                </a:lnTo>
                <a:lnTo>
                  <a:pt x="3022572" y="39078"/>
                </a:lnTo>
                <a:lnTo>
                  <a:pt x="3042509" y="19141"/>
                </a:lnTo>
                <a:lnTo>
                  <a:pt x="3032984" y="9616"/>
                </a:lnTo>
                <a:lnTo>
                  <a:pt x="3042600" y="0"/>
                </a:lnTo>
                <a:lnTo>
                  <a:pt x="3052125" y="9525"/>
                </a:lnTo>
                <a:lnTo>
                  <a:pt x="3061650" y="0"/>
                </a:lnTo>
                <a:lnTo>
                  <a:pt x="3071266" y="9616"/>
                </a:lnTo>
                <a:lnTo>
                  <a:pt x="3061741" y="19141"/>
                </a:lnTo>
                <a:lnTo>
                  <a:pt x="3082050" y="39450"/>
                </a:lnTo>
                <a:lnTo>
                  <a:pt x="3102358" y="19141"/>
                </a:lnTo>
                <a:lnTo>
                  <a:pt x="3092833" y="9616"/>
                </a:lnTo>
                <a:lnTo>
                  <a:pt x="3102449" y="0"/>
                </a:lnTo>
                <a:lnTo>
                  <a:pt x="3111974" y="9525"/>
                </a:lnTo>
                <a:lnTo>
                  <a:pt x="3121500" y="0"/>
                </a:lnTo>
                <a:lnTo>
                  <a:pt x="3131116" y="9616"/>
                </a:lnTo>
                <a:lnTo>
                  <a:pt x="3121590" y="19141"/>
                </a:lnTo>
                <a:lnTo>
                  <a:pt x="3141527" y="39078"/>
                </a:lnTo>
                <a:lnTo>
                  <a:pt x="3161464" y="19141"/>
                </a:lnTo>
                <a:lnTo>
                  <a:pt x="3151939" y="9616"/>
                </a:lnTo>
                <a:lnTo>
                  <a:pt x="3161555" y="0"/>
                </a:lnTo>
                <a:lnTo>
                  <a:pt x="3171080" y="9525"/>
                </a:lnTo>
                <a:lnTo>
                  <a:pt x="3180605" y="0"/>
                </a:lnTo>
                <a:lnTo>
                  <a:pt x="3190222" y="9616"/>
                </a:lnTo>
                <a:lnTo>
                  <a:pt x="3180696" y="19141"/>
                </a:lnTo>
                <a:lnTo>
                  <a:pt x="3201005" y="39450"/>
                </a:lnTo>
                <a:lnTo>
                  <a:pt x="3221313" y="19141"/>
                </a:lnTo>
                <a:lnTo>
                  <a:pt x="3211788" y="9616"/>
                </a:lnTo>
                <a:lnTo>
                  <a:pt x="3221404" y="0"/>
                </a:lnTo>
                <a:lnTo>
                  <a:pt x="3230930" y="9525"/>
                </a:lnTo>
                <a:lnTo>
                  <a:pt x="3240455" y="0"/>
                </a:lnTo>
                <a:lnTo>
                  <a:pt x="3250071" y="9616"/>
                </a:lnTo>
                <a:lnTo>
                  <a:pt x="3240546" y="19141"/>
                </a:lnTo>
                <a:lnTo>
                  <a:pt x="3260482" y="39078"/>
                </a:lnTo>
                <a:lnTo>
                  <a:pt x="3280419" y="19141"/>
                </a:lnTo>
                <a:lnTo>
                  <a:pt x="3270894" y="9616"/>
                </a:lnTo>
                <a:lnTo>
                  <a:pt x="3280510" y="0"/>
                </a:lnTo>
                <a:lnTo>
                  <a:pt x="3290035" y="9525"/>
                </a:lnTo>
                <a:lnTo>
                  <a:pt x="3299561" y="0"/>
                </a:lnTo>
                <a:lnTo>
                  <a:pt x="3309177" y="9616"/>
                </a:lnTo>
                <a:lnTo>
                  <a:pt x="3299652" y="19141"/>
                </a:lnTo>
                <a:lnTo>
                  <a:pt x="3319960" y="39450"/>
                </a:lnTo>
                <a:lnTo>
                  <a:pt x="3340269" y="19141"/>
                </a:lnTo>
                <a:lnTo>
                  <a:pt x="3330743" y="9616"/>
                </a:lnTo>
                <a:lnTo>
                  <a:pt x="3340360" y="0"/>
                </a:lnTo>
                <a:lnTo>
                  <a:pt x="3349885" y="9525"/>
                </a:lnTo>
                <a:lnTo>
                  <a:pt x="3359410" y="0"/>
                </a:lnTo>
                <a:lnTo>
                  <a:pt x="3369026" y="9616"/>
                </a:lnTo>
                <a:lnTo>
                  <a:pt x="3359501" y="19141"/>
                </a:lnTo>
                <a:lnTo>
                  <a:pt x="3379438" y="39078"/>
                </a:lnTo>
                <a:lnTo>
                  <a:pt x="3399374" y="19141"/>
                </a:lnTo>
                <a:lnTo>
                  <a:pt x="3389849" y="9616"/>
                </a:lnTo>
                <a:lnTo>
                  <a:pt x="3399465" y="0"/>
                </a:lnTo>
                <a:lnTo>
                  <a:pt x="3408990" y="9525"/>
                </a:lnTo>
                <a:lnTo>
                  <a:pt x="3418516" y="0"/>
                </a:lnTo>
                <a:lnTo>
                  <a:pt x="3428132" y="9616"/>
                </a:lnTo>
                <a:lnTo>
                  <a:pt x="3418607" y="19141"/>
                </a:lnTo>
                <a:lnTo>
                  <a:pt x="3438915" y="39450"/>
                </a:lnTo>
                <a:lnTo>
                  <a:pt x="3459224" y="19141"/>
                </a:lnTo>
                <a:lnTo>
                  <a:pt x="3449698" y="9616"/>
                </a:lnTo>
                <a:lnTo>
                  <a:pt x="3459315" y="0"/>
                </a:lnTo>
                <a:lnTo>
                  <a:pt x="3468840" y="9525"/>
                </a:lnTo>
                <a:lnTo>
                  <a:pt x="3478365" y="0"/>
                </a:lnTo>
                <a:lnTo>
                  <a:pt x="3487981" y="9616"/>
                </a:lnTo>
                <a:lnTo>
                  <a:pt x="3478456" y="19141"/>
                </a:lnTo>
                <a:lnTo>
                  <a:pt x="3498393" y="39078"/>
                </a:lnTo>
                <a:lnTo>
                  <a:pt x="3518329" y="19141"/>
                </a:lnTo>
                <a:lnTo>
                  <a:pt x="3508804" y="9616"/>
                </a:lnTo>
                <a:lnTo>
                  <a:pt x="3518421" y="0"/>
                </a:lnTo>
                <a:lnTo>
                  <a:pt x="3527946" y="9525"/>
                </a:lnTo>
                <a:lnTo>
                  <a:pt x="3537471" y="0"/>
                </a:lnTo>
                <a:lnTo>
                  <a:pt x="3547087" y="9616"/>
                </a:lnTo>
                <a:lnTo>
                  <a:pt x="3537562" y="19141"/>
                </a:lnTo>
                <a:lnTo>
                  <a:pt x="3557871" y="39450"/>
                </a:lnTo>
                <a:lnTo>
                  <a:pt x="3578179" y="19141"/>
                </a:lnTo>
                <a:lnTo>
                  <a:pt x="3568654" y="9616"/>
                </a:lnTo>
                <a:lnTo>
                  <a:pt x="3578270" y="0"/>
                </a:lnTo>
                <a:lnTo>
                  <a:pt x="3587795" y="9525"/>
                </a:lnTo>
                <a:lnTo>
                  <a:pt x="3597320" y="0"/>
                </a:lnTo>
                <a:lnTo>
                  <a:pt x="3606936" y="9616"/>
                </a:lnTo>
                <a:lnTo>
                  <a:pt x="3597411" y="19141"/>
                </a:lnTo>
                <a:lnTo>
                  <a:pt x="3617348" y="39078"/>
                </a:lnTo>
                <a:lnTo>
                  <a:pt x="3637285" y="19141"/>
                </a:lnTo>
                <a:lnTo>
                  <a:pt x="3627760" y="9616"/>
                </a:lnTo>
                <a:lnTo>
                  <a:pt x="3637376" y="0"/>
                </a:lnTo>
                <a:lnTo>
                  <a:pt x="3646901" y="9525"/>
                </a:lnTo>
                <a:lnTo>
                  <a:pt x="3656426" y="0"/>
                </a:lnTo>
                <a:lnTo>
                  <a:pt x="3666042" y="9616"/>
                </a:lnTo>
                <a:lnTo>
                  <a:pt x="3656517" y="19141"/>
                </a:lnTo>
                <a:lnTo>
                  <a:pt x="3676826" y="39450"/>
                </a:lnTo>
                <a:lnTo>
                  <a:pt x="3697134" y="19141"/>
                </a:lnTo>
                <a:lnTo>
                  <a:pt x="3687609" y="9616"/>
                </a:lnTo>
                <a:lnTo>
                  <a:pt x="3697225" y="0"/>
                </a:lnTo>
                <a:lnTo>
                  <a:pt x="3706751" y="9525"/>
                </a:lnTo>
                <a:lnTo>
                  <a:pt x="3716275" y="0"/>
                </a:lnTo>
                <a:lnTo>
                  <a:pt x="3725892" y="9616"/>
                </a:lnTo>
                <a:lnTo>
                  <a:pt x="3716367" y="19141"/>
                </a:lnTo>
                <a:lnTo>
                  <a:pt x="3736303" y="39078"/>
                </a:lnTo>
                <a:lnTo>
                  <a:pt x="3756240" y="19141"/>
                </a:lnTo>
                <a:lnTo>
                  <a:pt x="3746715" y="9616"/>
                </a:lnTo>
                <a:lnTo>
                  <a:pt x="3756331" y="0"/>
                </a:lnTo>
                <a:lnTo>
                  <a:pt x="3765856" y="9525"/>
                </a:lnTo>
                <a:lnTo>
                  <a:pt x="3775381" y="0"/>
                </a:lnTo>
                <a:lnTo>
                  <a:pt x="3784998" y="9616"/>
                </a:lnTo>
                <a:lnTo>
                  <a:pt x="3775472" y="19141"/>
                </a:lnTo>
                <a:lnTo>
                  <a:pt x="3795781" y="39450"/>
                </a:lnTo>
                <a:lnTo>
                  <a:pt x="3816089" y="19141"/>
                </a:lnTo>
                <a:lnTo>
                  <a:pt x="3806564" y="9616"/>
                </a:lnTo>
                <a:lnTo>
                  <a:pt x="3816180" y="0"/>
                </a:lnTo>
                <a:lnTo>
                  <a:pt x="3825706" y="9525"/>
                </a:lnTo>
                <a:lnTo>
                  <a:pt x="3835231" y="0"/>
                </a:lnTo>
                <a:lnTo>
                  <a:pt x="3844847" y="9616"/>
                </a:lnTo>
                <a:lnTo>
                  <a:pt x="3835322" y="19141"/>
                </a:lnTo>
                <a:lnTo>
                  <a:pt x="3855259" y="39078"/>
                </a:lnTo>
                <a:lnTo>
                  <a:pt x="3875195" y="19141"/>
                </a:lnTo>
                <a:lnTo>
                  <a:pt x="3865670" y="9616"/>
                </a:lnTo>
                <a:lnTo>
                  <a:pt x="3875286" y="0"/>
                </a:lnTo>
                <a:lnTo>
                  <a:pt x="3884812" y="9525"/>
                </a:lnTo>
                <a:lnTo>
                  <a:pt x="3894336" y="0"/>
                </a:lnTo>
                <a:lnTo>
                  <a:pt x="3903953" y="9616"/>
                </a:lnTo>
                <a:lnTo>
                  <a:pt x="3894427" y="19141"/>
                </a:lnTo>
                <a:lnTo>
                  <a:pt x="3914736" y="39450"/>
                </a:lnTo>
                <a:lnTo>
                  <a:pt x="3935044" y="19141"/>
                </a:lnTo>
                <a:lnTo>
                  <a:pt x="3925520" y="9616"/>
                </a:lnTo>
                <a:lnTo>
                  <a:pt x="3935135" y="0"/>
                </a:lnTo>
                <a:lnTo>
                  <a:pt x="3944661" y="9525"/>
                </a:lnTo>
                <a:lnTo>
                  <a:pt x="3954186" y="0"/>
                </a:lnTo>
                <a:lnTo>
                  <a:pt x="3963802" y="9616"/>
                </a:lnTo>
                <a:lnTo>
                  <a:pt x="3954277" y="19141"/>
                </a:lnTo>
                <a:lnTo>
                  <a:pt x="3974214" y="39078"/>
                </a:lnTo>
                <a:lnTo>
                  <a:pt x="3994151" y="19141"/>
                </a:lnTo>
                <a:lnTo>
                  <a:pt x="3984625" y="9616"/>
                </a:lnTo>
                <a:lnTo>
                  <a:pt x="3994241" y="0"/>
                </a:lnTo>
                <a:lnTo>
                  <a:pt x="4003767" y="9525"/>
                </a:lnTo>
                <a:lnTo>
                  <a:pt x="4013292" y="0"/>
                </a:lnTo>
                <a:lnTo>
                  <a:pt x="4022908" y="9616"/>
                </a:lnTo>
                <a:lnTo>
                  <a:pt x="4013383" y="19141"/>
                </a:lnTo>
                <a:lnTo>
                  <a:pt x="4033691" y="39450"/>
                </a:lnTo>
                <a:lnTo>
                  <a:pt x="4054000" y="19141"/>
                </a:lnTo>
                <a:lnTo>
                  <a:pt x="4044475" y="9616"/>
                </a:lnTo>
                <a:lnTo>
                  <a:pt x="4054091" y="0"/>
                </a:lnTo>
                <a:lnTo>
                  <a:pt x="4063616" y="9525"/>
                </a:lnTo>
                <a:lnTo>
                  <a:pt x="4073141" y="0"/>
                </a:lnTo>
                <a:lnTo>
                  <a:pt x="4082757" y="9616"/>
                </a:lnTo>
                <a:lnTo>
                  <a:pt x="4073232" y="19141"/>
                </a:lnTo>
                <a:lnTo>
                  <a:pt x="4093169" y="39078"/>
                </a:lnTo>
                <a:lnTo>
                  <a:pt x="4113105" y="19141"/>
                </a:lnTo>
                <a:lnTo>
                  <a:pt x="4103580" y="9616"/>
                </a:lnTo>
                <a:lnTo>
                  <a:pt x="4113197" y="0"/>
                </a:lnTo>
                <a:lnTo>
                  <a:pt x="4122722" y="9525"/>
                </a:lnTo>
                <a:lnTo>
                  <a:pt x="4132247" y="0"/>
                </a:lnTo>
                <a:lnTo>
                  <a:pt x="4141863" y="9616"/>
                </a:lnTo>
                <a:lnTo>
                  <a:pt x="4132338" y="19141"/>
                </a:lnTo>
                <a:lnTo>
                  <a:pt x="4152646" y="39450"/>
                </a:lnTo>
                <a:lnTo>
                  <a:pt x="4172955" y="19141"/>
                </a:lnTo>
                <a:lnTo>
                  <a:pt x="4163430" y="9616"/>
                </a:lnTo>
                <a:lnTo>
                  <a:pt x="4173046" y="0"/>
                </a:lnTo>
                <a:lnTo>
                  <a:pt x="4182571" y="9525"/>
                </a:lnTo>
                <a:lnTo>
                  <a:pt x="4192096" y="0"/>
                </a:lnTo>
                <a:lnTo>
                  <a:pt x="4201712" y="9616"/>
                </a:lnTo>
                <a:lnTo>
                  <a:pt x="4192187" y="19141"/>
                </a:lnTo>
                <a:lnTo>
                  <a:pt x="4212124" y="39078"/>
                </a:lnTo>
                <a:lnTo>
                  <a:pt x="4232061" y="19141"/>
                </a:lnTo>
                <a:lnTo>
                  <a:pt x="4222535" y="9616"/>
                </a:lnTo>
                <a:lnTo>
                  <a:pt x="4232152" y="0"/>
                </a:lnTo>
                <a:lnTo>
                  <a:pt x="4241677" y="9525"/>
                </a:lnTo>
                <a:lnTo>
                  <a:pt x="4251202" y="0"/>
                </a:lnTo>
                <a:lnTo>
                  <a:pt x="4260818" y="9616"/>
                </a:lnTo>
                <a:lnTo>
                  <a:pt x="4251293" y="19141"/>
                </a:lnTo>
                <a:lnTo>
                  <a:pt x="4271601" y="39450"/>
                </a:lnTo>
                <a:lnTo>
                  <a:pt x="4291910" y="19141"/>
                </a:lnTo>
                <a:lnTo>
                  <a:pt x="4282385" y="9616"/>
                </a:lnTo>
                <a:lnTo>
                  <a:pt x="4292001" y="0"/>
                </a:lnTo>
                <a:lnTo>
                  <a:pt x="4301526" y="9525"/>
                </a:lnTo>
                <a:lnTo>
                  <a:pt x="4311051" y="0"/>
                </a:lnTo>
                <a:lnTo>
                  <a:pt x="4320668" y="9616"/>
                </a:lnTo>
                <a:lnTo>
                  <a:pt x="4311142" y="19141"/>
                </a:lnTo>
                <a:lnTo>
                  <a:pt x="4331079" y="39078"/>
                </a:lnTo>
                <a:lnTo>
                  <a:pt x="4351016" y="19141"/>
                </a:lnTo>
                <a:lnTo>
                  <a:pt x="4341491" y="9616"/>
                </a:lnTo>
                <a:lnTo>
                  <a:pt x="4351107" y="0"/>
                </a:lnTo>
                <a:lnTo>
                  <a:pt x="4360632" y="9525"/>
                </a:lnTo>
                <a:lnTo>
                  <a:pt x="4370157" y="0"/>
                </a:lnTo>
                <a:lnTo>
                  <a:pt x="4379773" y="9616"/>
                </a:lnTo>
                <a:lnTo>
                  <a:pt x="4370248" y="19141"/>
                </a:lnTo>
                <a:lnTo>
                  <a:pt x="4390557" y="39450"/>
                </a:lnTo>
                <a:lnTo>
                  <a:pt x="4410865" y="19141"/>
                </a:lnTo>
                <a:lnTo>
                  <a:pt x="4401340" y="9616"/>
                </a:lnTo>
                <a:lnTo>
                  <a:pt x="4410956" y="0"/>
                </a:lnTo>
                <a:lnTo>
                  <a:pt x="4420481" y="9525"/>
                </a:lnTo>
                <a:lnTo>
                  <a:pt x="4430007" y="0"/>
                </a:lnTo>
                <a:lnTo>
                  <a:pt x="4439623" y="9616"/>
                </a:lnTo>
                <a:lnTo>
                  <a:pt x="4430098" y="19141"/>
                </a:lnTo>
                <a:lnTo>
                  <a:pt x="4450034" y="39078"/>
                </a:lnTo>
                <a:lnTo>
                  <a:pt x="4469971" y="19141"/>
                </a:lnTo>
                <a:lnTo>
                  <a:pt x="4460446" y="9616"/>
                </a:lnTo>
                <a:lnTo>
                  <a:pt x="4470062" y="0"/>
                </a:lnTo>
                <a:lnTo>
                  <a:pt x="4479587" y="9525"/>
                </a:lnTo>
                <a:lnTo>
                  <a:pt x="4489112" y="0"/>
                </a:lnTo>
                <a:lnTo>
                  <a:pt x="4498729" y="9616"/>
                </a:lnTo>
                <a:lnTo>
                  <a:pt x="4489203" y="19141"/>
                </a:lnTo>
                <a:lnTo>
                  <a:pt x="4509512" y="39450"/>
                </a:lnTo>
                <a:lnTo>
                  <a:pt x="4529820" y="19141"/>
                </a:lnTo>
                <a:lnTo>
                  <a:pt x="4520295" y="9616"/>
                </a:lnTo>
                <a:lnTo>
                  <a:pt x="4529911" y="0"/>
                </a:lnTo>
                <a:lnTo>
                  <a:pt x="4539437" y="9525"/>
                </a:lnTo>
                <a:lnTo>
                  <a:pt x="4548962" y="0"/>
                </a:lnTo>
                <a:lnTo>
                  <a:pt x="4558578" y="9616"/>
                </a:lnTo>
                <a:lnTo>
                  <a:pt x="4549053" y="19141"/>
                </a:lnTo>
                <a:lnTo>
                  <a:pt x="4568990" y="39078"/>
                </a:lnTo>
                <a:lnTo>
                  <a:pt x="4588926" y="19141"/>
                </a:lnTo>
                <a:lnTo>
                  <a:pt x="4579401" y="9616"/>
                </a:lnTo>
                <a:lnTo>
                  <a:pt x="4589017" y="0"/>
                </a:lnTo>
                <a:lnTo>
                  <a:pt x="4598542" y="9525"/>
                </a:lnTo>
                <a:lnTo>
                  <a:pt x="4608068" y="0"/>
                </a:lnTo>
                <a:lnTo>
                  <a:pt x="4617684" y="9616"/>
                </a:lnTo>
                <a:lnTo>
                  <a:pt x="4608159" y="19141"/>
                </a:lnTo>
                <a:lnTo>
                  <a:pt x="4628467" y="39451"/>
                </a:lnTo>
                <a:lnTo>
                  <a:pt x="4648773" y="19145"/>
                </a:lnTo>
                <a:lnTo>
                  <a:pt x="4639245" y="9616"/>
                </a:lnTo>
                <a:lnTo>
                  <a:pt x="4648861" y="0"/>
                </a:lnTo>
                <a:lnTo>
                  <a:pt x="4658389" y="9528"/>
                </a:lnTo>
                <a:lnTo>
                  <a:pt x="4667917" y="0"/>
                </a:lnTo>
                <a:lnTo>
                  <a:pt x="4677533" y="9616"/>
                </a:lnTo>
                <a:lnTo>
                  <a:pt x="4668005" y="19145"/>
                </a:lnTo>
                <a:lnTo>
                  <a:pt x="4687942" y="39081"/>
                </a:lnTo>
                <a:lnTo>
                  <a:pt x="4707879" y="19145"/>
                </a:lnTo>
                <a:lnTo>
                  <a:pt x="4698351" y="9616"/>
                </a:lnTo>
                <a:lnTo>
                  <a:pt x="4707967" y="0"/>
                </a:lnTo>
                <a:lnTo>
                  <a:pt x="4717495" y="9528"/>
                </a:lnTo>
                <a:lnTo>
                  <a:pt x="4727023" y="0"/>
                </a:lnTo>
                <a:lnTo>
                  <a:pt x="4736639" y="9616"/>
                </a:lnTo>
                <a:lnTo>
                  <a:pt x="4727111" y="19145"/>
                </a:lnTo>
                <a:lnTo>
                  <a:pt x="4747420" y="39453"/>
                </a:lnTo>
                <a:lnTo>
                  <a:pt x="4761882" y="24992"/>
                </a:lnTo>
                <a:lnTo>
                  <a:pt x="4746506" y="9616"/>
                </a:lnTo>
                <a:lnTo>
                  <a:pt x="4756122" y="0"/>
                </a:lnTo>
                <a:lnTo>
                  <a:pt x="4771498" y="15376"/>
                </a:lnTo>
                <a:lnTo>
                  <a:pt x="4786873" y="0"/>
                </a:lnTo>
                <a:lnTo>
                  <a:pt x="4796489" y="9616"/>
                </a:lnTo>
                <a:lnTo>
                  <a:pt x="4781114" y="24992"/>
                </a:lnTo>
                <a:lnTo>
                  <a:pt x="4801051" y="44928"/>
                </a:lnTo>
                <a:lnTo>
                  <a:pt x="4820988" y="24991"/>
                </a:lnTo>
                <a:lnTo>
                  <a:pt x="4805612" y="9616"/>
                </a:lnTo>
                <a:lnTo>
                  <a:pt x="4815228" y="0"/>
                </a:lnTo>
                <a:lnTo>
                  <a:pt x="4830604" y="15375"/>
                </a:lnTo>
                <a:lnTo>
                  <a:pt x="4845979" y="0"/>
                </a:lnTo>
                <a:lnTo>
                  <a:pt x="4855595" y="9616"/>
                </a:lnTo>
                <a:lnTo>
                  <a:pt x="4840220" y="24992"/>
                </a:lnTo>
                <a:lnTo>
                  <a:pt x="4860525" y="45297"/>
                </a:lnTo>
                <a:lnTo>
                  <a:pt x="4880834" y="24989"/>
                </a:lnTo>
                <a:lnTo>
                  <a:pt x="4865461" y="9616"/>
                </a:lnTo>
                <a:lnTo>
                  <a:pt x="4875078" y="0"/>
                </a:lnTo>
                <a:lnTo>
                  <a:pt x="4890450" y="15372"/>
                </a:lnTo>
                <a:lnTo>
                  <a:pt x="4905822" y="0"/>
                </a:lnTo>
                <a:lnTo>
                  <a:pt x="4915438" y="9616"/>
                </a:lnTo>
                <a:lnTo>
                  <a:pt x="4900066" y="24989"/>
                </a:lnTo>
                <a:lnTo>
                  <a:pt x="4920003" y="44925"/>
                </a:lnTo>
                <a:lnTo>
                  <a:pt x="4939940" y="24989"/>
                </a:lnTo>
                <a:lnTo>
                  <a:pt x="4924567" y="9616"/>
                </a:lnTo>
                <a:lnTo>
                  <a:pt x="4934183" y="0"/>
                </a:lnTo>
                <a:lnTo>
                  <a:pt x="4949556" y="15373"/>
                </a:lnTo>
                <a:lnTo>
                  <a:pt x="4964928" y="0"/>
                </a:lnTo>
                <a:lnTo>
                  <a:pt x="4974544" y="9616"/>
                </a:lnTo>
                <a:lnTo>
                  <a:pt x="4959172" y="24989"/>
                </a:lnTo>
                <a:lnTo>
                  <a:pt x="4973633" y="39450"/>
                </a:lnTo>
                <a:lnTo>
                  <a:pt x="4993942" y="19141"/>
                </a:lnTo>
                <a:lnTo>
                  <a:pt x="4984417" y="9616"/>
                </a:lnTo>
                <a:lnTo>
                  <a:pt x="4994033" y="0"/>
                </a:lnTo>
                <a:lnTo>
                  <a:pt x="5003558" y="9525"/>
                </a:lnTo>
                <a:lnTo>
                  <a:pt x="5013083" y="0"/>
                </a:lnTo>
                <a:lnTo>
                  <a:pt x="5022699" y="9616"/>
                </a:lnTo>
                <a:lnTo>
                  <a:pt x="5013174" y="19141"/>
                </a:lnTo>
                <a:lnTo>
                  <a:pt x="5033111" y="39078"/>
                </a:lnTo>
                <a:lnTo>
                  <a:pt x="5053048" y="19141"/>
                </a:lnTo>
                <a:lnTo>
                  <a:pt x="5043522" y="9616"/>
                </a:lnTo>
                <a:lnTo>
                  <a:pt x="5053139" y="0"/>
                </a:lnTo>
                <a:lnTo>
                  <a:pt x="5062664" y="9525"/>
                </a:lnTo>
                <a:lnTo>
                  <a:pt x="5072189" y="0"/>
                </a:lnTo>
                <a:lnTo>
                  <a:pt x="5081805" y="9616"/>
                </a:lnTo>
                <a:lnTo>
                  <a:pt x="5072280" y="19141"/>
                </a:lnTo>
                <a:lnTo>
                  <a:pt x="5092588" y="39450"/>
                </a:lnTo>
                <a:lnTo>
                  <a:pt x="5112897" y="19141"/>
                </a:lnTo>
                <a:lnTo>
                  <a:pt x="5103371" y="9616"/>
                </a:lnTo>
                <a:lnTo>
                  <a:pt x="5112988" y="0"/>
                </a:lnTo>
                <a:lnTo>
                  <a:pt x="5122513" y="9525"/>
                </a:lnTo>
                <a:lnTo>
                  <a:pt x="5132038" y="0"/>
                </a:lnTo>
                <a:lnTo>
                  <a:pt x="5141655" y="9616"/>
                </a:lnTo>
                <a:lnTo>
                  <a:pt x="5132129" y="19141"/>
                </a:lnTo>
                <a:lnTo>
                  <a:pt x="5152066" y="39078"/>
                </a:lnTo>
                <a:lnTo>
                  <a:pt x="5172002" y="19141"/>
                </a:lnTo>
                <a:lnTo>
                  <a:pt x="5162477" y="9616"/>
                </a:lnTo>
                <a:lnTo>
                  <a:pt x="5172094" y="0"/>
                </a:lnTo>
                <a:lnTo>
                  <a:pt x="5181619" y="9525"/>
                </a:lnTo>
                <a:lnTo>
                  <a:pt x="5191144" y="0"/>
                </a:lnTo>
                <a:lnTo>
                  <a:pt x="5200760" y="9616"/>
                </a:lnTo>
                <a:lnTo>
                  <a:pt x="5191235" y="19141"/>
                </a:lnTo>
                <a:lnTo>
                  <a:pt x="5211544" y="39450"/>
                </a:lnTo>
                <a:lnTo>
                  <a:pt x="5231852" y="19141"/>
                </a:lnTo>
                <a:lnTo>
                  <a:pt x="5222327" y="9616"/>
                </a:lnTo>
                <a:lnTo>
                  <a:pt x="5231943" y="0"/>
                </a:lnTo>
                <a:lnTo>
                  <a:pt x="5241468" y="9525"/>
                </a:lnTo>
                <a:lnTo>
                  <a:pt x="5250994" y="0"/>
                </a:lnTo>
                <a:lnTo>
                  <a:pt x="5260610" y="9616"/>
                </a:lnTo>
                <a:lnTo>
                  <a:pt x="5251084" y="19141"/>
                </a:lnTo>
                <a:lnTo>
                  <a:pt x="5271021" y="39079"/>
                </a:lnTo>
                <a:lnTo>
                  <a:pt x="5290958" y="19141"/>
                </a:lnTo>
                <a:lnTo>
                  <a:pt x="5281432" y="9616"/>
                </a:lnTo>
                <a:lnTo>
                  <a:pt x="5291049" y="0"/>
                </a:lnTo>
                <a:lnTo>
                  <a:pt x="5300574" y="9525"/>
                </a:lnTo>
                <a:lnTo>
                  <a:pt x="5310099" y="0"/>
                </a:lnTo>
                <a:lnTo>
                  <a:pt x="5319716" y="9616"/>
                </a:lnTo>
                <a:lnTo>
                  <a:pt x="5310190" y="19141"/>
                </a:lnTo>
                <a:lnTo>
                  <a:pt x="5330499" y="39451"/>
                </a:lnTo>
                <a:lnTo>
                  <a:pt x="5350807" y="19141"/>
                </a:lnTo>
                <a:lnTo>
                  <a:pt x="5341282" y="9616"/>
                </a:lnTo>
                <a:lnTo>
                  <a:pt x="5350898" y="0"/>
                </a:lnTo>
                <a:lnTo>
                  <a:pt x="5360424" y="9525"/>
                </a:lnTo>
                <a:lnTo>
                  <a:pt x="5369949" y="0"/>
                </a:lnTo>
                <a:lnTo>
                  <a:pt x="5379565" y="9616"/>
                </a:lnTo>
                <a:lnTo>
                  <a:pt x="5370040" y="19141"/>
                </a:lnTo>
                <a:lnTo>
                  <a:pt x="5389977" y="39078"/>
                </a:lnTo>
                <a:lnTo>
                  <a:pt x="5409913" y="19141"/>
                </a:lnTo>
                <a:lnTo>
                  <a:pt x="5400388" y="9616"/>
                </a:lnTo>
                <a:lnTo>
                  <a:pt x="5410004" y="0"/>
                </a:lnTo>
                <a:lnTo>
                  <a:pt x="5419529" y="9525"/>
                </a:lnTo>
                <a:lnTo>
                  <a:pt x="5429055" y="0"/>
                </a:lnTo>
                <a:lnTo>
                  <a:pt x="5438671" y="9616"/>
                </a:lnTo>
                <a:lnTo>
                  <a:pt x="5429146" y="19141"/>
                </a:lnTo>
                <a:lnTo>
                  <a:pt x="5449454" y="39450"/>
                </a:lnTo>
                <a:lnTo>
                  <a:pt x="5469763" y="19141"/>
                </a:lnTo>
                <a:lnTo>
                  <a:pt x="5460237" y="9616"/>
                </a:lnTo>
                <a:lnTo>
                  <a:pt x="5469853" y="0"/>
                </a:lnTo>
                <a:lnTo>
                  <a:pt x="5479378" y="9525"/>
                </a:lnTo>
                <a:lnTo>
                  <a:pt x="5488904" y="0"/>
                </a:lnTo>
                <a:lnTo>
                  <a:pt x="5498520" y="9616"/>
                </a:lnTo>
                <a:lnTo>
                  <a:pt x="5488995" y="19141"/>
                </a:lnTo>
                <a:lnTo>
                  <a:pt x="5508932" y="39078"/>
                </a:lnTo>
                <a:lnTo>
                  <a:pt x="5528868" y="19141"/>
                </a:lnTo>
                <a:lnTo>
                  <a:pt x="5519343" y="9616"/>
                </a:lnTo>
                <a:lnTo>
                  <a:pt x="5528959" y="0"/>
                </a:lnTo>
                <a:lnTo>
                  <a:pt x="5538484" y="9525"/>
                </a:lnTo>
                <a:lnTo>
                  <a:pt x="5548010" y="0"/>
                </a:lnTo>
                <a:lnTo>
                  <a:pt x="5557626" y="9616"/>
                </a:lnTo>
                <a:lnTo>
                  <a:pt x="5548100" y="19141"/>
                </a:lnTo>
                <a:lnTo>
                  <a:pt x="5568409" y="39451"/>
                </a:lnTo>
                <a:lnTo>
                  <a:pt x="5588718" y="19141"/>
                </a:lnTo>
                <a:lnTo>
                  <a:pt x="5579193" y="9616"/>
                </a:lnTo>
                <a:lnTo>
                  <a:pt x="5588809" y="0"/>
                </a:lnTo>
                <a:lnTo>
                  <a:pt x="5598334" y="9525"/>
                </a:lnTo>
                <a:lnTo>
                  <a:pt x="5607859" y="0"/>
                </a:lnTo>
                <a:lnTo>
                  <a:pt x="5617475" y="9616"/>
                </a:lnTo>
                <a:lnTo>
                  <a:pt x="5607950" y="19141"/>
                </a:lnTo>
                <a:lnTo>
                  <a:pt x="5627887" y="39078"/>
                </a:lnTo>
                <a:lnTo>
                  <a:pt x="5647824" y="19141"/>
                </a:lnTo>
                <a:lnTo>
                  <a:pt x="5638299" y="9616"/>
                </a:lnTo>
                <a:lnTo>
                  <a:pt x="5647915" y="0"/>
                </a:lnTo>
                <a:lnTo>
                  <a:pt x="5657440" y="9525"/>
                </a:lnTo>
                <a:lnTo>
                  <a:pt x="5666965" y="0"/>
                </a:lnTo>
                <a:lnTo>
                  <a:pt x="5676581" y="9616"/>
                </a:lnTo>
                <a:lnTo>
                  <a:pt x="5667056" y="19141"/>
                </a:lnTo>
                <a:lnTo>
                  <a:pt x="5687365" y="39450"/>
                </a:lnTo>
                <a:lnTo>
                  <a:pt x="5707673" y="19141"/>
                </a:lnTo>
                <a:lnTo>
                  <a:pt x="5698148" y="9616"/>
                </a:lnTo>
                <a:lnTo>
                  <a:pt x="5707765" y="0"/>
                </a:lnTo>
                <a:lnTo>
                  <a:pt x="5717289" y="9525"/>
                </a:lnTo>
                <a:lnTo>
                  <a:pt x="5726816" y="0"/>
                </a:lnTo>
                <a:lnTo>
                  <a:pt x="5736431" y="9616"/>
                </a:lnTo>
                <a:lnTo>
                  <a:pt x="5726906" y="19141"/>
                </a:lnTo>
                <a:lnTo>
                  <a:pt x="5746843" y="39078"/>
                </a:lnTo>
                <a:lnTo>
                  <a:pt x="5766779" y="19141"/>
                </a:lnTo>
                <a:lnTo>
                  <a:pt x="5757254" y="9616"/>
                </a:lnTo>
                <a:lnTo>
                  <a:pt x="5766870" y="0"/>
                </a:lnTo>
                <a:lnTo>
                  <a:pt x="5776395" y="9525"/>
                </a:lnTo>
                <a:lnTo>
                  <a:pt x="5785921" y="0"/>
                </a:lnTo>
                <a:lnTo>
                  <a:pt x="5795536" y="9616"/>
                </a:lnTo>
                <a:lnTo>
                  <a:pt x="5786012" y="19141"/>
                </a:lnTo>
                <a:lnTo>
                  <a:pt x="5806320" y="39450"/>
                </a:lnTo>
                <a:lnTo>
                  <a:pt x="5826628" y="19143"/>
                </a:lnTo>
                <a:lnTo>
                  <a:pt x="5817102" y="9616"/>
                </a:lnTo>
                <a:lnTo>
                  <a:pt x="5826718" y="0"/>
                </a:lnTo>
                <a:lnTo>
                  <a:pt x="5836244" y="9526"/>
                </a:lnTo>
                <a:lnTo>
                  <a:pt x="5845770" y="0"/>
                </a:lnTo>
                <a:lnTo>
                  <a:pt x="5855386" y="9616"/>
                </a:lnTo>
                <a:lnTo>
                  <a:pt x="5845860" y="19142"/>
                </a:lnTo>
                <a:lnTo>
                  <a:pt x="5865797" y="39079"/>
                </a:lnTo>
                <a:lnTo>
                  <a:pt x="5885734" y="19143"/>
                </a:lnTo>
                <a:lnTo>
                  <a:pt x="5876208" y="9616"/>
                </a:lnTo>
                <a:lnTo>
                  <a:pt x="5885824" y="0"/>
                </a:lnTo>
                <a:lnTo>
                  <a:pt x="5895350" y="9526"/>
                </a:lnTo>
                <a:lnTo>
                  <a:pt x="5904876" y="0"/>
                </a:lnTo>
                <a:lnTo>
                  <a:pt x="5914492" y="9616"/>
                </a:lnTo>
                <a:lnTo>
                  <a:pt x="5904966" y="19142"/>
                </a:lnTo>
                <a:lnTo>
                  <a:pt x="5925275" y="39451"/>
                </a:lnTo>
                <a:lnTo>
                  <a:pt x="5945584" y="19141"/>
                </a:lnTo>
                <a:lnTo>
                  <a:pt x="5936059" y="9616"/>
                </a:lnTo>
                <a:lnTo>
                  <a:pt x="5945675" y="0"/>
                </a:lnTo>
                <a:lnTo>
                  <a:pt x="5955200" y="9525"/>
                </a:lnTo>
                <a:lnTo>
                  <a:pt x="5964725" y="0"/>
                </a:lnTo>
                <a:lnTo>
                  <a:pt x="5974342" y="9616"/>
                </a:lnTo>
                <a:lnTo>
                  <a:pt x="5964816" y="19141"/>
                </a:lnTo>
                <a:lnTo>
                  <a:pt x="5984753" y="39079"/>
                </a:lnTo>
                <a:lnTo>
                  <a:pt x="6004690" y="19141"/>
                </a:lnTo>
                <a:lnTo>
                  <a:pt x="5995165" y="9616"/>
                </a:lnTo>
                <a:lnTo>
                  <a:pt x="6004780" y="0"/>
                </a:lnTo>
                <a:lnTo>
                  <a:pt x="6014306" y="9525"/>
                </a:lnTo>
                <a:lnTo>
                  <a:pt x="6023831" y="0"/>
                </a:lnTo>
                <a:lnTo>
                  <a:pt x="6033447" y="9616"/>
                </a:lnTo>
                <a:lnTo>
                  <a:pt x="6023922" y="19141"/>
                </a:lnTo>
                <a:lnTo>
                  <a:pt x="6044230" y="39449"/>
                </a:lnTo>
                <a:lnTo>
                  <a:pt x="6064537" y="19141"/>
                </a:lnTo>
                <a:lnTo>
                  <a:pt x="6055012" y="9616"/>
                </a:lnTo>
                <a:lnTo>
                  <a:pt x="6064628" y="0"/>
                </a:lnTo>
                <a:lnTo>
                  <a:pt x="6074154" y="9525"/>
                </a:lnTo>
                <a:lnTo>
                  <a:pt x="6083679" y="0"/>
                </a:lnTo>
                <a:lnTo>
                  <a:pt x="6093295" y="9616"/>
                </a:lnTo>
                <a:lnTo>
                  <a:pt x="6083770" y="19141"/>
                </a:lnTo>
                <a:lnTo>
                  <a:pt x="6103706" y="39078"/>
                </a:lnTo>
                <a:lnTo>
                  <a:pt x="6123643" y="19141"/>
                </a:lnTo>
                <a:lnTo>
                  <a:pt x="6114118" y="9616"/>
                </a:lnTo>
                <a:lnTo>
                  <a:pt x="6123734" y="0"/>
                </a:lnTo>
                <a:lnTo>
                  <a:pt x="6133260" y="9525"/>
                </a:lnTo>
                <a:lnTo>
                  <a:pt x="6142785" y="0"/>
                </a:lnTo>
                <a:lnTo>
                  <a:pt x="6152401" y="9616"/>
                </a:lnTo>
                <a:lnTo>
                  <a:pt x="6142875" y="19141"/>
                </a:lnTo>
                <a:lnTo>
                  <a:pt x="6163185" y="39451"/>
                </a:lnTo>
                <a:lnTo>
                  <a:pt x="6183494" y="19141"/>
                </a:lnTo>
                <a:lnTo>
                  <a:pt x="6173969" y="9616"/>
                </a:lnTo>
                <a:lnTo>
                  <a:pt x="6183584" y="0"/>
                </a:lnTo>
                <a:lnTo>
                  <a:pt x="6193110" y="9525"/>
                </a:lnTo>
                <a:lnTo>
                  <a:pt x="6202635" y="0"/>
                </a:lnTo>
                <a:lnTo>
                  <a:pt x="6212252" y="9616"/>
                </a:lnTo>
                <a:lnTo>
                  <a:pt x="6202726" y="19141"/>
                </a:lnTo>
                <a:lnTo>
                  <a:pt x="6222663" y="39079"/>
                </a:lnTo>
                <a:lnTo>
                  <a:pt x="6242600" y="19141"/>
                </a:lnTo>
                <a:lnTo>
                  <a:pt x="6233075" y="9616"/>
                </a:lnTo>
                <a:lnTo>
                  <a:pt x="6242690" y="0"/>
                </a:lnTo>
                <a:lnTo>
                  <a:pt x="6252215" y="9525"/>
                </a:lnTo>
                <a:lnTo>
                  <a:pt x="6261741" y="0"/>
                </a:lnTo>
                <a:lnTo>
                  <a:pt x="6271357" y="9616"/>
                </a:lnTo>
                <a:lnTo>
                  <a:pt x="6261832" y="19141"/>
                </a:lnTo>
                <a:lnTo>
                  <a:pt x="6282140" y="39449"/>
                </a:lnTo>
                <a:lnTo>
                  <a:pt x="6302448" y="19141"/>
                </a:lnTo>
                <a:lnTo>
                  <a:pt x="6292922" y="9616"/>
                </a:lnTo>
                <a:lnTo>
                  <a:pt x="6302539" y="0"/>
                </a:lnTo>
                <a:lnTo>
                  <a:pt x="6312064" y="9525"/>
                </a:lnTo>
                <a:lnTo>
                  <a:pt x="6321589" y="0"/>
                </a:lnTo>
                <a:lnTo>
                  <a:pt x="6331205" y="9616"/>
                </a:lnTo>
                <a:lnTo>
                  <a:pt x="6321680" y="19141"/>
                </a:lnTo>
                <a:lnTo>
                  <a:pt x="6341617" y="39078"/>
                </a:lnTo>
                <a:lnTo>
                  <a:pt x="6361553" y="19141"/>
                </a:lnTo>
                <a:lnTo>
                  <a:pt x="6352028" y="9616"/>
                </a:lnTo>
                <a:lnTo>
                  <a:pt x="6361644" y="0"/>
                </a:lnTo>
                <a:lnTo>
                  <a:pt x="6371170" y="9525"/>
                </a:lnTo>
                <a:lnTo>
                  <a:pt x="6380695" y="0"/>
                </a:lnTo>
                <a:lnTo>
                  <a:pt x="6390311" y="9616"/>
                </a:lnTo>
                <a:lnTo>
                  <a:pt x="6380786" y="19141"/>
                </a:lnTo>
                <a:lnTo>
                  <a:pt x="6401095" y="39451"/>
                </a:lnTo>
                <a:lnTo>
                  <a:pt x="6421404" y="19141"/>
                </a:lnTo>
                <a:lnTo>
                  <a:pt x="6411879" y="9616"/>
                </a:lnTo>
                <a:lnTo>
                  <a:pt x="6421495" y="0"/>
                </a:lnTo>
                <a:lnTo>
                  <a:pt x="6431021" y="9525"/>
                </a:lnTo>
                <a:lnTo>
                  <a:pt x="6440545" y="0"/>
                </a:lnTo>
                <a:lnTo>
                  <a:pt x="6450162" y="9616"/>
                </a:lnTo>
                <a:lnTo>
                  <a:pt x="6440636" y="19141"/>
                </a:lnTo>
                <a:lnTo>
                  <a:pt x="6460573" y="39079"/>
                </a:lnTo>
                <a:lnTo>
                  <a:pt x="6480510" y="19141"/>
                </a:lnTo>
                <a:lnTo>
                  <a:pt x="6470984" y="9616"/>
                </a:lnTo>
                <a:lnTo>
                  <a:pt x="6480601" y="0"/>
                </a:lnTo>
                <a:lnTo>
                  <a:pt x="6490126" y="9525"/>
                </a:lnTo>
                <a:lnTo>
                  <a:pt x="6499651" y="0"/>
                </a:lnTo>
                <a:lnTo>
                  <a:pt x="6509268" y="9616"/>
                </a:lnTo>
                <a:lnTo>
                  <a:pt x="6499742" y="19141"/>
                </a:lnTo>
                <a:lnTo>
                  <a:pt x="6520050" y="39449"/>
                </a:lnTo>
                <a:lnTo>
                  <a:pt x="6540358" y="19141"/>
                </a:lnTo>
                <a:lnTo>
                  <a:pt x="6530833" y="9616"/>
                </a:lnTo>
                <a:lnTo>
                  <a:pt x="6540449" y="0"/>
                </a:lnTo>
                <a:lnTo>
                  <a:pt x="6549974" y="9525"/>
                </a:lnTo>
                <a:lnTo>
                  <a:pt x="6559499" y="0"/>
                </a:lnTo>
                <a:lnTo>
                  <a:pt x="6569116" y="9616"/>
                </a:lnTo>
                <a:lnTo>
                  <a:pt x="6559590" y="19141"/>
                </a:lnTo>
                <a:lnTo>
                  <a:pt x="6579527" y="39078"/>
                </a:lnTo>
                <a:lnTo>
                  <a:pt x="6599464" y="19141"/>
                </a:lnTo>
                <a:lnTo>
                  <a:pt x="6589939" y="9616"/>
                </a:lnTo>
                <a:lnTo>
                  <a:pt x="6599555" y="0"/>
                </a:lnTo>
                <a:lnTo>
                  <a:pt x="6609080" y="9525"/>
                </a:lnTo>
                <a:lnTo>
                  <a:pt x="6618605" y="0"/>
                </a:lnTo>
                <a:lnTo>
                  <a:pt x="6628221" y="9616"/>
                </a:lnTo>
                <a:lnTo>
                  <a:pt x="6618696" y="19141"/>
                </a:lnTo>
                <a:lnTo>
                  <a:pt x="6639005" y="39451"/>
                </a:lnTo>
                <a:lnTo>
                  <a:pt x="6659314" y="19141"/>
                </a:lnTo>
                <a:lnTo>
                  <a:pt x="6649789" y="9616"/>
                </a:lnTo>
                <a:lnTo>
                  <a:pt x="6659405" y="0"/>
                </a:lnTo>
                <a:lnTo>
                  <a:pt x="6668931" y="9525"/>
                </a:lnTo>
                <a:lnTo>
                  <a:pt x="6678456" y="0"/>
                </a:lnTo>
                <a:lnTo>
                  <a:pt x="6688072" y="9616"/>
                </a:lnTo>
                <a:lnTo>
                  <a:pt x="6678547" y="19141"/>
                </a:lnTo>
                <a:lnTo>
                  <a:pt x="6698483" y="39078"/>
                </a:lnTo>
                <a:lnTo>
                  <a:pt x="6718420" y="19141"/>
                </a:lnTo>
                <a:lnTo>
                  <a:pt x="6708895" y="9616"/>
                </a:lnTo>
                <a:lnTo>
                  <a:pt x="6718511" y="0"/>
                </a:lnTo>
                <a:lnTo>
                  <a:pt x="6728037" y="9525"/>
                </a:lnTo>
                <a:lnTo>
                  <a:pt x="6737561" y="0"/>
                </a:lnTo>
                <a:lnTo>
                  <a:pt x="6747178" y="9616"/>
                </a:lnTo>
                <a:lnTo>
                  <a:pt x="6737652" y="19141"/>
                </a:lnTo>
                <a:lnTo>
                  <a:pt x="6757960" y="39449"/>
                </a:lnTo>
                <a:lnTo>
                  <a:pt x="6778268" y="19141"/>
                </a:lnTo>
                <a:lnTo>
                  <a:pt x="6768743" y="9616"/>
                </a:lnTo>
                <a:lnTo>
                  <a:pt x="6778359" y="0"/>
                </a:lnTo>
                <a:lnTo>
                  <a:pt x="6787885" y="9525"/>
                </a:lnTo>
                <a:lnTo>
                  <a:pt x="6797409" y="0"/>
                </a:lnTo>
                <a:lnTo>
                  <a:pt x="6807025" y="9616"/>
                </a:lnTo>
                <a:lnTo>
                  <a:pt x="6797500" y="19141"/>
                </a:lnTo>
                <a:lnTo>
                  <a:pt x="6817437" y="39079"/>
                </a:lnTo>
                <a:lnTo>
                  <a:pt x="6837374" y="19141"/>
                </a:lnTo>
                <a:lnTo>
                  <a:pt x="6827849" y="9616"/>
                </a:lnTo>
                <a:lnTo>
                  <a:pt x="6837465" y="0"/>
                </a:lnTo>
                <a:lnTo>
                  <a:pt x="6846990" y="9525"/>
                </a:lnTo>
                <a:lnTo>
                  <a:pt x="6856515" y="0"/>
                </a:lnTo>
                <a:lnTo>
                  <a:pt x="6866131" y="9616"/>
                </a:lnTo>
                <a:lnTo>
                  <a:pt x="6856606" y="19141"/>
                </a:lnTo>
                <a:lnTo>
                  <a:pt x="6876914" y="39451"/>
                </a:lnTo>
                <a:lnTo>
                  <a:pt x="6897223" y="19141"/>
                </a:lnTo>
                <a:lnTo>
                  <a:pt x="6887697" y="9616"/>
                </a:lnTo>
                <a:lnTo>
                  <a:pt x="6897314" y="0"/>
                </a:lnTo>
                <a:lnTo>
                  <a:pt x="6906839" y="9525"/>
                </a:lnTo>
                <a:lnTo>
                  <a:pt x="6916364" y="0"/>
                </a:lnTo>
                <a:lnTo>
                  <a:pt x="6925980" y="9616"/>
                </a:lnTo>
                <a:lnTo>
                  <a:pt x="6916455" y="19141"/>
                </a:lnTo>
                <a:lnTo>
                  <a:pt x="6936392" y="39078"/>
                </a:lnTo>
                <a:lnTo>
                  <a:pt x="6956328" y="19141"/>
                </a:lnTo>
                <a:lnTo>
                  <a:pt x="6946803" y="9616"/>
                </a:lnTo>
                <a:lnTo>
                  <a:pt x="6956419" y="0"/>
                </a:lnTo>
                <a:lnTo>
                  <a:pt x="6965945" y="9525"/>
                </a:lnTo>
                <a:lnTo>
                  <a:pt x="6975470" y="0"/>
                </a:lnTo>
                <a:lnTo>
                  <a:pt x="6985086" y="9616"/>
                </a:lnTo>
                <a:lnTo>
                  <a:pt x="6975561" y="19141"/>
                </a:lnTo>
                <a:lnTo>
                  <a:pt x="6995869" y="39450"/>
                </a:lnTo>
                <a:lnTo>
                  <a:pt x="7016178" y="19141"/>
                </a:lnTo>
                <a:lnTo>
                  <a:pt x="7006653" y="9616"/>
                </a:lnTo>
                <a:lnTo>
                  <a:pt x="7016269" y="0"/>
                </a:lnTo>
                <a:lnTo>
                  <a:pt x="7025794" y="9525"/>
                </a:lnTo>
                <a:lnTo>
                  <a:pt x="7035319" y="0"/>
                </a:lnTo>
                <a:lnTo>
                  <a:pt x="7044935" y="9616"/>
                </a:lnTo>
                <a:lnTo>
                  <a:pt x="7035410" y="19141"/>
                </a:lnTo>
                <a:lnTo>
                  <a:pt x="7055347" y="39078"/>
                </a:lnTo>
                <a:lnTo>
                  <a:pt x="7075284" y="19141"/>
                </a:lnTo>
                <a:lnTo>
                  <a:pt x="7065758" y="9616"/>
                </a:lnTo>
                <a:lnTo>
                  <a:pt x="7075375" y="0"/>
                </a:lnTo>
                <a:lnTo>
                  <a:pt x="7084900" y="9525"/>
                </a:lnTo>
                <a:lnTo>
                  <a:pt x="7094425" y="0"/>
                </a:lnTo>
                <a:lnTo>
                  <a:pt x="7104041" y="9616"/>
                </a:lnTo>
                <a:lnTo>
                  <a:pt x="7094516" y="19141"/>
                </a:lnTo>
                <a:lnTo>
                  <a:pt x="7114824" y="39450"/>
                </a:lnTo>
                <a:lnTo>
                  <a:pt x="7135133" y="19141"/>
                </a:lnTo>
                <a:lnTo>
                  <a:pt x="7125608" y="9616"/>
                </a:lnTo>
                <a:lnTo>
                  <a:pt x="7135224" y="0"/>
                </a:lnTo>
                <a:lnTo>
                  <a:pt x="7144749" y="9525"/>
                </a:lnTo>
                <a:lnTo>
                  <a:pt x="7154274" y="0"/>
                </a:lnTo>
                <a:lnTo>
                  <a:pt x="7163891" y="9616"/>
                </a:lnTo>
                <a:lnTo>
                  <a:pt x="7154365" y="19141"/>
                </a:lnTo>
                <a:lnTo>
                  <a:pt x="7174302" y="39078"/>
                </a:lnTo>
                <a:lnTo>
                  <a:pt x="7194239" y="19141"/>
                </a:lnTo>
                <a:lnTo>
                  <a:pt x="7184714" y="9616"/>
                </a:lnTo>
                <a:lnTo>
                  <a:pt x="7194330" y="0"/>
                </a:lnTo>
                <a:lnTo>
                  <a:pt x="7203855" y="9525"/>
                </a:lnTo>
                <a:lnTo>
                  <a:pt x="7213380" y="0"/>
                </a:lnTo>
                <a:lnTo>
                  <a:pt x="7222996" y="9616"/>
                </a:lnTo>
                <a:lnTo>
                  <a:pt x="7213471" y="19141"/>
                </a:lnTo>
                <a:lnTo>
                  <a:pt x="7233780" y="39450"/>
                </a:lnTo>
                <a:lnTo>
                  <a:pt x="7254088" y="19141"/>
                </a:lnTo>
                <a:lnTo>
                  <a:pt x="7244563" y="9616"/>
                </a:lnTo>
                <a:lnTo>
                  <a:pt x="7254179" y="0"/>
                </a:lnTo>
                <a:lnTo>
                  <a:pt x="7263704" y="9525"/>
                </a:lnTo>
                <a:lnTo>
                  <a:pt x="7273230" y="0"/>
                </a:lnTo>
                <a:lnTo>
                  <a:pt x="7282846" y="9616"/>
                </a:lnTo>
                <a:lnTo>
                  <a:pt x="7273321" y="19141"/>
                </a:lnTo>
                <a:lnTo>
                  <a:pt x="7293257" y="39078"/>
                </a:lnTo>
                <a:lnTo>
                  <a:pt x="7313194" y="19141"/>
                </a:lnTo>
                <a:lnTo>
                  <a:pt x="7303669" y="9616"/>
                </a:lnTo>
                <a:lnTo>
                  <a:pt x="7313285" y="0"/>
                </a:lnTo>
                <a:lnTo>
                  <a:pt x="7322810" y="9525"/>
                </a:lnTo>
                <a:lnTo>
                  <a:pt x="7332335" y="0"/>
                </a:lnTo>
                <a:lnTo>
                  <a:pt x="7341952" y="9616"/>
                </a:lnTo>
                <a:lnTo>
                  <a:pt x="7332426" y="19141"/>
                </a:lnTo>
                <a:lnTo>
                  <a:pt x="7352735" y="39450"/>
                </a:lnTo>
                <a:lnTo>
                  <a:pt x="7373043" y="19141"/>
                </a:lnTo>
                <a:lnTo>
                  <a:pt x="7363518" y="9616"/>
                </a:lnTo>
                <a:lnTo>
                  <a:pt x="7373134" y="0"/>
                </a:lnTo>
                <a:lnTo>
                  <a:pt x="7382660" y="9525"/>
                </a:lnTo>
                <a:lnTo>
                  <a:pt x="7392185" y="0"/>
                </a:lnTo>
                <a:lnTo>
                  <a:pt x="7401801" y="9616"/>
                </a:lnTo>
                <a:lnTo>
                  <a:pt x="7392276" y="19141"/>
                </a:lnTo>
                <a:lnTo>
                  <a:pt x="7412212" y="39078"/>
                </a:lnTo>
                <a:lnTo>
                  <a:pt x="7432149" y="19141"/>
                </a:lnTo>
                <a:lnTo>
                  <a:pt x="7422624" y="9616"/>
                </a:lnTo>
                <a:lnTo>
                  <a:pt x="7432240" y="0"/>
                </a:lnTo>
                <a:lnTo>
                  <a:pt x="7441765" y="9525"/>
                </a:lnTo>
                <a:lnTo>
                  <a:pt x="7451291" y="0"/>
                </a:lnTo>
                <a:lnTo>
                  <a:pt x="7460907" y="9616"/>
                </a:lnTo>
                <a:lnTo>
                  <a:pt x="7451382" y="19141"/>
                </a:lnTo>
                <a:lnTo>
                  <a:pt x="7471690" y="39450"/>
                </a:lnTo>
                <a:lnTo>
                  <a:pt x="7491999" y="19141"/>
                </a:lnTo>
                <a:lnTo>
                  <a:pt x="7482473" y="9616"/>
                </a:lnTo>
                <a:lnTo>
                  <a:pt x="7492090" y="0"/>
                </a:lnTo>
                <a:lnTo>
                  <a:pt x="7501615" y="9525"/>
                </a:lnTo>
                <a:lnTo>
                  <a:pt x="7511140" y="0"/>
                </a:lnTo>
                <a:lnTo>
                  <a:pt x="7520756" y="9616"/>
                </a:lnTo>
                <a:lnTo>
                  <a:pt x="7511231" y="19141"/>
                </a:lnTo>
                <a:lnTo>
                  <a:pt x="7531168" y="39078"/>
                </a:lnTo>
                <a:lnTo>
                  <a:pt x="7551104" y="19141"/>
                </a:lnTo>
                <a:lnTo>
                  <a:pt x="7541579" y="9616"/>
                </a:lnTo>
                <a:lnTo>
                  <a:pt x="7551195" y="0"/>
                </a:lnTo>
                <a:lnTo>
                  <a:pt x="7560721" y="9525"/>
                </a:lnTo>
                <a:lnTo>
                  <a:pt x="7570246" y="0"/>
                </a:lnTo>
                <a:lnTo>
                  <a:pt x="7579862" y="9616"/>
                </a:lnTo>
                <a:lnTo>
                  <a:pt x="7570337" y="19141"/>
                </a:lnTo>
                <a:lnTo>
                  <a:pt x="7590645" y="39450"/>
                </a:lnTo>
                <a:lnTo>
                  <a:pt x="7610954" y="19141"/>
                </a:lnTo>
                <a:lnTo>
                  <a:pt x="7601429" y="9616"/>
                </a:lnTo>
                <a:lnTo>
                  <a:pt x="7611045" y="0"/>
                </a:lnTo>
                <a:lnTo>
                  <a:pt x="7620570" y="9525"/>
                </a:lnTo>
                <a:lnTo>
                  <a:pt x="7630095" y="0"/>
                </a:lnTo>
                <a:lnTo>
                  <a:pt x="7639711" y="9616"/>
                </a:lnTo>
                <a:lnTo>
                  <a:pt x="7630186" y="19141"/>
                </a:lnTo>
                <a:lnTo>
                  <a:pt x="7650123" y="39078"/>
                </a:lnTo>
                <a:lnTo>
                  <a:pt x="7670060" y="19141"/>
                </a:lnTo>
                <a:lnTo>
                  <a:pt x="7660534" y="9616"/>
                </a:lnTo>
                <a:lnTo>
                  <a:pt x="7670151" y="0"/>
                </a:lnTo>
                <a:lnTo>
                  <a:pt x="7679676" y="9525"/>
                </a:lnTo>
                <a:lnTo>
                  <a:pt x="7689201" y="0"/>
                </a:lnTo>
                <a:lnTo>
                  <a:pt x="7698817" y="9616"/>
                </a:lnTo>
                <a:lnTo>
                  <a:pt x="7689292" y="19141"/>
                </a:lnTo>
                <a:lnTo>
                  <a:pt x="7709601" y="39450"/>
                </a:lnTo>
                <a:lnTo>
                  <a:pt x="7729909" y="19141"/>
                </a:lnTo>
                <a:lnTo>
                  <a:pt x="7720384" y="9616"/>
                </a:lnTo>
                <a:lnTo>
                  <a:pt x="7730000" y="0"/>
                </a:lnTo>
                <a:lnTo>
                  <a:pt x="7739525" y="9525"/>
                </a:lnTo>
                <a:lnTo>
                  <a:pt x="7749050" y="0"/>
                </a:lnTo>
                <a:lnTo>
                  <a:pt x="7758667" y="9616"/>
                </a:lnTo>
                <a:lnTo>
                  <a:pt x="7749141" y="19141"/>
                </a:lnTo>
                <a:lnTo>
                  <a:pt x="7769078" y="39078"/>
                </a:lnTo>
                <a:lnTo>
                  <a:pt x="7789015" y="19141"/>
                </a:lnTo>
                <a:lnTo>
                  <a:pt x="7779490" y="9616"/>
                </a:lnTo>
                <a:lnTo>
                  <a:pt x="7789106" y="0"/>
                </a:lnTo>
                <a:lnTo>
                  <a:pt x="7798631" y="9525"/>
                </a:lnTo>
                <a:lnTo>
                  <a:pt x="7808156" y="0"/>
                </a:lnTo>
                <a:lnTo>
                  <a:pt x="7817772" y="9616"/>
                </a:lnTo>
                <a:lnTo>
                  <a:pt x="7808247" y="19141"/>
                </a:lnTo>
                <a:lnTo>
                  <a:pt x="7828556" y="39450"/>
                </a:lnTo>
                <a:lnTo>
                  <a:pt x="7848864" y="19141"/>
                </a:lnTo>
                <a:lnTo>
                  <a:pt x="7839339" y="9616"/>
                </a:lnTo>
                <a:lnTo>
                  <a:pt x="7848955" y="0"/>
                </a:lnTo>
                <a:lnTo>
                  <a:pt x="7858480" y="9525"/>
                </a:lnTo>
                <a:lnTo>
                  <a:pt x="7868006" y="0"/>
                </a:lnTo>
                <a:lnTo>
                  <a:pt x="7877622" y="9616"/>
                </a:lnTo>
                <a:lnTo>
                  <a:pt x="7868097" y="19141"/>
                </a:lnTo>
                <a:lnTo>
                  <a:pt x="7888033" y="39078"/>
                </a:lnTo>
                <a:lnTo>
                  <a:pt x="7907970" y="19141"/>
                </a:lnTo>
                <a:lnTo>
                  <a:pt x="7898445" y="9616"/>
                </a:lnTo>
                <a:lnTo>
                  <a:pt x="7908061" y="0"/>
                </a:lnTo>
                <a:lnTo>
                  <a:pt x="7917586" y="9525"/>
                </a:lnTo>
                <a:lnTo>
                  <a:pt x="7927111" y="0"/>
                </a:lnTo>
                <a:lnTo>
                  <a:pt x="7936728" y="9616"/>
                </a:lnTo>
                <a:lnTo>
                  <a:pt x="7927202" y="19141"/>
                </a:lnTo>
                <a:lnTo>
                  <a:pt x="7947511" y="39450"/>
                </a:lnTo>
                <a:lnTo>
                  <a:pt x="7967819" y="19141"/>
                </a:lnTo>
                <a:lnTo>
                  <a:pt x="7958294" y="9616"/>
                </a:lnTo>
                <a:lnTo>
                  <a:pt x="7967910" y="0"/>
                </a:lnTo>
                <a:lnTo>
                  <a:pt x="7977436" y="9525"/>
                </a:lnTo>
                <a:lnTo>
                  <a:pt x="7986961" y="0"/>
                </a:lnTo>
                <a:lnTo>
                  <a:pt x="7996577" y="9616"/>
                </a:lnTo>
                <a:lnTo>
                  <a:pt x="7987052" y="19141"/>
                </a:lnTo>
                <a:lnTo>
                  <a:pt x="8006989" y="39078"/>
                </a:lnTo>
                <a:lnTo>
                  <a:pt x="8026925" y="19141"/>
                </a:lnTo>
                <a:lnTo>
                  <a:pt x="8017400" y="9616"/>
                </a:lnTo>
                <a:lnTo>
                  <a:pt x="8027016" y="0"/>
                </a:lnTo>
                <a:lnTo>
                  <a:pt x="8036541" y="9525"/>
                </a:lnTo>
                <a:lnTo>
                  <a:pt x="8046067" y="0"/>
                </a:lnTo>
                <a:lnTo>
                  <a:pt x="8055683" y="9616"/>
                </a:lnTo>
                <a:lnTo>
                  <a:pt x="8046158" y="19141"/>
                </a:lnTo>
                <a:lnTo>
                  <a:pt x="8066466" y="39450"/>
                </a:lnTo>
                <a:lnTo>
                  <a:pt x="8086775" y="19141"/>
                </a:lnTo>
                <a:lnTo>
                  <a:pt x="8077249" y="9616"/>
                </a:lnTo>
                <a:lnTo>
                  <a:pt x="8086866" y="0"/>
                </a:lnTo>
                <a:lnTo>
                  <a:pt x="8096391" y="9525"/>
                </a:lnTo>
                <a:lnTo>
                  <a:pt x="8105916" y="0"/>
                </a:lnTo>
                <a:lnTo>
                  <a:pt x="8115532" y="9616"/>
                </a:lnTo>
                <a:lnTo>
                  <a:pt x="8106007" y="19141"/>
                </a:lnTo>
                <a:lnTo>
                  <a:pt x="8125944" y="39078"/>
                </a:lnTo>
                <a:lnTo>
                  <a:pt x="8145880" y="19141"/>
                </a:lnTo>
                <a:lnTo>
                  <a:pt x="8136355" y="9616"/>
                </a:lnTo>
                <a:lnTo>
                  <a:pt x="8145971" y="0"/>
                </a:lnTo>
                <a:lnTo>
                  <a:pt x="8155497" y="9525"/>
                </a:lnTo>
                <a:lnTo>
                  <a:pt x="8165022" y="0"/>
                </a:lnTo>
                <a:lnTo>
                  <a:pt x="8174638" y="9616"/>
                </a:lnTo>
                <a:lnTo>
                  <a:pt x="8165113" y="19141"/>
                </a:lnTo>
                <a:lnTo>
                  <a:pt x="8185421" y="39450"/>
                </a:lnTo>
                <a:lnTo>
                  <a:pt x="8205730" y="19141"/>
                </a:lnTo>
                <a:lnTo>
                  <a:pt x="8196205" y="9616"/>
                </a:lnTo>
                <a:lnTo>
                  <a:pt x="8205821" y="0"/>
                </a:lnTo>
                <a:lnTo>
                  <a:pt x="8215346" y="9525"/>
                </a:lnTo>
                <a:lnTo>
                  <a:pt x="8224871" y="0"/>
                </a:lnTo>
                <a:lnTo>
                  <a:pt x="8234487" y="9616"/>
                </a:lnTo>
                <a:lnTo>
                  <a:pt x="8224962" y="19141"/>
                </a:lnTo>
                <a:lnTo>
                  <a:pt x="8244899" y="39078"/>
                </a:lnTo>
                <a:lnTo>
                  <a:pt x="8264835" y="19141"/>
                </a:lnTo>
                <a:lnTo>
                  <a:pt x="8255310" y="9616"/>
                </a:lnTo>
                <a:lnTo>
                  <a:pt x="8264927" y="0"/>
                </a:lnTo>
                <a:lnTo>
                  <a:pt x="8274452" y="9525"/>
                </a:lnTo>
                <a:lnTo>
                  <a:pt x="8283977" y="0"/>
                </a:lnTo>
                <a:lnTo>
                  <a:pt x="8293593" y="9616"/>
                </a:lnTo>
                <a:lnTo>
                  <a:pt x="8284068" y="19141"/>
                </a:lnTo>
                <a:lnTo>
                  <a:pt x="8304377" y="39450"/>
                </a:lnTo>
                <a:lnTo>
                  <a:pt x="8324685" y="19141"/>
                </a:lnTo>
                <a:lnTo>
                  <a:pt x="8315160" y="9616"/>
                </a:lnTo>
                <a:lnTo>
                  <a:pt x="8324776" y="0"/>
                </a:lnTo>
                <a:lnTo>
                  <a:pt x="8334301" y="9525"/>
                </a:lnTo>
                <a:lnTo>
                  <a:pt x="8343826" y="0"/>
                </a:lnTo>
                <a:lnTo>
                  <a:pt x="8353443" y="9616"/>
                </a:lnTo>
                <a:lnTo>
                  <a:pt x="8343917" y="19141"/>
                </a:lnTo>
                <a:lnTo>
                  <a:pt x="8363854" y="39078"/>
                </a:lnTo>
                <a:lnTo>
                  <a:pt x="8383791" y="19141"/>
                </a:lnTo>
                <a:lnTo>
                  <a:pt x="8374265" y="9616"/>
                </a:lnTo>
                <a:lnTo>
                  <a:pt x="8383882" y="0"/>
                </a:lnTo>
                <a:lnTo>
                  <a:pt x="8393407" y="9525"/>
                </a:lnTo>
                <a:lnTo>
                  <a:pt x="8402932" y="0"/>
                </a:lnTo>
                <a:lnTo>
                  <a:pt x="8412548" y="9616"/>
                </a:lnTo>
                <a:lnTo>
                  <a:pt x="8403023" y="19141"/>
                </a:lnTo>
                <a:lnTo>
                  <a:pt x="8423332" y="39450"/>
                </a:lnTo>
                <a:lnTo>
                  <a:pt x="8443640" y="19141"/>
                </a:lnTo>
                <a:lnTo>
                  <a:pt x="8434115" y="9616"/>
                </a:lnTo>
                <a:lnTo>
                  <a:pt x="8443731" y="0"/>
                </a:lnTo>
                <a:lnTo>
                  <a:pt x="8453257" y="9525"/>
                </a:lnTo>
                <a:lnTo>
                  <a:pt x="8462781" y="0"/>
                </a:lnTo>
                <a:lnTo>
                  <a:pt x="8472398" y="9616"/>
                </a:lnTo>
                <a:lnTo>
                  <a:pt x="8462873" y="19141"/>
                </a:lnTo>
                <a:lnTo>
                  <a:pt x="8482809" y="39078"/>
                </a:lnTo>
                <a:lnTo>
                  <a:pt x="8502746" y="19141"/>
                </a:lnTo>
                <a:lnTo>
                  <a:pt x="8493221" y="9616"/>
                </a:lnTo>
                <a:lnTo>
                  <a:pt x="8502837" y="0"/>
                </a:lnTo>
                <a:lnTo>
                  <a:pt x="8512362" y="9525"/>
                </a:lnTo>
                <a:lnTo>
                  <a:pt x="8521887" y="0"/>
                </a:lnTo>
                <a:lnTo>
                  <a:pt x="8531503" y="9616"/>
                </a:lnTo>
                <a:lnTo>
                  <a:pt x="8521979" y="19141"/>
                </a:lnTo>
                <a:lnTo>
                  <a:pt x="8542287" y="39450"/>
                </a:lnTo>
                <a:lnTo>
                  <a:pt x="8562595" y="19141"/>
                </a:lnTo>
                <a:lnTo>
                  <a:pt x="8553070" y="9616"/>
                </a:lnTo>
                <a:lnTo>
                  <a:pt x="8562687" y="0"/>
                </a:lnTo>
                <a:lnTo>
                  <a:pt x="8572211" y="9525"/>
                </a:lnTo>
                <a:lnTo>
                  <a:pt x="8581737" y="0"/>
                </a:lnTo>
                <a:lnTo>
                  <a:pt x="8591353" y="9616"/>
                </a:lnTo>
                <a:lnTo>
                  <a:pt x="8581828" y="19141"/>
                </a:lnTo>
                <a:lnTo>
                  <a:pt x="8601765" y="39078"/>
                </a:lnTo>
                <a:lnTo>
                  <a:pt x="8621701" y="19141"/>
                </a:lnTo>
                <a:lnTo>
                  <a:pt x="8612176" y="9616"/>
                </a:lnTo>
                <a:lnTo>
                  <a:pt x="8621792" y="0"/>
                </a:lnTo>
                <a:lnTo>
                  <a:pt x="8631317" y="9525"/>
                </a:lnTo>
                <a:lnTo>
                  <a:pt x="8640843" y="0"/>
                </a:lnTo>
                <a:lnTo>
                  <a:pt x="8650459" y="9616"/>
                </a:lnTo>
                <a:lnTo>
                  <a:pt x="8640933" y="19141"/>
                </a:lnTo>
                <a:lnTo>
                  <a:pt x="8661242" y="39450"/>
                </a:lnTo>
                <a:lnTo>
                  <a:pt x="8681551" y="19141"/>
                </a:lnTo>
                <a:lnTo>
                  <a:pt x="8672025" y="9616"/>
                </a:lnTo>
                <a:lnTo>
                  <a:pt x="8681641" y="0"/>
                </a:lnTo>
                <a:lnTo>
                  <a:pt x="8691167" y="9525"/>
                </a:lnTo>
                <a:lnTo>
                  <a:pt x="8700692" y="0"/>
                </a:lnTo>
                <a:lnTo>
                  <a:pt x="8710308" y="9616"/>
                </a:lnTo>
                <a:lnTo>
                  <a:pt x="8700783" y="19141"/>
                </a:lnTo>
                <a:lnTo>
                  <a:pt x="8720720" y="39078"/>
                </a:lnTo>
                <a:lnTo>
                  <a:pt x="8740657" y="19141"/>
                </a:lnTo>
                <a:lnTo>
                  <a:pt x="8731131" y="9616"/>
                </a:lnTo>
                <a:lnTo>
                  <a:pt x="8740747" y="0"/>
                </a:lnTo>
                <a:lnTo>
                  <a:pt x="8750273" y="9525"/>
                </a:lnTo>
                <a:lnTo>
                  <a:pt x="8759798" y="0"/>
                </a:lnTo>
                <a:lnTo>
                  <a:pt x="8769414" y="9616"/>
                </a:lnTo>
                <a:lnTo>
                  <a:pt x="8759889" y="19141"/>
                </a:lnTo>
                <a:lnTo>
                  <a:pt x="8780197" y="39450"/>
                </a:lnTo>
                <a:lnTo>
                  <a:pt x="8800506" y="19141"/>
                </a:lnTo>
                <a:lnTo>
                  <a:pt x="8790981" y="9616"/>
                </a:lnTo>
                <a:lnTo>
                  <a:pt x="8800597" y="0"/>
                </a:lnTo>
                <a:lnTo>
                  <a:pt x="8810122" y="9525"/>
                </a:lnTo>
                <a:lnTo>
                  <a:pt x="8819647" y="0"/>
                </a:lnTo>
                <a:lnTo>
                  <a:pt x="8829263" y="9616"/>
                </a:lnTo>
                <a:lnTo>
                  <a:pt x="8819738" y="19141"/>
                </a:lnTo>
                <a:lnTo>
                  <a:pt x="8839675" y="39078"/>
                </a:lnTo>
                <a:lnTo>
                  <a:pt x="8859611" y="19141"/>
                </a:lnTo>
                <a:lnTo>
                  <a:pt x="8850087" y="9616"/>
                </a:lnTo>
                <a:lnTo>
                  <a:pt x="8859703" y="0"/>
                </a:lnTo>
                <a:lnTo>
                  <a:pt x="8869228" y="9525"/>
                </a:lnTo>
                <a:lnTo>
                  <a:pt x="8878753" y="0"/>
                </a:lnTo>
                <a:lnTo>
                  <a:pt x="8888369" y="9616"/>
                </a:lnTo>
                <a:lnTo>
                  <a:pt x="8878844" y="19141"/>
                </a:lnTo>
                <a:lnTo>
                  <a:pt x="8899153" y="39450"/>
                </a:lnTo>
                <a:lnTo>
                  <a:pt x="8919461" y="19141"/>
                </a:lnTo>
                <a:lnTo>
                  <a:pt x="8909936" y="9616"/>
                </a:lnTo>
                <a:lnTo>
                  <a:pt x="8919552" y="0"/>
                </a:lnTo>
                <a:lnTo>
                  <a:pt x="8929077" y="9525"/>
                </a:lnTo>
                <a:lnTo>
                  <a:pt x="8938603" y="0"/>
                </a:lnTo>
                <a:lnTo>
                  <a:pt x="8948219" y="9616"/>
                </a:lnTo>
                <a:lnTo>
                  <a:pt x="8938693" y="19141"/>
                </a:lnTo>
                <a:lnTo>
                  <a:pt x="8958630" y="39078"/>
                </a:lnTo>
                <a:lnTo>
                  <a:pt x="8978567" y="19141"/>
                </a:lnTo>
                <a:lnTo>
                  <a:pt x="8969041" y="9616"/>
                </a:lnTo>
                <a:lnTo>
                  <a:pt x="8978658" y="0"/>
                </a:lnTo>
                <a:lnTo>
                  <a:pt x="8988183" y="9525"/>
                </a:lnTo>
                <a:lnTo>
                  <a:pt x="8997708" y="0"/>
                </a:lnTo>
                <a:lnTo>
                  <a:pt x="9007325" y="9616"/>
                </a:lnTo>
                <a:lnTo>
                  <a:pt x="8997799" y="19141"/>
                </a:lnTo>
                <a:lnTo>
                  <a:pt x="9018107" y="39450"/>
                </a:lnTo>
                <a:lnTo>
                  <a:pt x="9038416" y="19141"/>
                </a:lnTo>
                <a:lnTo>
                  <a:pt x="9028891" y="9616"/>
                </a:lnTo>
                <a:lnTo>
                  <a:pt x="9038507" y="0"/>
                </a:lnTo>
                <a:lnTo>
                  <a:pt x="9048033" y="9525"/>
                </a:lnTo>
                <a:lnTo>
                  <a:pt x="9057557" y="0"/>
                </a:lnTo>
                <a:lnTo>
                  <a:pt x="9067174" y="9616"/>
                </a:lnTo>
                <a:lnTo>
                  <a:pt x="9057649" y="19141"/>
                </a:lnTo>
                <a:lnTo>
                  <a:pt x="9077585" y="39078"/>
                </a:lnTo>
                <a:lnTo>
                  <a:pt x="9097522" y="19141"/>
                </a:lnTo>
                <a:lnTo>
                  <a:pt x="9087997" y="9616"/>
                </a:lnTo>
                <a:lnTo>
                  <a:pt x="9097613" y="0"/>
                </a:lnTo>
                <a:lnTo>
                  <a:pt x="9107138" y="9525"/>
                </a:lnTo>
                <a:lnTo>
                  <a:pt x="9116663" y="0"/>
                </a:lnTo>
                <a:lnTo>
                  <a:pt x="9126279" y="9616"/>
                </a:lnTo>
                <a:lnTo>
                  <a:pt x="9116755" y="19141"/>
                </a:lnTo>
                <a:lnTo>
                  <a:pt x="9137063" y="39450"/>
                </a:lnTo>
                <a:lnTo>
                  <a:pt x="9157371" y="19141"/>
                </a:lnTo>
                <a:lnTo>
                  <a:pt x="9147847" y="9616"/>
                </a:lnTo>
                <a:lnTo>
                  <a:pt x="9157463" y="0"/>
                </a:lnTo>
                <a:lnTo>
                  <a:pt x="9166987" y="9525"/>
                </a:lnTo>
                <a:lnTo>
                  <a:pt x="9176513" y="0"/>
                </a:lnTo>
                <a:lnTo>
                  <a:pt x="9186129" y="9616"/>
                </a:lnTo>
                <a:lnTo>
                  <a:pt x="9176604" y="19141"/>
                </a:lnTo>
                <a:lnTo>
                  <a:pt x="9196541" y="39078"/>
                </a:lnTo>
                <a:lnTo>
                  <a:pt x="9216477" y="19141"/>
                </a:lnTo>
                <a:lnTo>
                  <a:pt x="9206952" y="9616"/>
                </a:lnTo>
                <a:lnTo>
                  <a:pt x="9216569" y="0"/>
                </a:lnTo>
                <a:lnTo>
                  <a:pt x="9226093" y="9525"/>
                </a:lnTo>
                <a:lnTo>
                  <a:pt x="9235619" y="0"/>
                </a:lnTo>
                <a:lnTo>
                  <a:pt x="9245235" y="9616"/>
                </a:lnTo>
                <a:lnTo>
                  <a:pt x="9235709" y="19141"/>
                </a:lnTo>
                <a:lnTo>
                  <a:pt x="9256018" y="39450"/>
                </a:lnTo>
                <a:lnTo>
                  <a:pt x="9276327" y="19141"/>
                </a:lnTo>
                <a:lnTo>
                  <a:pt x="9266801" y="9616"/>
                </a:lnTo>
                <a:lnTo>
                  <a:pt x="9276417" y="0"/>
                </a:lnTo>
                <a:lnTo>
                  <a:pt x="9285943" y="9525"/>
                </a:lnTo>
                <a:lnTo>
                  <a:pt x="9295468" y="0"/>
                </a:lnTo>
                <a:lnTo>
                  <a:pt x="9305084" y="9616"/>
                </a:lnTo>
                <a:lnTo>
                  <a:pt x="9295559" y="19141"/>
                </a:lnTo>
                <a:lnTo>
                  <a:pt x="9315496" y="39078"/>
                </a:lnTo>
                <a:lnTo>
                  <a:pt x="9335433" y="19141"/>
                </a:lnTo>
                <a:lnTo>
                  <a:pt x="9325907" y="9616"/>
                </a:lnTo>
                <a:lnTo>
                  <a:pt x="9335523" y="0"/>
                </a:lnTo>
                <a:lnTo>
                  <a:pt x="9345049" y="9525"/>
                </a:lnTo>
                <a:lnTo>
                  <a:pt x="9354574" y="0"/>
                </a:lnTo>
                <a:lnTo>
                  <a:pt x="9364190" y="9616"/>
                </a:lnTo>
                <a:lnTo>
                  <a:pt x="9354665" y="19141"/>
                </a:lnTo>
                <a:lnTo>
                  <a:pt x="9374973" y="39451"/>
                </a:lnTo>
                <a:lnTo>
                  <a:pt x="9395279" y="19145"/>
                </a:lnTo>
                <a:lnTo>
                  <a:pt x="9385751" y="9616"/>
                </a:lnTo>
                <a:lnTo>
                  <a:pt x="9395367" y="0"/>
                </a:lnTo>
                <a:lnTo>
                  <a:pt x="9404895" y="9528"/>
                </a:lnTo>
                <a:lnTo>
                  <a:pt x="9414423" y="0"/>
                </a:lnTo>
                <a:lnTo>
                  <a:pt x="9424039" y="9616"/>
                </a:lnTo>
                <a:lnTo>
                  <a:pt x="9414511" y="19145"/>
                </a:lnTo>
                <a:lnTo>
                  <a:pt x="9434449" y="39081"/>
                </a:lnTo>
                <a:lnTo>
                  <a:pt x="9454385" y="19145"/>
                </a:lnTo>
                <a:lnTo>
                  <a:pt x="9444857" y="9616"/>
                </a:lnTo>
                <a:lnTo>
                  <a:pt x="9454473" y="0"/>
                </a:lnTo>
                <a:lnTo>
                  <a:pt x="9464001" y="9528"/>
                </a:lnTo>
                <a:lnTo>
                  <a:pt x="9473529" y="0"/>
                </a:lnTo>
                <a:lnTo>
                  <a:pt x="9483145" y="9616"/>
                </a:lnTo>
                <a:lnTo>
                  <a:pt x="9473617" y="19145"/>
                </a:lnTo>
                <a:lnTo>
                  <a:pt x="9493926" y="39453"/>
                </a:lnTo>
                <a:lnTo>
                  <a:pt x="9533379" y="0"/>
                </a:lnTo>
                <a:lnTo>
                  <a:pt x="9542995" y="9616"/>
                </a:lnTo>
                <a:lnTo>
                  <a:pt x="9503542" y="49069"/>
                </a:lnTo>
                <a:lnTo>
                  <a:pt x="9523479" y="69006"/>
                </a:lnTo>
                <a:lnTo>
                  <a:pt x="9592485" y="0"/>
                </a:lnTo>
                <a:lnTo>
                  <a:pt x="9602101" y="9616"/>
                </a:lnTo>
                <a:lnTo>
                  <a:pt x="9533095" y="78622"/>
                </a:lnTo>
                <a:lnTo>
                  <a:pt x="9553401" y="98928"/>
                </a:lnTo>
                <a:lnTo>
                  <a:pt x="9652328" y="0"/>
                </a:lnTo>
                <a:lnTo>
                  <a:pt x="9661944" y="9616"/>
                </a:lnTo>
                <a:lnTo>
                  <a:pt x="9563017" y="108544"/>
                </a:lnTo>
                <a:lnTo>
                  <a:pt x="9582953" y="128480"/>
                </a:lnTo>
                <a:lnTo>
                  <a:pt x="9711434" y="0"/>
                </a:lnTo>
                <a:lnTo>
                  <a:pt x="9721050" y="9616"/>
                </a:lnTo>
                <a:lnTo>
                  <a:pt x="9592569" y="138097"/>
                </a:lnTo>
                <a:lnTo>
                  <a:pt x="9721050" y="266577"/>
                </a:lnTo>
                <a:lnTo>
                  <a:pt x="9711434" y="276193"/>
                </a:lnTo>
                <a:lnTo>
                  <a:pt x="9582953" y="147713"/>
                </a:lnTo>
                <a:lnTo>
                  <a:pt x="9563017" y="167650"/>
                </a:lnTo>
                <a:lnTo>
                  <a:pt x="9661944" y="266577"/>
                </a:lnTo>
                <a:lnTo>
                  <a:pt x="9652328" y="276193"/>
                </a:lnTo>
                <a:lnTo>
                  <a:pt x="9553401" y="177266"/>
                </a:lnTo>
                <a:lnTo>
                  <a:pt x="9533095" y="197572"/>
                </a:lnTo>
                <a:lnTo>
                  <a:pt x="9602101" y="266577"/>
                </a:lnTo>
                <a:lnTo>
                  <a:pt x="9592485" y="276193"/>
                </a:lnTo>
                <a:lnTo>
                  <a:pt x="9523479" y="207188"/>
                </a:lnTo>
                <a:lnTo>
                  <a:pt x="9503542" y="227125"/>
                </a:lnTo>
                <a:lnTo>
                  <a:pt x="9542995" y="266577"/>
                </a:lnTo>
                <a:lnTo>
                  <a:pt x="9533379" y="276193"/>
                </a:lnTo>
                <a:lnTo>
                  <a:pt x="9493926" y="236741"/>
                </a:lnTo>
                <a:lnTo>
                  <a:pt x="9473617" y="257049"/>
                </a:lnTo>
                <a:lnTo>
                  <a:pt x="9483145" y="266577"/>
                </a:lnTo>
                <a:lnTo>
                  <a:pt x="9473529" y="276193"/>
                </a:lnTo>
                <a:lnTo>
                  <a:pt x="9464001" y="266665"/>
                </a:lnTo>
                <a:lnTo>
                  <a:pt x="9454473" y="276193"/>
                </a:lnTo>
                <a:lnTo>
                  <a:pt x="9444857" y="266577"/>
                </a:lnTo>
                <a:lnTo>
                  <a:pt x="9454385" y="257049"/>
                </a:lnTo>
                <a:lnTo>
                  <a:pt x="9434449" y="237113"/>
                </a:lnTo>
                <a:lnTo>
                  <a:pt x="9414511" y="257049"/>
                </a:lnTo>
                <a:lnTo>
                  <a:pt x="9424039" y="266577"/>
                </a:lnTo>
                <a:lnTo>
                  <a:pt x="9414423" y="276193"/>
                </a:lnTo>
                <a:lnTo>
                  <a:pt x="9404895" y="266665"/>
                </a:lnTo>
                <a:lnTo>
                  <a:pt x="9395367" y="276193"/>
                </a:lnTo>
                <a:lnTo>
                  <a:pt x="9385751" y="266577"/>
                </a:lnTo>
                <a:lnTo>
                  <a:pt x="9395279" y="257049"/>
                </a:lnTo>
                <a:lnTo>
                  <a:pt x="9374973" y="236743"/>
                </a:lnTo>
                <a:lnTo>
                  <a:pt x="9354665" y="257052"/>
                </a:lnTo>
                <a:lnTo>
                  <a:pt x="9364190" y="266577"/>
                </a:lnTo>
                <a:lnTo>
                  <a:pt x="9354574" y="276193"/>
                </a:lnTo>
                <a:lnTo>
                  <a:pt x="9345049" y="266668"/>
                </a:lnTo>
                <a:lnTo>
                  <a:pt x="9335523" y="276193"/>
                </a:lnTo>
                <a:lnTo>
                  <a:pt x="9325907" y="266577"/>
                </a:lnTo>
                <a:lnTo>
                  <a:pt x="9335433" y="257052"/>
                </a:lnTo>
                <a:lnTo>
                  <a:pt x="9315496" y="237115"/>
                </a:lnTo>
                <a:lnTo>
                  <a:pt x="9295559" y="257052"/>
                </a:lnTo>
                <a:lnTo>
                  <a:pt x="9305084" y="266577"/>
                </a:lnTo>
                <a:lnTo>
                  <a:pt x="9295468" y="276193"/>
                </a:lnTo>
                <a:lnTo>
                  <a:pt x="9285943" y="266668"/>
                </a:lnTo>
                <a:lnTo>
                  <a:pt x="9276417" y="276193"/>
                </a:lnTo>
                <a:lnTo>
                  <a:pt x="9266801" y="266577"/>
                </a:lnTo>
                <a:lnTo>
                  <a:pt x="9276327" y="257052"/>
                </a:lnTo>
                <a:lnTo>
                  <a:pt x="9256018" y="236743"/>
                </a:lnTo>
                <a:lnTo>
                  <a:pt x="9235709" y="257052"/>
                </a:lnTo>
                <a:lnTo>
                  <a:pt x="9245235" y="266577"/>
                </a:lnTo>
                <a:lnTo>
                  <a:pt x="9235619" y="276193"/>
                </a:lnTo>
                <a:lnTo>
                  <a:pt x="9226093" y="266668"/>
                </a:lnTo>
                <a:lnTo>
                  <a:pt x="9216569" y="276193"/>
                </a:lnTo>
                <a:lnTo>
                  <a:pt x="9206952" y="266577"/>
                </a:lnTo>
                <a:lnTo>
                  <a:pt x="9216477" y="257052"/>
                </a:lnTo>
                <a:lnTo>
                  <a:pt x="9196541" y="237115"/>
                </a:lnTo>
                <a:lnTo>
                  <a:pt x="9176604" y="257052"/>
                </a:lnTo>
                <a:lnTo>
                  <a:pt x="9186129" y="266577"/>
                </a:lnTo>
                <a:lnTo>
                  <a:pt x="9176513" y="276193"/>
                </a:lnTo>
                <a:lnTo>
                  <a:pt x="9166987" y="266668"/>
                </a:lnTo>
                <a:lnTo>
                  <a:pt x="9157463" y="276193"/>
                </a:lnTo>
                <a:lnTo>
                  <a:pt x="9147847" y="266577"/>
                </a:lnTo>
                <a:lnTo>
                  <a:pt x="9157371" y="257052"/>
                </a:lnTo>
                <a:lnTo>
                  <a:pt x="9137063" y="236743"/>
                </a:lnTo>
                <a:lnTo>
                  <a:pt x="9116755" y="257052"/>
                </a:lnTo>
                <a:lnTo>
                  <a:pt x="9126279" y="266577"/>
                </a:lnTo>
                <a:lnTo>
                  <a:pt x="9116663" y="276193"/>
                </a:lnTo>
                <a:lnTo>
                  <a:pt x="9107138" y="266668"/>
                </a:lnTo>
                <a:lnTo>
                  <a:pt x="9097613" y="276193"/>
                </a:lnTo>
                <a:lnTo>
                  <a:pt x="9087997" y="266577"/>
                </a:lnTo>
                <a:lnTo>
                  <a:pt x="9097522" y="257052"/>
                </a:lnTo>
                <a:lnTo>
                  <a:pt x="9077585" y="237115"/>
                </a:lnTo>
                <a:lnTo>
                  <a:pt x="9057649" y="257052"/>
                </a:lnTo>
                <a:lnTo>
                  <a:pt x="9067174" y="266577"/>
                </a:lnTo>
                <a:lnTo>
                  <a:pt x="9057557" y="276193"/>
                </a:lnTo>
                <a:lnTo>
                  <a:pt x="9048033" y="266668"/>
                </a:lnTo>
                <a:lnTo>
                  <a:pt x="9038507" y="276193"/>
                </a:lnTo>
                <a:lnTo>
                  <a:pt x="9028891" y="266577"/>
                </a:lnTo>
                <a:lnTo>
                  <a:pt x="9038416" y="257052"/>
                </a:lnTo>
                <a:lnTo>
                  <a:pt x="9018107" y="236743"/>
                </a:lnTo>
                <a:lnTo>
                  <a:pt x="8997799" y="257052"/>
                </a:lnTo>
                <a:lnTo>
                  <a:pt x="9007325" y="266577"/>
                </a:lnTo>
                <a:lnTo>
                  <a:pt x="8997708" y="276193"/>
                </a:lnTo>
                <a:lnTo>
                  <a:pt x="8988183" y="266668"/>
                </a:lnTo>
                <a:lnTo>
                  <a:pt x="8978658" y="276193"/>
                </a:lnTo>
                <a:lnTo>
                  <a:pt x="8969041" y="266577"/>
                </a:lnTo>
                <a:lnTo>
                  <a:pt x="8978567" y="257052"/>
                </a:lnTo>
                <a:lnTo>
                  <a:pt x="8958630" y="237115"/>
                </a:lnTo>
                <a:lnTo>
                  <a:pt x="8938693" y="257052"/>
                </a:lnTo>
                <a:lnTo>
                  <a:pt x="8948219" y="266577"/>
                </a:lnTo>
                <a:lnTo>
                  <a:pt x="8938603" y="276193"/>
                </a:lnTo>
                <a:lnTo>
                  <a:pt x="8929077" y="266668"/>
                </a:lnTo>
                <a:lnTo>
                  <a:pt x="8919552" y="276193"/>
                </a:lnTo>
                <a:lnTo>
                  <a:pt x="8909936" y="266577"/>
                </a:lnTo>
                <a:lnTo>
                  <a:pt x="8919461" y="257052"/>
                </a:lnTo>
                <a:lnTo>
                  <a:pt x="8899153" y="236743"/>
                </a:lnTo>
                <a:lnTo>
                  <a:pt x="8878844" y="257052"/>
                </a:lnTo>
                <a:lnTo>
                  <a:pt x="8888369" y="266577"/>
                </a:lnTo>
                <a:lnTo>
                  <a:pt x="8878753" y="276193"/>
                </a:lnTo>
                <a:lnTo>
                  <a:pt x="8869228" y="266668"/>
                </a:lnTo>
                <a:lnTo>
                  <a:pt x="8859703" y="276193"/>
                </a:lnTo>
                <a:lnTo>
                  <a:pt x="8850087" y="266577"/>
                </a:lnTo>
                <a:lnTo>
                  <a:pt x="8859611" y="257052"/>
                </a:lnTo>
                <a:lnTo>
                  <a:pt x="8839675" y="237115"/>
                </a:lnTo>
                <a:lnTo>
                  <a:pt x="8819738" y="257052"/>
                </a:lnTo>
                <a:lnTo>
                  <a:pt x="8829263" y="266577"/>
                </a:lnTo>
                <a:lnTo>
                  <a:pt x="8819647" y="276193"/>
                </a:lnTo>
                <a:lnTo>
                  <a:pt x="8810122" y="266668"/>
                </a:lnTo>
                <a:lnTo>
                  <a:pt x="8800597" y="276193"/>
                </a:lnTo>
                <a:lnTo>
                  <a:pt x="8790981" y="266577"/>
                </a:lnTo>
                <a:lnTo>
                  <a:pt x="8800506" y="257052"/>
                </a:lnTo>
                <a:lnTo>
                  <a:pt x="8780197" y="236743"/>
                </a:lnTo>
                <a:lnTo>
                  <a:pt x="8759889" y="257052"/>
                </a:lnTo>
                <a:lnTo>
                  <a:pt x="8769414" y="266577"/>
                </a:lnTo>
                <a:lnTo>
                  <a:pt x="8759798" y="276193"/>
                </a:lnTo>
                <a:lnTo>
                  <a:pt x="8750273" y="266668"/>
                </a:lnTo>
                <a:lnTo>
                  <a:pt x="8740747" y="276193"/>
                </a:lnTo>
                <a:lnTo>
                  <a:pt x="8731131" y="266577"/>
                </a:lnTo>
                <a:lnTo>
                  <a:pt x="8740657" y="257052"/>
                </a:lnTo>
                <a:lnTo>
                  <a:pt x="8720720" y="237115"/>
                </a:lnTo>
                <a:lnTo>
                  <a:pt x="8700783" y="257052"/>
                </a:lnTo>
                <a:lnTo>
                  <a:pt x="8710308" y="266577"/>
                </a:lnTo>
                <a:lnTo>
                  <a:pt x="8700692" y="276193"/>
                </a:lnTo>
                <a:lnTo>
                  <a:pt x="8691167" y="266668"/>
                </a:lnTo>
                <a:lnTo>
                  <a:pt x="8681641" y="276193"/>
                </a:lnTo>
                <a:lnTo>
                  <a:pt x="8672025" y="266577"/>
                </a:lnTo>
                <a:lnTo>
                  <a:pt x="8681551" y="257052"/>
                </a:lnTo>
                <a:lnTo>
                  <a:pt x="8661242" y="236743"/>
                </a:lnTo>
                <a:lnTo>
                  <a:pt x="8640933" y="257052"/>
                </a:lnTo>
                <a:lnTo>
                  <a:pt x="8650459" y="266577"/>
                </a:lnTo>
                <a:lnTo>
                  <a:pt x="8640843" y="276193"/>
                </a:lnTo>
                <a:lnTo>
                  <a:pt x="8631317" y="266668"/>
                </a:lnTo>
                <a:lnTo>
                  <a:pt x="8621792" y="276193"/>
                </a:lnTo>
                <a:lnTo>
                  <a:pt x="8612176" y="266577"/>
                </a:lnTo>
                <a:lnTo>
                  <a:pt x="8621701" y="257052"/>
                </a:lnTo>
                <a:lnTo>
                  <a:pt x="8601765" y="237115"/>
                </a:lnTo>
                <a:lnTo>
                  <a:pt x="8581828" y="257052"/>
                </a:lnTo>
                <a:lnTo>
                  <a:pt x="8591353" y="266577"/>
                </a:lnTo>
                <a:lnTo>
                  <a:pt x="8581737" y="276193"/>
                </a:lnTo>
                <a:lnTo>
                  <a:pt x="8572211" y="266668"/>
                </a:lnTo>
                <a:lnTo>
                  <a:pt x="8562687" y="276193"/>
                </a:lnTo>
                <a:lnTo>
                  <a:pt x="8553070" y="266577"/>
                </a:lnTo>
                <a:lnTo>
                  <a:pt x="8562595" y="257052"/>
                </a:lnTo>
                <a:lnTo>
                  <a:pt x="8542287" y="236743"/>
                </a:lnTo>
                <a:lnTo>
                  <a:pt x="8521979" y="257052"/>
                </a:lnTo>
                <a:lnTo>
                  <a:pt x="8531503" y="266577"/>
                </a:lnTo>
                <a:lnTo>
                  <a:pt x="8521887" y="276193"/>
                </a:lnTo>
                <a:lnTo>
                  <a:pt x="8512362" y="266668"/>
                </a:lnTo>
                <a:lnTo>
                  <a:pt x="8502837" y="276193"/>
                </a:lnTo>
                <a:lnTo>
                  <a:pt x="8493221" y="266577"/>
                </a:lnTo>
                <a:lnTo>
                  <a:pt x="8502746" y="257052"/>
                </a:lnTo>
                <a:lnTo>
                  <a:pt x="8482809" y="237115"/>
                </a:lnTo>
                <a:lnTo>
                  <a:pt x="8462873" y="257052"/>
                </a:lnTo>
                <a:lnTo>
                  <a:pt x="8472398" y="266577"/>
                </a:lnTo>
                <a:lnTo>
                  <a:pt x="8462781" y="276193"/>
                </a:lnTo>
                <a:lnTo>
                  <a:pt x="8453257" y="266668"/>
                </a:lnTo>
                <a:lnTo>
                  <a:pt x="8443731" y="276193"/>
                </a:lnTo>
                <a:lnTo>
                  <a:pt x="8434115" y="266577"/>
                </a:lnTo>
                <a:lnTo>
                  <a:pt x="8443640" y="257052"/>
                </a:lnTo>
                <a:lnTo>
                  <a:pt x="8423332" y="236743"/>
                </a:lnTo>
                <a:lnTo>
                  <a:pt x="8403023" y="257052"/>
                </a:lnTo>
                <a:lnTo>
                  <a:pt x="8412548" y="266577"/>
                </a:lnTo>
                <a:lnTo>
                  <a:pt x="8402932" y="276193"/>
                </a:lnTo>
                <a:lnTo>
                  <a:pt x="8393407" y="266668"/>
                </a:lnTo>
                <a:lnTo>
                  <a:pt x="8383882" y="276193"/>
                </a:lnTo>
                <a:lnTo>
                  <a:pt x="8374265" y="266577"/>
                </a:lnTo>
                <a:lnTo>
                  <a:pt x="8383791" y="257052"/>
                </a:lnTo>
                <a:lnTo>
                  <a:pt x="8363854" y="237115"/>
                </a:lnTo>
                <a:lnTo>
                  <a:pt x="8343917" y="257052"/>
                </a:lnTo>
                <a:lnTo>
                  <a:pt x="8353443" y="266577"/>
                </a:lnTo>
                <a:lnTo>
                  <a:pt x="8343826" y="276193"/>
                </a:lnTo>
                <a:lnTo>
                  <a:pt x="8334301" y="266668"/>
                </a:lnTo>
                <a:lnTo>
                  <a:pt x="8324776" y="276193"/>
                </a:lnTo>
                <a:lnTo>
                  <a:pt x="8315160" y="266577"/>
                </a:lnTo>
                <a:lnTo>
                  <a:pt x="8324685" y="257052"/>
                </a:lnTo>
                <a:lnTo>
                  <a:pt x="8304377" y="236743"/>
                </a:lnTo>
                <a:lnTo>
                  <a:pt x="8284068" y="257052"/>
                </a:lnTo>
                <a:lnTo>
                  <a:pt x="8293593" y="266577"/>
                </a:lnTo>
                <a:lnTo>
                  <a:pt x="8283977" y="276193"/>
                </a:lnTo>
                <a:lnTo>
                  <a:pt x="8274452" y="266668"/>
                </a:lnTo>
                <a:lnTo>
                  <a:pt x="8264927" y="276193"/>
                </a:lnTo>
                <a:lnTo>
                  <a:pt x="8255310" y="266577"/>
                </a:lnTo>
                <a:lnTo>
                  <a:pt x="8264835" y="257052"/>
                </a:lnTo>
                <a:lnTo>
                  <a:pt x="8244899" y="237115"/>
                </a:lnTo>
                <a:lnTo>
                  <a:pt x="8224962" y="257052"/>
                </a:lnTo>
                <a:lnTo>
                  <a:pt x="8234487" y="266577"/>
                </a:lnTo>
                <a:lnTo>
                  <a:pt x="8224871" y="276193"/>
                </a:lnTo>
                <a:lnTo>
                  <a:pt x="8215346" y="266668"/>
                </a:lnTo>
                <a:lnTo>
                  <a:pt x="8205821" y="276193"/>
                </a:lnTo>
                <a:lnTo>
                  <a:pt x="8196205" y="266577"/>
                </a:lnTo>
                <a:lnTo>
                  <a:pt x="8205730" y="257052"/>
                </a:lnTo>
                <a:lnTo>
                  <a:pt x="8185421" y="236743"/>
                </a:lnTo>
                <a:lnTo>
                  <a:pt x="8165113" y="257052"/>
                </a:lnTo>
                <a:lnTo>
                  <a:pt x="8174638" y="266577"/>
                </a:lnTo>
                <a:lnTo>
                  <a:pt x="8165022" y="276193"/>
                </a:lnTo>
                <a:lnTo>
                  <a:pt x="8155497" y="266668"/>
                </a:lnTo>
                <a:lnTo>
                  <a:pt x="8145971" y="276193"/>
                </a:lnTo>
                <a:lnTo>
                  <a:pt x="8136355" y="266577"/>
                </a:lnTo>
                <a:lnTo>
                  <a:pt x="8145880" y="257052"/>
                </a:lnTo>
                <a:lnTo>
                  <a:pt x="8125944" y="237115"/>
                </a:lnTo>
                <a:lnTo>
                  <a:pt x="8106007" y="257052"/>
                </a:lnTo>
                <a:lnTo>
                  <a:pt x="8115532" y="266577"/>
                </a:lnTo>
                <a:lnTo>
                  <a:pt x="8105916" y="276193"/>
                </a:lnTo>
                <a:lnTo>
                  <a:pt x="8096391" y="266668"/>
                </a:lnTo>
                <a:lnTo>
                  <a:pt x="8086866" y="276193"/>
                </a:lnTo>
                <a:lnTo>
                  <a:pt x="8077249" y="266577"/>
                </a:lnTo>
                <a:lnTo>
                  <a:pt x="8086775" y="257052"/>
                </a:lnTo>
                <a:lnTo>
                  <a:pt x="8066466" y="236743"/>
                </a:lnTo>
                <a:lnTo>
                  <a:pt x="8046158" y="257052"/>
                </a:lnTo>
                <a:lnTo>
                  <a:pt x="8055683" y="266577"/>
                </a:lnTo>
                <a:lnTo>
                  <a:pt x="8046067" y="276193"/>
                </a:lnTo>
                <a:lnTo>
                  <a:pt x="8036541" y="266668"/>
                </a:lnTo>
                <a:lnTo>
                  <a:pt x="8027016" y="276193"/>
                </a:lnTo>
                <a:lnTo>
                  <a:pt x="8017400" y="266577"/>
                </a:lnTo>
                <a:lnTo>
                  <a:pt x="8026925" y="257052"/>
                </a:lnTo>
                <a:lnTo>
                  <a:pt x="8006989" y="237115"/>
                </a:lnTo>
                <a:lnTo>
                  <a:pt x="7987052" y="257052"/>
                </a:lnTo>
                <a:lnTo>
                  <a:pt x="7996577" y="266577"/>
                </a:lnTo>
                <a:lnTo>
                  <a:pt x="7986961" y="276193"/>
                </a:lnTo>
                <a:lnTo>
                  <a:pt x="7977436" y="266668"/>
                </a:lnTo>
                <a:lnTo>
                  <a:pt x="7967910" y="276193"/>
                </a:lnTo>
                <a:lnTo>
                  <a:pt x="7958294" y="266577"/>
                </a:lnTo>
                <a:lnTo>
                  <a:pt x="7967819" y="257052"/>
                </a:lnTo>
                <a:lnTo>
                  <a:pt x="7947511" y="236743"/>
                </a:lnTo>
                <a:lnTo>
                  <a:pt x="7927202" y="257052"/>
                </a:lnTo>
                <a:lnTo>
                  <a:pt x="7936728" y="266577"/>
                </a:lnTo>
                <a:lnTo>
                  <a:pt x="7927111" y="276193"/>
                </a:lnTo>
                <a:lnTo>
                  <a:pt x="7917586" y="266668"/>
                </a:lnTo>
                <a:lnTo>
                  <a:pt x="7908061" y="276193"/>
                </a:lnTo>
                <a:lnTo>
                  <a:pt x="7898445" y="266577"/>
                </a:lnTo>
                <a:lnTo>
                  <a:pt x="7907970" y="257052"/>
                </a:lnTo>
                <a:lnTo>
                  <a:pt x="7888033" y="237115"/>
                </a:lnTo>
                <a:lnTo>
                  <a:pt x="7868097" y="257052"/>
                </a:lnTo>
                <a:lnTo>
                  <a:pt x="7877622" y="266577"/>
                </a:lnTo>
                <a:lnTo>
                  <a:pt x="7868006" y="276193"/>
                </a:lnTo>
                <a:lnTo>
                  <a:pt x="7858480" y="266668"/>
                </a:lnTo>
                <a:lnTo>
                  <a:pt x="7848955" y="276193"/>
                </a:lnTo>
                <a:lnTo>
                  <a:pt x="7839339" y="266577"/>
                </a:lnTo>
                <a:lnTo>
                  <a:pt x="7848864" y="257052"/>
                </a:lnTo>
                <a:lnTo>
                  <a:pt x="7828556" y="236743"/>
                </a:lnTo>
                <a:lnTo>
                  <a:pt x="7808247" y="257052"/>
                </a:lnTo>
                <a:lnTo>
                  <a:pt x="7817772" y="266577"/>
                </a:lnTo>
                <a:lnTo>
                  <a:pt x="7808156" y="276193"/>
                </a:lnTo>
                <a:lnTo>
                  <a:pt x="7798631" y="266668"/>
                </a:lnTo>
                <a:lnTo>
                  <a:pt x="7789106" y="276193"/>
                </a:lnTo>
                <a:lnTo>
                  <a:pt x="7779490" y="266577"/>
                </a:lnTo>
                <a:lnTo>
                  <a:pt x="7789015" y="257052"/>
                </a:lnTo>
                <a:lnTo>
                  <a:pt x="7769078" y="237115"/>
                </a:lnTo>
                <a:lnTo>
                  <a:pt x="7749141" y="257052"/>
                </a:lnTo>
                <a:lnTo>
                  <a:pt x="7758667" y="266577"/>
                </a:lnTo>
                <a:lnTo>
                  <a:pt x="7749050" y="276193"/>
                </a:lnTo>
                <a:lnTo>
                  <a:pt x="7739525" y="266668"/>
                </a:lnTo>
                <a:lnTo>
                  <a:pt x="7730000" y="276193"/>
                </a:lnTo>
                <a:lnTo>
                  <a:pt x="7720384" y="266577"/>
                </a:lnTo>
                <a:lnTo>
                  <a:pt x="7729909" y="257052"/>
                </a:lnTo>
                <a:lnTo>
                  <a:pt x="7709601" y="236743"/>
                </a:lnTo>
                <a:lnTo>
                  <a:pt x="7689292" y="257052"/>
                </a:lnTo>
                <a:lnTo>
                  <a:pt x="7698817" y="266577"/>
                </a:lnTo>
                <a:lnTo>
                  <a:pt x="7689201" y="276193"/>
                </a:lnTo>
                <a:lnTo>
                  <a:pt x="7679676" y="266668"/>
                </a:lnTo>
                <a:lnTo>
                  <a:pt x="7670151" y="276193"/>
                </a:lnTo>
                <a:lnTo>
                  <a:pt x="7660534" y="266577"/>
                </a:lnTo>
                <a:lnTo>
                  <a:pt x="7670060" y="257052"/>
                </a:lnTo>
                <a:lnTo>
                  <a:pt x="7650123" y="237115"/>
                </a:lnTo>
                <a:lnTo>
                  <a:pt x="7630186" y="257052"/>
                </a:lnTo>
                <a:lnTo>
                  <a:pt x="7639711" y="266577"/>
                </a:lnTo>
                <a:lnTo>
                  <a:pt x="7630095" y="276193"/>
                </a:lnTo>
                <a:lnTo>
                  <a:pt x="7620570" y="266668"/>
                </a:lnTo>
                <a:lnTo>
                  <a:pt x="7611045" y="276193"/>
                </a:lnTo>
                <a:lnTo>
                  <a:pt x="7601429" y="266577"/>
                </a:lnTo>
                <a:lnTo>
                  <a:pt x="7610954" y="257052"/>
                </a:lnTo>
                <a:lnTo>
                  <a:pt x="7590645" y="236743"/>
                </a:lnTo>
                <a:lnTo>
                  <a:pt x="7570337" y="257052"/>
                </a:lnTo>
                <a:lnTo>
                  <a:pt x="7579862" y="266577"/>
                </a:lnTo>
                <a:lnTo>
                  <a:pt x="7570246" y="276193"/>
                </a:lnTo>
                <a:lnTo>
                  <a:pt x="7560721" y="266668"/>
                </a:lnTo>
                <a:lnTo>
                  <a:pt x="7551195" y="276193"/>
                </a:lnTo>
                <a:lnTo>
                  <a:pt x="7541579" y="266577"/>
                </a:lnTo>
                <a:lnTo>
                  <a:pt x="7551104" y="257052"/>
                </a:lnTo>
                <a:lnTo>
                  <a:pt x="7531168" y="237115"/>
                </a:lnTo>
                <a:lnTo>
                  <a:pt x="7511231" y="257052"/>
                </a:lnTo>
                <a:lnTo>
                  <a:pt x="7520756" y="266577"/>
                </a:lnTo>
                <a:lnTo>
                  <a:pt x="7511140" y="276193"/>
                </a:lnTo>
                <a:lnTo>
                  <a:pt x="7501615" y="266668"/>
                </a:lnTo>
                <a:lnTo>
                  <a:pt x="7492090" y="276193"/>
                </a:lnTo>
                <a:lnTo>
                  <a:pt x="7482473" y="266577"/>
                </a:lnTo>
                <a:lnTo>
                  <a:pt x="7491999" y="257052"/>
                </a:lnTo>
                <a:lnTo>
                  <a:pt x="7471690" y="236743"/>
                </a:lnTo>
                <a:lnTo>
                  <a:pt x="7451382" y="257052"/>
                </a:lnTo>
                <a:lnTo>
                  <a:pt x="7460907" y="266577"/>
                </a:lnTo>
                <a:lnTo>
                  <a:pt x="7451291" y="276193"/>
                </a:lnTo>
                <a:lnTo>
                  <a:pt x="7441765" y="266668"/>
                </a:lnTo>
                <a:lnTo>
                  <a:pt x="7432240" y="276193"/>
                </a:lnTo>
                <a:lnTo>
                  <a:pt x="7422624" y="266577"/>
                </a:lnTo>
                <a:lnTo>
                  <a:pt x="7432149" y="257052"/>
                </a:lnTo>
                <a:lnTo>
                  <a:pt x="7412212" y="237115"/>
                </a:lnTo>
                <a:lnTo>
                  <a:pt x="7392276" y="257052"/>
                </a:lnTo>
                <a:lnTo>
                  <a:pt x="7401801" y="266577"/>
                </a:lnTo>
                <a:lnTo>
                  <a:pt x="7392185" y="276193"/>
                </a:lnTo>
                <a:lnTo>
                  <a:pt x="7382660" y="266668"/>
                </a:lnTo>
                <a:lnTo>
                  <a:pt x="7373134" y="276193"/>
                </a:lnTo>
                <a:lnTo>
                  <a:pt x="7363518" y="266577"/>
                </a:lnTo>
                <a:lnTo>
                  <a:pt x="7373043" y="257052"/>
                </a:lnTo>
                <a:lnTo>
                  <a:pt x="7352735" y="236743"/>
                </a:lnTo>
                <a:lnTo>
                  <a:pt x="7332426" y="257052"/>
                </a:lnTo>
                <a:lnTo>
                  <a:pt x="7341952" y="266577"/>
                </a:lnTo>
                <a:lnTo>
                  <a:pt x="7332335" y="276193"/>
                </a:lnTo>
                <a:lnTo>
                  <a:pt x="7322810" y="266668"/>
                </a:lnTo>
                <a:lnTo>
                  <a:pt x="7313285" y="276193"/>
                </a:lnTo>
                <a:lnTo>
                  <a:pt x="7303669" y="266577"/>
                </a:lnTo>
                <a:lnTo>
                  <a:pt x="7313194" y="257052"/>
                </a:lnTo>
                <a:lnTo>
                  <a:pt x="7293257" y="237115"/>
                </a:lnTo>
                <a:lnTo>
                  <a:pt x="7273321" y="257052"/>
                </a:lnTo>
                <a:lnTo>
                  <a:pt x="7282846" y="266577"/>
                </a:lnTo>
                <a:lnTo>
                  <a:pt x="7273230" y="276193"/>
                </a:lnTo>
                <a:lnTo>
                  <a:pt x="7263704" y="266668"/>
                </a:lnTo>
                <a:lnTo>
                  <a:pt x="7254179" y="276193"/>
                </a:lnTo>
                <a:lnTo>
                  <a:pt x="7244563" y="266577"/>
                </a:lnTo>
                <a:lnTo>
                  <a:pt x="7254088" y="257052"/>
                </a:lnTo>
                <a:lnTo>
                  <a:pt x="7233780" y="236743"/>
                </a:lnTo>
                <a:lnTo>
                  <a:pt x="7213471" y="257052"/>
                </a:lnTo>
                <a:lnTo>
                  <a:pt x="7222996" y="266577"/>
                </a:lnTo>
                <a:lnTo>
                  <a:pt x="7213380" y="276193"/>
                </a:lnTo>
                <a:lnTo>
                  <a:pt x="7203855" y="266668"/>
                </a:lnTo>
                <a:lnTo>
                  <a:pt x="7194330" y="276193"/>
                </a:lnTo>
                <a:lnTo>
                  <a:pt x="7184714" y="266577"/>
                </a:lnTo>
                <a:lnTo>
                  <a:pt x="7194239" y="257052"/>
                </a:lnTo>
                <a:lnTo>
                  <a:pt x="7174302" y="237115"/>
                </a:lnTo>
                <a:lnTo>
                  <a:pt x="7154365" y="257052"/>
                </a:lnTo>
                <a:lnTo>
                  <a:pt x="7163891" y="266577"/>
                </a:lnTo>
                <a:lnTo>
                  <a:pt x="7154274" y="276193"/>
                </a:lnTo>
                <a:lnTo>
                  <a:pt x="7144749" y="266668"/>
                </a:lnTo>
                <a:lnTo>
                  <a:pt x="7135224" y="276193"/>
                </a:lnTo>
                <a:lnTo>
                  <a:pt x="7125608" y="266577"/>
                </a:lnTo>
                <a:lnTo>
                  <a:pt x="7135133" y="257052"/>
                </a:lnTo>
                <a:lnTo>
                  <a:pt x="7114824" y="236743"/>
                </a:lnTo>
                <a:lnTo>
                  <a:pt x="7094516" y="257052"/>
                </a:lnTo>
                <a:lnTo>
                  <a:pt x="7104041" y="266577"/>
                </a:lnTo>
                <a:lnTo>
                  <a:pt x="7094425" y="276193"/>
                </a:lnTo>
                <a:lnTo>
                  <a:pt x="7084900" y="266668"/>
                </a:lnTo>
                <a:lnTo>
                  <a:pt x="7075375" y="276193"/>
                </a:lnTo>
                <a:lnTo>
                  <a:pt x="7065758" y="266577"/>
                </a:lnTo>
                <a:lnTo>
                  <a:pt x="7075284" y="257052"/>
                </a:lnTo>
                <a:lnTo>
                  <a:pt x="7055347" y="237115"/>
                </a:lnTo>
                <a:lnTo>
                  <a:pt x="7035410" y="257052"/>
                </a:lnTo>
                <a:lnTo>
                  <a:pt x="7044935" y="266577"/>
                </a:lnTo>
                <a:lnTo>
                  <a:pt x="7035319" y="276193"/>
                </a:lnTo>
                <a:lnTo>
                  <a:pt x="7025794" y="266668"/>
                </a:lnTo>
                <a:lnTo>
                  <a:pt x="7016269" y="276193"/>
                </a:lnTo>
                <a:lnTo>
                  <a:pt x="7006653" y="266577"/>
                </a:lnTo>
                <a:lnTo>
                  <a:pt x="7016178" y="257052"/>
                </a:lnTo>
                <a:lnTo>
                  <a:pt x="6995869" y="236743"/>
                </a:lnTo>
                <a:lnTo>
                  <a:pt x="6975561" y="257052"/>
                </a:lnTo>
                <a:lnTo>
                  <a:pt x="6985086" y="266577"/>
                </a:lnTo>
                <a:lnTo>
                  <a:pt x="6975470" y="276193"/>
                </a:lnTo>
                <a:lnTo>
                  <a:pt x="6965945" y="266668"/>
                </a:lnTo>
                <a:lnTo>
                  <a:pt x="6956419" y="276193"/>
                </a:lnTo>
                <a:lnTo>
                  <a:pt x="6946803" y="266577"/>
                </a:lnTo>
                <a:lnTo>
                  <a:pt x="6956328" y="257052"/>
                </a:lnTo>
                <a:lnTo>
                  <a:pt x="6936392" y="237115"/>
                </a:lnTo>
                <a:lnTo>
                  <a:pt x="6916455" y="257052"/>
                </a:lnTo>
                <a:lnTo>
                  <a:pt x="6925980" y="266577"/>
                </a:lnTo>
                <a:lnTo>
                  <a:pt x="6916364" y="276193"/>
                </a:lnTo>
                <a:lnTo>
                  <a:pt x="6906839" y="266668"/>
                </a:lnTo>
                <a:lnTo>
                  <a:pt x="6897314" y="276193"/>
                </a:lnTo>
                <a:lnTo>
                  <a:pt x="6887697" y="266577"/>
                </a:lnTo>
                <a:lnTo>
                  <a:pt x="6897223" y="257052"/>
                </a:lnTo>
                <a:lnTo>
                  <a:pt x="6876914" y="236743"/>
                </a:lnTo>
                <a:lnTo>
                  <a:pt x="6856606" y="257052"/>
                </a:lnTo>
                <a:lnTo>
                  <a:pt x="6866131" y="266577"/>
                </a:lnTo>
                <a:lnTo>
                  <a:pt x="6856515" y="276193"/>
                </a:lnTo>
                <a:lnTo>
                  <a:pt x="6846990" y="266668"/>
                </a:lnTo>
                <a:lnTo>
                  <a:pt x="6837465" y="276193"/>
                </a:lnTo>
                <a:lnTo>
                  <a:pt x="6827849" y="266577"/>
                </a:lnTo>
                <a:lnTo>
                  <a:pt x="6837374" y="257052"/>
                </a:lnTo>
                <a:lnTo>
                  <a:pt x="6817437" y="237115"/>
                </a:lnTo>
                <a:lnTo>
                  <a:pt x="6797500" y="257052"/>
                </a:lnTo>
                <a:lnTo>
                  <a:pt x="6807025" y="266577"/>
                </a:lnTo>
                <a:lnTo>
                  <a:pt x="6797409" y="276193"/>
                </a:lnTo>
                <a:lnTo>
                  <a:pt x="6787885" y="266668"/>
                </a:lnTo>
                <a:lnTo>
                  <a:pt x="6778359" y="276193"/>
                </a:lnTo>
                <a:lnTo>
                  <a:pt x="6768743" y="266577"/>
                </a:lnTo>
                <a:lnTo>
                  <a:pt x="6778268" y="257052"/>
                </a:lnTo>
                <a:lnTo>
                  <a:pt x="6757960" y="236744"/>
                </a:lnTo>
                <a:lnTo>
                  <a:pt x="6737652" y="257052"/>
                </a:lnTo>
                <a:lnTo>
                  <a:pt x="6747178" y="266577"/>
                </a:lnTo>
                <a:lnTo>
                  <a:pt x="6737561" y="276193"/>
                </a:lnTo>
                <a:lnTo>
                  <a:pt x="6728037" y="266668"/>
                </a:lnTo>
                <a:lnTo>
                  <a:pt x="6718511" y="276193"/>
                </a:lnTo>
                <a:lnTo>
                  <a:pt x="6708895" y="266577"/>
                </a:lnTo>
                <a:lnTo>
                  <a:pt x="6718420" y="257052"/>
                </a:lnTo>
                <a:lnTo>
                  <a:pt x="6698483" y="237115"/>
                </a:lnTo>
                <a:lnTo>
                  <a:pt x="6678547" y="257052"/>
                </a:lnTo>
                <a:lnTo>
                  <a:pt x="6688072" y="266577"/>
                </a:lnTo>
                <a:lnTo>
                  <a:pt x="6678456" y="276193"/>
                </a:lnTo>
                <a:lnTo>
                  <a:pt x="6668931" y="266668"/>
                </a:lnTo>
                <a:lnTo>
                  <a:pt x="6659405" y="276193"/>
                </a:lnTo>
                <a:lnTo>
                  <a:pt x="6649789" y="266577"/>
                </a:lnTo>
                <a:lnTo>
                  <a:pt x="6659314" y="257052"/>
                </a:lnTo>
                <a:lnTo>
                  <a:pt x="6639005" y="236743"/>
                </a:lnTo>
                <a:lnTo>
                  <a:pt x="6618696" y="257052"/>
                </a:lnTo>
                <a:lnTo>
                  <a:pt x="6628221" y="266577"/>
                </a:lnTo>
                <a:lnTo>
                  <a:pt x="6618605" y="276193"/>
                </a:lnTo>
                <a:lnTo>
                  <a:pt x="6609080" y="266668"/>
                </a:lnTo>
                <a:lnTo>
                  <a:pt x="6599555" y="276193"/>
                </a:lnTo>
                <a:lnTo>
                  <a:pt x="6589939" y="266577"/>
                </a:lnTo>
                <a:lnTo>
                  <a:pt x="6599464" y="257052"/>
                </a:lnTo>
                <a:lnTo>
                  <a:pt x="6579527" y="237115"/>
                </a:lnTo>
                <a:lnTo>
                  <a:pt x="6559590" y="257052"/>
                </a:lnTo>
                <a:lnTo>
                  <a:pt x="6569116" y="266577"/>
                </a:lnTo>
                <a:lnTo>
                  <a:pt x="6559499" y="276193"/>
                </a:lnTo>
                <a:lnTo>
                  <a:pt x="6549974" y="266668"/>
                </a:lnTo>
                <a:lnTo>
                  <a:pt x="6540449" y="276193"/>
                </a:lnTo>
                <a:lnTo>
                  <a:pt x="6530833" y="266577"/>
                </a:lnTo>
                <a:lnTo>
                  <a:pt x="6540358" y="257052"/>
                </a:lnTo>
                <a:lnTo>
                  <a:pt x="6520050" y="236744"/>
                </a:lnTo>
                <a:lnTo>
                  <a:pt x="6499742" y="257052"/>
                </a:lnTo>
                <a:lnTo>
                  <a:pt x="6509268" y="266577"/>
                </a:lnTo>
                <a:lnTo>
                  <a:pt x="6499651" y="276193"/>
                </a:lnTo>
                <a:lnTo>
                  <a:pt x="6490126" y="266668"/>
                </a:lnTo>
                <a:lnTo>
                  <a:pt x="6480601" y="276193"/>
                </a:lnTo>
                <a:lnTo>
                  <a:pt x="6470984" y="266577"/>
                </a:lnTo>
                <a:lnTo>
                  <a:pt x="6480510" y="257052"/>
                </a:lnTo>
                <a:lnTo>
                  <a:pt x="6460573" y="237115"/>
                </a:lnTo>
                <a:lnTo>
                  <a:pt x="6440636" y="257052"/>
                </a:lnTo>
                <a:lnTo>
                  <a:pt x="6450162" y="266577"/>
                </a:lnTo>
                <a:lnTo>
                  <a:pt x="6440545" y="276193"/>
                </a:lnTo>
                <a:lnTo>
                  <a:pt x="6431021" y="266668"/>
                </a:lnTo>
                <a:lnTo>
                  <a:pt x="6421495" y="276193"/>
                </a:lnTo>
                <a:lnTo>
                  <a:pt x="6411879" y="266577"/>
                </a:lnTo>
                <a:lnTo>
                  <a:pt x="6421404" y="257052"/>
                </a:lnTo>
                <a:lnTo>
                  <a:pt x="6401095" y="236743"/>
                </a:lnTo>
                <a:lnTo>
                  <a:pt x="6380786" y="257052"/>
                </a:lnTo>
                <a:lnTo>
                  <a:pt x="6390311" y="266577"/>
                </a:lnTo>
                <a:lnTo>
                  <a:pt x="6380695" y="276193"/>
                </a:lnTo>
                <a:lnTo>
                  <a:pt x="6371170" y="266668"/>
                </a:lnTo>
                <a:lnTo>
                  <a:pt x="6361644" y="276193"/>
                </a:lnTo>
                <a:lnTo>
                  <a:pt x="6352028" y="266577"/>
                </a:lnTo>
                <a:lnTo>
                  <a:pt x="6361553" y="257052"/>
                </a:lnTo>
                <a:lnTo>
                  <a:pt x="6341617" y="237115"/>
                </a:lnTo>
                <a:lnTo>
                  <a:pt x="6321680" y="257052"/>
                </a:lnTo>
                <a:lnTo>
                  <a:pt x="6331205" y="266577"/>
                </a:lnTo>
                <a:lnTo>
                  <a:pt x="6321589" y="276193"/>
                </a:lnTo>
                <a:lnTo>
                  <a:pt x="6312064" y="266668"/>
                </a:lnTo>
                <a:lnTo>
                  <a:pt x="6302539" y="276193"/>
                </a:lnTo>
                <a:lnTo>
                  <a:pt x="6292922" y="266577"/>
                </a:lnTo>
                <a:lnTo>
                  <a:pt x="6302448" y="257052"/>
                </a:lnTo>
                <a:lnTo>
                  <a:pt x="6282140" y="236744"/>
                </a:lnTo>
                <a:lnTo>
                  <a:pt x="6261832" y="257052"/>
                </a:lnTo>
                <a:lnTo>
                  <a:pt x="6271357" y="266577"/>
                </a:lnTo>
                <a:lnTo>
                  <a:pt x="6261741" y="276193"/>
                </a:lnTo>
                <a:lnTo>
                  <a:pt x="6252215" y="266668"/>
                </a:lnTo>
                <a:lnTo>
                  <a:pt x="6242690" y="276193"/>
                </a:lnTo>
                <a:lnTo>
                  <a:pt x="6233075" y="266577"/>
                </a:lnTo>
                <a:lnTo>
                  <a:pt x="6242600" y="257052"/>
                </a:lnTo>
                <a:lnTo>
                  <a:pt x="6222663" y="237115"/>
                </a:lnTo>
                <a:lnTo>
                  <a:pt x="6202726" y="257052"/>
                </a:lnTo>
                <a:lnTo>
                  <a:pt x="6212252" y="266577"/>
                </a:lnTo>
                <a:lnTo>
                  <a:pt x="6202635" y="276193"/>
                </a:lnTo>
                <a:lnTo>
                  <a:pt x="6193110" y="266668"/>
                </a:lnTo>
                <a:lnTo>
                  <a:pt x="6183584" y="276193"/>
                </a:lnTo>
                <a:lnTo>
                  <a:pt x="6173969" y="266577"/>
                </a:lnTo>
                <a:lnTo>
                  <a:pt x="6183494" y="257052"/>
                </a:lnTo>
                <a:lnTo>
                  <a:pt x="6163185" y="236743"/>
                </a:lnTo>
                <a:lnTo>
                  <a:pt x="6142875" y="257052"/>
                </a:lnTo>
                <a:lnTo>
                  <a:pt x="6152401" y="266577"/>
                </a:lnTo>
                <a:lnTo>
                  <a:pt x="6142785" y="276193"/>
                </a:lnTo>
                <a:lnTo>
                  <a:pt x="6133260" y="266668"/>
                </a:lnTo>
                <a:lnTo>
                  <a:pt x="6123734" y="276193"/>
                </a:lnTo>
                <a:lnTo>
                  <a:pt x="6114118" y="266577"/>
                </a:lnTo>
                <a:lnTo>
                  <a:pt x="6123643" y="257052"/>
                </a:lnTo>
                <a:lnTo>
                  <a:pt x="6103707" y="237115"/>
                </a:lnTo>
                <a:lnTo>
                  <a:pt x="6083770" y="257052"/>
                </a:lnTo>
                <a:lnTo>
                  <a:pt x="6093295" y="266577"/>
                </a:lnTo>
                <a:lnTo>
                  <a:pt x="6083679" y="276193"/>
                </a:lnTo>
                <a:lnTo>
                  <a:pt x="6074154" y="266668"/>
                </a:lnTo>
                <a:lnTo>
                  <a:pt x="6064628" y="276193"/>
                </a:lnTo>
                <a:lnTo>
                  <a:pt x="6055012" y="266577"/>
                </a:lnTo>
                <a:lnTo>
                  <a:pt x="6064537" y="257052"/>
                </a:lnTo>
                <a:lnTo>
                  <a:pt x="6044230" y="236744"/>
                </a:lnTo>
                <a:lnTo>
                  <a:pt x="6023922" y="257052"/>
                </a:lnTo>
                <a:lnTo>
                  <a:pt x="6033447" y="266577"/>
                </a:lnTo>
                <a:lnTo>
                  <a:pt x="6023831" y="276193"/>
                </a:lnTo>
                <a:lnTo>
                  <a:pt x="6014306" y="266668"/>
                </a:lnTo>
                <a:lnTo>
                  <a:pt x="6004780" y="276193"/>
                </a:lnTo>
                <a:lnTo>
                  <a:pt x="5995165" y="266577"/>
                </a:lnTo>
                <a:lnTo>
                  <a:pt x="6004690" y="257052"/>
                </a:lnTo>
                <a:lnTo>
                  <a:pt x="5984753" y="237115"/>
                </a:lnTo>
                <a:lnTo>
                  <a:pt x="5964816" y="257052"/>
                </a:lnTo>
                <a:lnTo>
                  <a:pt x="5974342" y="266577"/>
                </a:lnTo>
                <a:lnTo>
                  <a:pt x="5964725" y="276193"/>
                </a:lnTo>
                <a:lnTo>
                  <a:pt x="5955200" y="266668"/>
                </a:lnTo>
                <a:lnTo>
                  <a:pt x="5945675" y="276193"/>
                </a:lnTo>
                <a:lnTo>
                  <a:pt x="5936059" y="266577"/>
                </a:lnTo>
                <a:lnTo>
                  <a:pt x="5945584" y="257052"/>
                </a:lnTo>
                <a:lnTo>
                  <a:pt x="5925275" y="236743"/>
                </a:lnTo>
                <a:lnTo>
                  <a:pt x="5904966" y="257051"/>
                </a:lnTo>
                <a:lnTo>
                  <a:pt x="5914492" y="266577"/>
                </a:lnTo>
                <a:lnTo>
                  <a:pt x="5904876" y="276193"/>
                </a:lnTo>
                <a:lnTo>
                  <a:pt x="5895350" y="266668"/>
                </a:lnTo>
                <a:lnTo>
                  <a:pt x="5885824" y="276193"/>
                </a:lnTo>
                <a:lnTo>
                  <a:pt x="5876208" y="266577"/>
                </a:lnTo>
                <a:lnTo>
                  <a:pt x="5885734" y="257051"/>
                </a:lnTo>
                <a:lnTo>
                  <a:pt x="5865797" y="237115"/>
                </a:lnTo>
                <a:lnTo>
                  <a:pt x="5845860" y="257051"/>
                </a:lnTo>
                <a:lnTo>
                  <a:pt x="5855386" y="266577"/>
                </a:lnTo>
                <a:lnTo>
                  <a:pt x="5845770" y="276193"/>
                </a:lnTo>
                <a:lnTo>
                  <a:pt x="5836244" y="266668"/>
                </a:lnTo>
                <a:lnTo>
                  <a:pt x="5826718" y="276193"/>
                </a:lnTo>
                <a:lnTo>
                  <a:pt x="5817102" y="266577"/>
                </a:lnTo>
                <a:lnTo>
                  <a:pt x="5826628" y="257051"/>
                </a:lnTo>
                <a:lnTo>
                  <a:pt x="5806320" y="236744"/>
                </a:lnTo>
                <a:lnTo>
                  <a:pt x="5786012" y="257052"/>
                </a:lnTo>
                <a:lnTo>
                  <a:pt x="5795536" y="266577"/>
                </a:lnTo>
                <a:lnTo>
                  <a:pt x="5785921" y="276193"/>
                </a:lnTo>
                <a:lnTo>
                  <a:pt x="5776395" y="266668"/>
                </a:lnTo>
                <a:lnTo>
                  <a:pt x="5766870" y="276193"/>
                </a:lnTo>
                <a:lnTo>
                  <a:pt x="5757254" y="266577"/>
                </a:lnTo>
                <a:lnTo>
                  <a:pt x="5766779" y="257052"/>
                </a:lnTo>
                <a:lnTo>
                  <a:pt x="5746843" y="237116"/>
                </a:lnTo>
                <a:lnTo>
                  <a:pt x="5726906" y="257052"/>
                </a:lnTo>
                <a:lnTo>
                  <a:pt x="5736431" y="266577"/>
                </a:lnTo>
                <a:lnTo>
                  <a:pt x="5726816" y="276193"/>
                </a:lnTo>
                <a:lnTo>
                  <a:pt x="5717289" y="266668"/>
                </a:lnTo>
                <a:lnTo>
                  <a:pt x="5707765" y="276193"/>
                </a:lnTo>
                <a:lnTo>
                  <a:pt x="5698148" y="266577"/>
                </a:lnTo>
                <a:lnTo>
                  <a:pt x="5707673" y="257052"/>
                </a:lnTo>
                <a:lnTo>
                  <a:pt x="5687365" y="236743"/>
                </a:lnTo>
                <a:lnTo>
                  <a:pt x="5667056" y="257052"/>
                </a:lnTo>
                <a:lnTo>
                  <a:pt x="5676581" y="266577"/>
                </a:lnTo>
                <a:lnTo>
                  <a:pt x="5666965" y="276193"/>
                </a:lnTo>
                <a:lnTo>
                  <a:pt x="5657440" y="266668"/>
                </a:lnTo>
                <a:lnTo>
                  <a:pt x="5647915" y="276193"/>
                </a:lnTo>
                <a:lnTo>
                  <a:pt x="5638299" y="266577"/>
                </a:lnTo>
                <a:lnTo>
                  <a:pt x="5647824" y="257052"/>
                </a:lnTo>
                <a:lnTo>
                  <a:pt x="5627887" y="237115"/>
                </a:lnTo>
                <a:lnTo>
                  <a:pt x="5607950" y="257052"/>
                </a:lnTo>
                <a:lnTo>
                  <a:pt x="5617475" y="266577"/>
                </a:lnTo>
                <a:lnTo>
                  <a:pt x="5607859" y="276193"/>
                </a:lnTo>
                <a:lnTo>
                  <a:pt x="5598334" y="266668"/>
                </a:lnTo>
                <a:lnTo>
                  <a:pt x="5588809" y="276193"/>
                </a:lnTo>
                <a:lnTo>
                  <a:pt x="5579193" y="266577"/>
                </a:lnTo>
                <a:lnTo>
                  <a:pt x="5588718" y="257052"/>
                </a:lnTo>
                <a:lnTo>
                  <a:pt x="5568409" y="236743"/>
                </a:lnTo>
                <a:lnTo>
                  <a:pt x="5548100" y="257052"/>
                </a:lnTo>
                <a:lnTo>
                  <a:pt x="5557626" y="266577"/>
                </a:lnTo>
                <a:lnTo>
                  <a:pt x="5548010" y="276193"/>
                </a:lnTo>
                <a:lnTo>
                  <a:pt x="5538484" y="266668"/>
                </a:lnTo>
                <a:lnTo>
                  <a:pt x="5528959" y="276193"/>
                </a:lnTo>
                <a:lnTo>
                  <a:pt x="5519343" y="266577"/>
                </a:lnTo>
                <a:lnTo>
                  <a:pt x="5528868" y="257052"/>
                </a:lnTo>
                <a:lnTo>
                  <a:pt x="5508932" y="237115"/>
                </a:lnTo>
                <a:lnTo>
                  <a:pt x="5488995" y="257052"/>
                </a:lnTo>
                <a:lnTo>
                  <a:pt x="5498520" y="266577"/>
                </a:lnTo>
                <a:lnTo>
                  <a:pt x="5488904" y="276193"/>
                </a:lnTo>
                <a:lnTo>
                  <a:pt x="5479378" y="266668"/>
                </a:lnTo>
                <a:lnTo>
                  <a:pt x="5469853" y="276193"/>
                </a:lnTo>
                <a:lnTo>
                  <a:pt x="5460237" y="266577"/>
                </a:lnTo>
                <a:lnTo>
                  <a:pt x="5469763" y="257052"/>
                </a:lnTo>
                <a:lnTo>
                  <a:pt x="5449454" y="236743"/>
                </a:lnTo>
                <a:lnTo>
                  <a:pt x="5429146" y="257052"/>
                </a:lnTo>
                <a:lnTo>
                  <a:pt x="5438671" y="266577"/>
                </a:lnTo>
                <a:lnTo>
                  <a:pt x="5429055" y="276193"/>
                </a:lnTo>
                <a:lnTo>
                  <a:pt x="5419529" y="266668"/>
                </a:lnTo>
                <a:lnTo>
                  <a:pt x="5410004" y="276193"/>
                </a:lnTo>
                <a:lnTo>
                  <a:pt x="5400388" y="266577"/>
                </a:lnTo>
                <a:lnTo>
                  <a:pt x="5409913" y="257052"/>
                </a:lnTo>
                <a:lnTo>
                  <a:pt x="5389977" y="237115"/>
                </a:lnTo>
                <a:lnTo>
                  <a:pt x="5370040" y="257052"/>
                </a:lnTo>
                <a:lnTo>
                  <a:pt x="5379565" y="266577"/>
                </a:lnTo>
                <a:lnTo>
                  <a:pt x="5369949" y="276193"/>
                </a:lnTo>
                <a:lnTo>
                  <a:pt x="5360424" y="266668"/>
                </a:lnTo>
                <a:lnTo>
                  <a:pt x="5350898" y="276193"/>
                </a:lnTo>
                <a:lnTo>
                  <a:pt x="5341282" y="266577"/>
                </a:lnTo>
                <a:lnTo>
                  <a:pt x="5350807" y="257052"/>
                </a:lnTo>
                <a:lnTo>
                  <a:pt x="5330499" y="236743"/>
                </a:lnTo>
                <a:lnTo>
                  <a:pt x="5310190" y="257052"/>
                </a:lnTo>
                <a:lnTo>
                  <a:pt x="5319716" y="266577"/>
                </a:lnTo>
                <a:lnTo>
                  <a:pt x="5310099" y="276193"/>
                </a:lnTo>
                <a:lnTo>
                  <a:pt x="5300574" y="266668"/>
                </a:lnTo>
                <a:lnTo>
                  <a:pt x="5291049" y="276193"/>
                </a:lnTo>
                <a:lnTo>
                  <a:pt x="5281432" y="266577"/>
                </a:lnTo>
                <a:lnTo>
                  <a:pt x="5290958" y="257052"/>
                </a:lnTo>
                <a:lnTo>
                  <a:pt x="5271021" y="237115"/>
                </a:lnTo>
                <a:lnTo>
                  <a:pt x="5251084" y="257052"/>
                </a:lnTo>
                <a:lnTo>
                  <a:pt x="5260610" y="266577"/>
                </a:lnTo>
                <a:lnTo>
                  <a:pt x="5250994" y="276193"/>
                </a:lnTo>
                <a:lnTo>
                  <a:pt x="5241468" y="266668"/>
                </a:lnTo>
                <a:lnTo>
                  <a:pt x="5231943" y="276193"/>
                </a:lnTo>
                <a:lnTo>
                  <a:pt x="5222327" y="266577"/>
                </a:lnTo>
                <a:lnTo>
                  <a:pt x="5231852" y="257052"/>
                </a:lnTo>
                <a:lnTo>
                  <a:pt x="5211544" y="236743"/>
                </a:lnTo>
                <a:lnTo>
                  <a:pt x="5191235" y="257052"/>
                </a:lnTo>
                <a:lnTo>
                  <a:pt x="5200760" y="266577"/>
                </a:lnTo>
                <a:lnTo>
                  <a:pt x="5191144" y="276193"/>
                </a:lnTo>
                <a:lnTo>
                  <a:pt x="5181619" y="266668"/>
                </a:lnTo>
                <a:lnTo>
                  <a:pt x="5172094" y="276193"/>
                </a:lnTo>
                <a:lnTo>
                  <a:pt x="5162477" y="266577"/>
                </a:lnTo>
                <a:lnTo>
                  <a:pt x="5172002" y="257052"/>
                </a:lnTo>
                <a:lnTo>
                  <a:pt x="5152066" y="237116"/>
                </a:lnTo>
                <a:lnTo>
                  <a:pt x="5132129" y="257052"/>
                </a:lnTo>
                <a:lnTo>
                  <a:pt x="5141655" y="266577"/>
                </a:lnTo>
                <a:lnTo>
                  <a:pt x="5132038" y="276193"/>
                </a:lnTo>
                <a:lnTo>
                  <a:pt x="5122513" y="266668"/>
                </a:lnTo>
                <a:lnTo>
                  <a:pt x="5112988" y="276193"/>
                </a:lnTo>
                <a:lnTo>
                  <a:pt x="5103371" y="266577"/>
                </a:lnTo>
                <a:lnTo>
                  <a:pt x="5112897" y="257052"/>
                </a:lnTo>
                <a:lnTo>
                  <a:pt x="5092588" y="236744"/>
                </a:lnTo>
                <a:lnTo>
                  <a:pt x="5072280" y="257052"/>
                </a:lnTo>
                <a:lnTo>
                  <a:pt x="5081805" y="266577"/>
                </a:lnTo>
                <a:lnTo>
                  <a:pt x="5072189" y="276193"/>
                </a:lnTo>
                <a:lnTo>
                  <a:pt x="5062664" y="266668"/>
                </a:lnTo>
                <a:lnTo>
                  <a:pt x="5053139" y="276193"/>
                </a:lnTo>
                <a:lnTo>
                  <a:pt x="5043522" y="266577"/>
                </a:lnTo>
                <a:lnTo>
                  <a:pt x="5053048" y="257052"/>
                </a:lnTo>
                <a:lnTo>
                  <a:pt x="5033111" y="237115"/>
                </a:lnTo>
                <a:lnTo>
                  <a:pt x="5013174" y="257052"/>
                </a:lnTo>
                <a:lnTo>
                  <a:pt x="5022699" y="266577"/>
                </a:lnTo>
                <a:lnTo>
                  <a:pt x="5013083" y="276193"/>
                </a:lnTo>
                <a:lnTo>
                  <a:pt x="5003558" y="266668"/>
                </a:lnTo>
                <a:lnTo>
                  <a:pt x="4994033" y="276193"/>
                </a:lnTo>
                <a:lnTo>
                  <a:pt x="4984417" y="266577"/>
                </a:lnTo>
                <a:lnTo>
                  <a:pt x="4993942" y="257052"/>
                </a:lnTo>
                <a:lnTo>
                  <a:pt x="4973633" y="236743"/>
                </a:lnTo>
                <a:lnTo>
                  <a:pt x="4959172" y="251205"/>
                </a:lnTo>
                <a:lnTo>
                  <a:pt x="4974544" y="266577"/>
                </a:lnTo>
                <a:lnTo>
                  <a:pt x="4964928" y="276193"/>
                </a:lnTo>
                <a:lnTo>
                  <a:pt x="4949556" y="260821"/>
                </a:lnTo>
                <a:lnTo>
                  <a:pt x="4934183" y="276193"/>
                </a:lnTo>
                <a:lnTo>
                  <a:pt x="4924567" y="266577"/>
                </a:lnTo>
                <a:lnTo>
                  <a:pt x="4939940" y="251205"/>
                </a:lnTo>
                <a:lnTo>
                  <a:pt x="4920003" y="231268"/>
                </a:lnTo>
                <a:lnTo>
                  <a:pt x="4900066" y="251205"/>
                </a:lnTo>
                <a:lnTo>
                  <a:pt x="4915438" y="266577"/>
                </a:lnTo>
                <a:lnTo>
                  <a:pt x="4905822" y="276193"/>
                </a:lnTo>
                <a:lnTo>
                  <a:pt x="4890450" y="260821"/>
                </a:lnTo>
                <a:lnTo>
                  <a:pt x="4875078" y="276193"/>
                </a:lnTo>
                <a:lnTo>
                  <a:pt x="4865461" y="266577"/>
                </a:lnTo>
                <a:lnTo>
                  <a:pt x="4880834" y="251205"/>
                </a:lnTo>
                <a:lnTo>
                  <a:pt x="4860525" y="230896"/>
                </a:lnTo>
                <a:lnTo>
                  <a:pt x="4840220" y="251202"/>
                </a:lnTo>
                <a:lnTo>
                  <a:pt x="4855595" y="266577"/>
                </a:lnTo>
                <a:lnTo>
                  <a:pt x="4845979" y="276193"/>
                </a:lnTo>
                <a:lnTo>
                  <a:pt x="4830604" y="260818"/>
                </a:lnTo>
                <a:lnTo>
                  <a:pt x="4815228" y="276193"/>
                </a:lnTo>
                <a:lnTo>
                  <a:pt x="4805612" y="266577"/>
                </a:lnTo>
                <a:lnTo>
                  <a:pt x="4820988" y="251202"/>
                </a:lnTo>
                <a:lnTo>
                  <a:pt x="4801051" y="231265"/>
                </a:lnTo>
                <a:lnTo>
                  <a:pt x="4781114" y="251202"/>
                </a:lnTo>
                <a:lnTo>
                  <a:pt x="4796489" y="266577"/>
                </a:lnTo>
                <a:lnTo>
                  <a:pt x="4786873" y="276193"/>
                </a:lnTo>
                <a:lnTo>
                  <a:pt x="4771498" y="260818"/>
                </a:lnTo>
                <a:lnTo>
                  <a:pt x="4756122" y="276193"/>
                </a:lnTo>
                <a:lnTo>
                  <a:pt x="4746506" y="266577"/>
                </a:lnTo>
                <a:lnTo>
                  <a:pt x="4761882" y="251202"/>
                </a:lnTo>
                <a:lnTo>
                  <a:pt x="4747420" y="236741"/>
                </a:lnTo>
                <a:lnTo>
                  <a:pt x="4727111" y="257049"/>
                </a:lnTo>
                <a:lnTo>
                  <a:pt x="4736639" y="266577"/>
                </a:lnTo>
                <a:lnTo>
                  <a:pt x="4727023" y="276193"/>
                </a:lnTo>
                <a:lnTo>
                  <a:pt x="4717495" y="266665"/>
                </a:lnTo>
                <a:lnTo>
                  <a:pt x="4707967" y="276193"/>
                </a:lnTo>
                <a:lnTo>
                  <a:pt x="4698351" y="266577"/>
                </a:lnTo>
                <a:lnTo>
                  <a:pt x="4707879" y="257049"/>
                </a:lnTo>
                <a:lnTo>
                  <a:pt x="4687942" y="237113"/>
                </a:lnTo>
                <a:lnTo>
                  <a:pt x="4668005" y="257049"/>
                </a:lnTo>
                <a:lnTo>
                  <a:pt x="4677533" y="266577"/>
                </a:lnTo>
                <a:lnTo>
                  <a:pt x="4667917" y="276193"/>
                </a:lnTo>
                <a:lnTo>
                  <a:pt x="4658389" y="266665"/>
                </a:lnTo>
                <a:lnTo>
                  <a:pt x="4648861" y="276193"/>
                </a:lnTo>
                <a:lnTo>
                  <a:pt x="4639245" y="266577"/>
                </a:lnTo>
                <a:lnTo>
                  <a:pt x="4648773" y="257049"/>
                </a:lnTo>
                <a:lnTo>
                  <a:pt x="4628467" y="236743"/>
                </a:lnTo>
                <a:lnTo>
                  <a:pt x="4608159" y="257052"/>
                </a:lnTo>
                <a:lnTo>
                  <a:pt x="4617684" y="266577"/>
                </a:lnTo>
                <a:lnTo>
                  <a:pt x="4608068" y="276193"/>
                </a:lnTo>
                <a:lnTo>
                  <a:pt x="4598542" y="266668"/>
                </a:lnTo>
                <a:lnTo>
                  <a:pt x="4589017" y="276193"/>
                </a:lnTo>
                <a:lnTo>
                  <a:pt x="4579401" y="266577"/>
                </a:lnTo>
                <a:lnTo>
                  <a:pt x="4588926" y="257052"/>
                </a:lnTo>
                <a:lnTo>
                  <a:pt x="4568990" y="237115"/>
                </a:lnTo>
                <a:lnTo>
                  <a:pt x="4549053" y="257052"/>
                </a:lnTo>
                <a:lnTo>
                  <a:pt x="4558578" y="266577"/>
                </a:lnTo>
                <a:lnTo>
                  <a:pt x="4548962" y="276193"/>
                </a:lnTo>
                <a:lnTo>
                  <a:pt x="4539437" y="266668"/>
                </a:lnTo>
                <a:lnTo>
                  <a:pt x="4529911" y="276193"/>
                </a:lnTo>
                <a:lnTo>
                  <a:pt x="4520295" y="266577"/>
                </a:lnTo>
                <a:lnTo>
                  <a:pt x="4529820" y="257052"/>
                </a:lnTo>
                <a:lnTo>
                  <a:pt x="4509512" y="236743"/>
                </a:lnTo>
                <a:lnTo>
                  <a:pt x="4489203" y="257052"/>
                </a:lnTo>
                <a:lnTo>
                  <a:pt x="4498729" y="266577"/>
                </a:lnTo>
                <a:lnTo>
                  <a:pt x="4489112" y="276193"/>
                </a:lnTo>
                <a:lnTo>
                  <a:pt x="4479587" y="266668"/>
                </a:lnTo>
                <a:lnTo>
                  <a:pt x="4470062" y="276193"/>
                </a:lnTo>
                <a:lnTo>
                  <a:pt x="4460446" y="266577"/>
                </a:lnTo>
                <a:lnTo>
                  <a:pt x="4469971" y="257052"/>
                </a:lnTo>
                <a:lnTo>
                  <a:pt x="4450034" y="237115"/>
                </a:lnTo>
                <a:lnTo>
                  <a:pt x="4430098" y="257052"/>
                </a:lnTo>
                <a:lnTo>
                  <a:pt x="4439623" y="266577"/>
                </a:lnTo>
                <a:lnTo>
                  <a:pt x="4430007" y="276193"/>
                </a:lnTo>
                <a:lnTo>
                  <a:pt x="4420481" y="266668"/>
                </a:lnTo>
                <a:lnTo>
                  <a:pt x="4410956" y="276193"/>
                </a:lnTo>
                <a:lnTo>
                  <a:pt x="4401340" y="266577"/>
                </a:lnTo>
                <a:lnTo>
                  <a:pt x="4410865" y="257052"/>
                </a:lnTo>
                <a:lnTo>
                  <a:pt x="4390557" y="236743"/>
                </a:lnTo>
                <a:lnTo>
                  <a:pt x="4370248" y="257052"/>
                </a:lnTo>
                <a:lnTo>
                  <a:pt x="4379773" y="266577"/>
                </a:lnTo>
                <a:lnTo>
                  <a:pt x="4370157" y="276193"/>
                </a:lnTo>
                <a:lnTo>
                  <a:pt x="4360632" y="266668"/>
                </a:lnTo>
                <a:lnTo>
                  <a:pt x="4351107" y="276193"/>
                </a:lnTo>
                <a:lnTo>
                  <a:pt x="4341491" y="266577"/>
                </a:lnTo>
                <a:lnTo>
                  <a:pt x="4351016" y="257052"/>
                </a:lnTo>
                <a:lnTo>
                  <a:pt x="4331079" y="237115"/>
                </a:lnTo>
                <a:lnTo>
                  <a:pt x="4311142" y="257052"/>
                </a:lnTo>
                <a:lnTo>
                  <a:pt x="4320668" y="266577"/>
                </a:lnTo>
                <a:lnTo>
                  <a:pt x="4311051" y="276193"/>
                </a:lnTo>
                <a:lnTo>
                  <a:pt x="4301526" y="266668"/>
                </a:lnTo>
                <a:lnTo>
                  <a:pt x="4292001" y="276193"/>
                </a:lnTo>
                <a:lnTo>
                  <a:pt x="4282385" y="266577"/>
                </a:lnTo>
                <a:lnTo>
                  <a:pt x="4291910" y="257052"/>
                </a:lnTo>
                <a:lnTo>
                  <a:pt x="4271601" y="236743"/>
                </a:lnTo>
                <a:lnTo>
                  <a:pt x="4251293" y="257052"/>
                </a:lnTo>
                <a:lnTo>
                  <a:pt x="4260818" y="266577"/>
                </a:lnTo>
                <a:lnTo>
                  <a:pt x="4251202" y="276193"/>
                </a:lnTo>
                <a:lnTo>
                  <a:pt x="4241677" y="266668"/>
                </a:lnTo>
                <a:lnTo>
                  <a:pt x="4232152" y="276193"/>
                </a:lnTo>
                <a:lnTo>
                  <a:pt x="4222535" y="266577"/>
                </a:lnTo>
                <a:lnTo>
                  <a:pt x="4232061" y="257052"/>
                </a:lnTo>
                <a:lnTo>
                  <a:pt x="4212124" y="237115"/>
                </a:lnTo>
                <a:lnTo>
                  <a:pt x="4192187" y="257052"/>
                </a:lnTo>
                <a:lnTo>
                  <a:pt x="4201712" y="266577"/>
                </a:lnTo>
                <a:lnTo>
                  <a:pt x="4192096" y="276193"/>
                </a:lnTo>
                <a:lnTo>
                  <a:pt x="4182571" y="266668"/>
                </a:lnTo>
                <a:lnTo>
                  <a:pt x="4173046" y="276193"/>
                </a:lnTo>
                <a:lnTo>
                  <a:pt x="4163430" y="266577"/>
                </a:lnTo>
                <a:lnTo>
                  <a:pt x="4172955" y="257052"/>
                </a:lnTo>
                <a:lnTo>
                  <a:pt x="4152646" y="236743"/>
                </a:lnTo>
                <a:lnTo>
                  <a:pt x="4132338" y="257052"/>
                </a:lnTo>
                <a:lnTo>
                  <a:pt x="4141863" y="266577"/>
                </a:lnTo>
                <a:lnTo>
                  <a:pt x="4132247" y="276193"/>
                </a:lnTo>
                <a:lnTo>
                  <a:pt x="4122722" y="266668"/>
                </a:lnTo>
                <a:lnTo>
                  <a:pt x="4113197" y="276193"/>
                </a:lnTo>
                <a:lnTo>
                  <a:pt x="4103580" y="266577"/>
                </a:lnTo>
                <a:lnTo>
                  <a:pt x="4113105" y="257052"/>
                </a:lnTo>
                <a:lnTo>
                  <a:pt x="4093169" y="237115"/>
                </a:lnTo>
                <a:lnTo>
                  <a:pt x="4073232" y="257052"/>
                </a:lnTo>
                <a:lnTo>
                  <a:pt x="4082757" y="266577"/>
                </a:lnTo>
                <a:lnTo>
                  <a:pt x="4073141" y="276193"/>
                </a:lnTo>
                <a:lnTo>
                  <a:pt x="4063616" y="266668"/>
                </a:lnTo>
                <a:lnTo>
                  <a:pt x="4054091" y="276193"/>
                </a:lnTo>
                <a:lnTo>
                  <a:pt x="4044475" y="266577"/>
                </a:lnTo>
                <a:lnTo>
                  <a:pt x="4054000" y="257052"/>
                </a:lnTo>
                <a:lnTo>
                  <a:pt x="4033691" y="236743"/>
                </a:lnTo>
                <a:lnTo>
                  <a:pt x="4013383" y="257052"/>
                </a:lnTo>
                <a:lnTo>
                  <a:pt x="4022908" y="266577"/>
                </a:lnTo>
                <a:lnTo>
                  <a:pt x="4013292" y="276193"/>
                </a:lnTo>
                <a:lnTo>
                  <a:pt x="4003767" y="266668"/>
                </a:lnTo>
                <a:lnTo>
                  <a:pt x="3994241" y="276193"/>
                </a:lnTo>
                <a:lnTo>
                  <a:pt x="3984625" y="266577"/>
                </a:lnTo>
                <a:lnTo>
                  <a:pt x="3994151" y="257052"/>
                </a:lnTo>
                <a:lnTo>
                  <a:pt x="3974214" y="237115"/>
                </a:lnTo>
                <a:lnTo>
                  <a:pt x="3954277" y="257052"/>
                </a:lnTo>
                <a:lnTo>
                  <a:pt x="3963802" y="266577"/>
                </a:lnTo>
                <a:lnTo>
                  <a:pt x="3954186" y="276193"/>
                </a:lnTo>
                <a:lnTo>
                  <a:pt x="3944661" y="266668"/>
                </a:lnTo>
                <a:lnTo>
                  <a:pt x="3935135" y="276193"/>
                </a:lnTo>
                <a:lnTo>
                  <a:pt x="3925520" y="266577"/>
                </a:lnTo>
                <a:lnTo>
                  <a:pt x="3935044" y="257052"/>
                </a:lnTo>
                <a:lnTo>
                  <a:pt x="3914736" y="236743"/>
                </a:lnTo>
                <a:lnTo>
                  <a:pt x="3894427" y="257052"/>
                </a:lnTo>
                <a:lnTo>
                  <a:pt x="3903953" y="266577"/>
                </a:lnTo>
                <a:lnTo>
                  <a:pt x="3894336" y="276193"/>
                </a:lnTo>
                <a:lnTo>
                  <a:pt x="3884812" y="266668"/>
                </a:lnTo>
                <a:lnTo>
                  <a:pt x="3875286" y="276193"/>
                </a:lnTo>
                <a:lnTo>
                  <a:pt x="3865670" y="266577"/>
                </a:lnTo>
                <a:lnTo>
                  <a:pt x="3875195" y="257052"/>
                </a:lnTo>
                <a:lnTo>
                  <a:pt x="3855259" y="237115"/>
                </a:lnTo>
                <a:lnTo>
                  <a:pt x="3835322" y="257052"/>
                </a:lnTo>
                <a:lnTo>
                  <a:pt x="3844847" y="266577"/>
                </a:lnTo>
                <a:lnTo>
                  <a:pt x="3835231" y="276193"/>
                </a:lnTo>
                <a:lnTo>
                  <a:pt x="3825706" y="266668"/>
                </a:lnTo>
                <a:lnTo>
                  <a:pt x="3816180" y="276193"/>
                </a:lnTo>
                <a:lnTo>
                  <a:pt x="3806564" y="266577"/>
                </a:lnTo>
                <a:lnTo>
                  <a:pt x="3816089" y="257052"/>
                </a:lnTo>
                <a:lnTo>
                  <a:pt x="3795781" y="236743"/>
                </a:lnTo>
                <a:lnTo>
                  <a:pt x="3775472" y="257052"/>
                </a:lnTo>
                <a:lnTo>
                  <a:pt x="3784998" y="266577"/>
                </a:lnTo>
                <a:lnTo>
                  <a:pt x="3775381" y="276193"/>
                </a:lnTo>
                <a:lnTo>
                  <a:pt x="3765856" y="266668"/>
                </a:lnTo>
                <a:lnTo>
                  <a:pt x="3756331" y="276193"/>
                </a:lnTo>
                <a:lnTo>
                  <a:pt x="3746715" y="266577"/>
                </a:lnTo>
                <a:lnTo>
                  <a:pt x="3756240" y="257052"/>
                </a:lnTo>
                <a:lnTo>
                  <a:pt x="3736303" y="237115"/>
                </a:lnTo>
                <a:lnTo>
                  <a:pt x="3716367" y="257052"/>
                </a:lnTo>
                <a:lnTo>
                  <a:pt x="3725892" y="266577"/>
                </a:lnTo>
                <a:lnTo>
                  <a:pt x="3716275" y="276193"/>
                </a:lnTo>
                <a:lnTo>
                  <a:pt x="3706751" y="266668"/>
                </a:lnTo>
                <a:lnTo>
                  <a:pt x="3697225" y="276193"/>
                </a:lnTo>
                <a:lnTo>
                  <a:pt x="3687609" y="266577"/>
                </a:lnTo>
                <a:lnTo>
                  <a:pt x="3697134" y="257052"/>
                </a:lnTo>
                <a:lnTo>
                  <a:pt x="3676826" y="236743"/>
                </a:lnTo>
                <a:lnTo>
                  <a:pt x="3656517" y="257052"/>
                </a:lnTo>
                <a:lnTo>
                  <a:pt x="3666042" y="266577"/>
                </a:lnTo>
                <a:lnTo>
                  <a:pt x="3656426" y="276193"/>
                </a:lnTo>
                <a:lnTo>
                  <a:pt x="3646901" y="266668"/>
                </a:lnTo>
                <a:lnTo>
                  <a:pt x="3637376" y="276193"/>
                </a:lnTo>
                <a:lnTo>
                  <a:pt x="3627760" y="266577"/>
                </a:lnTo>
                <a:lnTo>
                  <a:pt x="3637285" y="257052"/>
                </a:lnTo>
                <a:lnTo>
                  <a:pt x="3617348" y="237115"/>
                </a:lnTo>
                <a:lnTo>
                  <a:pt x="3597411" y="257052"/>
                </a:lnTo>
                <a:lnTo>
                  <a:pt x="3606936" y="266577"/>
                </a:lnTo>
                <a:lnTo>
                  <a:pt x="3597320" y="276193"/>
                </a:lnTo>
                <a:lnTo>
                  <a:pt x="3587795" y="266668"/>
                </a:lnTo>
                <a:lnTo>
                  <a:pt x="3578270" y="276193"/>
                </a:lnTo>
                <a:lnTo>
                  <a:pt x="3568654" y="266577"/>
                </a:lnTo>
                <a:lnTo>
                  <a:pt x="3578179" y="257052"/>
                </a:lnTo>
                <a:lnTo>
                  <a:pt x="3557871" y="236743"/>
                </a:lnTo>
                <a:lnTo>
                  <a:pt x="3537562" y="257052"/>
                </a:lnTo>
                <a:lnTo>
                  <a:pt x="3547087" y="266577"/>
                </a:lnTo>
                <a:lnTo>
                  <a:pt x="3537471" y="276193"/>
                </a:lnTo>
                <a:lnTo>
                  <a:pt x="3527946" y="266668"/>
                </a:lnTo>
                <a:lnTo>
                  <a:pt x="3518421" y="276193"/>
                </a:lnTo>
                <a:lnTo>
                  <a:pt x="3508804" y="266577"/>
                </a:lnTo>
                <a:lnTo>
                  <a:pt x="3518329" y="257052"/>
                </a:lnTo>
                <a:lnTo>
                  <a:pt x="3498393" y="237115"/>
                </a:lnTo>
                <a:lnTo>
                  <a:pt x="3478456" y="257052"/>
                </a:lnTo>
                <a:lnTo>
                  <a:pt x="3487981" y="266577"/>
                </a:lnTo>
                <a:lnTo>
                  <a:pt x="3478365" y="276193"/>
                </a:lnTo>
                <a:lnTo>
                  <a:pt x="3468840" y="266668"/>
                </a:lnTo>
                <a:lnTo>
                  <a:pt x="3459315" y="276193"/>
                </a:lnTo>
                <a:lnTo>
                  <a:pt x="3449698" y="266577"/>
                </a:lnTo>
                <a:lnTo>
                  <a:pt x="3459224" y="257052"/>
                </a:lnTo>
                <a:lnTo>
                  <a:pt x="3438915" y="236743"/>
                </a:lnTo>
                <a:lnTo>
                  <a:pt x="3418607" y="257052"/>
                </a:lnTo>
                <a:lnTo>
                  <a:pt x="3428132" y="266577"/>
                </a:lnTo>
                <a:lnTo>
                  <a:pt x="3418516" y="276193"/>
                </a:lnTo>
                <a:lnTo>
                  <a:pt x="3408990" y="266668"/>
                </a:lnTo>
                <a:lnTo>
                  <a:pt x="3399465" y="276193"/>
                </a:lnTo>
                <a:lnTo>
                  <a:pt x="3389849" y="266577"/>
                </a:lnTo>
                <a:lnTo>
                  <a:pt x="3399374" y="257052"/>
                </a:lnTo>
                <a:lnTo>
                  <a:pt x="3379438" y="237115"/>
                </a:lnTo>
                <a:lnTo>
                  <a:pt x="3359501" y="257052"/>
                </a:lnTo>
                <a:lnTo>
                  <a:pt x="3369026" y="266577"/>
                </a:lnTo>
                <a:lnTo>
                  <a:pt x="3359410" y="276193"/>
                </a:lnTo>
                <a:lnTo>
                  <a:pt x="3349885" y="266668"/>
                </a:lnTo>
                <a:lnTo>
                  <a:pt x="3340360" y="276193"/>
                </a:lnTo>
                <a:lnTo>
                  <a:pt x="3330743" y="266577"/>
                </a:lnTo>
                <a:lnTo>
                  <a:pt x="3340269" y="257052"/>
                </a:lnTo>
                <a:lnTo>
                  <a:pt x="3319960" y="236743"/>
                </a:lnTo>
                <a:lnTo>
                  <a:pt x="3299652" y="257052"/>
                </a:lnTo>
                <a:lnTo>
                  <a:pt x="3309177" y="266577"/>
                </a:lnTo>
                <a:lnTo>
                  <a:pt x="3299561" y="276193"/>
                </a:lnTo>
                <a:lnTo>
                  <a:pt x="3290035" y="266668"/>
                </a:lnTo>
                <a:lnTo>
                  <a:pt x="3280510" y="276193"/>
                </a:lnTo>
                <a:lnTo>
                  <a:pt x="3270894" y="266577"/>
                </a:lnTo>
                <a:lnTo>
                  <a:pt x="3280419" y="257052"/>
                </a:lnTo>
                <a:lnTo>
                  <a:pt x="3260482" y="237115"/>
                </a:lnTo>
                <a:lnTo>
                  <a:pt x="3240546" y="257052"/>
                </a:lnTo>
                <a:lnTo>
                  <a:pt x="3250071" y="266577"/>
                </a:lnTo>
                <a:lnTo>
                  <a:pt x="3240455" y="276193"/>
                </a:lnTo>
                <a:lnTo>
                  <a:pt x="3230930" y="266668"/>
                </a:lnTo>
                <a:lnTo>
                  <a:pt x="3221404" y="276193"/>
                </a:lnTo>
                <a:lnTo>
                  <a:pt x="3211788" y="266577"/>
                </a:lnTo>
                <a:lnTo>
                  <a:pt x="3221313" y="257052"/>
                </a:lnTo>
                <a:lnTo>
                  <a:pt x="3201005" y="236743"/>
                </a:lnTo>
                <a:lnTo>
                  <a:pt x="3180696" y="257052"/>
                </a:lnTo>
                <a:lnTo>
                  <a:pt x="3190222" y="266577"/>
                </a:lnTo>
                <a:lnTo>
                  <a:pt x="3180605" y="276193"/>
                </a:lnTo>
                <a:lnTo>
                  <a:pt x="3171080" y="266668"/>
                </a:lnTo>
                <a:lnTo>
                  <a:pt x="3161555" y="276193"/>
                </a:lnTo>
                <a:lnTo>
                  <a:pt x="3151939" y="266577"/>
                </a:lnTo>
                <a:lnTo>
                  <a:pt x="3161464" y="257052"/>
                </a:lnTo>
                <a:lnTo>
                  <a:pt x="3141527" y="237115"/>
                </a:lnTo>
                <a:lnTo>
                  <a:pt x="3121590" y="257052"/>
                </a:lnTo>
                <a:lnTo>
                  <a:pt x="3131116" y="266577"/>
                </a:lnTo>
                <a:lnTo>
                  <a:pt x="3121500" y="276193"/>
                </a:lnTo>
                <a:lnTo>
                  <a:pt x="3111974" y="266668"/>
                </a:lnTo>
                <a:lnTo>
                  <a:pt x="3102449" y="276193"/>
                </a:lnTo>
                <a:lnTo>
                  <a:pt x="3092833" y="266577"/>
                </a:lnTo>
                <a:lnTo>
                  <a:pt x="3102358" y="257052"/>
                </a:lnTo>
                <a:lnTo>
                  <a:pt x="3082050" y="236743"/>
                </a:lnTo>
                <a:lnTo>
                  <a:pt x="3061741" y="257052"/>
                </a:lnTo>
                <a:lnTo>
                  <a:pt x="3071266" y="266577"/>
                </a:lnTo>
                <a:lnTo>
                  <a:pt x="3061650" y="276193"/>
                </a:lnTo>
                <a:lnTo>
                  <a:pt x="3052125" y="266668"/>
                </a:lnTo>
                <a:lnTo>
                  <a:pt x="3042600" y="276193"/>
                </a:lnTo>
                <a:lnTo>
                  <a:pt x="3032984" y="266577"/>
                </a:lnTo>
                <a:lnTo>
                  <a:pt x="3042509" y="257052"/>
                </a:lnTo>
                <a:lnTo>
                  <a:pt x="3022572" y="237115"/>
                </a:lnTo>
                <a:lnTo>
                  <a:pt x="3002635" y="257052"/>
                </a:lnTo>
                <a:lnTo>
                  <a:pt x="3012161" y="266577"/>
                </a:lnTo>
                <a:lnTo>
                  <a:pt x="3002544" y="276193"/>
                </a:lnTo>
                <a:lnTo>
                  <a:pt x="2993019" y="266668"/>
                </a:lnTo>
                <a:lnTo>
                  <a:pt x="2983494" y="276193"/>
                </a:lnTo>
                <a:lnTo>
                  <a:pt x="2973878" y="266577"/>
                </a:lnTo>
                <a:lnTo>
                  <a:pt x="2983403" y="257052"/>
                </a:lnTo>
                <a:lnTo>
                  <a:pt x="2963095" y="236743"/>
                </a:lnTo>
                <a:lnTo>
                  <a:pt x="2942786" y="257052"/>
                </a:lnTo>
                <a:lnTo>
                  <a:pt x="2952311" y="266577"/>
                </a:lnTo>
                <a:lnTo>
                  <a:pt x="2942695" y="276193"/>
                </a:lnTo>
                <a:lnTo>
                  <a:pt x="2933170" y="266668"/>
                </a:lnTo>
                <a:lnTo>
                  <a:pt x="2923644" y="276193"/>
                </a:lnTo>
                <a:lnTo>
                  <a:pt x="2914028" y="266577"/>
                </a:lnTo>
                <a:lnTo>
                  <a:pt x="2923554" y="257052"/>
                </a:lnTo>
                <a:lnTo>
                  <a:pt x="2903617" y="237115"/>
                </a:lnTo>
                <a:lnTo>
                  <a:pt x="2883680" y="257052"/>
                </a:lnTo>
                <a:lnTo>
                  <a:pt x="2893205" y="266577"/>
                </a:lnTo>
                <a:lnTo>
                  <a:pt x="2883589" y="276193"/>
                </a:lnTo>
                <a:lnTo>
                  <a:pt x="2874064" y="266668"/>
                </a:lnTo>
                <a:lnTo>
                  <a:pt x="2864539" y="276193"/>
                </a:lnTo>
                <a:lnTo>
                  <a:pt x="2854923" y="266577"/>
                </a:lnTo>
                <a:lnTo>
                  <a:pt x="2864448" y="257052"/>
                </a:lnTo>
                <a:lnTo>
                  <a:pt x="2844139" y="236743"/>
                </a:lnTo>
                <a:lnTo>
                  <a:pt x="2823831" y="257052"/>
                </a:lnTo>
                <a:lnTo>
                  <a:pt x="2833356" y="266577"/>
                </a:lnTo>
                <a:lnTo>
                  <a:pt x="2823740" y="276193"/>
                </a:lnTo>
                <a:lnTo>
                  <a:pt x="2814215" y="266668"/>
                </a:lnTo>
                <a:lnTo>
                  <a:pt x="2804689" y="276193"/>
                </a:lnTo>
                <a:lnTo>
                  <a:pt x="2795073" y="266577"/>
                </a:lnTo>
                <a:lnTo>
                  <a:pt x="2804598" y="257052"/>
                </a:lnTo>
                <a:lnTo>
                  <a:pt x="2784662" y="237115"/>
                </a:lnTo>
                <a:lnTo>
                  <a:pt x="2764725" y="257052"/>
                </a:lnTo>
                <a:lnTo>
                  <a:pt x="2774250" y="266577"/>
                </a:lnTo>
                <a:lnTo>
                  <a:pt x="2764634" y="276193"/>
                </a:lnTo>
                <a:lnTo>
                  <a:pt x="2755109" y="266668"/>
                </a:lnTo>
                <a:lnTo>
                  <a:pt x="2745584" y="276193"/>
                </a:lnTo>
                <a:lnTo>
                  <a:pt x="2735967" y="266577"/>
                </a:lnTo>
                <a:lnTo>
                  <a:pt x="2745492" y="257052"/>
                </a:lnTo>
                <a:lnTo>
                  <a:pt x="2725184" y="236743"/>
                </a:lnTo>
                <a:lnTo>
                  <a:pt x="2704876" y="257052"/>
                </a:lnTo>
                <a:lnTo>
                  <a:pt x="2714401" y="266577"/>
                </a:lnTo>
                <a:lnTo>
                  <a:pt x="2704784" y="276193"/>
                </a:lnTo>
                <a:lnTo>
                  <a:pt x="2695259" y="266668"/>
                </a:lnTo>
                <a:lnTo>
                  <a:pt x="2685734" y="276193"/>
                </a:lnTo>
                <a:lnTo>
                  <a:pt x="2676118" y="266577"/>
                </a:lnTo>
                <a:lnTo>
                  <a:pt x="2685643" y="257052"/>
                </a:lnTo>
                <a:lnTo>
                  <a:pt x="2665706" y="237115"/>
                </a:lnTo>
                <a:lnTo>
                  <a:pt x="2645770" y="257052"/>
                </a:lnTo>
                <a:lnTo>
                  <a:pt x="2655295" y="266577"/>
                </a:lnTo>
                <a:lnTo>
                  <a:pt x="2645679" y="276193"/>
                </a:lnTo>
                <a:lnTo>
                  <a:pt x="2636153" y="266668"/>
                </a:lnTo>
                <a:lnTo>
                  <a:pt x="2626628" y="276193"/>
                </a:lnTo>
                <a:lnTo>
                  <a:pt x="2617012" y="266577"/>
                </a:lnTo>
                <a:lnTo>
                  <a:pt x="2626537" y="257052"/>
                </a:lnTo>
                <a:lnTo>
                  <a:pt x="2606229" y="236743"/>
                </a:lnTo>
                <a:lnTo>
                  <a:pt x="2585920" y="257052"/>
                </a:lnTo>
                <a:lnTo>
                  <a:pt x="2595445" y="266577"/>
                </a:lnTo>
                <a:lnTo>
                  <a:pt x="2585829" y="276193"/>
                </a:lnTo>
                <a:lnTo>
                  <a:pt x="2576304" y="266668"/>
                </a:lnTo>
                <a:lnTo>
                  <a:pt x="2566779" y="276193"/>
                </a:lnTo>
                <a:lnTo>
                  <a:pt x="2557163" y="266577"/>
                </a:lnTo>
                <a:lnTo>
                  <a:pt x="2566688" y="257052"/>
                </a:lnTo>
                <a:lnTo>
                  <a:pt x="2546751" y="237115"/>
                </a:lnTo>
                <a:lnTo>
                  <a:pt x="2526815" y="257052"/>
                </a:lnTo>
                <a:lnTo>
                  <a:pt x="2536340" y="266577"/>
                </a:lnTo>
                <a:lnTo>
                  <a:pt x="2526724" y="276193"/>
                </a:lnTo>
                <a:lnTo>
                  <a:pt x="2517198" y="266668"/>
                </a:lnTo>
                <a:lnTo>
                  <a:pt x="2507673" y="276193"/>
                </a:lnTo>
                <a:lnTo>
                  <a:pt x="2498057" y="266577"/>
                </a:lnTo>
                <a:lnTo>
                  <a:pt x="2507582" y="257052"/>
                </a:lnTo>
                <a:lnTo>
                  <a:pt x="2487273" y="236743"/>
                </a:lnTo>
                <a:lnTo>
                  <a:pt x="2466965" y="257052"/>
                </a:lnTo>
                <a:lnTo>
                  <a:pt x="2476490" y="266577"/>
                </a:lnTo>
                <a:lnTo>
                  <a:pt x="2466874" y="276193"/>
                </a:lnTo>
                <a:lnTo>
                  <a:pt x="2457349" y="266668"/>
                </a:lnTo>
                <a:lnTo>
                  <a:pt x="2447824" y="276193"/>
                </a:lnTo>
                <a:lnTo>
                  <a:pt x="2438207" y="266577"/>
                </a:lnTo>
                <a:lnTo>
                  <a:pt x="2447733" y="257052"/>
                </a:lnTo>
                <a:lnTo>
                  <a:pt x="2427796" y="237115"/>
                </a:lnTo>
                <a:lnTo>
                  <a:pt x="2407859" y="257052"/>
                </a:lnTo>
                <a:lnTo>
                  <a:pt x="2417385" y="266577"/>
                </a:lnTo>
                <a:lnTo>
                  <a:pt x="2407768" y="276193"/>
                </a:lnTo>
                <a:lnTo>
                  <a:pt x="2398243" y="266668"/>
                </a:lnTo>
                <a:lnTo>
                  <a:pt x="2388718" y="276193"/>
                </a:lnTo>
                <a:lnTo>
                  <a:pt x="2379102" y="266577"/>
                </a:lnTo>
                <a:lnTo>
                  <a:pt x="2388627" y="257052"/>
                </a:lnTo>
                <a:lnTo>
                  <a:pt x="2368318" y="236743"/>
                </a:lnTo>
                <a:lnTo>
                  <a:pt x="2348010" y="257052"/>
                </a:lnTo>
                <a:lnTo>
                  <a:pt x="2357535" y="266577"/>
                </a:lnTo>
                <a:lnTo>
                  <a:pt x="2347919" y="276193"/>
                </a:lnTo>
                <a:lnTo>
                  <a:pt x="2338394" y="266668"/>
                </a:lnTo>
                <a:lnTo>
                  <a:pt x="2328869" y="276193"/>
                </a:lnTo>
                <a:lnTo>
                  <a:pt x="2319252" y="266577"/>
                </a:lnTo>
                <a:lnTo>
                  <a:pt x="2328778" y="257052"/>
                </a:lnTo>
                <a:lnTo>
                  <a:pt x="2308841" y="237115"/>
                </a:lnTo>
                <a:lnTo>
                  <a:pt x="2288904" y="257052"/>
                </a:lnTo>
                <a:lnTo>
                  <a:pt x="2298429" y="266577"/>
                </a:lnTo>
                <a:lnTo>
                  <a:pt x="2288813" y="276193"/>
                </a:lnTo>
                <a:lnTo>
                  <a:pt x="2279288" y="266668"/>
                </a:lnTo>
                <a:lnTo>
                  <a:pt x="2269763" y="276193"/>
                </a:lnTo>
                <a:lnTo>
                  <a:pt x="2260147" y="266577"/>
                </a:lnTo>
                <a:lnTo>
                  <a:pt x="2269672" y="257052"/>
                </a:lnTo>
                <a:lnTo>
                  <a:pt x="2249363" y="236743"/>
                </a:lnTo>
                <a:lnTo>
                  <a:pt x="2229054" y="257052"/>
                </a:lnTo>
                <a:lnTo>
                  <a:pt x="2238580" y="266577"/>
                </a:lnTo>
                <a:lnTo>
                  <a:pt x="2228964" y="276193"/>
                </a:lnTo>
                <a:lnTo>
                  <a:pt x="2219439" y="266668"/>
                </a:lnTo>
                <a:lnTo>
                  <a:pt x="2209913" y="276193"/>
                </a:lnTo>
                <a:lnTo>
                  <a:pt x="2200297" y="266577"/>
                </a:lnTo>
                <a:lnTo>
                  <a:pt x="2209822" y="257052"/>
                </a:lnTo>
                <a:lnTo>
                  <a:pt x="2189886" y="237115"/>
                </a:lnTo>
                <a:lnTo>
                  <a:pt x="2169949" y="257052"/>
                </a:lnTo>
                <a:lnTo>
                  <a:pt x="2179474" y="266577"/>
                </a:lnTo>
                <a:lnTo>
                  <a:pt x="2169858" y="276193"/>
                </a:lnTo>
                <a:lnTo>
                  <a:pt x="2160333" y="266668"/>
                </a:lnTo>
                <a:lnTo>
                  <a:pt x="2150807" y="276193"/>
                </a:lnTo>
                <a:lnTo>
                  <a:pt x="2141191" y="266577"/>
                </a:lnTo>
                <a:lnTo>
                  <a:pt x="2150717" y="257052"/>
                </a:lnTo>
                <a:lnTo>
                  <a:pt x="2130408" y="236743"/>
                </a:lnTo>
                <a:lnTo>
                  <a:pt x="2110099" y="257052"/>
                </a:lnTo>
                <a:lnTo>
                  <a:pt x="2119625" y="266577"/>
                </a:lnTo>
                <a:lnTo>
                  <a:pt x="2110009" y="276193"/>
                </a:lnTo>
                <a:lnTo>
                  <a:pt x="2100484" y="266668"/>
                </a:lnTo>
                <a:lnTo>
                  <a:pt x="2090959" y="276193"/>
                </a:lnTo>
                <a:lnTo>
                  <a:pt x="2081343" y="266577"/>
                </a:lnTo>
                <a:lnTo>
                  <a:pt x="2090868" y="257052"/>
                </a:lnTo>
                <a:lnTo>
                  <a:pt x="2070931" y="237115"/>
                </a:lnTo>
                <a:lnTo>
                  <a:pt x="2050993" y="257052"/>
                </a:lnTo>
                <a:lnTo>
                  <a:pt x="2060519" y="266577"/>
                </a:lnTo>
                <a:lnTo>
                  <a:pt x="2050902" y="276193"/>
                </a:lnTo>
                <a:lnTo>
                  <a:pt x="2041379" y="266668"/>
                </a:lnTo>
                <a:lnTo>
                  <a:pt x="2031853" y="276193"/>
                </a:lnTo>
                <a:lnTo>
                  <a:pt x="2022237" y="266577"/>
                </a:lnTo>
                <a:lnTo>
                  <a:pt x="2031762" y="257052"/>
                </a:lnTo>
                <a:lnTo>
                  <a:pt x="2011454" y="236744"/>
                </a:lnTo>
                <a:lnTo>
                  <a:pt x="1991146" y="257052"/>
                </a:lnTo>
                <a:lnTo>
                  <a:pt x="2000672" y="266577"/>
                </a:lnTo>
                <a:lnTo>
                  <a:pt x="1991055" y="276193"/>
                </a:lnTo>
                <a:lnTo>
                  <a:pt x="1981531" y="266668"/>
                </a:lnTo>
                <a:lnTo>
                  <a:pt x="1972005" y="276193"/>
                </a:lnTo>
                <a:lnTo>
                  <a:pt x="1962389" y="266577"/>
                </a:lnTo>
                <a:lnTo>
                  <a:pt x="1971914" y="257052"/>
                </a:lnTo>
                <a:lnTo>
                  <a:pt x="1951977" y="237115"/>
                </a:lnTo>
                <a:lnTo>
                  <a:pt x="1932041" y="257052"/>
                </a:lnTo>
                <a:lnTo>
                  <a:pt x="1941566" y="266577"/>
                </a:lnTo>
                <a:lnTo>
                  <a:pt x="1931950" y="276193"/>
                </a:lnTo>
                <a:lnTo>
                  <a:pt x="1922425" y="266668"/>
                </a:lnTo>
                <a:lnTo>
                  <a:pt x="1912899" y="276193"/>
                </a:lnTo>
                <a:lnTo>
                  <a:pt x="1903283" y="266577"/>
                </a:lnTo>
                <a:lnTo>
                  <a:pt x="1912808" y="257052"/>
                </a:lnTo>
                <a:lnTo>
                  <a:pt x="1892499" y="236743"/>
                </a:lnTo>
                <a:lnTo>
                  <a:pt x="1872190" y="257052"/>
                </a:lnTo>
                <a:lnTo>
                  <a:pt x="1881715" y="266577"/>
                </a:lnTo>
                <a:lnTo>
                  <a:pt x="1872099" y="276193"/>
                </a:lnTo>
                <a:lnTo>
                  <a:pt x="1862574" y="266668"/>
                </a:lnTo>
                <a:lnTo>
                  <a:pt x="1853049" y="276193"/>
                </a:lnTo>
                <a:lnTo>
                  <a:pt x="1843432" y="266577"/>
                </a:lnTo>
                <a:lnTo>
                  <a:pt x="1852958" y="257052"/>
                </a:lnTo>
                <a:lnTo>
                  <a:pt x="1833021" y="237115"/>
                </a:lnTo>
                <a:lnTo>
                  <a:pt x="1813084" y="257052"/>
                </a:lnTo>
                <a:lnTo>
                  <a:pt x="1822609" y="266577"/>
                </a:lnTo>
                <a:lnTo>
                  <a:pt x="1812993" y="276193"/>
                </a:lnTo>
                <a:lnTo>
                  <a:pt x="1803468" y="266668"/>
                </a:lnTo>
                <a:lnTo>
                  <a:pt x="1793943" y="276193"/>
                </a:lnTo>
                <a:lnTo>
                  <a:pt x="1784327" y="266577"/>
                </a:lnTo>
                <a:lnTo>
                  <a:pt x="1793852" y="257052"/>
                </a:lnTo>
                <a:lnTo>
                  <a:pt x="1773544" y="236744"/>
                </a:lnTo>
                <a:lnTo>
                  <a:pt x="1753236" y="257052"/>
                </a:lnTo>
                <a:lnTo>
                  <a:pt x="1762762" y="266577"/>
                </a:lnTo>
                <a:lnTo>
                  <a:pt x="1753145" y="276193"/>
                </a:lnTo>
                <a:lnTo>
                  <a:pt x="1743620" y="266668"/>
                </a:lnTo>
                <a:lnTo>
                  <a:pt x="1734095" y="276193"/>
                </a:lnTo>
                <a:lnTo>
                  <a:pt x="1724478" y="266577"/>
                </a:lnTo>
                <a:lnTo>
                  <a:pt x="1734004" y="257052"/>
                </a:lnTo>
                <a:lnTo>
                  <a:pt x="1714067" y="237115"/>
                </a:lnTo>
                <a:lnTo>
                  <a:pt x="1694130" y="257052"/>
                </a:lnTo>
                <a:lnTo>
                  <a:pt x="1703656" y="266577"/>
                </a:lnTo>
                <a:lnTo>
                  <a:pt x="1694039" y="276193"/>
                </a:lnTo>
                <a:lnTo>
                  <a:pt x="1684514" y="266668"/>
                </a:lnTo>
                <a:lnTo>
                  <a:pt x="1674989" y="276193"/>
                </a:lnTo>
                <a:lnTo>
                  <a:pt x="1665373" y="266577"/>
                </a:lnTo>
                <a:lnTo>
                  <a:pt x="1674898" y="257052"/>
                </a:lnTo>
                <a:lnTo>
                  <a:pt x="1654589" y="236743"/>
                </a:lnTo>
                <a:lnTo>
                  <a:pt x="1634280" y="257052"/>
                </a:lnTo>
                <a:lnTo>
                  <a:pt x="1643805" y="266577"/>
                </a:lnTo>
                <a:lnTo>
                  <a:pt x="1634189" y="276193"/>
                </a:lnTo>
                <a:lnTo>
                  <a:pt x="1624663" y="266668"/>
                </a:lnTo>
                <a:lnTo>
                  <a:pt x="1615138" y="276193"/>
                </a:lnTo>
                <a:lnTo>
                  <a:pt x="1605522" y="266577"/>
                </a:lnTo>
                <a:lnTo>
                  <a:pt x="1615047" y="257052"/>
                </a:lnTo>
                <a:lnTo>
                  <a:pt x="1595111" y="237115"/>
                </a:lnTo>
                <a:lnTo>
                  <a:pt x="1575174" y="257052"/>
                </a:lnTo>
                <a:lnTo>
                  <a:pt x="1584699" y="266577"/>
                </a:lnTo>
                <a:lnTo>
                  <a:pt x="1575083" y="276193"/>
                </a:lnTo>
                <a:lnTo>
                  <a:pt x="1565558" y="266668"/>
                </a:lnTo>
                <a:lnTo>
                  <a:pt x="1556032" y="276193"/>
                </a:lnTo>
                <a:lnTo>
                  <a:pt x="1546416" y="266577"/>
                </a:lnTo>
                <a:lnTo>
                  <a:pt x="1555941" y="257052"/>
                </a:lnTo>
                <a:lnTo>
                  <a:pt x="1535633" y="236744"/>
                </a:lnTo>
                <a:lnTo>
                  <a:pt x="1515325" y="257052"/>
                </a:lnTo>
                <a:lnTo>
                  <a:pt x="1524851" y="266577"/>
                </a:lnTo>
                <a:lnTo>
                  <a:pt x="1515235" y="276193"/>
                </a:lnTo>
                <a:lnTo>
                  <a:pt x="1505709" y="266668"/>
                </a:lnTo>
                <a:lnTo>
                  <a:pt x="1496184" y="276193"/>
                </a:lnTo>
                <a:lnTo>
                  <a:pt x="1486568" y="266577"/>
                </a:lnTo>
                <a:lnTo>
                  <a:pt x="1496094" y="257052"/>
                </a:lnTo>
                <a:lnTo>
                  <a:pt x="1476157" y="237115"/>
                </a:lnTo>
                <a:lnTo>
                  <a:pt x="1456220" y="257052"/>
                </a:lnTo>
                <a:lnTo>
                  <a:pt x="1465745" y="266577"/>
                </a:lnTo>
                <a:lnTo>
                  <a:pt x="1456129" y="276193"/>
                </a:lnTo>
                <a:lnTo>
                  <a:pt x="1446603" y="266668"/>
                </a:lnTo>
                <a:lnTo>
                  <a:pt x="1437078" y="276193"/>
                </a:lnTo>
                <a:lnTo>
                  <a:pt x="1427463" y="266577"/>
                </a:lnTo>
                <a:lnTo>
                  <a:pt x="1436988" y="257052"/>
                </a:lnTo>
                <a:lnTo>
                  <a:pt x="1416679" y="236743"/>
                </a:lnTo>
                <a:lnTo>
                  <a:pt x="1396369" y="257052"/>
                </a:lnTo>
                <a:lnTo>
                  <a:pt x="1405895" y="266577"/>
                </a:lnTo>
                <a:lnTo>
                  <a:pt x="1396279" y="276193"/>
                </a:lnTo>
                <a:lnTo>
                  <a:pt x="1386754" y="266668"/>
                </a:lnTo>
                <a:lnTo>
                  <a:pt x="1377228" y="276193"/>
                </a:lnTo>
                <a:lnTo>
                  <a:pt x="1367612" y="266577"/>
                </a:lnTo>
                <a:lnTo>
                  <a:pt x="1377137" y="257052"/>
                </a:lnTo>
                <a:lnTo>
                  <a:pt x="1357201" y="237115"/>
                </a:lnTo>
                <a:lnTo>
                  <a:pt x="1337263" y="257052"/>
                </a:lnTo>
                <a:lnTo>
                  <a:pt x="1346789" y="266577"/>
                </a:lnTo>
                <a:lnTo>
                  <a:pt x="1337173" y="276193"/>
                </a:lnTo>
                <a:lnTo>
                  <a:pt x="1327648" y="266668"/>
                </a:lnTo>
                <a:lnTo>
                  <a:pt x="1318122" y="276193"/>
                </a:lnTo>
                <a:lnTo>
                  <a:pt x="1308506" y="266577"/>
                </a:lnTo>
                <a:lnTo>
                  <a:pt x="1318031" y="257052"/>
                </a:lnTo>
                <a:lnTo>
                  <a:pt x="1297724" y="236744"/>
                </a:lnTo>
                <a:lnTo>
                  <a:pt x="1277416" y="257052"/>
                </a:lnTo>
                <a:lnTo>
                  <a:pt x="1286941" y="266577"/>
                </a:lnTo>
                <a:lnTo>
                  <a:pt x="1277325" y="276193"/>
                </a:lnTo>
                <a:lnTo>
                  <a:pt x="1267800" y="266668"/>
                </a:lnTo>
                <a:lnTo>
                  <a:pt x="1258274" y="276193"/>
                </a:lnTo>
                <a:lnTo>
                  <a:pt x="1248659" y="266577"/>
                </a:lnTo>
                <a:lnTo>
                  <a:pt x="1258184" y="257052"/>
                </a:lnTo>
                <a:lnTo>
                  <a:pt x="1238247" y="237115"/>
                </a:lnTo>
                <a:lnTo>
                  <a:pt x="1218310" y="257052"/>
                </a:lnTo>
                <a:lnTo>
                  <a:pt x="1227836" y="266577"/>
                </a:lnTo>
                <a:lnTo>
                  <a:pt x="1218219" y="276193"/>
                </a:lnTo>
                <a:lnTo>
                  <a:pt x="1208694" y="266668"/>
                </a:lnTo>
                <a:lnTo>
                  <a:pt x="1199168" y="276193"/>
                </a:lnTo>
                <a:lnTo>
                  <a:pt x="1189553" y="266577"/>
                </a:lnTo>
                <a:lnTo>
                  <a:pt x="1199078" y="257052"/>
                </a:lnTo>
                <a:lnTo>
                  <a:pt x="1178769" y="236743"/>
                </a:lnTo>
                <a:lnTo>
                  <a:pt x="1158460" y="257051"/>
                </a:lnTo>
                <a:lnTo>
                  <a:pt x="1167986" y="266577"/>
                </a:lnTo>
                <a:lnTo>
                  <a:pt x="1158370" y="276193"/>
                </a:lnTo>
                <a:lnTo>
                  <a:pt x="1148844" y="266668"/>
                </a:lnTo>
                <a:lnTo>
                  <a:pt x="1139318" y="276193"/>
                </a:lnTo>
                <a:lnTo>
                  <a:pt x="1129702" y="266577"/>
                </a:lnTo>
                <a:lnTo>
                  <a:pt x="1139227" y="257051"/>
                </a:lnTo>
                <a:lnTo>
                  <a:pt x="1119291" y="237115"/>
                </a:lnTo>
                <a:lnTo>
                  <a:pt x="1099354" y="257051"/>
                </a:lnTo>
                <a:lnTo>
                  <a:pt x="1108880" y="266577"/>
                </a:lnTo>
                <a:lnTo>
                  <a:pt x="1099264" y="276193"/>
                </a:lnTo>
                <a:lnTo>
                  <a:pt x="1089738" y="266668"/>
                </a:lnTo>
                <a:lnTo>
                  <a:pt x="1080212" y="276193"/>
                </a:lnTo>
                <a:lnTo>
                  <a:pt x="1070596" y="266577"/>
                </a:lnTo>
                <a:lnTo>
                  <a:pt x="1080122" y="257051"/>
                </a:lnTo>
                <a:lnTo>
                  <a:pt x="1059814" y="236744"/>
                </a:lnTo>
                <a:lnTo>
                  <a:pt x="1039506" y="257052"/>
                </a:lnTo>
                <a:lnTo>
                  <a:pt x="1049030" y="266577"/>
                </a:lnTo>
                <a:lnTo>
                  <a:pt x="1039415" y="276193"/>
                </a:lnTo>
                <a:lnTo>
                  <a:pt x="1029889" y="266668"/>
                </a:lnTo>
                <a:lnTo>
                  <a:pt x="1020364" y="276193"/>
                </a:lnTo>
                <a:lnTo>
                  <a:pt x="1010748" y="266577"/>
                </a:lnTo>
                <a:lnTo>
                  <a:pt x="1020273" y="257052"/>
                </a:lnTo>
                <a:lnTo>
                  <a:pt x="1000337" y="237116"/>
                </a:lnTo>
                <a:lnTo>
                  <a:pt x="980400" y="257052"/>
                </a:lnTo>
                <a:lnTo>
                  <a:pt x="989925" y="266577"/>
                </a:lnTo>
                <a:lnTo>
                  <a:pt x="980309" y="276193"/>
                </a:lnTo>
                <a:lnTo>
                  <a:pt x="970783" y="266668"/>
                </a:lnTo>
                <a:lnTo>
                  <a:pt x="961259" y="276193"/>
                </a:lnTo>
                <a:lnTo>
                  <a:pt x="951642" y="266577"/>
                </a:lnTo>
                <a:lnTo>
                  <a:pt x="961167" y="257052"/>
                </a:lnTo>
                <a:lnTo>
                  <a:pt x="940858" y="236743"/>
                </a:lnTo>
                <a:lnTo>
                  <a:pt x="920550" y="257052"/>
                </a:lnTo>
                <a:lnTo>
                  <a:pt x="930075" y="266577"/>
                </a:lnTo>
                <a:lnTo>
                  <a:pt x="920459" y="276193"/>
                </a:lnTo>
                <a:lnTo>
                  <a:pt x="910934" y="266668"/>
                </a:lnTo>
                <a:lnTo>
                  <a:pt x="901409" y="276193"/>
                </a:lnTo>
                <a:lnTo>
                  <a:pt x="891792" y="266577"/>
                </a:lnTo>
                <a:lnTo>
                  <a:pt x="901318" y="257052"/>
                </a:lnTo>
                <a:lnTo>
                  <a:pt x="881381" y="237115"/>
                </a:lnTo>
                <a:lnTo>
                  <a:pt x="861444" y="257052"/>
                </a:lnTo>
                <a:lnTo>
                  <a:pt x="870969" y="266577"/>
                </a:lnTo>
                <a:lnTo>
                  <a:pt x="861353" y="276193"/>
                </a:lnTo>
                <a:lnTo>
                  <a:pt x="851828" y="266668"/>
                </a:lnTo>
                <a:lnTo>
                  <a:pt x="842303" y="276193"/>
                </a:lnTo>
                <a:lnTo>
                  <a:pt x="832687" y="266577"/>
                </a:lnTo>
                <a:lnTo>
                  <a:pt x="842212" y="257052"/>
                </a:lnTo>
                <a:lnTo>
                  <a:pt x="821903" y="236743"/>
                </a:lnTo>
                <a:lnTo>
                  <a:pt x="801594" y="257052"/>
                </a:lnTo>
                <a:lnTo>
                  <a:pt x="811120" y="266577"/>
                </a:lnTo>
                <a:lnTo>
                  <a:pt x="801504" y="276193"/>
                </a:lnTo>
                <a:lnTo>
                  <a:pt x="791978" y="266668"/>
                </a:lnTo>
                <a:lnTo>
                  <a:pt x="782453" y="276193"/>
                </a:lnTo>
                <a:lnTo>
                  <a:pt x="772837" y="266577"/>
                </a:lnTo>
                <a:lnTo>
                  <a:pt x="782362" y="257052"/>
                </a:lnTo>
                <a:lnTo>
                  <a:pt x="762426" y="237115"/>
                </a:lnTo>
                <a:lnTo>
                  <a:pt x="742488" y="257052"/>
                </a:lnTo>
                <a:lnTo>
                  <a:pt x="752014" y="266577"/>
                </a:lnTo>
                <a:lnTo>
                  <a:pt x="742398" y="276193"/>
                </a:lnTo>
                <a:lnTo>
                  <a:pt x="732872" y="266668"/>
                </a:lnTo>
                <a:lnTo>
                  <a:pt x="723347" y="276193"/>
                </a:lnTo>
                <a:lnTo>
                  <a:pt x="713731" y="266577"/>
                </a:lnTo>
                <a:lnTo>
                  <a:pt x="723257" y="257052"/>
                </a:lnTo>
                <a:lnTo>
                  <a:pt x="702948" y="236743"/>
                </a:lnTo>
                <a:lnTo>
                  <a:pt x="682640" y="257052"/>
                </a:lnTo>
                <a:lnTo>
                  <a:pt x="692165" y="266577"/>
                </a:lnTo>
                <a:lnTo>
                  <a:pt x="682549" y="276193"/>
                </a:lnTo>
                <a:lnTo>
                  <a:pt x="673023" y="266668"/>
                </a:lnTo>
                <a:lnTo>
                  <a:pt x="663498" y="276193"/>
                </a:lnTo>
                <a:lnTo>
                  <a:pt x="653881" y="266577"/>
                </a:lnTo>
                <a:lnTo>
                  <a:pt x="663407" y="257052"/>
                </a:lnTo>
                <a:lnTo>
                  <a:pt x="643470" y="237115"/>
                </a:lnTo>
                <a:lnTo>
                  <a:pt x="623534" y="257052"/>
                </a:lnTo>
                <a:lnTo>
                  <a:pt x="633059" y="266577"/>
                </a:lnTo>
                <a:lnTo>
                  <a:pt x="623443" y="276193"/>
                </a:lnTo>
                <a:lnTo>
                  <a:pt x="613918" y="266668"/>
                </a:lnTo>
                <a:lnTo>
                  <a:pt x="604392" y="276193"/>
                </a:lnTo>
                <a:lnTo>
                  <a:pt x="594776" y="266577"/>
                </a:lnTo>
                <a:lnTo>
                  <a:pt x="604301" y="257052"/>
                </a:lnTo>
                <a:lnTo>
                  <a:pt x="583993" y="236743"/>
                </a:lnTo>
                <a:lnTo>
                  <a:pt x="563684" y="257052"/>
                </a:lnTo>
                <a:lnTo>
                  <a:pt x="573210" y="266577"/>
                </a:lnTo>
                <a:lnTo>
                  <a:pt x="563593" y="276193"/>
                </a:lnTo>
                <a:lnTo>
                  <a:pt x="554068" y="266668"/>
                </a:lnTo>
                <a:lnTo>
                  <a:pt x="544542" y="276193"/>
                </a:lnTo>
                <a:lnTo>
                  <a:pt x="534926" y="266577"/>
                </a:lnTo>
                <a:lnTo>
                  <a:pt x="544452" y="257052"/>
                </a:lnTo>
                <a:lnTo>
                  <a:pt x="524515" y="237115"/>
                </a:lnTo>
                <a:lnTo>
                  <a:pt x="504578" y="257052"/>
                </a:lnTo>
                <a:lnTo>
                  <a:pt x="514104" y="266577"/>
                </a:lnTo>
                <a:lnTo>
                  <a:pt x="504488" y="276193"/>
                </a:lnTo>
                <a:lnTo>
                  <a:pt x="494962" y="266668"/>
                </a:lnTo>
                <a:lnTo>
                  <a:pt x="485437" y="276193"/>
                </a:lnTo>
                <a:lnTo>
                  <a:pt x="475820" y="266577"/>
                </a:lnTo>
                <a:lnTo>
                  <a:pt x="485346" y="257052"/>
                </a:lnTo>
                <a:lnTo>
                  <a:pt x="465038" y="236743"/>
                </a:lnTo>
                <a:lnTo>
                  <a:pt x="444729" y="257052"/>
                </a:lnTo>
                <a:lnTo>
                  <a:pt x="454254" y="266577"/>
                </a:lnTo>
                <a:lnTo>
                  <a:pt x="444638" y="276193"/>
                </a:lnTo>
                <a:lnTo>
                  <a:pt x="435112" y="266668"/>
                </a:lnTo>
                <a:lnTo>
                  <a:pt x="425588" y="276193"/>
                </a:lnTo>
                <a:lnTo>
                  <a:pt x="415971" y="266577"/>
                </a:lnTo>
                <a:lnTo>
                  <a:pt x="425496" y="257052"/>
                </a:lnTo>
                <a:lnTo>
                  <a:pt x="405560" y="237116"/>
                </a:lnTo>
                <a:lnTo>
                  <a:pt x="385623" y="257052"/>
                </a:lnTo>
                <a:lnTo>
                  <a:pt x="395149" y="266577"/>
                </a:lnTo>
                <a:lnTo>
                  <a:pt x="385532" y="276193"/>
                </a:lnTo>
                <a:lnTo>
                  <a:pt x="376007" y="266668"/>
                </a:lnTo>
                <a:lnTo>
                  <a:pt x="366482" y="276193"/>
                </a:lnTo>
                <a:lnTo>
                  <a:pt x="356865" y="266577"/>
                </a:lnTo>
                <a:lnTo>
                  <a:pt x="366391" y="257052"/>
                </a:lnTo>
                <a:lnTo>
                  <a:pt x="346082" y="236744"/>
                </a:lnTo>
                <a:lnTo>
                  <a:pt x="325774" y="257052"/>
                </a:lnTo>
                <a:lnTo>
                  <a:pt x="335299" y="266577"/>
                </a:lnTo>
                <a:lnTo>
                  <a:pt x="325683" y="276193"/>
                </a:lnTo>
                <a:lnTo>
                  <a:pt x="316158" y="266668"/>
                </a:lnTo>
                <a:lnTo>
                  <a:pt x="306633" y="276193"/>
                </a:lnTo>
                <a:lnTo>
                  <a:pt x="297016" y="266577"/>
                </a:lnTo>
                <a:lnTo>
                  <a:pt x="306542" y="257052"/>
                </a:lnTo>
                <a:lnTo>
                  <a:pt x="286605" y="237115"/>
                </a:lnTo>
                <a:lnTo>
                  <a:pt x="266668" y="257052"/>
                </a:lnTo>
                <a:lnTo>
                  <a:pt x="276193" y="266577"/>
                </a:lnTo>
                <a:lnTo>
                  <a:pt x="266577" y="276193"/>
                </a:lnTo>
                <a:lnTo>
                  <a:pt x="257052" y="266668"/>
                </a:lnTo>
                <a:lnTo>
                  <a:pt x="247527" y="276193"/>
                </a:lnTo>
                <a:lnTo>
                  <a:pt x="237911" y="266577"/>
                </a:lnTo>
                <a:lnTo>
                  <a:pt x="247436" y="257052"/>
                </a:lnTo>
                <a:lnTo>
                  <a:pt x="227127" y="236743"/>
                </a:lnTo>
                <a:lnTo>
                  <a:pt x="187677" y="276193"/>
                </a:lnTo>
                <a:lnTo>
                  <a:pt x="178061" y="266577"/>
                </a:lnTo>
                <a:lnTo>
                  <a:pt x="217511" y="227127"/>
                </a:lnTo>
                <a:lnTo>
                  <a:pt x="197574" y="207190"/>
                </a:lnTo>
                <a:lnTo>
                  <a:pt x="128572" y="276193"/>
                </a:lnTo>
                <a:lnTo>
                  <a:pt x="118955" y="266577"/>
                </a:lnTo>
                <a:lnTo>
                  <a:pt x="187958" y="197574"/>
                </a:lnTo>
                <a:lnTo>
                  <a:pt x="167650" y="177266"/>
                </a:lnTo>
                <a:lnTo>
                  <a:pt x="68722" y="276193"/>
                </a:lnTo>
                <a:lnTo>
                  <a:pt x="59106" y="266577"/>
                </a:lnTo>
                <a:lnTo>
                  <a:pt x="158033" y="167650"/>
                </a:lnTo>
                <a:lnTo>
                  <a:pt x="138097" y="147713"/>
                </a:lnTo>
                <a:lnTo>
                  <a:pt x="9616" y="276193"/>
                </a:lnTo>
                <a:lnTo>
                  <a:pt x="0" y="266577"/>
                </a:lnTo>
                <a:lnTo>
                  <a:pt x="128480" y="138097"/>
                </a:lnTo>
                <a:lnTo>
                  <a:pt x="0" y="9616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フリーフォーム: 図形 174">
            <a:extLst>
              <a:ext uri="{FF2B5EF4-FFF2-40B4-BE49-F238E27FC236}">
                <a16:creationId xmlns:a16="http://schemas.microsoft.com/office/drawing/2014/main" id="{4EC6BA35-8C6C-4E4F-AD01-9CC9EB04FD59}"/>
              </a:ext>
            </a:extLst>
          </p:cNvPr>
          <p:cNvSpPr/>
          <p:nvPr/>
        </p:nvSpPr>
        <p:spPr>
          <a:xfrm>
            <a:off x="190229" y="4099886"/>
            <a:ext cx="9666743" cy="295117"/>
          </a:xfrm>
          <a:custGeom>
            <a:avLst/>
            <a:gdLst>
              <a:gd name="connsiteX0" fmla="*/ 9397466 w 9666743"/>
              <a:gd name="connsiteY0" fmla="*/ 176099 h 295117"/>
              <a:gd name="connsiteX1" fmla="*/ 9365149 w 9666743"/>
              <a:gd name="connsiteY1" fmla="*/ 208416 h 295117"/>
              <a:gd name="connsiteX2" fmla="*/ 9397468 w 9666743"/>
              <a:gd name="connsiteY2" fmla="*/ 240734 h 295117"/>
              <a:gd name="connsiteX3" fmla="*/ 9429785 w 9666743"/>
              <a:gd name="connsiteY3" fmla="*/ 208418 h 295117"/>
              <a:gd name="connsiteX4" fmla="*/ 9275752 w 9666743"/>
              <a:gd name="connsiteY4" fmla="*/ 176099 h 295117"/>
              <a:gd name="connsiteX5" fmla="*/ 9243435 w 9666743"/>
              <a:gd name="connsiteY5" fmla="*/ 208416 h 295117"/>
              <a:gd name="connsiteX6" fmla="*/ 9275752 w 9666743"/>
              <a:gd name="connsiteY6" fmla="*/ 240732 h 295117"/>
              <a:gd name="connsiteX7" fmla="*/ 9308069 w 9666743"/>
              <a:gd name="connsiteY7" fmla="*/ 208416 h 295117"/>
              <a:gd name="connsiteX8" fmla="*/ 9154038 w 9666743"/>
              <a:gd name="connsiteY8" fmla="*/ 176099 h 295117"/>
              <a:gd name="connsiteX9" fmla="*/ 9121722 w 9666743"/>
              <a:gd name="connsiteY9" fmla="*/ 208416 h 295117"/>
              <a:gd name="connsiteX10" fmla="*/ 9154038 w 9666743"/>
              <a:gd name="connsiteY10" fmla="*/ 240732 h 295117"/>
              <a:gd name="connsiteX11" fmla="*/ 9186355 w 9666743"/>
              <a:gd name="connsiteY11" fmla="*/ 208416 h 295117"/>
              <a:gd name="connsiteX12" fmla="*/ 9032324 w 9666743"/>
              <a:gd name="connsiteY12" fmla="*/ 176099 h 295117"/>
              <a:gd name="connsiteX13" fmla="*/ 9000008 w 9666743"/>
              <a:gd name="connsiteY13" fmla="*/ 208416 h 295117"/>
              <a:gd name="connsiteX14" fmla="*/ 9032324 w 9666743"/>
              <a:gd name="connsiteY14" fmla="*/ 240732 h 295117"/>
              <a:gd name="connsiteX15" fmla="*/ 9064641 w 9666743"/>
              <a:gd name="connsiteY15" fmla="*/ 208416 h 295117"/>
              <a:gd name="connsiteX16" fmla="*/ 8910610 w 9666743"/>
              <a:gd name="connsiteY16" fmla="*/ 176099 h 295117"/>
              <a:gd name="connsiteX17" fmla="*/ 8878294 w 9666743"/>
              <a:gd name="connsiteY17" fmla="*/ 208416 h 295117"/>
              <a:gd name="connsiteX18" fmla="*/ 8910610 w 9666743"/>
              <a:gd name="connsiteY18" fmla="*/ 240732 h 295117"/>
              <a:gd name="connsiteX19" fmla="*/ 8942927 w 9666743"/>
              <a:gd name="connsiteY19" fmla="*/ 208416 h 295117"/>
              <a:gd name="connsiteX20" fmla="*/ 8788896 w 9666743"/>
              <a:gd name="connsiteY20" fmla="*/ 176099 h 295117"/>
              <a:gd name="connsiteX21" fmla="*/ 8756579 w 9666743"/>
              <a:gd name="connsiteY21" fmla="*/ 208416 h 295117"/>
              <a:gd name="connsiteX22" fmla="*/ 8788896 w 9666743"/>
              <a:gd name="connsiteY22" fmla="*/ 240732 h 295117"/>
              <a:gd name="connsiteX23" fmla="*/ 8821213 w 9666743"/>
              <a:gd name="connsiteY23" fmla="*/ 208416 h 295117"/>
              <a:gd name="connsiteX24" fmla="*/ 8667182 w 9666743"/>
              <a:gd name="connsiteY24" fmla="*/ 176099 h 295117"/>
              <a:gd name="connsiteX25" fmla="*/ 8634865 w 9666743"/>
              <a:gd name="connsiteY25" fmla="*/ 208416 h 295117"/>
              <a:gd name="connsiteX26" fmla="*/ 8667182 w 9666743"/>
              <a:gd name="connsiteY26" fmla="*/ 240732 h 295117"/>
              <a:gd name="connsiteX27" fmla="*/ 8699499 w 9666743"/>
              <a:gd name="connsiteY27" fmla="*/ 208416 h 295117"/>
              <a:gd name="connsiteX28" fmla="*/ 8545468 w 9666743"/>
              <a:gd name="connsiteY28" fmla="*/ 176099 h 295117"/>
              <a:gd name="connsiteX29" fmla="*/ 8513151 w 9666743"/>
              <a:gd name="connsiteY29" fmla="*/ 208416 h 295117"/>
              <a:gd name="connsiteX30" fmla="*/ 8545468 w 9666743"/>
              <a:gd name="connsiteY30" fmla="*/ 240732 h 295117"/>
              <a:gd name="connsiteX31" fmla="*/ 8577785 w 9666743"/>
              <a:gd name="connsiteY31" fmla="*/ 208416 h 295117"/>
              <a:gd name="connsiteX32" fmla="*/ 8423754 w 9666743"/>
              <a:gd name="connsiteY32" fmla="*/ 176099 h 295117"/>
              <a:gd name="connsiteX33" fmla="*/ 8391437 w 9666743"/>
              <a:gd name="connsiteY33" fmla="*/ 208416 h 295117"/>
              <a:gd name="connsiteX34" fmla="*/ 8423754 w 9666743"/>
              <a:gd name="connsiteY34" fmla="*/ 240732 h 295117"/>
              <a:gd name="connsiteX35" fmla="*/ 8456071 w 9666743"/>
              <a:gd name="connsiteY35" fmla="*/ 208416 h 295117"/>
              <a:gd name="connsiteX36" fmla="*/ 8302040 w 9666743"/>
              <a:gd name="connsiteY36" fmla="*/ 176099 h 295117"/>
              <a:gd name="connsiteX37" fmla="*/ 8269724 w 9666743"/>
              <a:gd name="connsiteY37" fmla="*/ 208415 h 295117"/>
              <a:gd name="connsiteX38" fmla="*/ 8302040 w 9666743"/>
              <a:gd name="connsiteY38" fmla="*/ 240732 h 295117"/>
              <a:gd name="connsiteX39" fmla="*/ 8334357 w 9666743"/>
              <a:gd name="connsiteY39" fmla="*/ 208416 h 295117"/>
              <a:gd name="connsiteX40" fmla="*/ 8180327 w 9666743"/>
              <a:gd name="connsiteY40" fmla="*/ 176099 h 295117"/>
              <a:gd name="connsiteX41" fmla="*/ 8148010 w 9666743"/>
              <a:gd name="connsiteY41" fmla="*/ 208416 h 295117"/>
              <a:gd name="connsiteX42" fmla="*/ 8180326 w 9666743"/>
              <a:gd name="connsiteY42" fmla="*/ 240732 h 295117"/>
              <a:gd name="connsiteX43" fmla="*/ 8212643 w 9666743"/>
              <a:gd name="connsiteY43" fmla="*/ 208415 h 295117"/>
              <a:gd name="connsiteX44" fmla="*/ 8058613 w 9666743"/>
              <a:gd name="connsiteY44" fmla="*/ 176099 h 295117"/>
              <a:gd name="connsiteX45" fmla="*/ 8026296 w 9666743"/>
              <a:gd name="connsiteY45" fmla="*/ 208415 h 295117"/>
              <a:gd name="connsiteX46" fmla="*/ 8058613 w 9666743"/>
              <a:gd name="connsiteY46" fmla="*/ 240732 h 295117"/>
              <a:gd name="connsiteX47" fmla="*/ 8090929 w 9666743"/>
              <a:gd name="connsiteY47" fmla="*/ 208416 h 295117"/>
              <a:gd name="connsiteX48" fmla="*/ 7936899 w 9666743"/>
              <a:gd name="connsiteY48" fmla="*/ 176099 h 295117"/>
              <a:gd name="connsiteX49" fmla="*/ 7904583 w 9666743"/>
              <a:gd name="connsiteY49" fmla="*/ 208415 h 295117"/>
              <a:gd name="connsiteX50" fmla="*/ 7936899 w 9666743"/>
              <a:gd name="connsiteY50" fmla="*/ 240732 h 295117"/>
              <a:gd name="connsiteX51" fmla="*/ 7969216 w 9666743"/>
              <a:gd name="connsiteY51" fmla="*/ 208415 h 295117"/>
              <a:gd name="connsiteX52" fmla="*/ 7815186 w 9666743"/>
              <a:gd name="connsiteY52" fmla="*/ 176099 h 295117"/>
              <a:gd name="connsiteX53" fmla="*/ 7782869 w 9666743"/>
              <a:gd name="connsiteY53" fmla="*/ 208415 h 295117"/>
              <a:gd name="connsiteX54" fmla="*/ 7815186 w 9666743"/>
              <a:gd name="connsiteY54" fmla="*/ 240732 h 295117"/>
              <a:gd name="connsiteX55" fmla="*/ 7847502 w 9666743"/>
              <a:gd name="connsiteY55" fmla="*/ 208415 h 295117"/>
              <a:gd name="connsiteX56" fmla="*/ 7693472 w 9666743"/>
              <a:gd name="connsiteY56" fmla="*/ 176099 h 295117"/>
              <a:gd name="connsiteX57" fmla="*/ 7661156 w 9666743"/>
              <a:gd name="connsiteY57" fmla="*/ 208415 h 295117"/>
              <a:gd name="connsiteX58" fmla="*/ 7693472 w 9666743"/>
              <a:gd name="connsiteY58" fmla="*/ 240732 h 295117"/>
              <a:gd name="connsiteX59" fmla="*/ 7725789 w 9666743"/>
              <a:gd name="connsiteY59" fmla="*/ 208415 h 295117"/>
              <a:gd name="connsiteX60" fmla="*/ 7571759 w 9666743"/>
              <a:gd name="connsiteY60" fmla="*/ 176099 h 295117"/>
              <a:gd name="connsiteX61" fmla="*/ 7539443 w 9666743"/>
              <a:gd name="connsiteY61" fmla="*/ 208415 h 295117"/>
              <a:gd name="connsiteX62" fmla="*/ 7571759 w 9666743"/>
              <a:gd name="connsiteY62" fmla="*/ 240732 h 295117"/>
              <a:gd name="connsiteX63" fmla="*/ 7604075 w 9666743"/>
              <a:gd name="connsiteY63" fmla="*/ 208415 h 295117"/>
              <a:gd name="connsiteX64" fmla="*/ 7450045 w 9666743"/>
              <a:gd name="connsiteY64" fmla="*/ 176099 h 295117"/>
              <a:gd name="connsiteX65" fmla="*/ 7417729 w 9666743"/>
              <a:gd name="connsiteY65" fmla="*/ 208415 h 295117"/>
              <a:gd name="connsiteX66" fmla="*/ 7450045 w 9666743"/>
              <a:gd name="connsiteY66" fmla="*/ 240732 h 295117"/>
              <a:gd name="connsiteX67" fmla="*/ 7482362 w 9666743"/>
              <a:gd name="connsiteY67" fmla="*/ 208415 h 295117"/>
              <a:gd name="connsiteX68" fmla="*/ 7328332 w 9666743"/>
              <a:gd name="connsiteY68" fmla="*/ 176099 h 295117"/>
              <a:gd name="connsiteX69" fmla="*/ 7296016 w 9666743"/>
              <a:gd name="connsiteY69" fmla="*/ 208415 h 295117"/>
              <a:gd name="connsiteX70" fmla="*/ 7328332 w 9666743"/>
              <a:gd name="connsiteY70" fmla="*/ 240732 h 295117"/>
              <a:gd name="connsiteX71" fmla="*/ 7360648 w 9666743"/>
              <a:gd name="connsiteY71" fmla="*/ 208415 h 295117"/>
              <a:gd name="connsiteX72" fmla="*/ 7206618 w 9666743"/>
              <a:gd name="connsiteY72" fmla="*/ 176099 h 295117"/>
              <a:gd name="connsiteX73" fmla="*/ 7174302 w 9666743"/>
              <a:gd name="connsiteY73" fmla="*/ 208415 h 295117"/>
              <a:gd name="connsiteX74" fmla="*/ 7206618 w 9666743"/>
              <a:gd name="connsiteY74" fmla="*/ 240732 h 295117"/>
              <a:gd name="connsiteX75" fmla="*/ 7238935 w 9666743"/>
              <a:gd name="connsiteY75" fmla="*/ 208415 h 295117"/>
              <a:gd name="connsiteX76" fmla="*/ 7084905 w 9666743"/>
              <a:gd name="connsiteY76" fmla="*/ 176099 h 295117"/>
              <a:gd name="connsiteX77" fmla="*/ 7052589 w 9666743"/>
              <a:gd name="connsiteY77" fmla="*/ 208415 h 295117"/>
              <a:gd name="connsiteX78" fmla="*/ 7084905 w 9666743"/>
              <a:gd name="connsiteY78" fmla="*/ 240732 h 295117"/>
              <a:gd name="connsiteX79" fmla="*/ 7117221 w 9666743"/>
              <a:gd name="connsiteY79" fmla="*/ 208415 h 295117"/>
              <a:gd name="connsiteX80" fmla="*/ 6963191 w 9666743"/>
              <a:gd name="connsiteY80" fmla="*/ 176099 h 295117"/>
              <a:gd name="connsiteX81" fmla="*/ 6930875 w 9666743"/>
              <a:gd name="connsiteY81" fmla="*/ 208415 h 295117"/>
              <a:gd name="connsiteX82" fmla="*/ 6963191 w 9666743"/>
              <a:gd name="connsiteY82" fmla="*/ 240732 h 295117"/>
              <a:gd name="connsiteX83" fmla="*/ 6995508 w 9666743"/>
              <a:gd name="connsiteY83" fmla="*/ 208415 h 295117"/>
              <a:gd name="connsiteX84" fmla="*/ 6841478 w 9666743"/>
              <a:gd name="connsiteY84" fmla="*/ 176099 h 295117"/>
              <a:gd name="connsiteX85" fmla="*/ 6809162 w 9666743"/>
              <a:gd name="connsiteY85" fmla="*/ 208415 h 295117"/>
              <a:gd name="connsiteX86" fmla="*/ 6841478 w 9666743"/>
              <a:gd name="connsiteY86" fmla="*/ 240732 h 295117"/>
              <a:gd name="connsiteX87" fmla="*/ 6873794 w 9666743"/>
              <a:gd name="connsiteY87" fmla="*/ 208415 h 295117"/>
              <a:gd name="connsiteX88" fmla="*/ 6719767 w 9666743"/>
              <a:gd name="connsiteY88" fmla="*/ 176099 h 295117"/>
              <a:gd name="connsiteX89" fmla="*/ 6687450 w 9666743"/>
              <a:gd name="connsiteY89" fmla="*/ 208416 h 295117"/>
              <a:gd name="connsiteX90" fmla="*/ 6719766 w 9666743"/>
              <a:gd name="connsiteY90" fmla="*/ 240732 h 295117"/>
              <a:gd name="connsiteX91" fmla="*/ 6752082 w 9666743"/>
              <a:gd name="connsiteY91" fmla="*/ 208415 h 295117"/>
              <a:gd name="connsiteX92" fmla="*/ 6598052 w 9666743"/>
              <a:gd name="connsiteY92" fmla="*/ 176099 h 295117"/>
              <a:gd name="connsiteX93" fmla="*/ 6565736 w 9666743"/>
              <a:gd name="connsiteY93" fmla="*/ 208415 h 295117"/>
              <a:gd name="connsiteX94" fmla="*/ 6598053 w 9666743"/>
              <a:gd name="connsiteY94" fmla="*/ 240732 h 295117"/>
              <a:gd name="connsiteX95" fmla="*/ 6630369 w 9666743"/>
              <a:gd name="connsiteY95" fmla="*/ 208416 h 295117"/>
              <a:gd name="connsiteX96" fmla="*/ 6476340 w 9666743"/>
              <a:gd name="connsiteY96" fmla="*/ 176099 h 295117"/>
              <a:gd name="connsiteX97" fmla="*/ 6444023 w 9666743"/>
              <a:gd name="connsiteY97" fmla="*/ 208416 h 295117"/>
              <a:gd name="connsiteX98" fmla="*/ 6476339 w 9666743"/>
              <a:gd name="connsiteY98" fmla="*/ 240732 h 295117"/>
              <a:gd name="connsiteX99" fmla="*/ 6508655 w 9666743"/>
              <a:gd name="connsiteY99" fmla="*/ 208415 h 295117"/>
              <a:gd name="connsiteX100" fmla="*/ 6354625 w 9666743"/>
              <a:gd name="connsiteY100" fmla="*/ 176099 h 295117"/>
              <a:gd name="connsiteX101" fmla="*/ 6322309 w 9666743"/>
              <a:gd name="connsiteY101" fmla="*/ 208415 h 295117"/>
              <a:gd name="connsiteX102" fmla="*/ 6354626 w 9666743"/>
              <a:gd name="connsiteY102" fmla="*/ 240732 h 295117"/>
              <a:gd name="connsiteX103" fmla="*/ 6386942 w 9666743"/>
              <a:gd name="connsiteY103" fmla="*/ 208416 h 295117"/>
              <a:gd name="connsiteX104" fmla="*/ 6232913 w 9666743"/>
              <a:gd name="connsiteY104" fmla="*/ 176099 h 295117"/>
              <a:gd name="connsiteX105" fmla="*/ 6200596 w 9666743"/>
              <a:gd name="connsiteY105" fmla="*/ 208416 h 295117"/>
              <a:gd name="connsiteX106" fmla="*/ 6232912 w 9666743"/>
              <a:gd name="connsiteY106" fmla="*/ 240732 h 295117"/>
              <a:gd name="connsiteX107" fmla="*/ 6265229 w 9666743"/>
              <a:gd name="connsiteY107" fmla="*/ 208415 h 295117"/>
              <a:gd name="connsiteX108" fmla="*/ 6111198 w 9666743"/>
              <a:gd name="connsiteY108" fmla="*/ 176099 h 295117"/>
              <a:gd name="connsiteX109" fmla="*/ 6078883 w 9666743"/>
              <a:gd name="connsiteY109" fmla="*/ 208415 h 295117"/>
              <a:gd name="connsiteX110" fmla="*/ 6111200 w 9666743"/>
              <a:gd name="connsiteY110" fmla="*/ 240732 h 295117"/>
              <a:gd name="connsiteX111" fmla="*/ 6143515 w 9666743"/>
              <a:gd name="connsiteY111" fmla="*/ 208416 h 295117"/>
              <a:gd name="connsiteX112" fmla="*/ 5989486 w 9666743"/>
              <a:gd name="connsiteY112" fmla="*/ 176099 h 295117"/>
              <a:gd name="connsiteX113" fmla="*/ 5957169 w 9666743"/>
              <a:gd name="connsiteY113" fmla="*/ 208416 h 295117"/>
              <a:gd name="connsiteX114" fmla="*/ 5989485 w 9666743"/>
              <a:gd name="connsiteY114" fmla="*/ 240732 h 295117"/>
              <a:gd name="connsiteX115" fmla="*/ 6021802 w 9666743"/>
              <a:gd name="connsiteY115" fmla="*/ 208415 h 295117"/>
              <a:gd name="connsiteX116" fmla="*/ 5867772 w 9666743"/>
              <a:gd name="connsiteY116" fmla="*/ 176099 h 295117"/>
              <a:gd name="connsiteX117" fmla="*/ 5835456 w 9666743"/>
              <a:gd name="connsiteY117" fmla="*/ 208415 h 295117"/>
              <a:gd name="connsiteX118" fmla="*/ 5867773 w 9666743"/>
              <a:gd name="connsiteY118" fmla="*/ 240732 h 295117"/>
              <a:gd name="connsiteX119" fmla="*/ 5900089 w 9666743"/>
              <a:gd name="connsiteY119" fmla="*/ 208416 h 295117"/>
              <a:gd name="connsiteX120" fmla="*/ 5746060 w 9666743"/>
              <a:gd name="connsiteY120" fmla="*/ 176099 h 295117"/>
              <a:gd name="connsiteX121" fmla="*/ 5713743 w 9666743"/>
              <a:gd name="connsiteY121" fmla="*/ 208415 h 295117"/>
              <a:gd name="connsiteX122" fmla="*/ 5746059 w 9666743"/>
              <a:gd name="connsiteY122" fmla="*/ 240731 h 295117"/>
              <a:gd name="connsiteX123" fmla="*/ 5778375 w 9666743"/>
              <a:gd name="connsiteY123" fmla="*/ 208415 h 295117"/>
              <a:gd name="connsiteX124" fmla="*/ 5624345 w 9666743"/>
              <a:gd name="connsiteY124" fmla="*/ 176099 h 295117"/>
              <a:gd name="connsiteX125" fmla="*/ 5592029 w 9666743"/>
              <a:gd name="connsiteY125" fmla="*/ 208415 h 295117"/>
              <a:gd name="connsiteX126" fmla="*/ 5624345 w 9666743"/>
              <a:gd name="connsiteY126" fmla="*/ 240732 h 295117"/>
              <a:gd name="connsiteX127" fmla="*/ 5656662 w 9666743"/>
              <a:gd name="connsiteY127" fmla="*/ 208415 h 295117"/>
              <a:gd name="connsiteX128" fmla="*/ 5502632 w 9666743"/>
              <a:gd name="connsiteY128" fmla="*/ 176099 h 295117"/>
              <a:gd name="connsiteX129" fmla="*/ 5470316 w 9666743"/>
              <a:gd name="connsiteY129" fmla="*/ 208415 h 295117"/>
              <a:gd name="connsiteX130" fmla="*/ 5502632 w 9666743"/>
              <a:gd name="connsiteY130" fmla="*/ 240732 h 295117"/>
              <a:gd name="connsiteX131" fmla="*/ 5534949 w 9666743"/>
              <a:gd name="connsiteY131" fmla="*/ 208415 h 295117"/>
              <a:gd name="connsiteX132" fmla="*/ 5380918 w 9666743"/>
              <a:gd name="connsiteY132" fmla="*/ 176099 h 295117"/>
              <a:gd name="connsiteX133" fmla="*/ 5348602 w 9666743"/>
              <a:gd name="connsiteY133" fmla="*/ 208415 h 295117"/>
              <a:gd name="connsiteX134" fmla="*/ 5380918 w 9666743"/>
              <a:gd name="connsiteY134" fmla="*/ 240732 h 295117"/>
              <a:gd name="connsiteX135" fmla="*/ 5413235 w 9666743"/>
              <a:gd name="connsiteY135" fmla="*/ 208415 h 295117"/>
              <a:gd name="connsiteX136" fmla="*/ 5259205 w 9666743"/>
              <a:gd name="connsiteY136" fmla="*/ 176099 h 295117"/>
              <a:gd name="connsiteX137" fmla="*/ 5226889 w 9666743"/>
              <a:gd name="connsiteY137" fmla="*/ 208415 h 295117"/>
              <a:gd name="connsiteX138" fmla="*/ 5259205 w 9666743"/>
              <a:gd name="connsiteY138" fmla="*/ 240732 h 295117"/>
              <a:gd name="connsiteX139" fmla="*/ 5291522 w 9666743"/>
              <a:gd name="connsiteY139" fmla="*/ 208415 h 295117"/>
              <a:gd name="connsiteX140" fmla="*/ 5137491 w 9666743"/>
              <a:gd name="connsiteY140" fmla="*/ 176099 h 295117"/>
              <a:gd name="connsiteX141" fmla="*/ 5105176 w 9666743"/>
              <a:gd name="connsiteY141" fmla="*/ 208415 h 295117"/>
              <a:gd name="connsiteX142" fmla="*/ 5137491 w 9666743"/>
              <a:gd name="connsiteY142" fmla="*/ 240732 h 295117"/>
              <a:gd name="connsiteX143" fmla="*/ 5169808 w 9666743"/>
              <a:gd name="connsiteY143" fmla="*/ 208415 h 295117"/>
              <a:gd name="connsiteX144" fmla="*/ 5015778 w 9666743"/>
              <a:gd name="connsiteY144" fmla="*/ 176099 h 295117"/>
              <a:gd name="connsiteX145" fmla="*/ 4983462 w 9666743"/>
              <a:gd name="connsiteY145" fmla="*/ 208415 h 295117"/>
              <a:gd name="connsiteX146" fmla="*/ 5015778 w 9666743"/>
              <a:gd name="connsiteY146" fmla="*/ 240732 h 295117"/>
              <a:gd name="connsiteX147" fmla="*/ 5048094 w 9666743"/>
              <a:gd name="connsiteY147" fmla="*/ 208415 h 295117"/>
              <a:gd name="connsiteX148" fmla="*/ 4894065 w 9666743"/>
              <a:gd name="connsiteY148" fmla="*/ 176099 h 295117"/>
              <a:gd name="connsiteX149" fmla="*/ 4861912 w 9666743"/>
              <a:gd name="connsiteY149" fmla="*/ 208252 h 295117"/>
              <a:gd name="connsiteX150" fmla="*/ 4894228 w 9666743"/>
              <a:gd name="connsiteY150" fmla="*/ 240568 h 295117"/>
              <a:gd name="connsiteX151" fmla="*/ 4926381 w 9666743"/>
              <a:gd name="connsiteY151" fmla="*/ 208415 h 295117"/>
              <a:gd name="connsiteX152" fmla="*/ 4772679 w 9666743"/>
              <a:gd name="connsiteY152" fmla="*/ 176099 h 295117"/>
              <a:gd name="connsiteX153" fmla="*/ 4740359 w 9666743"/>
              <a:gd name="connsiteY153" fmla="*/ 208418 h 295117"/>
              <a:gd name="connsiteX154" fmla="*/ 4772513 w 9666743"/>
              <a:gd name="connsiteY154" fmla="*/ 240570 h 295117"/>
              <a:gd name="connsiteX155" fmla="*/ 4804832 w 9666743"/>
              <a:gd name="connsiteY155" fmla="*/ 208252 h 295117"/>
              <a:gd name="connsiteX156" fmla="*/ 4650960 w 9666743"/>
              <a:gd name="connsiteY156" fmla="*/ 176099 h 295117"/>
              <a:gd name="connsiteX157" fmla="*/ 4618643 w 9666743"/>
              <a:gd name="connsiteY157" fmla="*/ 208416 h 295117"/>
              <a:gd name="connsiteX158" fmla="*/ 4650962 w 9666743"/>
              <a:gd name="connsiteY158" fmla="*/ 240734 h 295117"/>
              <a:gd name="connsiteX159" fmla="*/ 4683278 w 9666743"/>
              <a:gd name="connsiteY159" fmla="*/ 208418 h 295117"/>
              <a:gd name="connsiteX160" fmla="*/ 4529246 w 9666743"/>
              <a:gd name="connsiteY160" fmla="*/ 176099 h 295117"/>
              <a:gd name="connsiteX161" fmla="*/ 4496929 w 9666743"/>
              <a:gd name="connsiteY161" fmla="*/ 208416 h 295117"/>
              <a:gd name="connsiteX162" fmla="*/ 4529246 w 9666743"/>
              <a:gd name="connsiteY162" fmla="*/ 240732 h 295117"/>
              <a:gd name="connsiteX163" fmla="*/ 4561562 w 9666743"/>
              <a:gd name="connsiteY163" fmla="*/ 208416 h 295117"/>
              <a:gd name="connsiteX164" fmla="*/ 4407532 w 9666743"/>
              <a:gd name="connsiteY164" fmla="*/ 176099 h 295117"/>
              <a:gd name="connsiteX165" fmla="*/ 4375216 w 9666743"/>
              <a:gd name="connsiteY165" fmla="*/ 208416 h 295117"/>
              <a:gd name="connsiteX166" fmla="*/ 4407532 w 9666743"/>
              <a:gd name="connsiteY166" fmla="*/ 240732 h 295117"/>
              <a:gd name="connsiteX167" fmla="*/ 4439848 w 9666743"/>
              <a:gd name="connsiteY167" fmla="*/ 208416 h 295117"/>
              <a:gd name="connsiteX168" fmla="*/ 4285818 w 9666743"/>
              <a:gd name="connsiteY168" fmla="*/ 176099 h 295117"/>
              <a:gd name="connsiteX169" fmla="*/ 4253502 w 9666743"/>
              <a:gd name="connsiteY169" fmla="*/ 208416 h 295117"/>
              <a:gd name="connsiteX170" fmla="*/ 4285818 w 9666743"/>
              <a:gd name="connsiteY170" fmla="*/ 240732 h 295117"/>
              <a:gd name="connsiteX171" fmla="*/ 4318135 w 9666743"/>
              <a:gd name="connsiteY171" fmla="*/ 208416 h 295117"/>
              <a:gd name="connsiteX172" fmla="*/ 4164104 w 9666743"/>
              <a:gd name="connsiteY172" fmla="*/ 176099 h 295117"/>
              <a:gd name="connsiteX173" fmla="*/ 4131788 w 9666743"/>
              <a:gd name="connsiteY173" fmla="*/ 208416 h 295117"/>
              <a:gd name="connsiteX174" fmla="*/ 4164104 w 9666743"/>
              <a:gd name="connsiteY174" fmla="*/ 240732 h 295117"/>
              <a:gd name="connsiteX175" fmla="*/ 4196421 w 9666743"/>
              <a:gd name="connsiteY175" fmla="*/ 208416 h 295117"/>
              <a:gd name="connsiteX176" fmla="*/ 4042390 w 9666743"/>
              <a:gd name="connsiteY176" fmla="*/ 176099 h 295117"/>
              <a:gd name="connsiteX177" fmla="*/ 4010073 w 9666743"/>
              <a:gd name="connsiteY177" fmla="*/ 208416 h 295117"/>
              <a:gd name="connsiteX178" fmla="*/ 4042390 w 9666743"/>
              <a:gd name="connsiteY178" fmla="*/ 240732 h 295117"/>
              <a:gd name="connsiteX179" fmla="*/ 4074707 w 9666743"/>
              <a:gd name="connsiteY179" fmla="*/ 208416 h 295117"/>
              <a:gd name="connsiteX180" fmla="*/ 3920676 w 9666743"/>
              <a:gd name="connsiteY180" fmla="*/ 176099 h 295117"/>
              <a:gd name="connsiteX181" fmla="*/ 3888359 w 9666743"/>
              <a:gd name="connsiteY181" fmla="*/ 208416 h 295117"/>
              <a:gd name="connsiteX182" fmla="*/ 3920676 w 9666743"/>
              <a:gd name="connsiteY182" fmla="*/ 240732 h 295117"/>
              <a:gd name="connsiteX183" fmla="*/ 3952993 w 9666743"/>
              <a:gd name="connsiteY183" fmla="*/ 208416 h 295117"/>
              <a:gd name="connsiteX184" fmla="*/ 3798962 w 9666743"/>
              <a:gd name="connsiteY184" fmla="*/ 176099 h 295117"/>
              <a:gd name="connsiteX185" fmla="*/ 3766645 w 9666743"/>
              <a:gd name="connsiteY185" fmla="*/ 208416 h 295117"/>
              <a:gd name="connsiteX186" fmla="*/ 3798962 w 9666743"/>
              <a:gd name="connsiteY186" fmla="*/ 240732 h 295117"/>
              <a:gd name="connsiteX187" fmla="*/ 3831279 w 9666743"/>
              <a:gd name="connsiteY187" fmla="*/ 208416 h 295117"/>
              <a:gd name="connsiteX188" fmla="*/ 3677248 w 9666743"/>
              <a:gd name="connsiteY188" fmla="*/ 176099 h 295117"/>
              <a:gd name="connsiteX189" fmla="*/ 3644931 w 9666743"/>
              <a:gd name="connsiteY189" fmla="*/ 208416 h 295117"/>
              <a:gd name="connsiteX190" fmla="*/ 3677248 w 9666743"/>
              <a:gd name="connsiteY190" fmla="*/ 240732 h 295117"/>
              <a:gd name="connsiteX191" fmla="*/ 3709565 w 9666743"/>
              <a:gd name="connsiteY191" fmla="*/ 208416 h 295117"/>
              <a:gd name="connsiteX192" fmla="*/ 3555534 w 9666743"/>
              <a:gd name="connsiteY192" fmla="*/ 176099 h 295117"/>
              <a:gd name="connsiteX193" fmla="*/ 3523218 w 9666743"/>
              <a:gd name="connsiteY193" fmla="*/ 208415 h 295117"/>
              <a:gd name="connsiteX194" fmla="*/ 3555534 w 9666743"/>
              <a:gd name="connsiteY194" fmla="*/ 240732 h 295117"/>
              <a:gd name="connsiteX195" fmla="*/ 3587851 w 9666743"/>
              <a:gd name="connsiteY195" fmla="*/ 208416 h 295117"/>
              <a:gd name="connsiteX196" fmla="*/ 3433821 w 9666743"/>
              <a:gd name="connsiteY196" fmla="*/ 176099 h 295117"/>
              <a:gd name="connsiteX197" fmla="*/ 3401504 w 9666743"/>
              <a:gd name="connsiteY197" fmla="*/ 208416 h 295117"/>
              <a:gd name="connsiteX198" fmla="*/ 3433820 w 9666743"/>
              <a:gd name="connsiteY198" fmla="*/ 240732 h 295117"/>
              <a:gd name="connsiteX199" fmla="*/ 3466137 w 9666743"/>
              <a:gd name="connsiteY199" fmla="*/ 208415 h 295117"/>
              <a:gd name="connsiteX200" fmla="*/ 3312107 w 9666743"/>
              <a:gd name="connsiteY200" fmla="*/ 176099 h 295117"/>
              <a:gd name="connsiteX201" fmla="*/ 3279790 w 9666743"/>
              <a:gd name="connsiteY201" fmla="*/ 208415 h 295117"/>
              <a:gd name="connsiteX202" fmla="*/ 3312107 w 9666743"/>
              <a:gd name="connsiteY202" fmla="*/ 240732 h 295117"/>
              <a:gd name="connsiteX203" fmla="*/ 3344423 w 9666743"/>
              <a:gd name="connsiteY203" fmla="*/ 208416 h 295117"/>
              <a:gd name="connsiteX204" fmla="*/ 3190393 w 9666743"/>
              <a:gd name="connsiteY204" fmla="*/ 176099 h 295117"/>
              <a:gd name="connsiteX205" fmla="*/ 3158077 w 9666743"/>
              <a:gd name="connsiteY205" fmla="*/ 208415 h 295117"/>
              <a:gd name="connsiteX206" fmla="*/ 3190393 w 9666743"/>
              <a:gd name="connsiteY206" fmla="*/ 240732 h 295117"/>
              <a:gd name="connsiteX207" fmla="*/ 3222710 w 9666743"/>
              <a:gd name="connsiteY207" fmla="*/ 208415 h 295117"/>
              <a:gd name="connsiteX208" fmla="*/ 3068680 w 9666743"/>
              <a:gd name="connsiteY208" fmla="*/ 176099 h 295117"/>
              <a:gd name="connsiteX209" fmla="*/ 3036363 w 9666743"/>
              <a:gd name="connsiteY209" fmla="*/ 208415 h 295117"/>
              <a:gd name="connsiteX210" fmla="*/ 3068680 w 9666743"/>
              <a:gd name="connsiteY210" fmla="*/ 240732 h 295117"/>
              <a:gd name="connsiteX211" fmla="*/ 3100996 w 9666743"/>
              <a:gd name="connsiteY211" fmla="*/ 208415 h 295117"/>
              <a:gd name="connsiteX212" fmla="*/ 2946966 w 9666743"/>
              <a:gd name="connsiteY212" fmla="*/ 176099 h 295117"/>
              <a:gd name="connsiteX213" fmla="*/ 2914650 w 9666743"/>
              <a:gd name="connsiteY213" fmla="*/ 208415 h 295117"/>
              <a:gd name="connsiteX214" fmla="*/ 2946966 w 9666743"/>
              <a:gd name="connsiteY214" fmla="*/ 240732 h 295117"/>
              <a:gd name="connsiteX215" fmla="*/ 2979283 w 9666743"/>
              <a:gd name="connsiteY215" fmla="*/ 208415 h 295117"/>
              <a:gd name="connsiteX216" fmla="*/ 2825253 w 9666743"/>
              <a:gd name="connsiteY216" fmla="*/ 176099 h 295117"/>
              <a:gd name="connsiteX217" fmla="*/ 2792937 w 9666743"/>
              <a:gd name="connsiteY217" fmla="*/ 208415 h 295117"/>
              <a:gd name="connsiteX218" fmla="*/ 2825253 w 9666743"/>
              <a:gd name="connsiteY218" fmla="*/ 240732 h 295117"/>
              <a:gd name="connsiteX219" fmla="*/ 2857569 w 9666743"/>
              <a:gd name="connsiteY219" fmla="*/ 208415 h 295117"/>
              <a:gd name="connsiteX220" fmla="*/ 2703539 w 9666743"/>
              <a:gd name="connsiteY220" fmla="*/ 176099 h 295117"/>
              <a:gd name="connsiteX221" fmla="*/ 2671223 w 9666743"/>
              <a:gd name="connsiteY221" fmla="*/ 208415 h 295117"/>
              <a:gd name="connsiteX222" fmla="*/ 2703539 w 9666743"/>
              <a:gd name="connsiteY222" fmla="*/ 240732 h 295117"/>
              <a:gd name="connsiteX223" fmla="*/ 2735856 w 9666743"/>
              <a:gd name="connsiteY223" fmla="*/ 208415 h 295117"/>
              <a:gd name="connsiteX224" fmla="*/ 2581826 w 9666743"/>
              <a:gd name="connsiteY224" fmla="*/ 176099 h 295117"/>
              <a:gd name="connsiteX225" fmla="*/ 2549510 w 9666743"/>
              <a:gd name="connsiteY225" fmla="*/ 208415 h 295117"/>
              <a:gd name="connsiteX226" fmla="*/ 2581826 w 9666743"/>
              <a:gd name="connsiteY226" fmla="*/ 240732 h 295117"/>
              <a:gd name="connsiteX227" fmla="*/ 2614142 w 9666743"/>
              <a:gd name="connsiteY227" fmla="*/ 208415 h 295117"/>
              <a:gd name="connsiteX228" fmla="*/ 2460112 w 9666743"/>
              <a:gd name="connsiteY228" fmla="*/ 176099 h 295117"/>
              <a:gd name="connsiteX229" fmla="*/ 2427796 w 9666743"/>
              <a:gd name="connsiteY229" fmla="*/ 208415 h 295117"/>
              <a:gd name="connsiteX230" fmla="*/ 2460112 w 9666743"/>
              <a:gd name="connsiteY230" fmla="*/ 240732 h 295117"/>
              <a:gd name="connsiteX231" fmla="*/ 2492429 w 9666743"/>
              <a:gd name="connsiteY231" fmla="*/ 208415 h 295117"/>
              <a:gd name="connsiteX232" fmla="*/ 2338399 w 9666743"/>
              <a:gd name="connsiteY232" fmla="*/ 176099 h 295117"/>
              <a:gd name="connsiteX233" fmla="*/ 2306083 w 9666743"/>
              <a:gd name="connsiteY233" fmla="*/ 208415 h 295117"/>
              <a:gd name="connsiteX234" fmla="*/ 2338399 w 9666743"/>
              <a:gd name="connsiteY234" fmla="*/ 240732 h 295117"/>
              <a:gd name="connsiteX235" fmla="*/ 2370715 w 9666743"/>
              <a:gd name="connsiteY235" fmla="*/ 208415 h 295117"/>
              <a:gd name="connsiteX236" fmla="*/ 2216685 w 9666743"/>
              <a:gd name="connsiteY236" fmla="*/ 176099 h 295117"/>
              <a:gd name="connsiteX237" fmla="*/ 2184369 w 9666743"/>
              <a:gd name="connsiteY237" fmla="*/ 208415 h 295117"/>
              <a:gd name="connsiteX238" fmla="*/ 2216685 w 9666743"/>
              <a:gd name="connsiteY238" fmla="*/ 240732 h 295117"/>
              <a:gd name="connsiteX239" fmla="*/ 2249002 w 9666743"/>
              <a:gd name="connsiteY239" fmla="*/ 208415 h 295117"/>
              <a:gd name="connsiteX240" fmla="*/ 2094972 w 9666743"/>
              <a:gd name="connsiteY240" fmla="*/ 176099 h 295117"/>
              <a:gd name="connsiteX241" fmla="*/ 2062656 w 9666743"/>
              <a:gd name="connsiteY241" fmla="*/ 208415 h 295117"/>
              <a:gd name="connsiteX242" fmla="*/ 2094972 w 9666743"/>
              <a:gd name="connsiteY242" fmla="*/ 240732 h 295117"/>
              <a:gd name="connsiteX243" fmla="*/ 2127288 w 9666743"/>
              <a:gd name="connsiteY243" fmla="*/ 208415 h 295117"/>
              <a:gd name="connsiteX244" fmla="*/ 1973261 w 9666743"/>
              <a:gd name="connsiteY244" fmla="*/ 176099 h 295117"/>
              <a:gd name="connsiteX245" fmla="*/ 1940944 w 9666743"/>
              <a:gd name="connsiteY245" fmla="*/ 208416 h 295117"/>
              <a:gd name="connsiteX246" fmla="*/ 1973260 w 9666743"/>
              <a:gd name="connsiteY246" fmla="*/ 240732 h 295117"/>
              <a:gd name="connsiteX247" fmla="*/ 2005576 w 9666743"/>
              <a:gd name="connsiteY247" fmla="*/ 208415 h 295117"/>
              <a:gd name="connsiteX248" fmla="*/ 1851546 w 9666743"/>
              <a:gd name="connsiteY248" fmla="*/ 176099 h 295117"/>
              <a:gd name="connsiteX249" fmla="*/ 1819230 w 9666743"/>
              <a:gd name="connsiteY249" fmla="*/ 208415 h 295117"/>
              <a:gd name="connsiteX250" fmla="*/ 1851547 w 9666743"/>
              <a:gd name="connsiteY250" fmla="*/ 240732 h 295117"/>
              <a:gd name="connsiteX251" fmla="*/ 1883863 w 9666743"/>
              <a:gd name="connsiteY251" fmla="*/ 208416 h 295117"/>
              <a:gd name="connsiteX252" fmla="*/ 1729834 w 9666743"/>
              <a:gd name="connsiteY252" fmla="*/ 176099 h 295117"/>
              <a:gd name="connsiteX253" fmla="*/ 1697517 w 9666743"/>
              <a:gd name="connsiteY253" fmla="*/ 208416 h 295117"/>
              <a:gd name="connsiteX254" fmla="*/ 1729832 w 9666743"/>
              <a:gd name="connsiteY254" fmla="*/ 240732 h 295117"/>
              <a:gd name="connsiteX255" fmla="*/ 1762149 w 9666743"/>
              <a:gd name="connsiteY255" fmla="*/ 208415 h 295117"/>
              <a:gd name="connsiteX256" fmla="*/ 1608119 w 9666743"/>
              <a:gd name="connsiteY256" fmla="*/ 176099 h 295117"/>
              <a:gd name="connsiteX257" fmla="*/ 1575803 w 9666743"/>
              <a:gd name="connsiteY257" fmla="*/ 208415 h 295117"/>
              <a:gd name="connsiteX258" fmla="*/ 1608120 w 9666743"/>
              <a:gd name="connsiteY258" fmla="*/ 240732 h 295117"/>
              <a:gd name="connsiteX259" fmla="*/ 1640436 w 9666743"/>
              <a:gd name="connsiteY259" fmla="*/ 208416 h 295117"/>
              <a:gd name="connsiteX260" fmla="*/ 1486407 w 9666743"/>
              <a:gd name="connsiteY260" fmla="*/ 176099 h 295117"/>
              <a:gd name="connsiteX261" fmla="*/ 1454090 w 9666743"/>
              <a:gd name="connsiteY261" fmla="*/ 208416 h 295117"/>
              <a:gd name="connsiteX262" fmla="*/ 1486406 w 9666743"/>
              <a:gd name="connsiteY262" fmla="*/ 240732 h 295117"/>
              <a:gd name="connsiteX263" fmla="*/ 1518723 w 9666743"/>
              <a:gd name="connsiteY263" fmla="*/ 208415 h 295117"/>
              <a:gd name="connsiteX264" fmla="*/ 1364692 w 9666743"/>
              <a:gd name="connsiteY264" fmla="*/ 176099 h 295117"/>
              <a:gd name="connsiteX265" fmla="*/ 1332377 w 9666743"/>
              <a:gd name="connsiteY265" fmla="*/ 208415 h 295117"/>
              <a:gd name="connsiteX266" fmla="*/ 1364694 w 9666743"/>
              <a:gd name="connsiteY266" fmla="*/ 240732 h 295117"/>
              <a:gd name="connsiteX267" fmla="*/ 1397009 w 9666743"/>
              <a:gd name="connsiteY267" fmla="*/ 208416 h 295117"/>
              <a:gd name="connsiteX268" fmla="*/ 1242980 w 9666743"/>
              <a:gd name="connsiteY268" fmla="*/ 176099 h 295117"/>
              <a:gd name="connsiteX269" fmla="*/ 1210663 w 9666743"/>
              <a:gd name="connsiteY269" fmla="*/ 208416 h 295117"/>
              <a:gd name="connsiteX270" fmla="*/ 1242979 w 9666743"/>
              <a:gd name="connsiteY270" fmla="*/ 240732 h 295117"/>
              <a:gd name="connsiteX271" fmla="*/ 1275296 w 9666743"/>
              <a:gd name="connsiteY271" fmla="*/ 208415 h 295117"/>
              <a:gd name="connsiteX272" fmla="*/ 1121266 w 9666743"/>
              <a:gd name="connsiteY272" fmla="*/ 176099 h 295117"/>
              <a:gd name="connsiteX273" fmla="*/ 1088950 w 9666743"/>
              <a:gd name="connsiteY273" fmla="*/ 208415 h 295117"/>
              <a:gd name="connsiteX274" fmla="*/ 1121267 w 9666743"/>
              <a:gd name="connsiteY274" fmla="*/ 240732 h 295117"/>
              <a:gd name="connsiteX275" fmla="*/ 1153583 w 9666743"/>
              <a:gd name="connsiteY275" fmla="*/ 208416 h 295117"/>
              <a:gd name="connsiteX276" fmla="*/ 999554 w 9666743"/>
              <a:gd name="connsiteY276" fmla="*/ 176099 h 295117"/>
              <a:gd name="connsiteX277" fmla="*/ 967237 w 9666743"/>
              <a:gd name="connsiteY277" fmla="*/ 208415 h 295117"/>
              <a:gd name="connsiteX278" fmla="*/ 999553 w 9666743"/>
              <a:gd name="connsiteY278" fmla="*/ 240731 h 295117"/>
              <a:gd name="connsiteX279" fmla="*/ 1031869 w 9666743"/>
              <a:gd name="connsiteY279" fmla="*/ 208415 h 295117"/>
              <a:gd name="connsiteX280" fmla="*/ 877839 w 9666743"/>
              <a:gd name="connsiteY280" fmla="*/ 176099 h 295117"/>
              <a:gd name="connsiteX281" fmla="*/ 845523 w 9666743"/>
              <a:gd name="connsiteY281" fmla="*/ 208415 h 295117"/>
              <a:gd name="connsiteX282" fmla="*/ 877839 w 9666743"/>
              <a:gd name="connsiteY282" fmla="*/ 240732 h 295117"/>
              <a:gd name="connsiteX283" fmla="*/ 910156 w 9666743"/>
              <a:gd name="connsiteY283" fmla="*/ 208415 h 295117"/>
              <a:gd name="connsiteX284" fmla="*/ 756126 w 9666743"/>
              <a:gd name="connsiteY284" fmla="*/ 176099 h 295117"/>
              <a:gd name="connsiteX285" fmla="*/ 723810 w 9666743"/>
              <a:gd name="connsiteY285" fmla="*/ 208415 h 295117"/>
              <a:gd name="connsiteX286" fmla="*/ 756126 w 9666743"/>
              <a:gd name="connsiteY286" fmla="*/ 240732 h 295117"/>
              <a:gd name="connsiteX287" fmla="*/ 788443 w 9666743"/>
              <a:gd name="connsiteY287" fmla="*/ 208415 h 295117"/>
              <a:gd name="connsiteX288" fmla="*/ 634412 w 9666743"/>
              <a:gd name="connsiteY288" fmla="*/ 176099 h 295117"/>
              <a:gd name="connsiteX289" fmla="*/ 602096 w 9666743"/>
              <a:gd name="connsiteY289" fmla="*/ 208415 h 295117"/>
              <a:gd name="connsiteX290" fmla="*/ 634412 w 9666743"/>
              <a:gd name="connsiteY290" fmla="*/ 240732 h 295117"/>
              <a:gd name="connsiteX291" fmla="*/ 666729 w 9666743"/>
              <a:gd name="connsiteY291" fmla="*/ 208415 h 295117"/>
              <a:gd name="connsiteX292" fmla="*/ 512699 w 9666743"/>
              <a:gd name="connsiteY292" fmla="*/ 176099 h 295117"/>
              <a:gd name="connsiteX293" fmla="*/ 480382 w 9666743"/>
              <a:gd name="connsiteY293" fmla="*/ 208415 h 295117"/>
              <a:gd name="connsiteX294" fmla="*/ 512699 w 9666743"/>
              <a:gd name="connsiteY294" fmla="*/ 240732 h 295117"/>
              <a:gd name="connsiteX295" fmla="*/ 545016 w 9666743"/>
              <a:gd name="connsiteY295" fmla="*/ 208415 h 295117"/>
              <a:gd name="connsiteX296" fmla="*/ 390985 w 9666743"/>
              <a:gd name="connsiteY296" fmla="*/ 176099 h 295117"/>
              <a:gd name="connsiteX297" fmla="*/ 358669 w 9666743"/>
              <a:gd name="connsiteY297" fmla="*/ 208415 h 295117"/>
              <a:gd name="connsiteX298" fmla="*/ 390985 w 9666743"/>
              <a:gd name="connsiteY298" fmla="*/ 240732 h 295117"/>
              <a:gd name="connsiteX299" fmla="*/ 423302 w 9666743"/>
              <a:gd name="connsiteY299" fmla="*/ 208415 h 295117"/>
              <a:gd name="connsiteX300" fmla="*/ 269272 w 9666743"/>
              <a:gd name="connsiteY300" fmla="*/ 176099 h 295117"/>
              <a:gd name="connsiteX301" fmla="*/ 236956 w 9666743"/>
              <a:gd name="connsiteY301" fmla="*/ 208415 h 295117"/>
              <a:gd name="connsiteX302" fmla="*/ 269272 w 9666743"/>
              <a:gd name="connsiteY302" fmla="*/ 240732 h 295117"/>
              <a:gd name="connsiteX303" fmla="*/ 301588 w 9666743"/>
              <a:gd name="connsiteY303" fmla="*/ 208415 h 295117"/>
              <a:gd name="connsiteX304" fmla="*/ 4833372 w 9666743"/>
              <a:gd name="connsiteY304" fmla="*/ 115406 h 295117"/>
              <a:gd name="connsiteX305" fmla="*/ 4801219 w 9666743"/>
              <a:gd name="connsiteY305" fmla="*/ 147559 h 295117"/>
              <a:gd name="connsiteX306" fmla="*/ 4833372 w 9666743"/>
              <a:gd name="connsiteY306" fmla="*/ 179711 h 295117"/>
              <a:gd name="connsiteX307" fmla="*/ 4865525 w 9666743"/>
              <a:gd name="connsiteY307" fmla="*/ 147559 h 295117"/>
              <a:gd name="connsiteX308" fmla="*/ 6050342 w 9666743"/>
              <a:gd name="connsiteY308" fmla="*/ 115243 h 295117"/>
              <a:gd name="connsiteX309" fmla="*/ 6018027 w 9666743"/>
              <a:gd name="connsiteY309" fmla="*/ 147559 h 295117"/>
              <a:gd name="connsiteX310" fmla="*/ 6050342 w 9666743"/>
              <a:gd name="connsiteY310" fmla="*/ 179874 h 295117"/>
              <a:gd name="connsiteX311" fmla="*/ 6082658 w 9666743"/>
              <a:gd name="connsiteY311" fmla="*/ 147559 h 295117"/>
              <a:gd name="connsiteX312" fmla="*/ 1303836 w 9666743"/>
              <a:gd name="connsiteY312" fmla="*/ 115243 h 295117"/>
              <a:gd name="connsiteX313" fmla="*/ 1271521 w 9666743"/>
              <a:gd name="connsiteY313" fmla="*/ 147559 h 295117"/>
              <a:gd name="connsiteX314" fmla="*/ 1303836 w 9666743"/>
              <a:gd name="connsiteY314" fmla="*/ 179874 h 295117"/>
              <a:gd name="connsiteX315" fmla="*/ 1336152 w 9666743"/>
              <a:gd name="connsiteY315" fmla="*/ 147559 h 295117"/>
              <a:gd name="connsiteX316" fmla="*/ 6780622 w 9666743"/>
              <a:gd name="connsiteY316" fmla="*/ 115243 h 295117"/>
              <a:gd name="connsiteX317" fmla="*/ 6748307 w 9666743"/>
              <a:gd name="connsiteY317" fmla="*/ 147559 h 295117"/>
              <a:gd name="connsiteX318" fmla="*/ 6780622 w 9666743"/>
              <a:gd name="connsiteY318" fmla="*/ 179874 h 295117"/>
              <a:gd name="connsiteX319" fmla="*/ 6812938 w 9666743"/>
              <a:gd name="connsiteY319" fmla="*/ 147559 h 295117"/>
              <a:gd name="connsiteX320" fmla="*/ 6537196 w 9666743"/>
              <a:gd name="connsiteY320" fmla="*/ 115243 h 295117"/>
              <a:gd name="connsiteX321" fmla="*/ 6504880 w 9666743"/>
              <a:gd name="connsiteY321" fmla="*/ 147559 h 295117"/>
              <a:gd name="connsiteX322" fmla="*/ 6537196 w 9666743"/>
              <a:gd name="connsiteY322" fmla="*/ 179874 h 295117"/>
              <a:gd name="connsiteX323" fmla="*/ 6569512 w 9666743"/>
              <a:gd name="connsiteY323" fmla="*/ 147559 h 295117"/>
              <a:gd name="connsiteX324" fmla="*/ 6293769 w 9666743"/>
              <a:gd name="connsiteY324" fmla="*/ 115243 h 295117"/>
              <a:gd name="connsiteX325" fmla="*/ 6261453 w 9666743"/>
              <a:gd name="connsiteY325" fmla="*/ 147559 h 295117"/>
              <a:gd name="connsiteX326" fmla="*/ 6293769 w 9666743"/>
              <a:gd name="connsiteY326" fmla="*/ 179874 h 295117"/>
              <a:gd name="connsiteX327" fmla="*/ 6326085 w 9666743"/>
              <a:gd name="connsiteY327" fmla="*/ 147559 h 295117"/>
              <a:gd name="connsiteX328" fmla="*/ 5806915 w 9666743"/>
              <a:gd name="connsiteY328" fmla="*/ 115243 h 295117"/>
              <a:gd name="connsiteX329" fmla="*/ 5774600 w 9666743"/>
              <a:gd name="connsiteY329" fmla="*/ 147559 h 295117"/>
              <a:gd name="connsiteX330" fmla="*/ 5806915 w 9666743"/>
              <a:gd name="connsiteY330" fmla="*/ 179874 h 295117"/>
              <a:gd name="connsiteX331" fmla="*/ 5839231 w 9666743"/>
              <a:gd name="connsiteY331" fmla="*/ 147559 h 295117"/>
              <a:gd name="connsiteX332" fmla="*/ 2034116 w 9666743"/>
              <a:gd name="connsiteY332" fmla="*/ 115243 h 295117"/>
              <a:gd name="connsiteX333" fmla="*/ 2001801 w 9666743"/>
              <a:gd name="connsiteY333" fmla="*/ 147559 h 295117"/>
              <a:gd name="connsiteX334" fmla="*/ 2034116 w 9666743"/>
              <a:gd name="connsiteY334" fmla="*/ 179874 h 295117"/>
              <a:gd name="connsiteX335" fmla="*/ 2066432 w 9666743"/>
              <a:gd name="connsiteY335" fmla="*/ 147559 h 295117"/>
              <a:gd name="connsiteX336" fmla="*/ 1790690 w 9666743"/>
              <a:gd name="connsiteY336" fmla="*/ 115243 h 295117"/>
              <a:gd name="connsiteX337" fmla="*/ 1758374 w 9666743"/>
              <a:gd name="connsiteY337" fmla="*/ 147559 h 295117"/>
              <a:gd name="connsiteX338" fmla="*/ 1790690 w 9666743"/>
              <a:gd name="connsiteY338" fmla="*/ 179874 h 295117"/>
              <a:gd name="connsiteX339" fmla="*/ 1823006 w 9666743"/>
              <a:gd name="connsiteY339" fmla="*/ 147559 h 295117"/>
              <a:gd name="connsiteX340" fmla="*/ 1547263 w 9666743"/>
              <a:gd name="connsiteY340" fmla="*/ 115243 h 295117"/>
              <a:gd name="connsiteX341" fmla="*/ 1514947 w 9666743"/>
              <a:gd name="connsiteY341" fmla="*/ 147559 h 295117"/>
              <a:gd name="connsiteX342" fmla="*/ 1547263 w 9666743"/>
              <a:gd name="connsiteY342" fmla="*/ 179874 h 295117"/>
              <a:gd name="connsiteX343" fmla="*/ 1579579 w 9666743"/>
              <a:gd name="connsiteY343" fmla="*/ 147559 h 295117"/>
              <a:gd name="connsiteX344" fmla="*/ 1060409 w 9666743"/>
              <a:gd name="connsiteY344" fmla="*/ 115243 h 295117"/>
              <a:gd name="connsiteX345" fmla="*/ 1028094 w 9666743"/>
              <a:gd name="connsiteY345" fmla="*/ 147559 h 295117"/>
              <a:gd name="connsiteX346" fmla="*/ 1060409 w 9666743"/>
              <a:gd name="connsiteY346" fmla="*/ 179874 h 295117"/>
              <a:gd name="connsiteX347" fmla="*/ 1092725 w 9666743"/>
              <a:gd name="connsiteY347" fmla="*/ 147559 h 295117"/>
              <a:gd name="connsiteX348" fmla="*/ 9336609 w 9666743"/>
              <a:gd name="connsiteY348" fmla="*/ 115242 h 295117"/>
              <a:gd name="connsiteX349" fmla="*/ 9304293 w 9666743"/>
              <a:gd name="connsiteY349" fmla="*/ 147559 h 295117"/>
              <a:gd name="connsiteX350" fmla="*/ 9336609 w 9666743"/>
              <a:gd name="connsiteY350" fmla="*/ 179875 h 295117"/>
              <a:gd name="connsiteX351" fmla="*/ 9368926 w 9666743"/>
              <a:gd name="connsiteY351" fmla="*/ 147559 h 295117"/>
              <a:gd name="connsiteX352" fmla="*/ 9214895 w 9666743"/>
              <a:gd name="connsiteY352" fmla="*/ 115242 h 295117"/>
              <a:gd name="connsiteX353" fmla="*/ 9182579 w 9666743"/>
              <a:gd name="connsiteY353" fmla="*/ 147559 h 295117"/>
              <a:gd name="connsiteX354" fmla="*/ 9214895 w 9666743"/>
              <a:gd name="connsiteY354" fmla="*/ 179875 h 295117"/>
              <a:gd name="connsiteX355" fmla="*/ 9247212 w 9666743"/>
              <a:gd name="connsiteY355" fmla="*/ 147559 h 295117"/>
              <a:gd name="connsiteX356" fmla="*/ 9093181 w 9666743"/>
              <a:gd name="connsiteY356" fmla="*/ 115242 h 295117"/>
              <a:gd name="connsiteX357" fmla="*/ 9060865 w 9666743"/>
              <a:gd name="connsiteY357" fmla="*/ 147559 h 295117"/>
              <a:gd name="connsiteX358" fmla="*/ 9093181 w 9666743"/>
              <a:gd name="connsiteY358" fmla="*/ 179875 h 295117"/>
              <a:gd name="connsiteX359" fmla="*/ 9125498 w 9666743"/>
              <a:gd name="connsiteY359" fmla="*/ 147559 h 295117"/>
              <a:gd name="connsiteX360" fmla="*/ 8971467 w 9666743"/>
              <a:gd name="connsiteY360" fmla="*/ 115242 h 295117"/>
              <a:gd name="connsiteX361" fmla="*/ 8939151 w 9666743"/>
              <a:gd name="connsiteY361" fmla="*/ 147559 h 295117"/>
              <a:gd name="connsiteX362" fmla="*/ 8971467 w 9666743"/>
              <a:gd name="connsiteY362" fmla="*/ 179875 h 295117"/>
              <a:gd name="connsiteX363" fmla="*/ 9003784 w 9666743"/>
              <a:gd name="connsiteY363" fmla="*/ 147559 h 295117"/>
              <a:gd name="connsiteX364" fmla="*/ 8849753 w 9666743"/>
              <a:gd name="connsiteY364" fmla="*/ 115242 h 295117"/>
              <a:gd name="connsiteX365" fmla="*/ 8817437 w 9666743"/>
              <a:gd name="connsiteY365" fmla="*/ 147559 h 295117"/>
              <a:gd name="connsiteX366" fmla="*/ 8849753 w 9666743"/>
              <a:gd name="connsiteY366" fmla="*/ 179875 h 295117"/>
              <a:gd name="connsiteX367" fmla="*/ 8882070 w 9666743"/>
              <a:gd name="connsiteY367" fmla="*/ 147559 h 295117"/>
              <a:gd name="connsiteX368" fmla="*/ 8728039 w 9666743"/>
              <a:gd name="connsiteY368" fmla="*/ 115242 h 295117"/>
              <a:gd name="connsiteX369" fmla="*/ 8695723 w 9666743"/>
              <a:gd name="connsiteY369" fmla="*/ 147559 h 295117"/>
              <a:gd name="connsiteX370" fmla="*/ 8728039 w 9666743"/>
              <a:gd name="connsiteY370" fmla="*/ 179875 h 295117"/>
              <a:gd name="connsiteX371" fmla="*/ 8760356 w 9666743"/>
              <a:gd name="connsiteY371" fmla="*/ 147559 h 295117"/>
              <a:gd name="connsiteX372" fmla="*/ 8606325 w 9666743"/>
              <a:gd name="connsiteY372" fmla="*/ 115242 h 295117"/>
              <a:gd name="connsiteX373" fmla="*/ 8574009 w 9666743"/>
              <a:gd name="connsiteY373" fmla="*/ 147559 h 295117"/>
              <a:gd name="connsiteX374" fmla="*/ 8606325 w 9666743"/>
              <a:gd name="connsiteY374" fmla="*/ 179875 h 295117"/>
              <a:gd name="connsiteX375" fmla="*/ 8638642 w 9666743"/>
              <a:gd name="connsiteY375" fmla="*/ 147559 h 295117"/>
              <a:gd name="connsiteX376" fmla="*/ 8484611 w 9666743"/>
              <a:gd name="connsiteY376" fmla="*/ 115242 h 295117"/>
              <a:gd name="connsiteX377" fmla="*/ 8452295 w 9666743"/>
              <a:gd name="connsiteY377" fmla="*/ 147559 h 295117"/>
              <a:gd name="connsiteX378" fmla="*/ 8484611 w 9666743"/>
              <a:gd name="connsiteY378" fmla="*/ 179875 h 295117"/>
              <a:gd name="connsiteX379" fmla="*/ 8516928 w 9666743"/>
              <a:gd name="connsiteY379" fmla="*/ 147559 h 295117"/>
              <a:gd name="connsiteX380" fmla="*/ 8362897 w 9666743"/>
              <a:gd name="connsiteY380" fmla="*/ 115242 h 295117"/>
              <a:gd name="connsiteX381" fmla="*/ 8330581 w 9666743"/>
              <a:gd name="connsiteY381" fmla="*/ 147559 h 295117"/>
              <a:gd name="connsiteX382" fmla="*/ 8362897 w 9666743"/>
              <a:gd name="connsiteY382" fmla="*/ 179875 h 295117"/>
              <a:gd name="connsiteX383" fmla="*/ 8395214 w 9666743"/>
              <a:gd name="connsiteY383" fmla="*/ 147559 h 295117"/>
              <a:gd name="connsiteX384" fmla="*/ 8241183 w 9666743"/>
              <a:gd name="connsiteY384" fmla="*/ 115242 h 295117"/>
              <a:gd name="connsiteX385" fmla="*/ 8208867 w 9666743"/>
              <a:gd name="connsiteY385" fmla="*/ 147559 h 295117"/>
              <a:gd name="connsiteX386" fmla="*/ 8241183 w 9666743"/>
              <a:gd name="connsiteY386" fmla="*/ 179875 h 295117"/>
              <a:gd name="connsiteX387" fmla="*/ 8273500 w 9666743"/>
              <a:gd name="connsiteY387" fmla="*/ 147559 h 295117"/>
              <a:gd name="connsiteX388" fmla="*/ 8119470 w 9666743"/>
              <a:gd name="connsiteY388" fmla="*/ 115242 h 295117"/>
              <a:gd name="connsiteX389" fmla="*/ 8087153 w 9666743"/>
              <a:gd name="connsiteY389" fmla="*/ 147559 h 295117"/>
              <a:gd name="connsiteX390" fmla="*/ 8119470 w 9666743"/>
              <a:gd name="connsiteY390" fmla="*/ 179875 h 295117"/>
              <a:gd name="connsiteX391" fmla="*/ 8151786 w 9666743"/>
              <a:gd name="connsiteY391" fmla="*/ 147559 h 295117"/>
              <a:gd name="connsiteX392" fmla="*/ 7997756 w 9666743"/>
              <a:gd name="connsiteY392" fmla="*/ 115242 h 295117"/>
              <a:gd name="connsiteX393" fmla="*/ 7965440 w 9666743"/>
              <a:gd name="connsiteY393" fmla="*/ 147559 h 295117"/>
              <a:gd name="connsiteX394" fmla="*/ 7997756 w 9666743"/>
              <a:gd name="connsiteY394" fmla="*/ 179875 h 295117"/>
              <a:gd name="connsiteX395" fmla="*/ 8030072 w 9666743"/>
              <a:gd name="connsiteY395" fmla="*/ 147559 h 295117"/>
              <a:gd name="connsiteX396" fmla="*/ 7876043 w 9666743"/>
              <a:gd name="connsiteY396" fmla="*/ 115242 h 295117"/>
              <a:gd name="connsiteX397" fmla="*/ 7843726 w 9666743"/>
              <a:gd name="connsiteY397" fmla="*/ 147559 h 295117"/>
              <a:gd name="connsiteX398" fmla="*/ 7876043 w 9666743"/>
              <a:gd name="connsiteY398" fmla="*/ 179875 h 295117"/>
              <a:gd name="connsiteX399" fmla="*/ 7908359 w 9666743"/>
              <a:gd name="connsiteY399" fmla="*/ 147559 h 295117"/>
              <a:gd name="connsiteX400" fmla="*/ 7754329 w 9666743"/>
              <a:gd name="connsiteY400" fmla="*/ 115242 h 295117"/>
              <a:gd name="connsiteX401" fmla="*/ 7722013 w 9666743"/>
              <a:gd name="connsiteY401" fmla="*/ 147559 h 295117"/>
              <a:gd name="connsiteX402" fmla="*/ 7754329 w 9666743"/>
              <a:gd name="connsiteY402" fmla="*/ 179875 h 295117"/>
              <a:gd name="connsiteX403" fmla="*/ 7786645 w 9666743"/>
              <a:gd name="connsiteY403" fmla="*/ 147559 h 295117"/>
              <a:gd name="connsiteX404" fmla="*/ 7632616 w 9666743"/>
              <a:gd name="connsiteY404" fmla="*/ 115242 h 295117"/>
              <a:gd name="connsiteX405" fmla="*/ 7600299 w 9666743"/>
              <a:gd name="connsiteY405" fmla="*/ 147559 h 295117"/>
              <a:gd name="connsiteX406" fmla="*/ 7632616 w 9666743"/>
              <a:gd name="connsiteY406" fmla="*/ 179875 h 295117"/>
              <a:gd name="connsiteX407" fmla="*/ 7664932 w 9666743"/>
              <a:gd name="connsiteY407" fmla="*/ 147559 h 295117"/>
              <a:gd name="connsiteX408" fmla="*/ 7510902 w 9666743"/>
              <a:gd name="connsiteY408" fmla="*/ 115242 h 295117"/>
              <a:gd name="connsiteX409" fmla="*/ 7478586 w 9666743"/>
              <a:gd name="connsiteY409" fmla="*/ 147559 h 295117"/>
              <a:gd name="connsiteX410" fmla="*/ 7510902 w 9666743"/>
              <a:gd name="connsiteY410" fmla="*/ 179875 h 295117"/>
              <a:gd name="connsiteX411" fmla="*/ 7543218 w 9666743"/>
              <a:gd name="connsiteY411" fmla="*/ 147559 h 295117"/>
              <a:gd name="connsiteX412" fmla="*/ 7389189 w 9666743"/>
              <a:gd name="connsiteY412" fmla="*/ 115242 h 295117"/>
              <a:gd name="connsiteX413" fmla="*/ 7356872 w 9666743"/>
              <a:gd name="connsiteY413" fmla="*/ 147559 h 295117"/>
              <a:gd name="connsiteX414" fmla="*/ 7389189 w 9666743"/>
              <a:gd name="connsiteY414" fmla="*/ 179875 h 295117"/>
              <a:gd name="connsiteX415" fmla="*/ 7421505 w 9666743"/>
              <a:gd name="connsiteY415" fmla="*/ 147559 h 295117"/>
              <a:gd name="connsiteX416" fmla="*/ 7267475 w 9666743"/>
              <a:gd name="connsiteY416" fmla="*/ 115242 h 295117"/>
              <a:gd name="connsiteX417" fmla="*/ 7235159 w 9666743"/>
              <a:gd name="connsiteY417" fmla="*/ 147559 h 295117"/>
              <a:gd name="connsiteX418" fmla="*/ 7267475 w 9666743"/>
              <a:gd name="connsiteY418" fmla="*/ 179875 h 295117"/>
              <a:gd name="connsiteX419" fmla="*/ 7299792 w 9666743"/>
              <a:gd name="connsiteY419" fmla="*/ 147559 h 295117"/>
              <a:gd name="connsiteX420" fmla="*/ 7145762 w 9666743"/>
              <a:gd name="connsiteY420" fmla="*/ 115242 h 295117"/>
              <a:gd name="connsiteX421" fmla="*/ 7113445 w 9666743"/>
              <a:gd name="connsiteY421" fmla="*/ 147559 h 295117"/>
              <a:gd name="connsiteX422" fmla="*/ 7145762 w 9666743"/>
              <a:gd name="connsiteY422" fmla="*/ 179875 h 295117"/>
              <a:gd name="connsiteX423" fmla="*/ 7178078 w 9666743"/>
              <a:gd name="connsiteY423" fmla="*/ 147559 h 295117"/>
              <a:gd name="connsiteX424" fmla="*/ 7024048 w 9666743"/>
              <a:gd name="connsiteY424" fmla="*/ 115242 h 295117"/>
              <a:gd name="connsiteX425" fmla="*/ 6991732 w 9666743"/>
              <a:gd name="connsiteY425" fmla="*/ 147559 h 295117"/>
              <a:gd name="connsiteX426" fmla="*/ 7024048 w 9666743"/>
              <a:gd name="connsiteY426" fmla="*/ 179875 h 295117"/>
              <a:gd name="connsiteX427" fmla="*/ 7056365 w 9666743"/>
              <a:gd name="connsiteY427" fmla="*/ 147559 h 295117"/>
              <a:gd name="connsiteX428" fmla="*/ 6902335 w 9666743"/>
              <a:gd name="connsiteY428" fmla="*/ 115242 h 295117"/>
              <a:gd name="connsiteX429" fmla="*/ 6870018 w 9666743"/>
              <a:gd name="connsiteY429" fmla="*/ 147559 h 295117"/>
              <a:gd name="connsiteX430" fmla="*/ 6902335 w 9666743"/>
              <a:gd name="connsiteY430" fmla="*/ 179875 h 295117"/>
              <a:gd name="connsiteX431" fmla="*/ 6934651 w 9666743"/>
              <a:gd name="connsiteY431" fmla="*/ 147559 h 295117"/>
              <a:gd name="connsiteX432" fmla="*/ 5685203 w 9666743"/>
              <a:gd name="connsiteY432" fmla="*/ 115242 h 295117"/>
              <a:gd name="connsiteX433" fmla="*/ 5652886 w 9666743"/>
              <a:gd name="connsiteY433" fmla="*/ 147559 h 295117"/>
              <a:gd name="connsiteX434" fmla="*/ 5685203 w 9666743"/>
              <a:gd name="connsiteY434" fmla="*/ 179875 h 295117"/>
              <a:gd name="connsiteX435" fmla="*/ 5717519 w 9666743"/>
              <a:gd name="connsiteY435" fmla="*/ 147559 h 295117"/>
              <a:gd name="connsiteX436" fmla="*/ 5563489 w 9666743"/>
              <a:gd name="connsiteY436" fmla="*/ 115242 h 295117"/>
              <a:gd name="connsiteX437" fmla="*/ 5531172 w 9666743"/>
              <a:gd name="connsiteY437" fmla="*/ 147559 h 295117"/>
              <a:gd name="connsiteX438" fmla="*/ 5563489 w 9666743"/>
              <a:gd name="connsiteY438" fmla="*/ 179875 h 295117"/>
              <a:gd name="connsiteX439" fmla="*/ 5595805 w 9666743"/>
              <a:gd name="connsiteY439" fmla="*/ 147559 h 295117"/>
              <a:gd name="connsiteX440" fmla="*/ 5441776 w 9666743"/>
              <a:gd name="connsiteY440" fmla="*/ 115242 h 295117"/>
              <a:gd name="connsiteX441" fmla="*/ 5409459 w 9666743"/>
              <a:gd name="connsiteY441" fmla="*/ 147559 h 295117"/>
              <a:gd name="connsiteX442" fmla="*/ 5441776 w 9666743"/>
              <a:gd name="connsiteY442" fmla="*/ 179875 h 295117"/>
              <a:gd name="connsiteX443" fmla="*/ 5474091 w 9666743"/>
              <a:gd name="connsiteY443" fmla="*/ 147559 h 295117"/>
              <a:gd name="connsiteX444" fmla="*/ 5320062 w 9666743"/>
              <a:gd name="connsiteY444" fmla="*/ 115242 h 295117"/>
              <a:gd name="connsiteX445" fmla="*/ 5287745 w 9666743"/>
              <a:gd name="connsiteY445" fmla="*/ 147559 h 295117"/>
              <a:gd name="connsiteX446" fmla="*/ 5320062 w 9666743"/>
              <a:gd name="connsiteY446" fmla="*/ 179875 h 295117"/>
              <a:gd name="connsiteX447" fmla="*/ 5352378 w 9666743"/>
              <a:gd name="connsiteY447" fmla="*/ 147559 h 295117"/>
              <a:gd name="connsiteX448" fmla="*/ 5198348 w 9666743"/>
              <a:gd name="connsiteY448" fmla="*/ 115242 h 295117"/>
              <a:gd name="connsiteX449" fmla="*/ 5166032 w 9666743"/>
              <a:gd name="connsiteY449" fmla="*/ 147559 h 295117"/>
              <a:gd name="connsiteX450" fmla="*/ 5198348 w 9666743"/>
              <a:gd name="connsiteY450" fmla="*/ 179875 h 295117"/>
              <a:gd name="connsiteX451" fmla="*/ 5230664 w 9666743"/>
              <a:gd name="connsiteY451" fmla="*/ 147559 h 295117"/>
              <a:gd name="connsiteX452" fmla="*/ 5076635 w 9666743"/>
              <a:gd name="connsiteY452" fmla="*/ 115242 h 295117"/>
              <a:gd name="connsiteX453" fmla="*/ 5044319 w 9666743"/>
              <a:gd name="connsiteY453" fmla="*/ 147559 h 295117"/>
              <a:gd name="connsiteX454" fmla="*/ 5076635 w 9666743"/>
              <a:gd name="connsiteY454" fmla="*/ 179875 h 295117"/>
              <a:gd name="connsiteX455" fmla="*/ 5108951 w 9666743"/>
              <a:gd name="connsiteY455" fmla="*/ 147559 h 295117"/>
              <a:gd name="connsiteX456" fmla="*/ 4954922 w 9666743"/>
              <a:gd name="connsiteY456" fmla="*/ 115242 h 295117"/>
              <a:gd name="connsiteX457" fmla="*/ 4922605 w 9666743"/>
              <a:gd name="connsiteY457" fmla="*/ 147559 h 295117"/>
              <a:gd name="connsiteX458" fmla="*/ 4954922 w 9666743"/>
              <a:gd name="connsiteY458" fmla="*/ 179875 h 295117"/>
              <a:gd name="connsiteX459" fmla="*/ 4987238 w 9666743"/>
              <a:gd name="connsiteY459" fmla="*/ 147559 h 295117"/>
              <a:gd name="connsiteX460" fmla="*/ 4590103 w 9666743"/>
              <a:gd name="connsiteY460" fmla="*/ 115242 h 295117"/>
              <a:gd name="connsiteX461" fmla="*/ 4557786 w 9666743"/>
              <a:gd name="connsiteY461" fmla="*/ 147559 h 295117"/>
              <a:gd name="connsiteX462" fmla="*/ 4590103 w 9666743"/>
              <a:gd name="connsiteY462" fmla="*/ 179875 h 295117"/>
              <a:gd name="connsiteX463" fmla="*/ 4622420 w 9666743"/>
              <a:gd name="connsiteY463" fmla="*/ 147559 h 295117"/>
              <a:gd name="connsiteX464" fmla="*/ 4468389 w 9666743"/>
              <a:gd name="connsiteY464" fmla="*/ 115242 h 295117"/>
              <a:gd name="connsiteX465" fmla="*/ 4436072 w 9666743"/>
              <a:gd name="connsiteY465" fmla="*/ 147559 h 295117"/>
              <a:gd name="connsiteX466" fmla="*/ 4468389 w 9666743"/>
              <a:gd name="connsiteY466" fmla="*/ 179875 h 295117"/>
              <a:gd name="connsiteX467" fmla="*/ 4500706 w 9666743"/>
              <a:gd name="connsiteY467" fmla="*/ 147559 h 295117"/>
              <a:gd name="connsiteX468" fmla="*/ 4346675 w 9666743"/>
              <a:gd name="connsiteY468" fmla="*/ 115242 h 295117"/>
              <a:gd name="connsiteX469" fmla="*/ 4314358 w 9666743"/>
              <a:gd name="connsiteY469" fmla="*/ 147559 h 295117"/>
              <a:gd name="connsiteX470" fmla="*/ 4346675 w 9666743"/>
              <a:gd name="connsiteY470" fmla="*/ 179875 h 295117"/>
              <a:gd name="connsiteX471" fmla="*/ 4378992 w 9666743"/>
              <a:gd name="connsiteY471" fmla="*/ 147559 h 295117"/>
              <a:gd name="connsiteX472" fmla="*/ 4224961 w 9666743"/>
              <a:gd name="connsiteY472" fmla="*/ 115242 h 295117"/>
              <a:gd name="connsiteX473" fmla="*/ 4192644 w 9666743"/>
              <a:gd name="connsiteY473" fmla="*/ 147559 h 295117"/>
              <a:gd name="connsiteX474" fmla="*/ 4224961 w 9666743"/>
              <a:gd name="connsiteY474" fmla="*/ 179875 h 295117"/>
              <a:gd name="connsiteX475" fmla="*/ 4257278 w 9666743"/>
              <a:gd name="connsiteY475" fmla="*/ 147559 h 295117"/>
              <a:gd name="connsiteX476" fmla="*/ 4103247 w 9666743"/>
              <a:gd name="connsiteY476" fmla="*/ 115242 h 295117"/>
              <a:gd name="connsiteX477" fmla="*/ 4070930 w 9666743"/>
              <a:gd name="connsiteY477" fmla="*/ 147559 h 295117"/>
              <a:gd name="connsiteX478" fmla="*/ 4103247 w 9666743"/>
              <a:gd name="connsiteY478" fmla="*/ 179875 h 295117"/>
              <a:gd name="connsiteX479" fmla="*/ 4135564 w 9666743"/>
              <a:gd name="connsiteY479" fmla="*/ 147559 h 295117"/>
              <a:gd name="connsiteX480" fmla="*/ 3981533 w 9666743"/>
              <a:gd name="connsiteY480" fmla="*/ 115242 h 295117"/>
              <a:gd name="connsiteX481" fmla="*/ 3949217 w 9666743"/>
              <a:gd name="connsiteY481" fmla="*/ 147559 h 295117"/>
              <a:gd name="connsiteX482" fmla="*/ 3981533 w 9666743"/>
              <a:gd name="connsiteY482" fmla="*/ 179875 h 295117"/>
              <a:gd name="connsiteX483" fmla="*/ 4013850 w 9666743"/>
              <a:gd name="connsiteY483" fmla="*/ 147559 h 295117"/>
              <a:gd name="connsiteX484" fmla="*/ 3859819 w 9666743"/>
              <a:gd name="connsiteY484" fmla="*/ 115242 h 295117"/>
              <a:gd name="connsiteX485" fmla="*/ 3827503 w 9666743"/>
              <a:gd name="connsiteY485" fmla="*/ 147559 h 295117"/>
              <a:gd name="connsiteX486" fmla="*/ 3859819 w 9666743"/>
              <a:gd name="connsiteY486" fmla="*/ 179875 h 295117"/>
              <a:gd name="connsiteX487" fmla="*/ 3892136 w 9666743"/>
              <a:gd name="connsiteY487" fmla="*/ 147559 h 295117"/>
              <a:gd name="connsiteX488" fmla="*/ 3738105 w 9666743"/>
              <a:gd name="connsiteY488" fmla="*/ 115242 h 295117"/>
              <a:gd name="connsiteX489" fmla="*/ 3705789 w 9666743"/>
              <a:gd name="connsiteY489" fmla="*/ 147559 h 295117"/>
              <a:gd name="connsiteX490" fmla="*/ 3738105 w 9666743"/>
              <a:gd name="connsiteY490" fmla="*/ 179875 h 295117"/>
              <a:gd name="connsiteX491" fmla="*/ 3770422 w 9666743"/>
              <a:gd name="connsiteY491" fmla="*/ 147559 h 295117"/>
              <a:gd name="connsiteX492" fmla="*/ 3616391 w 9666743"/>
              <a:gd name="connsiteY492" fmla="*/ 115242 h 295117"/>
              <a:gd name="connsiteX493" fmla="*/ 3584075 w 9666743"/>
              <a:gd name="connsiteY493" fmla="*/ 147559 h 295117"/>
              <a:gd name="connsiteX494" fmla="*/ 3616391 w 9666743"/>
              <a:gd name="connsiteY494" fmla="*/ 179875 h 295117"/>
              <a:gd name="connsiteX495" fmla="*/ 3648708 w 9666743"/>
              <a:gd name="connsiteY495" fmla="*/ 147559 h 295117"/>
              <a:gd name="connsiteX496" fmla="*/ 3494677 w 9666743"/>
              <a:gd name="connsiteY496" fmla="*/ 115242 h 295117"/>
              <a:gd name="connsiteX497" fmla="*/ 3462361 w 9666743"/>
              <a:gd name="connsiteY497" fmla="*/ 147559 h 295117"/>
              <a:gd name="connsiteX498" fmla="*/ 3494677 w 9666743"/>
              <a:gd name="connsiteY498" fmla="*/ 179875 h 295117"/>
              <a:gd name="connsiteX499" fmla="*/ 3526994 w 9666743"/>
              <a:gd name="connsiteY499" fmla="*/ 147559 h 295117"/>
              <a:gd name="connsiteX500" fmla="*/ 3372963 w 9666743"/>
              <a:gd name="connsiteY500" fmla="*/ 115242 h 295117"/>
              <a:gd name="connsiteX501" fmla="*/ 3340647 w 9666743"/>
              <a:gd name="connsiteY501" fmla="*/ 147559 h 295117"/>
              <a:gd name="connsiteX502" fmla="*/ 3372963 w 9666743"/>
              <a:gd name="connsiteY502" fmla="*/ 179875 h 295117"/>
              <a:gd name="connsiteX503" fmla="*/ 3405280 w 9666743"/>
              <a:gd name="connsiteY503" fmla="*/ 147559 h 295117"/>
              <a:gd name="connsiteX504" fmla="*/ 3251250 w 9666743"/>
              <a:gd name="connsiteY504" fmla="*/ 115242 h 295117"/>
              <a:gd name="connsiteX505" fmla="*/ 3218934 w 9666743"/>
              <a:gd name="connsiteY505" fmla="*/ 147559 h 295117"/>
              <a:gd name="connsiteX506" fmla="*/ 3251250 w 9666743"/>
              <a:gd name="connsiteY506" fmla="*/ 179875 h 295117"/>
              <a:gd name="connsiteX507" fmla="*/ 3283566 w 9666743"/>
              <a:gd name="connsiteY507" fmla="*/ 147559 h 295117"/>
              <a:gd name="connsiteX508" fmla="*/ 3129536 w 9666743"/>
              <a:gd name="connsiteY508" fmla="*/ 115242 h 295117"/>
              <a:gd name="connsiteX509" fmla="*/ 3097220 w 9666743"/>
              <a:gd name="connsiteY509" fmla="*/ 147559 h 295117"/>
              <a:gd name="connsiteX510" fmla="*/ 3129536 w 9666743"/>
              <a:gd name="connsiteY510" fmla="*/ 179875 h 295117"/>
              <a:gd name="connsiteX511" fmla="*/ 3161853 w 9666743"/>
              <a:gd name="connsiteY511" fmla="*/ 147559 h 295117"/>
              <a:gd name="connsiteX512" fmla="*/ 3007823 w 9666743"/>
              <a:gd name="connsiteY512" fmla="*/ 115242 h 295117"/>
              <a:gd name="connsiteX513" fmla="*/ 2975507 w 9666743"/>
              <a:gd name="connsiteY513" fmla="*/ 147559 h 295117"/>
              <a:gd name="connsiteX514" fmla="*/ 3007823 w 9666743"/>
              <a:gd name="connsiteY514" fmla="*/ 179875 h 295117"/>
              <a:gd name="connsiteX515" fmla="*/ 3040139 w 9666743"/>
              <a:gd name="connsiteY515" fmla="*/ 147559 h 295117"/>
              <a:gd name="connsiteX516" fmla="*/ 2886109 w 9666743"/>
              <a:gd name="connsiteY516" fmla="*/ 115242 h 295117"/>
              <a:gd name="connsiteX517" fmla="*/ 2853793 w 9666743"/>
              <a:gd name="connsiteY517" fmla="*/ 147559 h 295117"/>
              <a:gd name="connsiteX518" fmla="*/ 2886109 w 9666743"/>
              <a:gd name="connsiteY518" fmla="*/ 179875 h 295117"/>
              <a:gd name="connsiteX519" fmla="*/ 2918426 w 9666743"/>
              <a:gd name="connsiteY519" fmla="*/ 147559 h 295117"/>
              <a:gd name="connsiteX520" fmla="*/ 2764396 w 9666743"/>
              <a:gd name="connsiteY520" fmla="*/ 115242 h 295117"/>
              <a:gd name="connsiteX521" fmla="*/ 2732080 w 9666743"/>
              <a:gd name="connsiteY521" fmla="*/ 147559 h 295117"/>
              <a:gd name="connsiteX522" fmla="*/ 2764396 w 9666743"/>
              <a:gd name="connsiteY522" fmla="*/ 179875 h 295117"/>
              <a:gd name="connsiteX523" fmla="*/ 2796712 w 9666743"/>
              <a:gd name="connsiteY523" fmla="*/ 147559 h 295117"/>
              <a:gd name="connsiteX524" fmla="*/ 2642682 w 9666743"/>
              <a:gd name="connsiteY524" fmla="*/ 115242 h 295117"/>
              <a:gd name="connsiteX525" fmla="*/ 2610366 w 9666743"/>
              <a:gd name="connsiteY525" fmla="*/ 147559 h 295117"/>
              <a:gd name="connsiteX526" fmla="*/ 2642682 w 9666743"/>
              <a:gd name="connsiteY526" fmla="*/ 179875 h 295117"/>
              <a:gd name="connsiteX527" fmla="*/ 2674999 w 9666743"/>
              <a:gd name="connsiteY527" fmla="*/ 147559 h 295117"/>
              <a:gd name="connsiteX528" fmla="*/ 2520969 w 9666743"/>
              <a:gd name="connsiteY528" fmla="*/ 115242 h 295117"/>
              <a:gd name="connsiteX529" fmla="*/ 2488653 w 9666743"/>
              <a:gd name="connsiteY529" fmla="*/ 147559 h 295117"/>
              <a:gd name="connsiteX530" fmla="*/ 2520969 w 9666743"/>
              <a:gd name="connsiteY530" fmla="*/ 179875 h 295117"/>
              <a:gd name="connsiteX531" fmla="*/ 2553286 w 9666743"/>
              <a:gd name="connsiteY531" fmla="*/ 147559 h 295117"/>
              <a:gd name="connsiteX532" fmla="*/ 2399255 w 9666743"/>
              <a:gd name="connsiteY532" fmla="*/ 115242 h 295117"/>
              <a:gd name="connsiteX533" fmla="*/ 2366939 w 9666743"/>
              <a:gd name="connsiteY533" fmla="*/ 147559 h 295117"/>
              <a:gd name="connsiteX534" fmla="*/ 2399255 w 9666743"/>
              <a:gd name="connsiteY534" fmla="*/ 179875 h 295117"/>
              <a:gd name="connsiteX535" fmla="*/ 2431572 w 9666743"/>
              <a:gd name="connsiteY535" fmla="*/ 147559 h 295117"/>
              <a:gd name="connsiteX536" fmla="*/ 2277542 w 9666743"/>
              <a:gd name="connsiteY536" fmla="*/ 115242 h 295117"/>
              <a:gd name="connsiteX537" fmla="*/ 2245226 w 9666743"/>
              <a:gd name="connsiteY537" fmla="*/ 147559 h 295117"/>
              <a:gd name="connsiteX538" fmla="*/ 2277542 w 9666743"/>
              <a:gd name="connsiteY538" fmla="*/ 179875 h 295117"/>
              <a:gd name="connsiteX539" fmla="*/ 2309859 w 9666743"/>
              <a:gd name="connsiteY539" fmla="*/ 147559 h 295117"/>
              <a:gd name="connsiteX540" fmla="*/ 2155828 w 9666743"/>
              <a:gd name="connsiteY540" fmla="*/ 115242 h 295117"/>
              <a:gd name="connsiteX541" fmla="*/ 2123512 w 9666743"/>
              <a:gd name="connsiteY541" fmla="*/ 147559 h 295117"/>
              <a:gd name="connsiteX542" fmla="*/ 2155828 w 9666743"/>
              <a:gd name="connsiteY542" fmla="*/ 179875 h 295117"/>
              <a:gd name="connsiteX543" fmla="*/ 2188145 w 9666743"/>
              <a:gd name="connsiteY543" fmla="*/ 147559 h 295117"/>
              <a:gd name="connsiteX544" fmla="*/ 938696 w 9666743"/>
              <a:gd name="connsiteY544" fmla="*/ 115242 h 295117"/>
              <a:gd name="connsiteX545" fmla="*/ 906380 w 9666743"/>
              <a:gd name="connsiteY545" fmla="*/ 147559 h 295117"/>
              <a:gd name="connsiteX546" fmla="*/ 938696 w 9666743"/>
              <a:gd name="connsiteY546" fmla="*/ 179875 h 295117"/>
              <a:gd name="connsiteX547" fmla="*/ 971013 w 9666743"/>
              <a:gd name="connsiteY547" fmla="*/ 147559 h 295117"/>
              <a:gd name="connsiteX548" fmla="*/ 816983 w 9666743"/>
              <a:gd name="connsiteY548" fmla="*/ 115242 h 295117"/>
              <a:gd name="connsiteX549" fmla="*/ 784666 w 9666743"/>
              <a:gd name="connsiteY549" fmla="*/ 147559 h 295117"/>
              <a:gd name="connsiteX550" fmla="*/ 816983 w 9666743"/>
              <a:gd name="connsiteY550" fmla="*/ 179875 h 295117"/>
              <a:gd name="connsiteX551" fmla="*/ 849299 w 9666743"/>
              <a:gd name="connsiteY551" fmla="*/ 147559 h 295117"/>
              <a:gd name="connsiteX552" fmla="*/ 695269 w 9666743"/>
              <a:gd name="connsiteY552" fmla="*/ 115242 h 295117"/>
              <a:gd name="connsiteX553" fmla="*/ 662953 w 9666743"/>
              <a:gd name="connsiteY553" fmla="*/ 147559 h 295117"/>
              <a:gd name="connsiteX554" fmla="*/ 695269 w 9666743"/>
              <a:gd name="connsiteY554" fmla="*/ 179875 h 295117"/>
              <a:gd name="connsiteX555" fmla="*/ 727585 w 9666743"/>
              <a:gd name="connsiteY555" fmla="*/ 147559 h 295117"/>
              <a:gd name="connsiteX556" fmla="*/ 573556 w 9666743"/>
              <a:gd name="connsiteY556" fmla="*/ 115242 h 295117"/>
              <a:gd name="connsiteX557" fmla="*/ 541239 w 9666743"/>
              <a:gd name="connsiteY557" fmla="*/ 147559 h 295117"/>
              <a:gd name="connsiteX558" fmla="*/ 573556 w 9666743"/>
              <a:gd name="connsiteY558" fmla="*/ 179875 h 295117"/>
              <a:gd name="connsiteX559" fmla="*/ 605872 w 9666743"/>
              <a:gd name="connsiteY559" fmla="*/ 147559 h 295117"/>
              <a:gd name="connsiteX560" fmla="*/ 451842 w 9666743"/>
              <a:gd name="connsiteY560" fmla="*/ 115242 h 295117"/>
              <a:gd name="connsiteX561" fmla="*/ 419526 w 9666743"/>
              <a:gd name="connsiteY561" fmla="*/ 147559 h 295117"/>
              <a:gd name="connsiteX562" fmla="*/ 451842 w 9666743"/>
              <a:gd name="connsiteY562" fmla="*/ 179875 h 295117"/>
              <a:gd name="connsiteX563" fmla="*/ 484158 w 9666743"/>
              <a:gd name="connsiteY563" fmla="*/ 147559 h 295117"/>
              <a:gd name="connsiteX564" fmla="*/ 330129 w 9666743"/>
              <a:gd name="connsiteY564" fmla="*/ 115242 h 295117"/>
              <a:gd name="connsiteX565" fmla="*/ 297813 w 9666743"/>
              <a:gd name="connsiteY565" fmla="*/ 147559 h 295117"/>
              <a:gd name="connsiteX566" fmla="*/ 330129 w 9666743"/>
              <a:gd name="connsiteY566" fmla="*/ 179875 h 295117"/>
              <a:gd name="connsiteX567" fmla="*/ 362445 w 9666743"/>
              <a:gd name="connsiteY567" fmla="*/ 147559 h 295117"/>
              <a:gd name="connsiteX568" fmla="*/ 208415 w 9666743"/>
              <a:gd name="connsiteY568" fmla="*/ 115242 h 295117"/>
              <a:gd name="connsiteX569" fmla="*/ 176099 w 9666743"/>
              <a:gd name="connsiteY569" fmla="*/ 147559 h 295117"/>
              <a:gd name="connsiteX570" fmla="*/ 208415 w 9666743"/>
              <a:gd name="connsiteY570" fmla="*/ 179875 h 295117"/>
              <a:gd name="connsiteX571" fmla="*/ 240732 w 9666743"/>
              <a:gd name="connsiteY571" fmla="*/ 147559 h 295117"/>
              <a:gd name="connsiteX572" fmla="*/ 6658909 w 9666743"/>
              <a:gd name="connsiteY572" fmla="*/ 115242 h 295117"/>
              <a:gd name="connsiteX573" fmla="*/ 6626592 w 9666743"/>
              <a:gd name="connsiteY573" fmla="*/ 147559 h 295117"/>
              <a:gd name="connsiteX574" fmla="*/ 6658909 w 9666743"/>
              <a:gd name="connsiteY574" fmla="*/ 179875 h 295117"/>
              <a:gd name="connsiteX575" fmla="*/ 6691226 w 9666743"/>
              <a:gd name="connsiteY575" fmla="*/ 147559 h 295117"/>
              <a:gd name="connsiteX576" fmla="*/ 6415482 w 9666743"/>
              <a:gd name="connsiteY576" fmla="*/ 115242 h 295117"/>
              <a:gd name="connsiteX577" fmla="*/ 6383166 w 9666743"/>
              <a:gd name="connsiteY577" fmla="*/ 147559 h 295117"/>
              <a:gd name="connsiteX578" fmla="*/ 6415482 w 9666743"/>
              <a:gd name="connsiteY578" fmla="*/ 179875 h 295117"/>
              <a:gd name="connsiteX579" fmla="*/ 6447800 w 9666743"/>
              <a:gd name="connsiteY579" fmla="*/ 147559 h 295117"/>
              <a:gd name="connsiteX580" fmla="*/ 6172055 w 9666743"/>
              <a:gd name="connsiteY580" fmla="*/ 115242 h 295117"/>
              <a:gd name="connsiteX581" fmla="*/ 6139739 w 9666743"/>
              <a:gd name="connsiteY581" fmla="*/ 147559 h 295117"/>
              <a:gd name="connsiteX582" fmla="*/ 6172055 w 9666743"/>
              <a:gd name="connsiteY582" fmla="*/ 179875 h 295117"/>
              <a:gd name="connsiteX583" fmla="*/ 6204372 w 9666743"/>
              <a:gd name="connsiteY583" fmla="*/ 147559 h 295117"/>
              <a:gd name="connsiteX584" fmla="*/ 5928629 w 9666743"/>
              <a:gd name="connsiteY584" fmla="*/ 115242 h 295117"/>
              <a:gd name="connsiteX585" fmla="*/ 5896312 w 9666743"/>
              <a:gd name="connsiteY585" fmla="*/ 147559 h 295117"/>
              <a:gd name="connsiteX586" fmla="*/ 5928629 w 9666743"/>
              <a:gd name="connsiteY586" fmla="*/ 179875 h 295117"/>
              <a:gd name="connsiteX587" fmla="*/ 5960946 w 9666743"/>
              <a:gd name="connsiteY587" fmla="*/ 147559 h 295117"/>
              <a:gd name="connsiteX588" fmla="*/ 1912403 w 9666743"/>
              <a:gd name="connsiteY588" fmla="*/ 115242 h 295117"/>
              <a:gd name="connsiteX589" fmla="*/ 1880086 w 9666743"/>
              <a:gd name="connsiteY589" fmla="*/ 147559 h 295117"/>
              <a:gd name="connsiteX590" fmla="*/ 1912403 w 9666743"/>
              <a:gd name="connsiteY590" fmla="*/ 179875 h 295117"/>
              <a:gd name="connsiteX591" fmla="*/ 1944720 w 9666743"/>
              <a:gd name="connsiteY591" fmla="*/ 147559 h 295117"/>
              <a:gd name="connsiteX592" fmla="*/ 1668976 w 9666743"/>
              <a:gd name="connsiteY592" fmla="*/ 115242 h 295117"/>
              <a:gd name="connsiteX593" fmla="*/ 1636659 w 9666743"/>
              <a:gd name="connsiteY593" fmla="*/ 147559 h 295117"/>
              <a:gd name="connsiteX594" fmla="*/ 1668976 w 9666743"/>
              <a:gd name="connsiteY594" fmla="*/ 179875 h 295117"/>
              <a:gd name="connsiteX595" fmla="*/ 1701294 w 9666743"/>
              <a:gd name="connsiteY595" fmla="*/ 147559 h 295117"/>
              <a:gd name="connsiteX596" fmla="*/ 1425549 w 9666743"/>
              <a:gd name="connsiteY596" fmla="*/ 115242 h 295117"/>
              <a:gd name="connsiteX597" fmla="*/ 1393232 w 9666743"/>
              <a:gd name="connsiteY597" fmla="*/ 147559 h 295117"/>
              <a:gd name="connsiteX598" fmla="*/ 1425549 w 9666743"/>
              <a:gd name="connsiteY598" fmla="*/ 179875 h 295117"/>
              <a:gd name="connsiteX599" fmla="*/ 1457866 w 9666743"/>
              <a:gd name="connsiteY599" fmla="*/ 147559 h 295117"/>
              <a:gd name="connsiteX600" fmla="*/ 1182123 w 9666743"/>
              <a:gd name="connsiteY600" fmla="*/ 115242 h 295117"/>
              <a:gd name="connsiteX601" fmla="*/ 1149806 w 9666743"/>
              <a:gd name="connsiteY601" fmla="*/ 147559 h 295117"/>
              <a:gd name="connsiteX602" fmla="*/ 1182123 w 9666743"/>
              <a:gd name="connsiteY602" fmla="*/ 179875 h 295117"/>
              <a:gd name="connsiteX603" fmla="*/ 1214440 w 9666743"/>
              <a:gd name="connsiteY603" fmla="*/ 147559 h 295117"/>
              <a:gd name="connsiteX604" fmla="*/ 9458325 w 9666743"/>
              <a:gd name="connsiteY604" fmla="*/ 115240 h 295117"/>
              <a:gd name="connsiteX605" fmla="*/ 9426007 w 9666743"/>
              <a:gd name="connsiteY605" fmla="*/ 147559 h 295117"/>
              <a:gd name="connsiteX606" fmla="*/ 9458325 w 9666743"/>
              <a:gd name="connsiteY606" fmla="*/ 179878 h 295117"/>
              <a:gd name="connsiteX607" fmla="*/ 9490644 w 9666743"/>
              <a:gd name="connsiteY607" fmla="*/ 147559 h 295117"/>
              <a:gd name="connsiteX608" fmla="*/ 4711819 w 9666743"/>
              <a:gd name="connsiteY608" fmla="*/ 115240 h 295117"/>
              <a:gd name="connsiteX609" fmla="*/ 4679500 w 9666743"/>
              <a:gd name="connsiteY609" fmla="*/ 147559 h 295117"/>
              <a:gd name="connsiteX610" fmla="*/ 4711819 w 9666743"/>
              <a:gd name="connsiteY610" fmla="*/ 179878 h 295117"/>
              <a:gd name="connsiteX611" fmla="*/ 4744138 w 9666743"/>
              <a:gd name="connsiteY611" fmla="*/ 147559 h 295117"/>
              <a:gd name="connsiteX612" fmla="*/ 4894228 w 9666743"/>
              <a:gd name="connsiteY612" fmla="*/ 54549 h 295117"/>
              <a:gd name="connsiteX613" fmla="*/ 4861912 w 9666743"/>
              <a:gd name="connsiteY613" fmla="*/ 86866 h 295117"/>
              <a:gd name="connsiteX614" fmla="*/ 4894065 w 9666743"/>
              <a:gd name="connsiteY614" fmla="*/ 119018 h 295117"/>
              <a:gd name="connsiteX615" fmla="*/ 4926381 w 9666743"/>
              <a:gd name="connsiteY615" fmla="*/ 86702 h 295117"/>
              <a:gd name="connsiteX616" fmla="*/ 4772513 w 9666743"/>
              <a:gd name="connsiteY616" fmla="*/ 54547 h 295117"/>
              <a:gd name="connsiteX617" fmla="*/ 4740359 w 9666743"/>
              <a:gd name="connsiteY617" fmla="*/ 86700 h 295117"/>
              <a:gd name="connsiteX618" fmla="*/ 4772679 w 9666743"/>
              <a:gd name="connsiteY618" fmla="*/ 119018 h 295117"/>
              <a:gd name="connsiteX619" fmla="*/ 4804832 w 9666743"/>
              <a:gd name="connsiteY619" fmla="*/ 86866 h 295117"/>
              <a:gd name="connsiteX620" fmla="*/ 5746059 w 9666743"/>
              <a:gd name="connsiteY620" fmla="*/ 54386 h 295117"/>
              <a:gd name="connsiteX621" fmla="*/ 5713743 w 9666743"/>
              <a:gd name="connsiteY621" fmla="*/ 86702 h 295117"/>
              <a:gd name="connsiteX622" fmla="*/ 5746060 w 9666743"/>
              <a:gd name="connsiteY622" fmla="*/ 119018 h 295117"/>
              <a:gd name="connsiteX623" fmla="*/ 5778375 w 9666743"/>
              <a:gd name="connsiteY623" fmla="*/ 86702 h 295117"/>
              <a:gd name="connsiteX624" fmla="*/ 999553 w 9666743"/>
              <a:gd name="connsiteY624" fmla="*/ 54386 h 295117"/>
              <a:gd name="connsiteX625" fmla="*/ 967237 w 9666743"/>
              <a:gd name="connsiteY625" fmla="*/ 86702 h 295117"/>
              <a:gd name="connsiteX626" fmla="*/ 999554 w 9666743"/>
              <a:gd name="connsiteY626" fmla="*/ 119018 h 295117"/>
              <a:gd name="connsiteX627" fmla="*/ 1031869 w 9666743"/>
              <a:gd name="connsiteY627" fmla="*/ 86702 h 295117"/>
              <a:gd name="connsiteX628" fmla="*/ 8302040 w 9666743"/>
              <a:gd name="connsiteY628" fmla="*/ 54386 h 295117"/>
              <a:gd name="connsiteX629" fmla="*/ 8269724 w 9666743"/>
              <a:gd name="connsiteY629" fmla="*/ 86702 h 295117"/>
              <a:gd name="connsiteX630" fmla="*/ 8302040 w 9666743"/>
              <a:gd name="connsiteY630" fmla="*/ 119018 h 295117"/>
              <a:gd name="connsiteX631" fmla="*/ 8334357 w 9666743"/>
              <a:gd name="connsiteY631" fmla="*/ 86702 h 295117"/>
              <a:gd name="connsiteX632" fmla="*/ 8180326 w 9666743"/>
              <a:gd name="connsiteY632" fmla="*/ 54386 h 295117"/>
              <a:gd name="connsiteX633" fmla="*/ 8148010 w 9666743"/>
              <a:gd name="connsiteY633" fmla="*/ 86702 h 295117"/>
              <a:gd name="connsiteX634" fmla="*/ 8180327 w 9666743"/>
              <a:gd name="connsiteY634" fmla="*/ 119018 h 295117"/>
              <a:gd name="connsiteX635" fmla="*/ 8212643 w 9666743"/>
              <a:gd name="connsiteY635" fmla="*/ 86702 h 295117"/>
              <a:gd name="connsiteX636" fmla="*/ 8058613 w 9666743"/>
              <a:gd name="connsiteY636" fmla="*/ 54386 h 295117"/>
              <a:gd name="connsiteX637" fmla="*/ 8026296 w 9666743"/>
              <a:gd name="connsiteY637" fmla="*/ 86702 h 295117"/>
              <a:gd name="connsiteX638" fmla="*/ 8058613 w 9666743"/>
              <a:gd name="connsiteY638" fmla="*/ 119018 h 295117"/>
              <a:gd name="connsiteX639" fmla="*/ 8090929 w 9666743"/>
              <a:gd name="connsiteY639" fmla="*/ 86702 h 295117"/>
              <a:gd name="connsiteX640" fmla="*/ 7936899 w 9666743"/>
              <a:gd name="connsiteY640" fmla="*/ 54386 h 295117"/>
              <a:gd name="connsiteX641" fmla="*/ 7904583 w 9666743"/>
              <a:gd name="connsiteY641" fmla="*/ 86702 h 295117"/>
              <a:gd name="connsiteX642" fmla="*/ 7936899 w 9666743"/>
              <a:gd name="connsiteY642" fmla="*/ 119018 h 295117"/>
              <a:gd name="connsiteX643" fmla="*/ 7969216 w 9666743"/>
              <a:gd name="connsiteY643" fmla="*/ 86702 h 295117"/>
              <a:gd name="connsiteX644" fmla="*/ 7815186 w 9666743"/>
              <a:gd name="connsiteY644" fmla="*/ 54386 h 295117"/>
              <a:gd name="connsiteX645" fmla="*/ 7782869 w 9666743"/>
              <a:gd name="connsiteY645" fmla="*/ 86702 h 295117"/>
              <a:gd name="connsiteX646" fmla="*/ 7815186 w 9666743"/>
              <a:gd name="connsiteY646" fmla="*/ 119018 h 295117"/>
              <a:gd name="connsiteX647" fmla="*/ 7847502 w 9666743"/>
              <a:gd name="connsiteY647" fmla="*/ 86702 h 295117"/>
              <a:gd name="connsiteX648" fmla="*/ 7693472 w 9666743"/>
              <a:gd name="connsiteY648" fmla="*/ 54386 h 295117"/>
              <a:gd name="connsiteX649" fmla="*/ 7661156 w 9666743"/>
              <a:gd name="connsiteY649" fmla="*/ 86702 h 295117"/>
              <a:gd name="connsiteX650" fmla="*/ 7693472 w 9666743"/>
              <a:gd name="connsiteY650" fmla="*/ 119018 h 295117"/>
              <a:gd name="connsiteX651" fmla="*/ 7725789 w 9666743"/>
              <a:gd name="connsiteY651" fmla="*/ 86702 h 295117"/>
              <a:gd name="connsiteX652" fmla="*/ 7571759 w 9666743"/>
              <a:gd name="connsiteY652" fmla="*/ 54386 h 295117"/>
              <a:gd name="connsiteX653" fmla="*/ 7539443 w 9666743"/>
              <a:gd name="connsiteY653" fmla="*/ 86702 h 295117"/>
              <a:gd name="connsiteX654" fmla="*/ 7571759 w 9666743"/>
              <a:gd name="connsiteY654" fmla="*/ 119018 h 295117"/>
              <a:gd name="connsiteX655" fmla="*/ 7604075 w 9666743"/>
              <a:gd name="connsiteY655" fmla="*/ 86702 h 295117"/>
              <a:gd name="connsiteX656" fmla="*/ 7450045 w 9666743"/>
              <a:gd name="connsiteY656" fmla="*/ 54386 h 295117"/>
              <a:gd name="connsiteX657" fmla="*/ 7417729 w 9666743"/>
              <a:gd name="connsiteY657" fmla="*/ 86702 h 295117"/>
              <a:gd name="connsiteX658" fmla="*/ 7450045 w 9666743"/>
              <a:gd name="connsiteY658" fmla="*/ 119018 h 295117"/>
              <a:gd name="connsiteX659" fmla="*/ 7482362 w 9666743"/>
              <a:gd name="connsiteY659" fmla="*/ 86702 h 295117"/>
              <a:gd name="connsiteX660" fmla="*/ 7328332 w 9666743"/>
              <a:gd name="connsiteY660" fmla="*/ 54386 h 295117"/>
              <a:gd name="connsiteX661" fmla="*/ 7296016 w 9666743"/>
              <a:gd name="connsiteY661" fmla="*/ 86702 h 295117"/>
              <a:gd name="connsiteX662" fmla="*/ 7328332 w 9666743"/>
              <a:gd name="connsiteY662" fmla="*/ 119018 h 295117"/>
              <a:gd name="connsiteX663" fmla="*/ 7360648 w 9666743"/>
              <a:gd name="connsiteY663" fmla="*/ 86702 h 295117"/>
              <a:gd name="connsiteX664" fmla="*/ 7206618 w 9666743"/>
              <a:gd name="connsiteY664" fmla="*/ 54386 h 295117"/>
              <a:gd name="connsiteX665" fmla="*/ 7174302 w 9666743"/>
              <a:gd name="connsiteY665" fmla="*/ 86702 h 295117"/>
              <a:gd name="connsiteX666" fmla="*/ 7206618 w 9666743"/>
              <a:gd name="connsiteY666" fmla="*/ 119018 h 295117"/>
              <a:gd name="connsiteX667" fmla="*/ 7238935 w 9666743"/>
              <a:gd name="connsiteY667" fmla="*/ 86702 h 295117"/>
              <a:gd name="connsiteX668" fmla="*/ 7084905 w 9666743"/>
              <a:gd name="connsiteY668" fmla="*/ 54386 h 295117"/>
              <a:gd name="connsiteX669" fmla="*/ 7052589 w 9666743"/>
              <a:gd name="connsiteY669" fmla="*/ 86702 h 295117"/>
              <a:gd name="connsiteX670" fmla="*/ 7084905 w 9666743"/>
              <a:gd name="connsiteY670" fmla="*/ 119018 h 295117"/>
              <a:gd name="connsiteX671" fmla="*/ 7117221 w 9666743"/>
              <a:gd name="connsiteY671" fmla="*/ 86702 h 295117"/>
              <a:gd name="connsiteX672" fmla="*/ 6963191 w 9666743"/>
              <a:gd name="connsiteY672" fmla="*/ 54386 h 295117"/>
              <a:gd name="connsiteX673" fmla="*/ 6930875 w 9666743"/>
              <a:gd name="connsiteY673" fmla="*/ 86702 h 295117"/>
              <a:gd name="connsiteX674" fmla="*/ 6963191 w 9666743"/>
              <a:gd name="connsiteY674" fmla="*/ 119018 h 295117"/>
              <a:gd name="connsiteX675" fmla="*/ 6995508 w 9666743"/>
              <a:gd name="connsiteY675" fmla="*/ 86702 h 295117"/>
              <a:gd name="connsiteX676" fmla="*/ 6841478 w 9666743"/>
              <a:gd name="connsiteY676" fmla="*/ 54386 h 295117"/>
              <a:gd name="connsiteX677" fmla="*/ 6809162 w 9666743"/>
              <a:gd name="connsiteY677" fmla="*/ 86702 h 295117"/>
              <a:gd name="connsiteX678" fmla="*/ 6841478 w 9666743"/>
              <a:gd name="connsiteY678" fmla="*/ 119018 h 295117"/>
              <a:gd name="connsiteX679" fmla="*/ 6873794 w 9666743"/>
              <a:gd name="connsiteY679" fmla="*/ 86702 h 295117"/>
              <a:gd name="connsiteX680" fmla="*/ 6719766 w 9666743"/>
              <a:gd name="connsiteY680" fmla="*/ 54386 h 295117"/>
              <a:gd name="connsiteX681" fmla="*/ 6687450 w 9666743"/>
              <a:gd name="connsiteY681" fmla="*/ 86701 h 295117"/>
              <a:gd name="connsiteX682" fmla="*/ 6719767 w 9666743"/>
              <a:gd name="connsiteY682" fmla="*/ 119018 h 295117"/>
              <a:gd name="connsiteX683" fmla="*/ 6752082 w 9666743"/>
              <a:gd name="connsiteY683" fmla="*/ 86702 h 295117"/>
              <a:gd name="connsiteX684" fmla="*/ 6598053 w 9666743"/>
              <a:gd name="connsiteY684" fmla="*/ 54386 h 295117"/>
              <a:gd name="connsiteX685" fmla="*/ 6565736 w 9666743"/>
              <a:gd name="connsiteY685" fmla="*/ 86702 h 295117"/>
              <a:gd name="connsiteX686" fmla="*/ 6598052 w 9666743"/>
              <a:gd name="connsiteY686" fmla="*/ 119018 h 295117"/>
              <a:gd name="connsiteX687" fmla="*/ 6630369 w 9666743"/>
              <a:gd name="connsiteY687" fmla="*/ 86701 h 295117"/>
              <a:gd name="connsiteX688" fmla="*/ 6476339 w 9666743"/>
              <a:gd name="connsiteY688" fmla="*/ 54386 h 295117"/>
              <a:gd name="connsiteX689" fmla="*/ 6444023 w 9666743"/>
              <a:gd name="connsiteY689" fmla="*/ 86701 h 295117"/>
              <a:gd name="connsiteX690" fmla="*/ 6476340 w 9666743"/>
              <a:gd name="connsiteY690" fmla="*/ 119018 h 295117"/>
              <a:gd name="connsiteX691" fmla="*/ 6508655 w 9666743"/>
              <a:gd name="connsiteY691" fmla="*/ 86703 h 295117"/>
              <a:gd name="connsiteX692" fmla="*/ 6354626 w 9666743"/>
              <a:gd name="connsiteY692" fmla="*/ 54386 h 295117"/>
              <a:gd name="connsiteX693" fmla="*/ 6322309 w 9666743"/>
              <a:gd name="connsiteY693" fmla="*/ 86702 h 295117"/>
              <a:gd name="connsiteX694" fmla="*/ 6354625 w 9666743"/>
              <a:gd name="connsiteY694" fmla="*/ 119018 h 295117"/>
              <a:gd name="connsiteX695" fmla="*/ 6386942 w 9666743"/>
              <a:gd name="connsiteY695" fmla="*/ 86701 h 295117"/>
              <a:gd name="connsiteX696" fmla="*/ 6232912 w 9666743"/>
              <a:gd name="connsiteY696" fmla="*/ 54386 h 295117"/>
              <a:gd name="connsiteX697" fmla="*/ 6200596 w 9666743"/>
              <a:gd name="connsiteY697" fmla="*/ 86701 h 295117"/>
              <a:gd name="connsiteX698" fmla="*/ 6232913 w 9666743"/>
              <a:gd name="connsiteY698" fmla="*/ 119018 h 295117"/>
              <a:gd name="connsiteX699" fmla="*/ 6265229 w 9666743"/>
              <a:gd name="connsiteY699" fmla="*/ 86703 h 295117"/>
              <a:gd name="connsiteX700" fmla="*/ 6111200 w 9666743"/>
              <a:gd name="connsiteY700" fmla="*/ 54386 h 295117"/>
              <a:gd name="connsiteX701" fmla="*/ 6078883 w 9666743"/>
              <a:gd name="connsiteY701" fmla="*/ 86703 h 295117"/>
              <a:gd name="connsiteX702" fmla="*/ 6111198 w 9666743"/>
              <a:gd name="connsiteY702" fmla="*/ 119018 h 295117"/>
              <a:gd name="connsiteX703" fmla="*/ 6143515 w 9666743"/>
              <a:gd name="connsiteY703" fmla="*/ 86701 h 295117"/>
              <a:gd name="connsiteX704" fmla="*/ 5989485 w 9666743"/>
              <a:gd name="connsiteY704" fmla="*/ 54386 h 295117"/>
              <a:gd name="connsiteX705" fmla="*/ 5957169 w 9666743"/>
              <a:gd name="connsiteY705" fmla="*/ 86701 h 295117"/>
              <a:gd name="connsiteX706" fmla="*/ 5989486 w 9666743"/>
              <a:gd name="connsiteY706" fmla="*/ 119018 h 295117"/>
              <a:gd name="connsiteX707" fmla="*/ 6021802 w 9666743"/>
              <a:gd name="connsiteY707" fmla="*/ 86702 h 295117"/>
              <a:gd name="connsiteX708" fmla="*/ 5867773 w 9666743"/>
              <a:gd name="connsiteY708" fmla="*/ 54386 h 295117"/>
              <a:gd name="connsiteX709" fmla="*/ 5835456 w 9666743"/>
              <a:gd name="connsiteY709" fmla="*/ 86702 h 295117"/>
              <a:gd name="connsiteX710" fmla="*/ 5867772 w 9666743"/>
              <a:gd name="connsiteY710" fmla="*/ 119018 h 295117"/>
              <a:gd name="connsiteX711" fmla="*/ 5900089 w 9666743"/>
              <a:gd name="connsiteY711" fmla="*/ 86701 h 295117"/>
              <a:gd name="connsiteX712" fmla="*/ 5624345 w 9666743"/>
              <a:gd name="connsiteY712" fmla="*/ 54386 h 295117"/>
              <a:gd name="connsiteX713" fmla="*/ 5592029 w 9666743"/>
              <a:gd name="connsiteY713" fmla="*/ 86702 h 295117"/>
              <a:gd name="connsiteX714" fmla="*/ 5624345 w 9666743"/>
              <a:gd name="connsiteY714" fmla="*/ 119018 h 295117"/>
              <a:gd name="connsiteX715" fmla="*/ 5656662 w 9666743"/>
              <a:gd name="connsiteY715" fmla="*/ 86702 h 295117"/>
              <a:gd name="connsiteX716" fmla="*/ 5502632 w 9666743"/>
              <a:gd name="connsiteY716" fmla="*/ 54386 h 295117"/>
              <a:gd name="connsiteX717" fmla="*/ 5470316 w 9666743"/>
              <a:gd name="connsiteY717" fmla="*/ 86702 h 295117"/>
              <a:gd name="connsiteX718" fmla="*/ 5502632 w 9666743"/>
              <a:gd name="connsiteY718" fmla="*/ 119018 h 295117"/>
              <a:gd name="connsiteX719" fmla="*/ 5534949 w 9666743"/>
              <a:gd name="connsiteY719" fmla="*/ 86702 h 295117"/>
              <a:gd name="connsiteX720" fmla="*/ 5380918 w 9666743"/>
              <a:gd name="connsiteY720" fmla="*/ 54386 h 295117"/>
              <a:gd name="connsiteX721" fmla="*/ 5348602 w 9666743"/>
              <a:gd name="connsiteY721" fmla="*/ 86702 h 295117"/>
              <a:gd name="connsiteX722" fmla="*/ 5380918 w 9666743"/>
              <a:gd name="connsiteY722" fmla="*/ 119018 h 295117"/>
              <a:gd name="connsiteX723" fmla="*/ 5413235 w 9666743"/>
              <a:gd name="connsiteY723" fmla="*/ 86702 h 295117"/>
              <a:gd name="connsiteX724" fmla="*/ 5259205 w 9666743"/>
              <a:gd name="connsiteY724" fmla="*/ 54386 h 295117"/>
              <a:gd name="connsiteX725" fmla="*/ 5226889 w 9666743"/>
              <a:gd name="connsiteY725" fmla="*/ 86702 h 295117"/>
              <a:gd name="connsiteX726" fmla="*/ 5259205 w 9666743"/>
              <a:gd name="connsiteY726" fmla="*/ 119018 h 295117"/>
              <a:gd name="connsiteX727" fmla="*/ 5291522 w 9666743"/>
              <a:gd name="connsiteY727" fmla="*/ 86702 h 295117"/>
              <a:gd name="connsiteX728" fmla="*/ 5137491 w 9666743"/>
              <a:gd name="connsiteY728" fmla="*/ 54386 h 295117"/>
              <a:gd name="connsiteX729" fmla="*/ 5105176 w 9666743"/>
              <a:gd name="connsiteY729" fmla="*/ 86702 h 295117"/>
              <a:gd name="connsiteX730" fmla="*/ 5137491 w 9666743"/>
              <a:gd name="connsiteY730" fmla="*/ 119018 h 295117"/>
              <a:gd name="connsiteX731" fmla="*/ 5169808 w 9666743"/>
              <a:gd name="connsiteY731" fmla="*/ 86702 h 295117"/>
              <a:gd name="connsiteX732" fmla="*/ 5015778 w 9666743"/>
              <a:gd name="connsiteY732" fmla="*/ 54386 h 295117"/>
              <a:gd name="connsiteX733" fmla="*/ 4983462 w 9666743"/>
              <a:gd name="connsiteY733" fmla="*/ 86702 h 295117"/>
              <a:gd name="connsiteX734" fmla="*/ 5015778 w 9666743"/>
              <a:gd name="connsiteY734" fmla="*/ 119018 h 295117"/>
              <a:gd name="connsiteX735" fmla="*/ 5048094 w 9666743"/>
              <a:gd name="connsiteY735" fmla="*/ 86702 h 295117"/>
              <a:gd name="connsiteX736" fmla="*/ 3555534 w 9666743"/>
              <a:gd name="connsiteY736" fmla="*/ 54386 h 295117"/>
              <a:gd name="connsiteX737" fmla="*/ 3523218 w 9666743"/>
              <a:gd name="connsiteY737" fmla="*/ 86702 h 295117"/>
              <a:gd name="connsiteX738" fmla="*/ 3555534 w 9666743"/>
              <a:gd name="connsiteY738" fmla="*/ 119018 h 295117"/>
              <a:gd name="connsiteX739" fmla="*/ 3587851 w 9666743"/>
              <a:gd name="connsiteY739" fmla="*/ 86702 h 295117"/>
              <a:gd name="connsiteX740" fmla="*/ 3433820 w 9666743"/>
              <a:gd name="connsiteY740" fmla="*/ 54386 h 295117"/>
              <a:gd name="connsiteX741" fmla="*/ 3401504 w 9666743"/>
              <a:gd name="connsiteY741" fmla="*/ 86702 h 295117"/>
              <a:gd name="connsiteX742" fmla="*/ 3433821 w 9666743"/>
              <a:gd name="connsiteY742" fmla="*/ 119018 h 295117"/>
              <a:gd name="connsiteX743" fmla="*/ 3466137 w 9666743"/>
              <a:gd name="connsiteY743" fmla="*/ 86702 h 295117"/>
              <a:gd name="connsiteX744" fmla="*/ 3312107 w 9666743"/>
              <a:gd name="connsiteY744" fmla="*/ 54386 h 295117"/>
              <a:gd name="connsiteX745" fmla="*/ 3279790 w 9666743"/>
              <a:gd name="connsiteY745" fmla="*/ 86702 h 295117"/>
              <a:gd name="connsiteX746" fmla="*/ 3312107 w 9666743"/>
              <a:gd name="connsiteY746" fmla="*/ 119018 h 295117"/>
              <a:gd name="connsiteX747" fmla="*/ 3344423 w 9666743"/>
              <a:gd name="connsiteY747" fmla="*/ 86702 h 295117"/>
              <a:gd name="connsiteX748" fmla="*/ 3190393 w 9666743"/>
              <a:gd name="connsiteY748" fmla="*/ 54386 h 295117"/>
              <a:gd name="connsiteX749" fmla="*/ 3158077 w 9666743"/>
              <a:gd name="connsiteY749" fmla="*/ 86702 h 295117"/>
              <a:gd name="connsiteX750" fmla="*/ 3190393 w 9666743"/>
              <a:gd name="connsiteY750" fmla="*/ 119018 h 295117"/>
              <a:gd name="connsiteX751" fmla="*/ 3222710 w 9666743"/>
              <a:gd name="connsiteY751" fmla="*/ 86702 h 295117"/>
              <a:gd name="connsiteX752" fmla="*/ 3068680 w 9666743"/>
              <a:gd name="connsiteY752" fmla="*/ 54386 h 295117"/>
              <a:gd name="connsiteX753" fmla="*/ 3036363 w 9666743"/>
              <a:gd name="connsiteY753" fmla="*/ 86702 h 295117"/>
              <a:gd name="connsiteX754" fmla="*/ 3068680 w 9666743"/>
              <a:gd name="connsiteY754" fmla="*/ 119018 h 295117"/>
              <a:gd name="connsiteX755" fmla="*/ 3100996 w 9666743"/>
              <a:gd name="connsiteY755" fmla="*/ 86702 h 295117"/>
              <a:gd name="connsiteX756" fmla="*/ 2946966 w 9666743"/>
              <a:gd name="connsiteY756" fmla="*/ 54386 h 295117"/>
              <a:gd name="connsiteX757" fmla="*/ 2914650 w 9666743"/>
              <a:gd name="connsiteY757" fmla="*/ 86702 h 295117"/>
              <a:gd name="connsiteX758" fmla="*/ 2946966 w 9666743"/>
              <a:gd name="connsiteY758" fmla="*/ 119018 h 295117"/>
              <a:gd name="connsiteX759" fmla="*/ 2979283 w 9666743"/>
              <a:gd name="connsiteY759" fmla="*/ 86702 h 295117"/>
              <a:gd name="connsiteX760" fmla="*/ 2825253 w 9666743"/>
              <a:gd name="connsiteY760" fmla="*/ 54386 h 295117"/>
              <a:gd name="connsiteX761" fmla="*/ 2792937 w 9666743"/>
              <a:gd name="connsiteY761" fmla="*/ 86702 h 295117"/>
              <a:gd name="connsiteX762" fmla="*/ 2825253 w 9666743"/>
              <a:gd name="connsiteY762" fmla="*/ 119018 h 295117"/>
              <a:gd name="connsiteX763" fmla="*/ 2857569 w 9666743"/>
              <a:gd name="connsiteY763" fmla="*/ 86702 h 295117"/>
              <a:gd name="connsiteX764" fmla="*/ 2703539 w 9666743"/>
              <a:gd name="connsiteY764" fmla="*/ 54386 h 295117"/>
              <a:gd name="connsiteX765" fmla="*/ 2671223 w 9666743"/>
              <a:gd name="connsiteY765" fmla="*/ 86702 h 295117"/>
              <a:gd name="connsiteX766" fmla="*/ 2703539 w 9666743"/>
              <a:gd name="connsiteY766" fmla="*/ 119018 h 295117"/>
              <a:gd name="connsiteX767" fmla="*/ 2735856 w 9666743"/>
              <a:gd name="connsiteY767" fmla="*/ 86702 h 295117"/>
              <a:gd name="connsiteX768" fmla="*/ 2581826 w 9666743"/>
              <a:gd name="connsiteY768" fmla="*/ 54386 h 295117"/>
              <a:gd name="connsiteX769" fmla="*/ 2549510 w 9666743"/>
              <a:gd name="connsiteY769" fmla="*/ 86702 h 295117"/>
              <a:gd name="connsiteX770" fmla="*/ 2581826 w 9666743"/>
              <a:gd name="connsiteY770" fmla="*/ 119018 h 295117"/>
              <a:gd name="connsiteX771" fmla="*/ 2614142 w 9666743"/>
              <a:gd name="connsiteY771" fmla="*/ 86702 h 295117"/>
              <a:gd name="connsiteX772" fmla="*/ 2460112 w 9666743"/>
              <a:gd name="connsiteY772" fmla="*/ 54386 h 295117"/>
              <a:gd name="connsiteX773" fmla="*/ 2427796 w 9666743"/>
              <a:gd name="connsiteY773" fmla="*/ 86702 h 295117"/>
              <a:gd name="connsiteX774" fmla="*/ 2460112 w 9666743"/>
              <a:gd name="connsiteY774" fmla="*/ 119018 h 295117"/>
              <a:gd name="connsiteX775" fmla="*/ 2492429 w 9666743"/>
              <a:gd name="connsiteY775" fmla="*/ 86702 h 295117"/>
              <a:gd name="connsiteX776" fmla="*/ 2338399 w 9666743"/>
              <a:gd name="connsiteY776" fmla="*/ 54386 h 295117"/>
              <a:gd name="connsiteX777" fmla="*/ 2306083 w 9666743"/>
              <a:gd name="connsiteY777" fmla="*/ 86702 h 295117"/>
              <a:gd name="connsiteX778" fmla="*/ 2338399 w 9666743"/>
              <a:gd name="connsiteY778" fmla="*/ 119018 h 295117"/>
              <a:gd name="connsiteX779" fmla="*/ 2370715 w 9666743"/>
              <a:gd name="connsiteY779" fmla="*/ 86702 h 295117"/>
              <a:gd name="connsiteX780" fmla="*/ 2216685 w 9666743"/>
              <a:gd name="connsiteY780" fmla="*/ 54386 h 295117"/>
              <a:gd name="connsiteX781" fmla="*/ 2184369 w 9666743"/>
              <a:gd name="connsiteY781" fmla="*/ 86702 h 295117"/>
              <a:gd name="connsiteX782" fmla="*/ 2216685 w 9666743"/>
              <a:gd name="connsiteY782" fmla="*/ 119018 h 295117"/>
              <a:gd name="connsiteX783" fmla="*/ 2249002 w 9666743"/>
              <a:gd name="connsiteY783" fmla="*/ 86702 h 295117"/>
              <a:gd name="connsiteX784" fmla="*/ 2094972 w 9666743"/>
              <a:gd name="connsiteY784" fmla="*/ 54386 h 295117"/>
              <a:gd name="connsiteX785" fmla="*/ 2062656 w 9666743"/>
              <a:gd name="connsiteY785" fmla="*/ 86702 h 295117"/>
              <a:gd name="connsiteX786" fmla="*/ 2094972 w 9666743"/>
              <a:gd name="connsiteY786" fmla="*/ 119018 h 295117"/>
              <a:gd name="connsiteX787" fmla="*/ 2127288 w 9666743"/>
              <a:gd name="connsiteY787" fmla="*/ 86702 h 295117"/>
              <a:gd name="connsiteX788" fmla="*/ 1973260 w 9666743"/>
              <a:gd name="connsiteY788" fmla="*/ 54386 h 295117"/>
              <a:gd name="connsiteX789" fmla="*/ 1940944 w 9666743"/>
              <a:gd name="connsiteY789" fmla="*/ 86701 h 295117"/>
              <a:gd name="connsiteX790" fmla="*/ 1973261 w 9666743"/>
              <a:gd name="connsiteY790" fmla="*/ 119018 h 295117"/>
              <a:gd name="connsiteX791" fmla="*/ 2005576 w 9666743"/>
              <a:gd name="connsiteY791" fmla="*/ 86702 h 295117"/>
              <a:gd name="connsiteX792" fmla="*/ 1851547 w 9666743"/>
              <a:gd name="connsiteY792" fmla="*/ 54386 h 295117"/>
              <a:gd name="connsiteX793" fmla="*/ 1819230 w 9666743"/>
              <a:gd name="connsiteY793" fmla="*/ 86702 h 295117"/>
              <a:gd name="connsiteX794" fmla="*/ 1851546 w 9666743"/>
              <a:gd name="connsiteY794" fmla="*/ 119018 h 295117"/>
              <a:gd name="connsiteX795" fmla="*/ 1883863 w 9666743"/>
              <a:gd name="connsiteY795" fmla="*/ 86701 h 295117"/>
              <a:gd name="connsiteX796" fmla="*/ 1729832 w 9666743"/>
              <a:gd name="connsiteY796" fmla="*/ 54386 h 295117"/>
              <a:gd name="connsiteX797" fmla="*/ 1697517 w 9666743"/>
              <a:gd name="connsiteY797" fmla="*/ 86701 h 295117"/>
              <a:gd name="connsiteX798" fmla="*/ 1729834 w 9666743"/>
              <a:gd name="connsiteY798" fmla="*/ 119018 h 295117"/>
              <a:gd name="connsiteX799" fmla="*/ 1762149 w 9666743"/>
              <a:gd name="connsiteY799" fmla="*/ 86703 h 295117"/>
              <a:gd name="connsiteX800" fmla="*/ 1608120 w 9666743"/>
              <a:gd name="connsiteY800" fmla="*/ 54386 h 295117"/>
              <a:gd name="connsiteX801" fmla="*/ 1575803 w 9666743"/>
              <a:gd name="connsiteY801" fmla="*/ 86702 h 295117"/>
              <a:gd name="connsiteX802" fmla="*/ 1608119 w 9666743"/>
              <a:gd name="connsiteY802" fmla="*/ 119018 h 295117"/>
              <a:gd name="connsiteX803" fmla="*/ 1640436 w 9666743"/>
              <a:gd name="connsiteY803" fmla="*/ 86701 h 295117"/>
              <a:gd name="connsiteX804" fmla="*/ 1486406 w 9666743"/>
              <a:gd name="connsiteY804" fmla="*/ 54386 h 295117"/>
              <a:gd name="connsiteX805" fmla="*/ 1454090 w 9666743"/>
              <a:gd name="connsiteY805" fmla="*/ 86701 h 295117"/>
              <a:gd name="connsiteX806" fmla="*/ 1486407 w 9666743"/>
              <a:gd name="connsiteY806" fmla="*/ 119018 h 295117"/>
              <a:gd name="connsiteX807" fmla="*/ 1518723 w 9666743"/>
              <a:gd name="connsiteY807" fmla="*/ 86703 h 295117"/>
              <a:gd name="connsiteX808" fmla="*/ 1364694 w 9666743"/>
              <a:gd name="connsiteY808" fmla="*/ 54386 h 295117"/>
              <a:gd name="connsiteX809" fmla="*/ 1332377 w 9666743"/>
              <a:gd name="connsiteY809" fmla="*/ 86703 h 295117"/>
              <a:gd name="connsiteX810" fmla="*/ 1364692 w 9666743"/>
              <a:gd name="connsiteY810" fmla="*/ 119018 h 295117"/>
              <a:gd name="connsiteX811" fmla="*/ 1397009 w 9666743"/>
              <a:gd name="connsiteY811" fmla="*/ 86701 h 295117"/>
              <a:gd name="connsiteX812" fmla="*/ 1242979 w 9666743"/>
              <a:gd name="connsiteY812" fmla="*/ 54386 h 295117"/>
              <a:gd name="connsiteX813" fmla="*/ 1210663 w 9666743"/>
              <a:gd name="connsiteY813" fmla="*/ 86701 h 295117"/>
              <a:gd name="connsiteX814" fmla="*/ 1242980 w 9666743"/>
              <a:gd name="connsiteY814" fmla="*/ 119018 h 295117"/>
              <a:gd name="connsiteX815" fmla="*/ 1275296 w 9666743"/>
              <a:gd name="connsiteY815" fmla="*/ 86702 h 295117"/>
              <a:gd name="connsiteX816" fmla="*/ 1121267 w 9666743"/>
              <a:gd name="connsiteY816" fmla="*/ 54386 h 295117"/>
              <a:gd name="connsiteX817" fmla="*/ 1088950 w 9666743"/>
              <a:gd name="connsiteY817" fmla="*/ 86702 h 295117"/>
              <a:gd name="connsiteX818" fmla="*/ 1121266 w 9666743"/>
              <a:gd name="connsiteY818" fmla="*/ 119018 h 295117"/>
              <a:gd name="connsiteX819" fmla="*/ 1153583 w 9666743"/>
              <a:gd name="connsiteY819" fmla="*/ 86701 h 295117"/>
              <a:gd name="connsiteX820" fmla="*/ 877839 w 9666743"/>
              <a:gd name="connsiteY820" fmla="*/ 54386 h 295117"/>
              <a:gd name="connsiteX821" fmla="*/ 845523 w 9666743"/>
              <a:gd name="connsiteY821" fmla="*/ 86702 h 295117"/>
              <a:gd name="connsiteX822" fmla="*/ 877839 w 9666743"/>
              <a:gd name="connsiteY822" fmla="*/ 119018 h 295117"/>
              <a:gd name="connsiteX823" fmla="*/ 910156 w 9666743"/>
              <a:gd name="connsiteY823" fmla="*/ 86702 h 295117"/>
              <a:gd name="connsiteX824" fmla="*/ 756126 w 9666743"/>
              <a:gd name="connsiteY824" fmla="*/ 54386 h 295117"/>
              <a:gd name="connsiteX825" fmla="*/ 723810 w 9666743"/>
              <a:gd name="connsiteY825" fmla="*/ 86702 h 295117"/>
              <a:gd name="connsiteX826" fmla="*/ 756126 w 9666743"/>
              <a:gd name="connsiteY826" fmla="*/ 119018 h 295117"/>
              <a:gd name="connsiteX827" fmla="*/ 788443 w 9666743"/>
              <a:gd name="connsiteY827" fmla="*/ 86702 h 295117"/>
              <a:gd name="connsiteX828" fmla="*/ 634412 w 9666743"/>
              <a:gd name="connsiteY828" fmla="*/ 54386 h 295117"/>
              <a:gd name="connsiteX829" fmla="*/ 602096 w 9666743"/>
              <a:gd name="connsiteY829" fmla="*/ 86702 h 295117"/>
              <a:gd name="connsiteX830" fmla="*/ 634412 w 9666743"/>
              <a:gd name="connsiteY830" fmla="*/ 119018 h 295117"/>
              <a:gd name="connsiteX831" fmla="*/ 666729 w 9666743"/>
              <a:gd name="connsiteY831" fmla="*/ 86702 h 295117"/>
              <a:gd name="connsiteX832" fmla="*/ 512699 w 9666743"/>
              <a:gd name="connsiteY832" fmla="*/ 54386 h 295117"/>
              <a:gd name="connsiteX833" fmla="*/ 480382 w 9666743"/>
              <a:gd name="connsiteY833" fmla="*/ 86702 h 295117"/>
              <a:gd name="connsiteX834" fmla="*/ 512699 w 9666743"/>
              <a:gd name="connsiteY834" fmla="*/ 119018 h 295117"/>
              <a:gd name="connsiteX835" fmla="*/ 545016 w 9666743"/>
              <a:gd name="connsiteY835" fmla="*/ 86702 h 295117"/>
              <a:gd name="connsiteX836" fmla="*/ 390985 w 9666743"/>
              <a:gd name="connsiteY836" fmla="*/ 54386 h 295117"/>
              <a:gd name="connsiteX837" fmla="*/ 358669 w 9666743"/>
              <a:gd name="connsiteY837" fmla="*/ 86702 h 295117"/>
              <a:gd name="connsiteX838" fmla="*/ 390985 w 9666743"/>
              <a:gd name="connsiteY838" fmla="*/ 119018 h 295117"/>
              <a:gd name="connsiteX839" fmla="*/ 423302 w 9666743"/>
              <a:gd name="connsiteY839" fmla="*/ 86702 h 295117"/>
              <a:gd name="connsiteX840" fmla="*/ 269272 w 9666743"/>
              <a:gd name="connsiteY840" fmla="*/ 54386 h 295117"/>
              <a:gd name="connsiteX841" fmla="*/ 236956 w 9666743"/>
              <a:gd name="connsiteY841" fmla="*/ 86702 h 295117"/>
              <a:gd name="connsiteX842" fmla="*/ 269272 w 9666743"/>
              <a:gd name="connsiteY842" fmla="*/ 119018 h 295117"/>
              <a:gd name="connsiteX843" fmla="*/ 301588 w 9666743"/>
              <a:gd name="connsiteY843" fmla="*/ 86702 h 295117"/>
              <a:gd name="connsiteX844" fmla="*/ 9275752 w 9666743"/>
              <a:gd name="connsiteY844" fmla="*/ 54385 h 295117"/>
              <a:gd name="connsiteX845" fmla="*/ 9243435 w 9666743"/>
              <a:gd name="connsiteY845" fmla="*/ 86702 h 295117"/>
              <a:gd name="connsiteX846" fmla="*/ 9275752 w 9666743"/>
              <a:gd name="connsiteY846" fmla="*/ 119018 h 295117"/>
              <a:gd name="connsiteX847" fmla="*/ 9308069 w 9666743"/>
              <a:gd name="connsiteY847" fmla="*/ 86702 h 295117"/>
              <a:gd name="connsiteX848" fmla="*/ 9154038 w 9666743"/>
              <a:gd name="connsiteY848" fmla="*/ 54385 h 295117"/>
              <a:gd name="connsiteX849" fmla="*/ 9121722 w 9666743"/>
              <a:gd name="connsiteY849" fmla="*/ 86702 h 295117"/>
              <a:gd name="connsiteX850" fmla="*/ 9154038 w 9666743"/>
              <a:gd name="connsiteY850" fmla="*/ 119018 h 295117"/>
              <a:gd name="connsiteX851" fmla="*/ 9186355 w 9666743"/>
              <a:gd name="connsiteY851" fmla="*/ 86702 h 295117"/>
              <a:gd name="connsiteX852" fmla="*/ 9032324 w 9666743"/>
              <a:gd name="connsiteY852" fmla="*/ 54385 h 295117"/>
              <a:gd name="connsiteX853" fmla="*/ 9000008 w 9666743"/>
              <a:gd name="connsiteY853" fmla="*/ 86702 h 295117"/>
              <a:gd name="connsiteX854" fmla="*/ 9032324 w 9666743"/>
              <a:gd name="connsiteY854" fmla="*/ 119018 h 295117"/>
              <a:gd name="connsiteX855" fmla="*/ 9064641 w 9666743"/>
              <a:gd name="connsiteY855" fmla="*/ 86702 h 295117"/>
              <a:gd name="connsiteX856" fmla="*/ 8910610 w 9666743"/>
              <a:gd name="connsiteY856" fmla="*/ 54385 h 295117"/>
              <a:gd name="connsiteX857" fmla="*/ 8878294 w 9666743"/>
              <a:gd name="connsiteY857" fmla="*/ 86702 h 295117"/>
              <a:gd name="connsiteX858" fmla="*/ 8910610 w 9666743"/>
              <a:gd name="connsiteY858" fmla="*/ 119018 h 295117"/>
              <a:gd name="connsiteX859" fmla="*/ 8942927 w 9666743"/>
              <a:gd name="connsiteY859" fmla="*/ 86702 h 295117"/>
              <a:gd name="connsiteX860" fmla="*/ 8788896 w 9666743"/>
              <a:gd name="connsiteY860" fmla="*/ 54385 h 295117"/>
              <a:gd name="connsiteX861" fmla="*/ 8756579 w 9666743"/>
              <a:gd name="connsiteY861" fmla="*/ 86702 h 295117"/>
              <a:gd name="connsiteX862" fmla="*/ 8788896 w 9666743"/>
              <a:gd name="connsiteY862" fmla="*/ 119018 h 295117"/>
              <a:gd name="connsiteX863" fmla="*/ 8821213 w 9666743"/>
              <a:gd name="connsiteY863" fmla="*/ 86702 h 295117"/>
              <a:gd name="connsiteX864" fmla="*/ 8667182 w 9666743"/>
              <a:gd name="connsiteY864" fmla="*/ 54385 h 295117"/>
              <a:gd name="connsiteX865" fmla="*/ 8634865 w 9666743"/>
              <a:gd name="connsiteY865" fmla="*/ 86702 h 295117"/>
              <a:gd name="connsiteX866" fmla="*/ 8667182 w 9666743"/>
              <a:gd name="connsiteY866" fmla="*/ 119018 h 295117"/>
              <a:gd name="connsiteX867" fmla="*/ 8699499 w 9666743"/>
              <a:gd name="connsiteY867" fmla="*/ 86702 h 295117"/>
              <a:gd name="connsiteX868" fmla="*/ 8545468 w 9666743"/>
              <a:gd name="connsiteY868" fmla="*/ 54385 h 295117"/>
              <a:gd name="connsiteX869" fmla="*/ 8513151 w 9666743"/>
              <a:gd name="connsiteY869" fmla="*/ 86702 h 295117"/>
              <a:gd name="connsiteX870" fmla="*/ 8545468 w 9666743"/>
              <a:gd name="connsiteY870" fmla="*/ 119018 h 295117"/>
              <a:gd name="connsiteX871" fmla="*/ 8577785 w 9666743"/>
              <a:gd name="connsiteY871" fmla="*/ 86702 h 295117"/>
              <a:gd name="connsiteX872" fmla="*/ 8423754 w 9666743"/>
              <a:gd name="connsiteY872" fmla="*/ 54385 h 295117"/>
              <a:gd name="connsiteX873" fmla="*/ 8391437 w 9666743"/>
              <a:gd name="connsiteY873" fmla="*/ 86702 h 295117"/>
              <a:gd name="connsiteX874" fmla="*/ 8423754 w 9666743"/>
              <a:gd name="connsiteY874" fmla="*/ 119018 h 295117"/>
              <a:gd name="connsiteX875" fmla="*/ 8456071 w 9666743"/>
              <a:gd name="connsiteY875" fmla="*/ 86702 h 295117"/>
              <a:gd name="connsiteX876" fmla="*/ 4529246 w 9666743"/>
              <a:gd name="connsiteY876" fmla="*/ 54385 h 295117"/>
              <a:gd name="connsiteX877" fmla="*/ 4496929 w 9666743"/>
              <a:gd name="connsiteY877" fmla="*/ 86702 h 295117"/>
              <a:gd name="connsiteX878" fmla="*/ 4529246 w 9666743"/>
              <a:gd name="connsiteY878" fmla="*/ 119018 h 295117"/>
              <a:gd name="connsiteX879" fmla="*/ 4561562 w 9666743"/>
              <a:gd name="connsiteY879" fmla="*/ 86702 h 295117"/>
              <a:gd name="connsiteX880" fmla="*/ 4407532 w 9666743"/>
              <a:gd name="connsiteY880" fmla="*/ 54385 h 295117"/>
              <a:gd name="connsiteX881" fmla="*/ 4375216 w 9666743"/>
              <a:gd name="connsiteY881" fmla="*/ 86702 h 295117"/>
              <a:gd name="connsiteX882" fmla="*/ 4407532 w 9666743"/>
              <a:gd name="connsiteY882" fmla="*/ 119018 h 295117"/>
              <a:gd name="connsiteX883" fmla="*/ 4439848 w 9666743"/>
              <a:gd name="connsiteY883" fmla="*/ 86702 h 295117"/>
              <a:gd name="connsiteX884" fmla="*/ 4285818 w 9666743"/>
              <a:gd name="connsiteY884" fmla="*/ 54385 h 295117"/>
              <a:gd name="connsiteX885" fmla="*/ 4253502 w 9666743"/>
              <a:gd name="connsiteY885" fmla="*/ 86702 h 295117"/>
              <a:gd name="connsiteX886" fmla="*/ 4285818 w 9666743"/>
              <a:gd name="connsiteY886" fmla="*/ 119018 h 295117"/>
              <a:gd name="connsiteX887" fmla="*/ 4318135 w 9666743"/>
              <a:gd name="connsiteY887" fmla="*/ 86702 h 295117"/>
              <a:gd name="connsiteX888" fmla="*/ 4164104 w 9666743"/>
              <a:gd name="connsiteY888" fmla="*/ 54385 h 295117"/>
              <a:gd name="connsiteX889" fmla="*/ 4131788 w 9666743"/>
              <a:gd name="connsiteY889" fmla="*/ 86702 h 295117"/>
              <a:gd name="connsiteX890" fmla="*/ 4164104 w 9666743"/>
              <a:gd name="connsiteY890" fmla="*/ 119018 h 295117"/>
              <a:gd name="connsiteX891" fmla="*/ 4196421 w 9666743"/>
              <a:gd name="connsiteY891" fmla="*/ 86702 h 295117"/>
              <a:gd name="connsiteX892" fmla="*/ 4042390 w 9666743"/>
              <a:gd name="connsiteY892" fmla="*/ 54385 h 295117"/>
              <a:gd name="connsiteX893" fmla="*/ 4010073 w 9666743"/>
              <a:gd name="connsiteY893" fmla="*/ 86702 h 295117"/>
              <a:gd name="connsiteX894" fmla="*/ 4042390 w 9666743"/>
              <a:gd name="connsiteY894" fmla="*/ 119018 h 295117"/>
              <a:gd name="connsiteX895" fmla="*/ 4074707 w 9666743"/>
              <a:gd name="connsiteY895" fmla="*/ 86702 h 295117"/>
              <a:gd name="connsiteX896" fmla="*/ 3920676 w 9666743"/>
              <a:gd name="connsiteY896" fmla="*/ 54385 h 295117"/>
              <a:gd name="connsiteX897" fmla="*/ 3888359 w 9666743"/>
              <a:gd name="connsiteY897" fmla="*/ 86702 h 295117"/>
              <a:gd name="connsiteX898" fmla="*/ 3920676 w 9666743"/>
              <a:gd name="connsiteY898" fmla="*/ 119018 h 295117"/>
              <a:gd name="connsiteX899" fmla="*/ 3952993 w 9666743"/>
              <a:gd name="connsiteY899" fmla="*/ 86702 h 295117"/>
              <a:gd name="connsiteX900" fmla="*/ 3798962 w 9666743"/>
              <a:gd name="connsiteY900" fmla="*/ 54385 h 295117"/>
              <a:gd name="connsiteX901" fmla="*/ 3766645 w 9666743"/>
              <a:gd name="connsiteY901" fmla="*/ 86702 h 295117"/>
              <a:gd name="connsiteX902" fmla="*/ 3798962 w 9666743"/>
              <a:gd name="connsiteY902" fmla="*/ 119018 h 295117"/>
              <a:gd name="connsiteX903" fmla="*/ 3831279 w 9666743"/>
              <a:gd name="connsiteY903" fmla="*/ 86702 h 295117"/>
              <a:gd name="connsiteX904" fmla="*/ 3677248 w 9666743"/>
              <a:gd name="connsiteY904" fmla="*/ 54385 h 295117"/>
              <a:gd name="connsiteX905" fmla="*/ 3644931 w 9666743"/>
              <a:gd name="connsiteY905" fmla="*/ 86702 h 295117"/>
              <a:gd name="connsiteX906" fmla="*/ 3677248 w 9666743"/>
              <a:gd name="connsiteY906" fmla="*/ 119018 h 295117"/>
              <a:gd name="connsiteX907" fmla="*/ 3709565 w 9666743"/>
              <a:gd name="connsiteY907" fmla="*/ 86702 h 295117"/>
              <a:gd name="connsiteX908" fmla="*/ 9397468 w 9666743"/>
              <a:gd name="connsiteY908" fmla="*/ 54383 h 295117"/>
              <a:gd name="connsiteX909" fmla="*/ 9365149 w 9666743"/>
              <a:gd name="connsiteY909" fmla="*/ 86702 h 295117"/>
              <a:gd name="connsiteX910" fmla="*/ 9397466 w 9666743"/>
              <a:gd name="connsiteY910" fmla="*/ 119018 h 295117"/>
              <a:gd name="connsiteX911" fmla="*/ 9429785 w 9666743"/>
              <a:gd name="connsiteY911" fmla="*/ 86700 h 295117"/>
              <a:gd name="connsiteX912" fmla="*/ 4650962 w 9666743"/>
              <a:gd name="connsiteY912" fmla="*/ 54383 h 295117"/>
              <a:gd name="connsiteX913" fmla="*/ 4618643 w 9666743"/>
              <a:gd name="connsiteY913" fmla="*/ 86702 h 295117"/>
              <a:gd name="connsiteX914" fmla="*/ 4650960 w 9666743"/>
              <a:gd name="connsiteY914" fmla="*/ 119018 h 295117"/>
              <a:gd name="connsiteX915" fmla="*/ 4683278 w 9666743"/>
              <a:gd name="connsiteY915" fmla="*/ 86700 h 295117"/>
              <a:gd name="connsiteX916" fmla="*/ 28541 w 9666743"/>
              <a:gd name="connsiteY916" fmla="*/ 0 h 295117"/>
              <a:gd name="connsiteX917" fmla="*/ 147559 w 9666743"/>
              <a:gd name="connsiteY917" fmla="*/ 119018 h 295117"/>
              <a:gd name="connsiteX918" fmla="*/ 179875 w 9666743"/>
              <a:gd name="connsiteY918" fmla="*/ 86702 h 295117"/>
              <a:gd name="connsiteX919" fmla="*/ 121714 w 9666743"/>
              <a:gd name="connsiteY919" fmla="*/ 28540 h 295117"/>
              <a:gd name="connsiteX920" fmla="*/ 150254 w 9666743"/>
              <a:gd name="connsiteY920" fmla="*/ 0 h 295117"/>
              <a:gd name="connsiteX921" fmla="*/ 208415 w 9666743"/>
              <a:gd name="connsiteY921" fmla="*/ 58162 h 295117"/>
              <a:gd name="connsiteX922" fmla="*/ 266577 w 9666743"/>
              <a:gd name="connsiteY922" fmla="*/ 0 h 295117"/>
              <a:gd name="connsiteX923" fmla="*/ 269272 w 9666743"/>
              <a:gd name="connsiteY923" fmla="*/ 2695 h 295117"/>
              <a:gd name="connsiteX924" fmla="*/ 271967 w 9666743"/>
              <a:gd name="connsiteY924" fmla="*/ 0 h 295117"/>
              <a:gd name="connsiteX925" fmla="*/ 330129 w 9666743"/>
              <a:gd name="connsiteY925" fmla="*/ 58162 h 295117"/>
              <a:gd name="connsiteX926" fmla="*/ 388290 w 9666743"/>
              <a:gd name="connsiteY926" fmla="*/ 0 h 295117"/>
              <a:gd name="connsiteX927" fmla="*/ 390985 w 9666743"/>
              <a:gd name="connsiteY927" fmla="*/ 2695 h 295117"/>
              <a:gd name="connsiteX928" fmla="*/ 393680 w 9666743"/>
              <a:gd name="connsiteY928" fmla="*/ 0 h 295117"/>
              <a:gd name="connsiteX929" fmla="*/ 451842 w 9666743"/>
              <a:gd name="connsiteY929" fmla="*/ 58162 h 295117"/>
              <a:gd name="connsiteX930" fmla="*/ 510004 w 9666743"/>
              <a:gd name="connsiteY930" fmla="*/ 0 h 295117"/>
              <a:gd name="connsiteX931" fmla="*/ 512699 w 9666743"/>
              <a:gd name="connsiteY931" fmla="*/ 2695 h 295117"/>
              <a:gd name="connsiteX932" fmla="*/ 515394 w 9666743"/>
              <a:gd name="connsiteY932" fmla="*/ 0 h 295117"/>
              <a:gd name="connsiteX933" fmla="*/ 573556 w 9666743"/>
              <a:gd name="connsiteY933" fmla="*/ 58162 h 295117"/>
              <a:gd name="connsiteX934" fmla="*/ 631718 w 9666743"/>
              <a:gd name="connsiteY934" fmla="*/ 0 h 295117"/>
              <a:gd name="connsiteX935" fmla="*/ 634412 w 9666743"/>
              <a:gd name="connsiteY935" fmla="*/ 2695 h 295117"/>
              <a:gd name="connsiteX936" fmla="*/ 637107 w 9666743"/>
              <a:gd name="connsiteY936" fmla="*/ 0 h 295117"/>
              <a:gd name="connsiteX937" fmla="*/ 695269 w 9666743"/>
              <a:gd name="connsiteY937" fmla="*/ 58162 h 295117"/>
              <a:gd name="connsiteX938" fmla="*/ 753431 w 9666743"/>
              <a:gd name="connsiteY938" fmla="*/ 0 h 295117"/>
              <a:gd name="connsiteX939" fmla="*/ 756126 w 9666743"/>
              <a:gd name="connsiteY939" fmla="*/ 2695 h 295117"/>
              <a:gd name="connsiteX940" fmla="*/ 758821 w 9666743"/>
              <a:gd name="connsiteY940" fmla="*/ 0 h 295117"/>
              <a:gd name="connsiteX941" fmla="*/ 816983 w 9666743"/>
              <a:gd name="connsiteY941" fmla="*/ 58162 h 295117"/>
              <a:gd name="connsiteX942" fmla="*/ 875145 w 9666743"/>
              <a:gd name="connsiteY942" fmla="*/ 0 h 295117"/>
              <a:gd name="connsiteX943" fmla="*/ 877839 w 9666743"/>
              <a:gd name="connsiteY943" fmla="*/ 2695 h 295117"/>
              <a:gd name="connsiteX944" fmla="*/ 880535 w 9666743"/>
              <a:gd name="connsiteY944" fmla="*/ 0 h 295117"/>
              <a:gd name="connsiteX945" fmla="*/ 938696 w 9666743"/>
              <a:gd name="connsiteY945" fmla="*/ 58162 h 295117"/>
              <a:gd name="connsiteX946" fmla="*/ 996858 w 9666743"/>
              <a:gd name="connsiteY946" fmla="*/ 0 h 295117"/>
              <a:gd name="connsiteX947" fmla="*/ 999553 w 9666743"/>
              <a:gd name="connsiteY947" fmla="*/ 2695 h 295117"/>
              <a:gd name="connsiteX948" fmla="*/ 1002247 w 9666743"/>
              <a:gd name="connsiteY948" fmla="*/ 0 h 295117"/>
              <a:gd name="connsiteX949" fmla="*/ 1060409 w 9666743"/>
              <a:gd name="connsiteY949" fmla="*/ 58162 h 295117"/>
              <a:gd name="connsiteX950" fmla="*/ 1118572 w 9666743"/>
              <a:gd name="connsiteY950" fmla="*/ 0 h 295117"/>
              <a:gd name="connsiteX951" fmla="*/ 1121267 w 9666743"/>
              <a:gd name="connsiteY951" fmla="*/ 2695 h 295117"/>
              <a:gd name="connsiteX952" fmla="*/ 1123962 w 9666743"/>
              <a:gd name="connsiteY952" fmla="*/ 0 h 295117"/>
              <a:gd name="connsiteX953" fmla="*/ 1182123 w 9666743"/>
              <a:gd name="connsiteY953" fmla="*/ 58161 h 295117"/>
              <a:gd name="connsiteX954" fmla="*/ 1240284 w 9666743"/>
              <a:gd name="connsiteY954" fmla="*/ 0 h 295117"/>
              <a:gd name="connsiteX955" fmla="*/ 1242979 w 9666743"/>
              <a:gd name="connsiteY955" fmla="*/ 2695 h 295117"/>
              <a:gd name="connsiteX956" fmla="*/ 1245674 w 9666743"/>
              <a:gd name="connsiteY956" fmla="*/ 0 h 295117"/>
              <a:gd name="connsiteX957" fmla="*/ 1303836 w 9666743"/>
              <a:gd name="connsiteY957" fmla="*/ 58162 h 295117"/>
              <a:gd name="connsiteX958" fmla="*/ 1361998 w 9666743"/>
              <a:gd name="connsiteY958" fmla="*/ 0 h 295117"/>
              <a:gd name="connsiteX959" fmla="*/ 1364694 w 9666743"/>
              <a:gd name="connsiteY959" fmla="*/ 2695 h 295117"/>
              <a:gd name="connsiteX960" fmla="*/ 1367389 w 9666743"/>
              <a:gd name="connsiteY960" fmla="*/ 0 h 295117"/>
              <a:gd name="connsiteX961" fmla="*/ 1425550 w 9666743"/>
              <a:gd name="connsiteY961" fmla="*/ 58161 h 295117"/>
              <a:gd name="connsiteX962" fmla="*/ 1483710 w 9666743"/>
              <a:gd name="connsiteY962" fmla="*/ 0 h 295117"/>
              <a:gd name="connsiteX963" fmla="*/ 1486406 w 9666743"/>
              <a:gd name="connsiteY963" fmla="*/ 2695 h 295117"/>
              <a:gd name="connsiteX964" fmla="*/ 1489101 w 9666743"/>
              <a:gd name="connsiteY964" fmla="*/ 0 h 295117"/>
              <a:gd name="connsiteX965" fmla="*/ 1547263 w 9666743"/>
              <a:gd name="connsiteY965" fmla="*/ 58162 h 295117"/>
              <a:gd name="connsiteX966" fmla="*/ 1605425 w 9666743"/>
              <a:gd name="connsiteY966" fmla="*/ 0 h 295117"/>
              <a:gd name="connsiteX967" fmla="*/ 1608120 w 9666743"/>
              <a:gd name="connsiteY967" fmla="*/ 2695 h 295117"/>
              <a:gd name="connsiteX968" fmla="*/ 1610815 w 9666743"/>
              <a:gd name="connsiteY968" fmla="*/ 0 h 295117"/>
              <a:gd name="connsiteX969" fmla="*/ 1668976 w 9666743"/>
              <a:gd name="connsiteY969" fmla="*/ 58161 h 295117"/>
              <a:gd name="connsiteX970" fmla="*/ 1727137 w 9666743"/>
              <a:gd name="connsiteY970" fmla="*/ 0 h 295117"/>
              <a:gd name="connsiteX971" fmla="*/ 1729832 w 9666743"/>
              <a:gd name="connsiteY971" fmla="*/ 2695 h 295117"/>
              <a:gd name="connsiteX972" fmla="*/ 1732528 w 9666743"/>
              <a:gd name="connsiteY972" fmla="*/ 0 h 295117"/>
              <a:gd name="connsiteX973" fmla="*/ 1790690 w 9666743"/>
              <a:gd name="connsiteY973" fmla="*/ 58163 h 295117"/>
              <a:gd name="connsiteX974" fmla="*/ 1848852 w 9666743"/>
              <a:gd name="connsiteY974" fmla="*/ 0 h 295117"/>
              <a:gd name="connsiteX975" fmla="*/ 1851547 w 9666743"/>
              <a:gd name="connsiteY975" fmla="*/ 2695 h 295117"/>
              <a:gd name="connsiteX976" fmla="*/ 1854242 w 9666743"/>
              <a:gd name="connsiteY976" fmla="*/ 0 h 295117"/>
              <a:gd name="connsiteX977" fmla="*/ 1912403 w 9666743"/>
              <a:gd name="connsiteY977" fmla="*/ 58161 h 295117"/>
              <a:gd name="connsiteX978" fmla="*/ 1970564 w 9666743"/>
              <a:gd name="connsiteY978" fmla="*/ 0 h 295117"/>
              <a:gd name="connsiteX979" fmla="*/ 1973260 w 9666743"/>
              <a:gd name="connsiteY979" fmla="*/ 2695 h 295117"/>
              <a:gd name="connsiteX980" fmla="*/ 1975954 w 9666743"/>
              <a:gd name="connsiteY980" fmla="*/ 0 h 295117"/>
              <a:gd name="connsiteX981" fmla="*/ 2034116 w 9666743"/>
              <a:gd name="connsiteY981" fmla="*/ 58162 h 295117"/>
              <a:gd name="connsiteX982" fmla="*/ 2092277 w 9666743"/>
              <a:gd name="connsiteY982" fmla="*/ 0 h 295117"/>
              <a:gd name="connsiteX983" fmla="*/ 2094972 w 9666743"/>
              <a:gd name="connsiteY983" fmla="*/ 2695 h 295117"/>
              <a:gd name="connsiteX984" fmla="*/ 2097667 w 9666743"/>
              <a:gd name="connsiteY984" fmla="*/ 0 h 295117"/>
              <a:gd name="connsiteX985" fmla="*/ 2155828 w 9666743"/>
              <a:gd name="connsiteY985" fmla="*/ 58162 h 295117"/>
              <a:gd name="connsiteX986" fmla="*/ 2213990 w 9666743"/>
              <a:gd name="connsiteY986" fmla="*/ 0 h 295117"/>
              <a:gd name="connsiteX987" fmla="*/ 2216685 w 9666743"/>
              <a:gd name="connsiteY987" fmla="*/ 2695 h 295117"/>
              <a:gd name="connsiteX988" fmla="*/ 2219380 w 9666743"/>
              <a:gd name="connsiteY988" fmla="*/ 0 h 295117"/>
              <a:gd name="connsiteX989" fmla="*/ 2277542 w 9666743"/>
              <a:gd name="connsiteY989" fmla="*/ 58162 h 295117"/>
              <a:gd name="connsiteX990" fmla="*/ 2335704 w 9666743"/>
              <a:gd name="connsiteY990" fmla="*/ 0 h 295117"/>
              <a:gd name="connsiteX991" fmla="*/ 2338399 w 9666743"/>
              <a:gd name="connsiteY991" fmla="*/ 2695 h 295117"/>
              <a:gd name="connsiteX992" fmla="*/ 2341094 w 9666743"/>
              <a:gd name="connsiteY992" fmla="*/ 0 h 295117"/>
              <a:gd name="connsiteX993" fmla="*/ 2399255 w 9666743"/>
              <a:gd name="connsiteY993" fmla="*/ 58162 h 295117"/>
              <a:gd name="connsiteX994" fmla="*/ 2457417 w 9666743"/>
              <a:gd name="connsiteY994" fmla="*/ 0 h 295117"/>
              <a:gd name="connsiteX995" fmla="*/ 2460112 w 9666743"/>
              <a:gd name="connsiteY995" fmla="*/ 2695 h 295117"/>
              <a:gd name="connsiteX996" fmla="*/ 2462808 w 9666743"/>
              <a:gd name="connsiteY996" fmla="*/ 0 h 295117"/>
              <a:gd name="connsiteX997" fmla="*/ 2520969 w 9666743"/>
              <a:gd name="connsiteY997" fmla="*/ 58162 h 295117"/>
              <a:gd name="connsiteX998" fmla="*/ 2579131 w 9666743"/>
              <a:gd name="connsiteY998" fmla="*/ 0 h 295117"/>
              <a:gd name="connsiteX999" fmla="*/ 2581826 w 9666743"/>
              <a:gd name="connsiteY999" fmla="*/ 2695 h 295117"/>
              <a:gd name="connsiteX1000" fmla="*/ 2584521 w 9666743"/>
              <a:gd name="connsiteY1000" fmla="*/ 0 h 295117"/>
              <a:gd name="connsiteX1001" fmla="*/ 2642682 w 9666743"/>
              <a:gd name="connsiteY1001" fmla="*/ 58162 h 295117"/>
              <a:gd name="connsiteX1002" fmla="*/ 2700844 w 9666743"/>
              <a:gd name="connsiteY1002" fmla="*/ 0 h 295117"/>
              <a:gd name="connsiteX1003" fmla="*/ 2703539 w 9666743"/>
              <a:gd name="connsiteY1003" fmla="*/ 2695 h 295117"/>
              <a:gd name="connsiteX1004" fmla="*/ 2706235 w 9666743"/>
              <a:gd name="connsiteY1004" fmla="*/ 0 h 295117"/>
              <a:gd name="connsiteX1005" fmla="*/ 2764396 w 9666743"/>
              <a:gd name="connsiteY1005" fmla="*/ 58162 h 295117"/>
              <a:gd name="connsiteX1006" fmla="*/ 2822558 w 9666743"/>
              <a:gd name="connsiteY1006" fmla="*/ 0 h 295117"/>
              <a:gd name="connsiteX1007" fmla="*/ 2825253 w 9666743"/>
              <a:gd name="connsiteY1007" fmla="*/ 2695 h 295117"/>
              <a:gd name="connsiteX1008" fmla="*/ 2827948 w 9666743"/>
              <a:gd name="connsiteY1008" fmla="*/ 0 h 295117"/>
              <a:gd name="connsiteX1009" fmla="*/ 2886109 w 9666743"/>
              <a:gd name="connsiteY1009" fmla="*/ 58162 h 295117"/>
              <a:gd name="connsiteX1010" fmla="*/ 2944271 w 9666743"/>
              <a:gd name="connsiteY1010" fmla="*/ 0 h 295117"/>
              <a:gd name="connsiteX1011" fmla="*/ 2946966 w 9666743"/>
              <a:gd name="connsiteY1011" fmla="*/ 2695 h 295117"/>
              <a:gd name="connsiteX1012" fmla="*/ 2949662 w 9666743"/>
              <a:gd name="connsiteY1012" fmla="*/ 0 h 295117"/>
              <a:gd name="connsiteX1013" fmla="*/ 3007823 w 9666743"/>
              <a:gd name="connsiteY1013" fmla="*/ 58162 h 295117"/>
              <a:gd name="connsiteX1014" fmla="*/ 3065985 w 9666743"/>
              <a:gd name="connsiteY1014" fmla="*/ 0 h 295117"/>
              <a:gd name="connsiteX1015" fmla="*/ 3068680 w 9666743"/>
              <a:gd name="connsiteY1015" fmla="*/ 2695 h 295117"/>
              <a:gd name="connsiteX1016" fmla="*/ 3071375 w 9666743"/>
              <a:gd name="connsiteY1016" fmla="*/ 0 h 295117"/>
              <a:gd name="connsiteX1017" fmla="*/ 3129536 w 9666743"/>
              <a:gd name="connsiteY1017" fmla="*/ 58162 h 295117"/>
              <a:gd name="connsiteX1018" fmla="*/ 3187698 w 9666743"/>
              <a:gd name="connsiteY1018" fmla="*/ 0 h 295117"/>
              <a:gd name="connsiteX1019" fmla="*/ 3190393 w 9666743"/>
              <a:gd name="connsiteY1019" fmla="*/ 2695 h 295117"/>
              <a:gd name="connsiteX1020" fmla="*/ 3193089 w 9666743"/>
              <a:gd name="connsiteY1020" fmla="*/ 0 h 295117"/>
              <a:gd name="connsiteX1021" fmla="*/ 3251250 w 9666743"/>
              <a:gd name="connsiteY1021" fmla="*/ 58162 h 295117"/>
              <a:gd name="connsiteX1022" fmla="*/ 3309412 w 9666743"/>
              <a:gd name="connsiteY1022" fmla="*/ 0 h 295117"/>
              <a:gd name="connsiteX1023" fmla="*/ 3312107 w 9666743"/>
              <a:gd name="connsiteY1023" fmla="*/ 2696 h 295117"/>
              <a:gd name="connsiteX1024" fmla="*/ 3314803 w 9666743"/>
              <a:gd name="connsiteY1024" fmla="*/ 0 h 295117"/>
              <a:gd name="connsiteX1025" fmla="*/ 3372963 w 9666743"/>
              <a:gd name="connsiteY1025" fmla="*/ 58162 h 295117"/>
              <a:gd name="connsiteX1026" fmla="*/ 3431125 w 9666743"/>
              <a:gd name="connsiteY1026" fmla="*/ 0 h 295117"/>
              <a:gd name="connsiteX1027" fmla="*/ 3433820 w 9666743"/>
              <a:gd name="connsiteY1027" fmla="*/ 2696 h 295117"/>
              <a:gd name="connsiteX1028" fmla="*/ 3436516 w 9666743"/>
              <a:gd name="connsiteY1028" fmla="*/ 0 h 295117"/>
              <a:gd name="connsiteX1029" fmla="*/ 3494677 w 9666743"/>
              <a:gd name="connsiteY1029" fmla="*/ 58162 h 295117"/>
              <a:gd name="connsiteX1030" fmla="*/ 3552839 w 9666743"/>
              <a:gd name="connsiteY1030" fmla="*/ 0 h 295117"/>
              <a:gd name="connsiteX1031" fmla="*/ 3555534 w 9666743"/>
              <a:gd name="connsiteY1031" fmla="*/ 2696 h 295117"/>
              <a:gd name="connsiteX1032" fmla="*/ 3558230 w 9666743"/>
              <a:gd name="connsiteY1032" fmla="*/ 0 h 295117"/>
              <a:gd name="connsiteX1033" fmla="*/ 3616391 w 9666743"/>
              <a:gd name="connsiteY1033" fmla="*/ 58162 h 295117"/>
              <a:gd name="connsiteX1034" fmla="*/ 3674553 w 9666743"/>
              <a:gd name="connsiteY1034" fmla="*/ 0 h 295117"/>
              <a:gd name="connsiteX1035" fmla="*/ 3677248 w 9666743"/>
              <a:gd name="connsiteY1035" fmla="*/ 2696 h 295117"/>
              <a:gd name="connsiteX1036" fmla="*/ 3679944 w 9666743"/>
              <a:gd name="connsiteY1036" fmla="*/ 0 h 295117"/>
              <a:gd name="connsiteX1037" fmla="*/ 3738105 w 9666743"/>
              <a:gd name="connsiteY1037" fmla="*/ 58162 h 295117"/>
              <a:gd name="connsiteX1038" fmla="*/ 3796267 w 9666743"/>
              <a:gd name="connsiteY1038" fmla="*/ 0 h 295117"/>
              <a:gd name="connsiteX1039" fmla="*/ 3798962 w 9666743"/>
              <a:gd name="connsiteY1039" fmla="*/ 2696 h 295117"/>
              <a:gd name="connsiteX1040" fmla="*/ 3801658 w 9666743"/>
              <a:gd name="connsiteY1040" fmla="*/ 0 h 295117"/>
              <a:gd name="connsiteX1041" fmla="*/ 3859819 w 9666743"/>
              <a:gd name="connsiteY1041" fmla="*/ 58162 h 295117"/>
              <a:gd name="connsiteX1042" fmla="*/ 3917981 w 9666743"/>
              <a:gd name="connsiteY1042" fmla="*/ 0 h 295117"/>
              <a:gd name="connsiteX1043" fmla="*/ 3920676 w 9666743"/>
              <a:gd name="connsiteY1043" fmla="*/ 2696 h 295117"/>
              <a:gd name="connsiteX1044" fmla="*/ 3923372 w 9666743"/>
              <a:gd name="connsiteY1044" fmla="*/ 0 h 295117"/>
              <a:gd name="connsiteX1045" fmla="*/ 3981533 w 9666743"/>
              <a:gd name="connsiteY1045" fmla="*/ 58162 h 295117"/>
              <a:gd name="connsiteX1046" fmla="*/ 4039694 w 9666743"/>
              <a:gd name="connsiteY1046" fmla="*/ 0 h 295117"/>
              <a:gd name="connsiteX1047" fmla="*/ 4042390 w 9666743"/>
              <a:gd name="connsiteY1047" fmla="*/ 2696 h 295117"/>
              <a:gd name="connsiteX1048" fmla="*/ 4045086 w 9666743"/>
              <a:gd name="connsiteY1048" fmla="*/ 0 h 295117"/>
              <a:gd name="connsiteX1049" fmla="*/ 4103247 w 9666743"/>
              <a:gd name="connsiteY1049" fmla="*/ 58162 h 295117"/>
              <a:gd name="connsiteX1050" fmla="*/ 4161408 w 9666743"/>
              <a:gd name="connsiteY1050" fmla="*/ 0 h 295117"/>
              <a:gd name="connsiteX1051" fmla="*/ 4164104 w 9666743"/>
              <a:gd name="connsiteY1051" fmla="*/ 2696 h 295117"/>
              <a:gd name="connsiteX1052" fmla="*/ 4166800 w 9666743"/>
              <a:gd name="connsiteY1052" fmla="*/ 0 h 295117"/>
              <a:gd name="connsiteX1053" fmla="*/ 4224961 w 9666743"/>
              <a:gd name="connsiteY1053" fmla="*/ 58162 h 295117"/>
              <a:gd name="connsiteX1054" fmla="*/ 4283122 w 9666743"/>
              <a:gd name="connsiteY1054" fmla="*/ 0 h 295117"/>
              <a:gd name="connsiteX1055" fmla="*/ 4285818 w 9666743"/>
              <a:gd name="connsiteY1055" fmla="*/ 2696 h 295117"/>
              <a:gd name="connsiteX1056" fmla="*/ 4288514 w 9666743"/>
              <a:gd name="connsiteY1056" fmla="*/ 0 h 295117"/>
              <a:gd name="connsiteX1057" fmla="*/ 4346675 w 9666743"/>
              <a:gd name="connsiteY1057" fmla="*/ 58162 h 295117"/>
              <a:gd name="connsiteX1058" fmla="*/ 4404836 w 9666743"/>
              <a:gd name="connsiteY1058" fmla="*/ 0 h 295117"/>
              <a:gd name="connsiteX1059" fmla="*/ 4407532 w 9666743"/>
              <a:gd name="connsiteY1059" fmla="*/ 2696 h 295117"/>
              <a:gd name="connsiteX1060" fmla="*/ 4410228 w 9666743"/>
              <a:gd name="connsiteY1060" fmla="*/ 0 h 295117"/>
              <a:gd name="connsiteX1061" fmla="*/ 4468389 w 9666743"/>
              <a:gd name="connsiteY1061" fmla="*/ 58162 h 295117"/>
              <a:gd name="connsiteX1062" fmla="*/ 4526550 w 9666743"/>
              <a:gd name="connsiteY1062" fmla="*/ 0 h 295117"/>
              <a:gd name="connsiteX1063" fmla="*/ 4529246 w 9666743"/>
              <a:gd name="connsiteY1063" fmla="*/ 2696 h 295117"/>
              <a:gd name="connsiteX1064" fmla="*/ 4531942 w 9666743"/>
              <a:gd name="connsiteY1064" fmla="*/ 0 h 295117"/>
              <a:gd name="connsiteX1065" fmla="*/ 4590103 w 9666743"/>
              <a:gd name="connsiteY1065" fmla="*/ 58162 h 295117"/>
              <a:gd name="connsiteX1066" fmla="*/ 4648264 w 9666743"/>
              <a:gd name="connsiteY1066" fmla="*/ 0 h 295117"/>
              <a:gd name="connsiteX1067" fmla="*/ 4650962 w 9666743"/>
              <a:gd name="connsiteY1067" fmla="*/ 2698 h 295117"/>
              <a:gd name="connsiteX1068" fmla="*/ 4653660 w 9666743"/>
              <a:gd name="connsiteY1068" fmla="*/ 0 h 295117"/>
              <a:gd name="connsiteX1069" fmla="*/ 4711819 w 9666743"/>
              <a:gd name="connsiteY1069" fmla="*/ 58160 h 295117"/>
              <a:gd name="connsiteX1070" fmla="*/ 4769979 w 9666743"/>
              <a:gd name="connsiteY1070" fmla="*/ 0 h 295117"/>
              <a:gd name="connsiteX1071" fmla="*/ 4772513 w 9666743"/>
              <a:gd name="connsiteY1071" fmla="*/ 2534 h 295117"/>
              <a:gd name="connsiteX1072" fmla="*/ 4775047 w 9666743"/>
              <a:gd name="connsiteY1072" fmla="*/ 0 h 295117"/>
              <a:gd name="connsiteX1073" fmla="*/ 4833372 w 9666743"/>
              <a:gd name="connsiteY1073" fmla="*/ 58325 h 295117"/>
              <a:gd name="connsiteX1074" fmla="*/ 4891697 w 9666743"/>
              <a:gd name="connsiteY1074" fmla="*/ 0 h 295117"/>
              <a:gd name="connsiteX1075" fmla="*/ 4894228 w 9666743"/>
              <a:gd name="connsiteY1075" fmla="*/ 2532 h 295117"/>
              <a:gd name="connsiteX1076" fmla="*/ 4896760 w 9666743"/>
              <a:gd name="connsiteY1076" fmla="*/ 0 h 295117"/>
              <a:gd name="connsiteX1077" fmla="*/ 4954922 w 9666743"/>
              <a:gd name="connsiteY1077" fmla="*/ 58162 h 295117"/>
              <a:gd name="connsiteX1078" fmla="*/ 5013083 w 9666743"/>
              <a:gd name="connsiteY1078" fmla="*/ 0 h 295117"/>
              <a:gd name="connsiteX1079" fmla="*/ 5015778 w 9666743"/>
              <a:gd name="connsiteY1079" fmla="*/ 2695 h 295117"/>
              <a:gd name="connsiteX1080" fmla="*/ 5018473 w 9666743"/>
              <a:gd name="connsiteY1080" fmla="*/ 0 h 295117"/>
              <a:gd name="connsiteX1081" fmla="*/ 5076635 w 9666743"/>
              <a:gd name="connsiteY1081" fmla="*/ 58162 h 295117"/>
              <a:gd name="connsiteX1082" fmla="*/ 5134796 w 9666743"/>
              <a:gd name="connsiteY1082" fmla="*/ 0 h 295117"/>
              <a:gd name="connsiteX1083" fmla="*/ 5137491 w 9666743"/>
              <a:gd name="connsiteY1083" fmla="*/ 2695 h 295117"/>
              <a:gd name="connsiteX1084" fmla="*/ 5140187 w 9666743"/>
              <a:gd name="connsiteY1084" fmla="*/ 0 h 295117"/>
              <a:gd name="connsiteX1085" fmla="*/ 5198349 w 9666743"/>
              <a:gd name="connsiteY1085" fmla="*/ 58162 h 295117"/>
              <a:gd name="connsiteX1086" fmla="*/ 5256510 w 9666743"/>
              <a:gd name="connsiteY1086" fmla="*/ 0 h 295117"/>
              <a:gd name="connsiteX1087" fmla="*/ 5259205 w 9666743"/>
              <a:gd name="connsiteY1087" fmla="*/ 2695 h 295117"/>
              <a:gd name="connsiteX1088" fmla="*/ 5261900 w 9666743"/>
              <a:gd name="connsiteY1088" fmla="*/ 0 h 295117"/>
              <a:gd name="connsiteX1089" fmla="*/ 5320062 w 9666743"/>
              <a:gd name="connsiteY1089" fmla="*/ 58162 h 295117"/>
              <a:gd name="connsiteX1090" fmla="*/ 5378224 w 9666743"/>
              <a:gd name="connsiteY1090" fmla="*/ 0 h 295117"/>
              <a:gd name="connsiteX1091" fmla="*/ 5380918 w 9666743"/>
              <a:gd name="connsiteY1091" fmla="*/ 2695 h 295117"/>
              <a:gd name="connsiteX1092" fmla="*/ 5383614 w 9666743"/>
              <a:gd name="connsiteY1092" fmla="*/ 0 h 295117"/>
              <a:gd name="connsiteX1093" fmla="*/ 5441776 w 9666743"/>
              <a:gd name="connsiteY1093" fmla="*/ 58162 h 295117"/>
              <a:gd name="connsiteX1094" fmla="*/ 5499937 w 9666743"/>
              <a:gd name="connsiteY1094" fmla="*/ 0 h 295117"/>
              <a:gd name="connsiteX1095" fmla="*/ 5502632 w 9666743"/>
              <a:gd name="connsiteY1095" fmla="*/ 2695 h 295117"/>
              <a:gd name="connsiteX1096" fmla="*/ 5505327 w 9666743"/>
              <a:gd name="connsiteY1096" fmla="*/ 0 h 295117"/>
              <a:gd name="connsiteX1097" fmla="*/ 5563489 w 9666743"/>
              <a:gd name="connsiteY1097" fmla="*/ 58162 h 295117"/>
              <a:gd name="connsiteX1098" fmla="*/ 5621651 w 9666743"/>
              <a:gd name="connsiteY1098" fmla="*/ 0 h 295117"/>
              <a:gd name="connsiteX1099" fmla="*/ 5624345 w 9666743"/>
              <a:gd name="connsiteY1099" fmla="*/ 2695 h 295117"/>
              <a:gd name="connsiteX1100" fmla="*/ 5627041 w 9666743"/>
              <a:gd name="connsiteY1100" fmla="*/ 0 h 295117"/>
              <a:gd name="connsiteX1101" fmla="*/ 5685203 w 9666743"/>
              <a:gd name="connsiteY1101" fmla="*/ 58162 h 295117"/>
              <a:gd name="connsiteX1102" fmla="*/ 5743364 w 9666743"/>
              <a:gd name="connsiteY1102" fmla="*/ 0 h 295117"/>
              <a:gd name="connsiteX1103" fmla="*/ 5746059 w 9666743"/>
              <a:gd name="connsiteY1103" fmla="*/ 2695 h 295117"/>
              <a:gd name="connsiteX1104" fmla="*/ 5748753 w 9666743"/>
              <a:gd name="connsiteY1104" fmla="*/ 0 h 295117"/>
              <a:gd name="connsiteX1105" fmla="*/ 5806915 w 9666743"/>
              <a:gd name="connsiteY1105" fmla="*/ 58162 h 295117"/>
              <a:gd name="connsiteX1106" fmla="*/ 5865078 w 9666743"/>
              <a:gd name="connsiteY1106" fmla="*/ 0 h 295117"/>
              <a:gd name="connsiteX1107" fmla="*/ 5867773 w 9666743"/>
              <a:gd name="connsiteY1107" fmla="*/ 2695 h 295117"/>
              <a:gd name="connsiteX1108" fmla="*/ 5870468 w 9666743"/>
              <a:gd name="connsiteY1108" fmla="*/ 0 h 295117"/>
              <a:gd name="connsiteX1109" fmla="*/ 5928629 w 9666743"/>
              <a:gd name="connsiteY1109" fmla="*/ 58161 h 295117"/>
              <a:gd name="connsiteX1110" fmla="*/ 5986790 w 9666743"/>
              <a:gd name="connsiteY1110" fmla="*/ 0 h 295117"/>
              <a:gd name="connsiteX1111" fmla="*/ 5989485 w 9666743"/>
              <a:gd name="connsiteY1111" fmla="*/ 2695 h 295117"/>
              <a:gd name="connsiteX1112" fmla="*/ 5992180 w 9666743"/>
              <a:gd name="connsiteY1112" fmla="*/ 0 h 295117"/>
              <a:gd name="connsiteX1113" fmla="*/ 6050342 w 9666743"/>
              <a:gd name="connsiteY1113" fmla="*/ 58162 h 295117"/>
              <a:gd name="connsiteX1114" fmla="*/ 6108505 w 9666743"/>
              <a:gd name="connsiteY1114" fmla="*/ 0 h 295117"/>
              <a:gd name="connsiteX1115" fmla="*/ 6111200 w 9666743"/>
              <a:gd name="connsiteY1115" fmla="*/ 2695 h 295117"/>
              <a:gd name="connsiteX1116" fmla="*/ 6113895 w 9666743"/>
              <a:gd name="connsiteY1116" fmla="*/ 0 h 295117"/>
              <a:gd name="connsiteX1117" fmla="*/ 6172056 w 9666743"/>
              <a:gd name="connsiteY1117" fmla="*/ 58161 h 295117"/>
              <a:gd name="connsiteX1118" fmla="*/ 6230216 w 9666743"/>
              <a:gd name="connsiteY1118" fmla="*/ 0 h 295117"/>
              <a:gd name="connsiteX1119" fmla="*/ 6232912 w 9666743"/>
              <a:gd name="connsiteY1119" fmla="*/ 2695 h 295117"/>
              <a:gd name="connsiteX1120" fmla="*/ 6235607 w 9666743"/>
              <a:gd name="connsiteY1120" fmla="*/ 0 h 295117"/>
              <a:gd name="connsiteX1121" fmla="*/ 6293769 w 9666743"/>
              <a:gd name="connsiteY1121" fmla="*/ 58162 h 295117"/>
              <a:gd name="connsiteX1122" fmla="*/ 6351932 w 9666743"/>
              <a:gd name="connsiteY1122" fmla="*/ 0 h 295117"/>
              <a:gd name="connsiteX1123" fmla="*/ 6354626 w 9666743"/>
              <a:gd name="connsiteY1123" fmla="*/ 2695 h 295117"/>
              <a:gd name="connsiteX1124" fmla="*/ 6357321 w 9666743"/>
              <a:gd name="connsiteY1124" fmla="*/ 0 h 295117"/>
              <a:gd name="connsiteX1125" fmla="*/ 6415482 w 9666743"/>
              <a:gd name="connsiteY1125" fmla="*/ 58161 h 295117"/>
              <a:gd name="connsiteX1126" fmla="*/ 6473643 w 9666743"/>
              <a:gd name="connsiteY1126" fmla="*/ 0 h 295117"/>
              <a:gd name="connsiteX1127" fmla="*/ 6476339 w 9666743"/>
              <a:gd name="connsiteY1127" fmla="*/ 2695 h 295117"/>
              <a:gd name="connsiteX1128" fmla="*/ 6479034 w 9666743"/>
              <a:gd name="connsiteY1128" fmla="*/ 0 h 295117"/>
              <a:gd name="connsiteX1129" fmla="*/ 6537196 w 9666743"/>
              <a:gd name="connsiteY1129" fmla="*/ 58163 h 295117"/>
              <a:gd name="connsiteX1130" fmla="*/ 6595358 w 9666743"/>
              <a:gd name="connsiteY1130" fmla="*/ 0 h 295117"/>
              <a:gd name="connsiteX1131" fmla="*/ 6598053 w 9666743"/>
              <a:gd name="connsiteY1131" fmla="*/ 2695 h 295117"/>
              <a:gd name="connsiteX1132" fmla="*/ 6600748 w 9666743"/>
              <a:gd name="connsiteY1132" fmla="*/ 0 h 295117"/>
              <a:gd name="connsiteX1133" fmla="*/ 6658909 w 9666743"/>
              <a:gd name="connsiteY1133" fmla="*/ 58161 h 295117"/>
              <a:gd name="connsiteX1134" fmla="*/ 6717070 w 9666743"/>
              <a:gd name="connsiteY1134" fmla="*/ 0 h 295117"/>
              <a:gd name="connsiteX1135" fmla="*/ 6719766 w 9666743"/>
              <a:gd name="connsiteY1135" fmla="*/ 2695 h 295117"/>
              <a:gd name="connsiteX1136" fmla="*/ 6722461 w 9666743"/>
              <a:gd name="connsiteY1136" fmla="*/ 0 h 295117"/>
              <a:gd name="connsiteX1137" fmla="*/ 6780622 w 9666743"/>
              <a:gd name="connsiteY1137" fmla="*/ 58162 h 295117"/>
              <a:gd name="connsiteX1138" fmla="*/ 6838783 w 9666743"/>
              <a:gd name="connsiteY1138" fmla="*/ 0 h 295117"/>
              <a:gd name="connsiteX1139" fmla="*/ 6841478 w 9666743"/>
              <a:gd name="connsiteY1139" fmla="*/ 2695 h 295117"/>
              <a:gd name="connsiteX1140" fmla="*/ 6844173 w 9666743"/>
              <a:gd name="connsiteY1140" fmla="*/ 0 h 295117"/>
              <a:gd name="connsiteX1141" fmla="*/ 6902335 w 9666743"/>
              <a:gd name="connsiteY1141" fmla="*/ 58162 h 295117"/>
              <a:gd name="connsiteX1142" fmla="*/ 6960496 w 9666743"/>
              <a:gd name="connsiteY1142" fmla="*/ 0 h 295117"/>
              <a:gd name="connsiteX1143" fmla="*/ 6963191 w 9666743"/>
              <a:gd name="connsiteY1143" fmla="*/ 2695 h 295117"/>
              <a:gd name="connsiteX1144" fmla="*/ 6965887 w 9666743"/>
              <a:gd name="connsiteY1144" fmla="*/ 0 h 295117"/>
              <a:gd name="connsiteX1145" fmla="*/ 7024048 w 9666743"/>
              <a:gd name="connsiteY1145" fmla="*/ 58162 h 295117"/>
              <a:gd name="connsiteX1146" fmla="*/ 7082210 w 9666743"/>
              <a:gd name="connsiteY1146" fmla="*/ 0 h 295117"/>
              <a:gd name="connsiteX1147" fmla="*/ 7084905 w 9666743"/>
              <a:gd name="connsiteY1147" fmla="*/ 2695 h 295117"/>
              <a:gd name="connsiteX1148" fmla="*/ 7087600 w 9666743"/>
              <a:gd name="connsiteY1148" fmla="*/ 0 h 295117"/>
              <a:gd name="connsiteX1149" fmla="*/ 7145762 w 9666743"/>
              <a:gd name="connsiteY1149" fmla="*/ 58162 h 295117"/>
              <a:gd name="connsiteX1150" fmla="*/ 7203923 w 9666743"/>
              <a:gd name="connsiteY1150" fmla="*/ 0 h 295117"/>
              <a:gd name="connsiteX1151" fmla="*/ 7206618 w 9666743"/>
              <a:gd name="connsiteY1151" fmla="*/ 2695 h 295117"/>
              <a:gd name="connsiteX1152" fmla="*/ 7209314 w 9666743"/>
              <a:gd name="connsiteY1152" fmla="*/ 0 h 295117"/>
              <a:gd name="connsiteX1153" fmla="*/ 7267475 w 9666743"/>
              <a:gd name="connsiteY1153" fmla="*/ 58162 h 295117"/>
              <a:gd name="connsiteX1154" fmla="*/ 7325637 w 9666743"/>
              <a:gd name="connsiteY1154" fmla="*/ 0 h 295117"/>
              <a:gd name="connsiteX1155" fmla="*/ 7328332 w 9666743"/>
              <a:gd name="connsiteY1155" fmla="*/ 2695 h 295117"/>
              <a:gd name="connsiteX1156" fmla="*/ 7331027 w 9666743"/>
              <a:gd name="connsiteY1156" fmla="*/ 0 h 295117"/>
              <a:gd name="connsiteX1157" fmla="*/ 7389189 w 9666743"/>
              <a:gd name="connsiteY1157" fmla="*/ 58162 h 295117"/>
              <a:gd name="connsiteX1158" fmla="*/ 7447350 w 9666743"/>
              <a:gd name="connsiteY1158" fmla="*/ 0 h 295117"/>
              <a:gd name="connsiteX1159" fmla="*/ 7450045 w 9666743"/>
              <a:gd name="connsiteY1159" fmla="*/ 2695 h 295117"/>
              <a:gd name="connsiteX1160" fmla="*/ 7452741 w 9666743"/>
              <a:gd name="connsiteY1160" fmla="*/ 0 h 295117"/>
              <a:gd name="connsiteX1161" fmla="*/ 7510902 w 9666743"/>
              <a:gd name="connsiteY1161" fmla="*/ 58162 h 295117"/>
              <a:gd name="connsiteX1162" fmla="*/ 7569064 w 9666743"/>
              <a:gd name="connsiteY1162" fmla="*/ 0 h 295117"/>
              <a:gd name="connsiteX1163" fmla="*/ 7571759 w 9666743"/>
              <a:gd name="connsiteY1163" fmla="*/ 2695 h 295117"/>
              <a:gd name="connsiteX1164" fmla="*/ 7574454 w 9666743"/>
              <a:gd name="connsiteY1164" fmla="*/ 0 h 295117"/>
              <a:gd name="connsiteX1165" fmla="*/ 7632616 w 9666743"/>
              <a:gd name="connsiteY1165" fmla="*/ 58162 h 295117"/>
              <a:gd name="connsiteX1166" fmla="*/ 7690777 w 9666743"/>
              <a:gd name="connsiteY1166" fmla="*/ 0 h 295117"/>
              <a:gd name="connsiteX1167" fmla="*/ 7693472 w 9666743"/>
              <a:gd name="connsiteY1167" fmla="*/ 2695 h 295117"/>
              <a:gd name="connsiteX1168" fmla="*/ 7696168 w 9666743"/>
              <a:gd name="connsiteY1168" fmla="*/ 0 h 295117"/>
              <a:gd name="connsiteX1169" fmla="*/ 7754329 w 9666743"/>
              <a:gd name="connsiteY1169" fmla="*/ 58162 h 295117"/>
              <a:gd name="connsiteX1170" fmla="*/ 7812491 w 9666743"/>
              <a:gd name="connsiteY1170" fmla="*/ 0 h 295117"/>
              <a:gd name="connsiteX1171" fmla="*/ 7815186 w 9666743"/>
              <a:gd name="connsiteY1171" fmla="*/ 2695 h 295117"/>
              <a:gd name="connsiteX1172" fmla="*/ 7817881 w 9666743"/>
              <a:gd name="connsiteY1172" fmla="*/ 0 h 295117"/>
              <a:gd name="connsiteX1173" fmla="*/ 7876043 w 9666743"/>
              <a:gd name="connsiteY1173" fmla="*/ 58162 h 295117"/>
              <a:gd name="connsiteX1174" fmla="*/ 7934204 w 9666743"/>
              <a:gd name="connsiteY1174" fmla="*/ 0 h 295117"/>
              <a:gd name="connsiteX1175" fmla="*/ 7936899 w 9666743"/>
              <a:gd name="connsiteY1175" fmla="*/ 2695 h 295117"/>
              <a:gd name="connsiteX1176" fmla="*/ 7939595 w 9666743"/>
              <a:gd name="connsiteY1176" fmla="*/ 0 h 295117"/>
              <a:gd name="connsiteX1177" fmla="*/ 7997756 w 9666743"/>
              <a:gd name="connsiteY1177" fmla="*/ 58162 h 295117"/>
              <a:gd name="connsiteX1178" fmla="*/ 8055918 w 9666743"/>
              <a:gd name="connsiteY1178" fmla="*/ 0 h 295117"/>
              <a:gd name="connsiteX1179" fmla="*/ 8058613 w 9666743"/>
              <a:gd name="connsiteY1179" fmla="*/ 2696 h 295117"/>
              <a:gd name="connsiteX1180" fmla="*/ 8061309 w 9666743"/>
              <a:gd name="connsiteY1180" fmla="*/ 0 h 295117"/>
              <a:gd name="connsiteX1181" fmla="*/ 8119470 w 9666743"/>
              <a:gd name="connsiteY1181" fmla="*/ 58162 h 295117"/>
              <a:gd name="connsiteX1182" fmla="*/ 8177631 w 9666743"/>
              <a:gd name="connsiteY1182" fmla="*/ 0 h 295117"/>
              <a:gd name="connsiteX1183" fmla="*/ 8180326 w 9666743"/>
              <a:gd name="connsiteY1183" fmla="*/ 2696 h 295117"/>
              <a:gd name="connsiteX1184" fmla="*/ 8183022 w 9666743"/>
              <a:gd name="connsiteY1184" fmla="*/ 0 h 295117"/>
              <a:gd name="connsiteX1185" fmla="*/ 8241183 w 9666743"/>
              <a:gd name="connsiteY1185" fmla="*/ 58162 h 295117"/>
              <a:gd name="connsiteX1186" fmla="*/ 8299345 w 9666743"/>
              <a:gd name="connsiteY1186" fmla="*/ 0 h 295117"/>
              <a:gd name="connsiteX1187" fmla="*/ 8302040 w 9666743"/>
              <a:gd name="connsiteY1187" fmla="*/ 2696 h 295117"/>
              <a:gd name="connsiteX1188" fmla="*/ 8304736 w 9666743"/>
              <a:gd name="connsiteY1188" fmla="*/ 0 h 295117"/>
              <a:gd name="connsiteX1189" fmla="*/ 8362897 w 9666743"/>
              <a:gd name="connsiteY1189" fmla="*/ 58162 h 295117"/>
              <a:gd name="connsiteX1190" fmla="*/ 8421059 w 9666743"/>
              <a:gd name="connsiteY1190" fmla="*/ 0 h 295117"/>
              <a:gd name="connsiteX1191" fmla="*/ 8423754 w 9666743"/>
              <a:gd name="connsiteY1191" fmla="*/ 2696 h 295117"/>
              <a:gd name="connsiteX1192" fmla="*/ 8426450 w 9666743"/>
              <a:gd name="connsiteY1192" fmla="*/ 0 h 295117"/>
              <a:gd name="connsiteX1193" fmla="*/ 8484611 w 9666743"/>
              <a:gd name="connsiteY1193" fmla="*/ 58162 h 295117"/>
              <a:gd name="connsiteX1194" fmla="*/ 8542773 w 9666743"/>
              <a:gd name="connsiteY1194" fmla="*/ 0 h 295117"/>
              <a:gd name="connsiteX1195" fmla="*/ 8545468 w 9666743"/>
              <a:gd name="connsiteY1195" fmla="*/ 2696 h 295117"/>
              <a:gd name="connsiteX1196" fmla="*/ 8548164 w 9666743"/>
              <a:gd name="connsiteY1196" fmla="*/ 0 h 295117"/>
              <a:gd name="connsiteX1197" fmla="*/ 8606325 w 9666743"/>
              <a:gd name="connsiteY1197" fmla="*/ 58162 h 295117"/>
              <a:gd name="connsiteX1198" fmla="*/ 8664487 w 9666743"/>
              <a:gd name="connsiteY1198" fmla="*/ 0 h 295117"/>
              <a:gd name="connsiteX1199" fmla="*/ 8667182 w 9666743"/>
              <a:gd name="connsiteY1199" fmla="*/ 2696 h 295117"/>
              <a:gd name="connsiteX1200" fmla="*/ 8669878 w 9666743"/>
              <a:gd name="connsiteY1200" fmla="*/ 0 h 295117"/>
              <a:gd name="connsiteX1201" fmla="*/ 8728039 w 9666743"/>
              <a:gd name="connsiteY1201" fmla="*/ 58162 h 295117"/>
              <a:gd name="connsiteX1202" fmla="*/ 8786201 w 9666743"/>
              <a:gd name="connsiteY1202" fmla="*/ 0 h 295117"/>
              <a:gd name="connsiteX1203" fmla="*/ 8788896 w 9666743"/>
              <a:gd name="connsiteY1203" fmla="*/ 2696 h 295117"/>
              <a:gd name="connsiteX1204" fmla="*/ 8791592 w 9666743"/>
              <a:gd name="connsiteY1204" fmla="*/ 0 h 295117"/>
              <a:gd name="connsiteX1205" fmla="*/ 8849753 w 9666743"/>
              <a:gd name="connsiteY1205" fmla="*/ 58162 h 295117"/>
              <a:gd name="connsiteX1206" fmla="*/ 8907915 w 9666743"/>
              <a:gd name="connsiteY1206" fmla="*/ 0 h 295117"/>
              <a:gd name="connsiteX1207" fmla="*/ 8910610 w 9666743"/>
              <a:gd name="connsiteY1207" fmla="*/ 2696 h 295117"/>
              <a:gd name="connsiteX1208" fmla="*/ 8913306 w 9666743"/>
              <a:gd name="connsiteY1208" fmla="*/ 0 h 295117"/>
              <a:gd name="connsiteX1209" fmla="*/ 8971467 w 9666743"/>
              <a:gd name="connsiteY1209" fmla="*/ 58162 h 295117"/>
              <a:gd name="connsiteX1210" fmla="*/ 9029629 w 9666743"/>
              <a:gd name="connsiteY1210" fmla="*/ 0 h 295117"/>
              <a:gd name="connsiteX1211" fmla="*/ 9032324 w 9666743"/>
              <a:gd name="connsiteY1211" fmla="*/ 2696 h 295117"/>
              <a:gd name="connsiteX1212" fmla="*/ 9035020 w 9666743"/>
              <a:gd name="connsiteY1212" fmla="*/ 0 h 295117"/>
              <a:gd name="connsiteX1213" fmla="*/ 9093181 w 9666743"/>
              <a:gd name="connsiteY1213" fmla="*/ 58162 h 295117"/>
              <a:gd name="connsiteX1214" fmla="*/ 9151343 w 9666743"/>
              <a:gd name="connsiteY1214" fmla="*/ 0 h 295117"/>
              <a:gd name="connsiteX1215" fmla="*/ 9154038 w 9666743"/>
              <a:gd name="connsiteY1215" fmla="*/ 2696 h 295117"/>
              <a:gd name="connsiteX1216" fmla="*/ 9156734 w 9666743"/>
              <a:gd name="connsiteY1216" fmla="*/ 0 h 295117"/>
              <a:gd name="connsiteX1217" fmla="*/ 9214895 w 9666743"/>
              <a:gd name="connsiteY1217" fmla="*/ 58162 h 295117"/>
              <a:gd name="connsiteX1218" fmla="*/ 9273057 w 9666743"/>
              <a:gd name="connsiteY1218" fmla="*/ 0 h 295117"/>
              <a:gd name="connsiteX1219" fmla="*/ 9275752 w 9666743"/>
              <a:gd name="connsiteY1219" fmla="*/ 2696 h 295117"/>
              <a:gd name="connsiteX1220" fmla="*/ 9278448 w 9666743"/>
              <a:gd name="connsiteY1220" fmla="*/ 0 h 295117"/>
              <a:gd name="connsiteX1221" fmla="*/ 9336609 w 9666743"/>
              <a:gd name="connsiteY1221" fmla="*/ 58162 h 295117"/>
              <a:gd name="connsiteX1222" fmla="*/ 9394771 w 9666743"/>
              <a:gd name="connsiteY1222" fmla="*/ 0 h 295117"/>
              <a:gd name="connsiteX1223" fmla="*/ 9397468 w 9666743"/>
              <a:gd name="connsiteY1223" fmla="*/ 2698 h 295117"/>
              <a:gd name="connsiteX1224" fmla="*/ 9400166 w 9666743"/>
              <a:gd name="connsiteY1224" fmla="*/ 0 h 295117"/>
              <a:gd name="connsiteX1225" fmla="*/ 9458325 w 9666743"/>
              <a:gd name="connsiteY1225" fmla="*/ 58160 h 295117"/>
              <a:gd name="connsiteX1226" fmla="*/ 9516485 w 9666743"/>
              <a:gd name="connsiteY1226" fmla="*/ 0 h 295117"/>
              <a:gd name="connsiteX1227" fmla="*/ 9545025 w 9666743"/>
              <a:gd name="connsiteY1227" fmla="*/ 28540 h 295117"/>
              <a:gd name="connsiteX1228" fmla="*/ 9486865 w 9666743"/>
              <a:gd name="connsiteY1228" fmla="*/ 86700 h 295117"/>
              <a:gd name="connsiteX1229" fmla="*/ 9519185 w 9666743"/>
              <a:gd name="connsiteY1229" fmla="*/ 119018 h 295117"/>
              <a:gd name="connsiteX1230" fmla="*/ 9638203 w 9666743"/>
              <a:gd name="connsiteY1230" fmla="*/ 0 h 295117"/>
              <a:gd name="connsiteX1231" fmla="*/ 9666743 w 9666743"/>
              <a:gd name="connsiteY1231" fmla="*/ 28540 h 295117"/>
              <a:gd name="connsiteX1232" fmla="*/ 9547725 w 9666743"/>
              <a:gd name="connsiteY1232" fmla="*/ 147559 h 295117"/>
              <a:gd name="connsiteX1233" fmla="*/ 9666743 w 9666743"/>
              <a:gd name="connsiteY1233" fmla="*/ 266577 h 295117"/>
              <a:gd name="connsiteX1234" fmla="*/ 9638203 w 9666743"/>
              <a:gd name="connsiteY1234" fmla="*/ 295117 h 295117"/>
              <a:gd name="connsiteX1235" fmla="*/ 9519185 w 9666743"/>
              <a:gd name="connsiteY1235" fmla="*/ 176099 h 295117"/>
              <a:gd name="connsiteX1236" fmla="*/ 9486865 w 9666743"/>
              <a:gd name="connsiteY1236" fmla="*/ 208418 h 295117"/>
              <a:gd name="connsiteX1237" fmla="*/ 9545025 w 9666743"/>
              <a:gd name="connsiteY1237" fmla="*/ 266577 h 295117"/>
              <a:gd name="connsiteX1238" fmla="*/ 9516485 w 9666743"/>
              <a:gd name="connsiteY1238" fmla="*/ 295117 h 295117"/>
              <a:gd name="connsiteX1239" fmla="*/ 9458325 w 9666743"/>
              <a:gd name="connsiteY1239" fmla="*/ 236958 h 295117"/>
              <a:gd name="connsiteX1240" fmla="*/ 9400166 w 9666743"/>
              <a:gd name="connsiteY1240" fmla="*/ 295117 h 295117"/>
              <a:gd name="connsiteX1241" fmla="*/ 9397468 w 9666743"/>
              <a:gd name="connsiteY1241" fmla="*/ 292419 h 295117"/>
              <a:gd name="connsiteX1242" fmla="*/ 9394771 w 9666743"/>
              <a:gd name="connsiteY1242" fmla="*/ 295117 h 295117"/>
              <a:gd name="connsiteX1243" fmla="*/ 9336609 w 9666743"/>
              <a:gd name="connsiteY1243" fmla="*/ 236956 h 295117"/>
              <a:gd name="connsiteX1244" fmla="*/ 9278448 w 9666743"/>
              <a:gd name="connsiteY1244" fmla="*/ 295117 h 295117"/>
              <a:gd name="connsiteX1245" fmla="*/ 9275752 w 9666743"/>
              <a:gd name="connsiteY1245" fmla="*/ 292421 h 295117"/>
              <a:gd name="connsiteX1246" fmla="*/ 9273057 w 9666743"/>
              <a:gd name="connsiteY1246" fmla="*/ 295117 h 295117"/>
              <a:gd name="connsiteX1247" fmla="*/ 9214895 w 9666743"/>
              <a:gd name="connsiteY1247" fmla="*/ 236956 h 295117"/>
              <a:gd name="connsiteX1248" fmla="*/ 9156734 w 9666743"/>
              <a:gd name="connsiteY1248" fmla="*/ 295117 h 295117"/>
              <a:gd name="connsiteX1249" fmla="*/ 9154038 w 9666743"/>
              <a:gd name="connsiteY1249" fmla="*/ 292421 h 295117"/>
              <a:gd name="connsiteX1250" fmla="*/ 9151343 w 9666743"/>
              <a:gd name="connsiteY1250" fmla="*/ 295117 h 295117"/>
              <a:gd name="connsiteX1251" fmla="*/ 9093181 w 9666743"/>
              <a:gd name="connsiteY1251" fmla="*/ 236956 h 295117"/>
              <a:gd name="connsiteX1252" fmla="*/ 9035020 w 9666743"/>
              <a:gd name="connsiteY1252" fmla="*/ 295117 h 295117"/>
              <a:gd name="connsiteX1253" fmla="*/ 9032324 w 9666743"/>
              <a:gd name="connsiteY1253" fmla="*/ 292421 h 295117"/>
              <a:gd name="connsiteX1254" fmla="*/ 9029629 w 9666743"/>
              <a:gd name="connsiteY1254" fmla="*/ 295117 h 295117"/>
              <a:gd name="connsiteX1255" fmla="*/ 8971467 w 9666743"/>
              <a:gd name="connsiteY1255" fmla="*/ 236956 h 295117"/>
              <a:gd name="connsiteX1256" fmla="*/ 8913306 w 9666743"/>
              <a:gd name="connsiteY1256" fmla="*/ 295117 h 295117"/>
              <a:gd name="connsiteX1257" fmla="*/ 8910610 w 9666743"/>
              <a:gd name="connsiteY1257" fmla="*/ 292421 h 295117"/>
              <a:gd name="connsiteX1258" fmla="*/ 8907915 w 9666743"/>
              <a:gd name="connsiteY1258" fmla="*/ 295117 h 295117"/>
              <a:gd name="connsiteX1259" fmla="*/ 8849753 w 9666743"/>
              <a:gd name="connsiteY1259" fmla="*/ 236956 h 295117"/>
              <a:gd name="connsiteX1260" fmla="*/ 8791592 w 9666743"/>
              <a:gd name="connsiteY1260" fmla="*/ 295117 h 295117"/>
              <a:gd name="connsiteX1261" fmla="*/ 8788896 w 9666743"/>
              <a:gd name="connsiteY1261" fmla="*/ 292421 h 295117"/>
              <a:gd name="connsiteX1262" fmla="*/ 8786201 w 9666743"/>
              <a:gd name="connsiteY1262" fmla="*/ 295117 h 295117"/>
              <a:gd name="connsiteX1263" fmla="*/ 8728039 w 9666743"/>
              <a:gd name="connsiteY1263" fmla="*/ 236956 h 295117"/>
              <a:gd name="connsiteX1264" fmla="*/ 8669878 w 9666743"/>
              <a:gd name="connsiteY1264" fmla="*/ 295117 h 295117"/>
              <a:gd name="connsiteX1265" fmla="*/ 8667182 w 9666743"/>
              <a:gd name="connsiteY1265" fmla="*/ 292421 h 295117"/>
              <a:gd name="connsiteX1266" fmla="*/ 8664487 w 9666743"/>
              <a:gd name="connsiteY1266" fmla="*/ 295117 h 295117"/>
              <a:gd name="connsiteX1267" fmla="*/ 8606325 w 9666743"/>
              <a:gd name="connsiteY1267" fmla="*/ 236956 h 295117"/>
              <a:gd name="connsiteX1268" fmla="*/ 8548164 w 9666743"/>
              <a:gd name="connsiteY1268" fmla="*/ 295117 h 295117"/>
              <a:gd name="connsiteX1269" fmla="*/ 8545468 w 9666743"/>
              <a:gd name="connsiteY1269" fmla="*/ 292421 h 295117"/>
              <a:gd name="connsiteX1270" fmla="*/ 8542773 w 9666743"/>
              <a:gd name="connsiteY1270" fmla="*/ 295117 h 295117"/>
              <a:gd name="connsiteX1271" fmla="*/ 8484611 w 9666743"/>
              <a:gd name="connsiteY1271" fmla="*/ 236956 h 295117"/>
              <a:gd name="connsiteX1272" fmla="*/ 8426450 w 9666743"/>
              <a:gd name="connsiteY1272" fmla="*/ 295117 h 295117"/>
              <a:gd name="connsiteX1273" fmla="*/ 8423754 w 9666743"/>
              <a:gd name="connsiteY1273" fmla="*/ 292421 h 295117"/>
              <a:gd name="connsiteX1274" fmla="*/ 8421059 w 9666743"/>
              <a:gd name="connsiteY1274" fmla="*/ 295117 h 295117"/>
              <a:gd name="connsiteX1275" fmla="*/ 8362897 w 9666743"/>
              <a:gd name="connsiteY1275" fmla="*/ 236956 h 295117"/>
              <a:gd name="connsiteX1276" fmla="*/ 8304736 w 9666743"/>
              <a:gd name="connsiteY1276" fmla="*/ 295117 h 295117"/>
              <a:gd name="connsiteX1277" fmla="*/ 8302040 w 9666743"/>
              <a:gd name="connsiteY1277" fmla="*/ 292422 h 295117"/>
              <a:gd name="connsiteX1278" fmla="*/ 8299345 w 9666743"/>
              <a:gd name="connsiteY1278" fmla="*/ 295117 h 295117"/>
              <a:gd name="connsiteX1279" fmla="*/ 8241183 w 9666743"/>
              <a:gd name="connsiteY1279" fmla="*/ 236956 h 295117"/>
              <a:gd name="connsiteX1280" fmla="*/ 8183022 w 9666743"/>
              <a:gd name="connsiteY1280" fmla="*/ 295117 h 295117"/>
              <a:gd name="connsiteX1281" fmla="*/ 8180326 w 9666743"/>
              <a:gd name="connsiteY1281" fmla="*/ 292422 h 295117"/>
              <a:gd name="connsiteX1282" fmla="*/ 8177631 w 9666743"/>
              <a:gd name="connsiteY1282" fmla="*/ 295117 h 295117"/>
              <a:gd name="connsiteX1283" fmla="*/ 8119470 w 9666743"/>
              <a:gd name="connsiteY1283" fmla="*/ 236956 h 295117"/>
              <a:gd name="connsiteX1284" fmla="*/ 8061309 w 9666743"/>
              <a:gd name="connsiteY1284" fmla="*/ 295117 h 295117"/>
              <a:gd name="connsiteX1285" fmla="*/ 8058613 w 9666743"/>
              <a:gd name="connsiteY1285" fmla="*/ 292422 h 295117"/>
              <a:gd name="connsiteX1286" fmla="*/ 8055918 w 9666743"/>
              <a:gd name="connsiteY1286" fmla="*/ 295117 h 295117"/>
              <a:gd name="connsiteX1287" fmla="*/ 7997756 w 9666743"/>
              <a:gd name="connsiteY1287" fmla="*/ 236956 h 295117"/>
              <a:gd name="connsiteX1288" fmla="*/ 7939595 w 9666743"/>
              <a:gd name="connsiteY1288" fmla="*/ 295117 h 295117"/>
              <a:gd name="connsiteX1289" fmla="*/ 7936899 w 9666743"/>
              <a:gd name="connsiteY1289" fmla="*/ 292422 h 295117"/>
              <a:gd name="connsiteX1290" fmla="*/ 7934204 w 9666743"/>
              <a:gd name="connsiteY1290" fmla="*/ 295117 h 295117"/>
              <a:gd name="connsiteX1291" fmla="*/ 7876043 w 9666743"/>
              <a:gd name="connsiteY1291" fmla="*/ 236956 h 295117"/>
              <a:gd name="connsiteX1292" fmla="*/ 7817881 w 9666743"/>
              <a:gd name="connsiteY1292" fmla="*/ 295117 h 295117"/>
              <a:gd name="connsiteX1293" fmla="*/ 7815186 w 9666743"/>
              <a:gd name="connsiteY1293" fmla="*/ 292422 h 295117"/>
              <a:gd name="connsiteX1294" fmla="*/ 7812491 w 9666743"/>
              <a:gd name="connsiteY1294" fmla="*/ 295117 h 295117"/>
              <a:gd name="connsiteX1295" fmla="*/ 7754329 w 9666743"/>
              <a:gd name="connsiteY1295" fmla="*/ 236956 h 295117"/>
              <a:gd name="connsiteX1296" fmla="*/ 7696168 w 9666743"/>
              <a:gd name="connsiteY1296" fmla="*/ 295117 h 295117"/>
              <a:gd name="connsiteX1297" fmla="*/ 7693472 w 9666743"/>
              <a:gd name="connsiteY1297" fmla="*/ 292422 h 295117"/>
              <a:gd name="connsiteX1298" fmla="*/ 7690777 w 9666743"/>
              <a:gd name="connsiteY1298" fmla="*/ 295117 h 295117"/>
              <a:gd name="connsiteX1299" fmla="*/ 7632616 w 9666743"/>
              <a:gd name="connsiteY1299" fmla="*/ 236956 h 295117"/>
              <a:gd name="connsiteX1300" fmla="*/ 7574454 w 9666743"/>
              <a:gd name="connsiteY1300" fmla="*/ 295117 h 295117"/>
              <a:gd name="connsiteX1301" fmla="*/ 7571759 w 9666743"/>
              <a:gd name="connsiteY1301" fmla="*/ 292422 h 295117"/>
              <a:gd name="connsiteX1302" fmla="*/ 7569064 w 9666743"/>
              <a:gd name="connsiteY1302" fmla="*/ 295117 h 295117"/>
              <a:gd name="connsiteX1303" fmla="*/ 7510902 w 9666743"/>
              <a:gd name="connsiteY1303" fmla="*/ 236956 h 295117"/>
              <a:gd name="connsiteX1304" fmla="*/ 7452741 w 9666743"/>
              <a:gd name="connsiteY1304" fmla="*/ 295117 h 295117"/>
              <a:gd name="connsiteX1305" fmla="*/ 7450045 w 9666743"/>
              <a:gd name="connsiteY1305" fmla="*/ 292422 h 295117"/>
              <a:gd name="connsiteX1306" fmla="*/ 7447350 w 9666743"/>
              <a:gd name="connsiteY1306" fmla="*/ 295117 h 295117"/>
              <a:gd name="connsiteX1307" fmla="*/ 7389189 w 9666743"/>
              <a:gd name="connsiteY1307" fmla="*/ 236956 h 295117"/>
              <a:gd name="connsiteX1308" fmla="*/ 7331027 w 9666743"/>
              <a:gd name="connsiteY1308" fmla="*/ 295117 h 295117"/>
              <a:gd name="connsiteX1309" fmla="*/ 7328332 w 9666743"/>
              <a:gd name="connsiteY1309" fmla="*/ 292422 h 295117"/>
              <a:gd name="connsiteX1310" fmla="*/ 7325637 w 9666743"/>
              <a:gd name="connsiteY1310" fmla="*/ 295117 h 295117"/>
              <a:gd name="connsiteX1311" fmla="*/ 7267475 w 9666743"/>
              <a:gd name="connsiteY1311" fmla="*/ 236956 h 295117"/>
              <a:gd name="connsiteX1312" fmla="*/ 7209314 w 9666743"/>
              <a:gd name="connsiteY1312" fmla="*/ 295117 h 295117"/>
              <a:gd name="connsiteX1313" fmla="*/ 7206618 w 9666743"/>
              <a:gd name="connsiteY1313" fmla="*/ 292422 h 295117"/>
              <a:gd name="connsiteX1314" fmla="*/ 7203923 w 9666743"/>
              <a:gd name="connsiteY1314" fmla="*/ 295117 h 295117"/>
              <a:gd name="connsiteX1315" fmla="*/ 7145762 w 9666743"/>
              <a:gd name="connsiteY1315" fmla="*/ 236956 h 295117"/>
              <a:gd name="connsiteX1316" fmla="*/ 7087600 w 9666743"/>
              <a:gd name="connsiteY1316" fmla="*/ 295117 h 295117"/>
              <a:gd name="connsiteX1317" fmla="*/ 7084905 w 9666743"/>
              <a:gd name="connsiteY1317" fmla="*/ 292422 h 295117"/>
              <a:gd name="connsiteX1318" fmla="*/ 7082210 w 9666743"/>
              <a:gd name="connsiteY1318" fmla="*/ 295117 h 295117"/>
              <a:gd name="connsiteX1319" fmla="*/ 7024048 w 9666743"/>
              <a:gd name="connsiteY1319" fmla="*/ 236956 h 295117"/>
              <a:gd name="connsiteX1320" fmla="*/ 6965887 w 9666743"/>
              <a:gd name="connsiteY1320" fmla="*/ 295117 h 295117"/>
              <a:gd name="connsiteX1321" fmla="*/ 6963191 w 9666743"/>
              <a:gd name="connsiteY1321" fmla="*/ 292422 h 295117"/>
              <a:gd name="connsiteX1322" fmla="*/ 6960496 w 9666743"/>
              <a:gd name="connsiteY1322" fmla="*/ 295117 h 295117"/>
              <a:gd name="connsiteX1323" fmla="*/ 6902335 w 9666743"/>
              <a:gd name="connsiteY1323" fmla="*/ 236956 h 295117"/>
              <a:gd name="connsiteX1324" fmla="*/ 6844173 w 9666743"/>
              <a:gd name="connsiteY1324" fmla="*/ 295117 h 295117"/>
              <a:gd name="connsiteX1325" fmla="*/ 6841478 w 9666743"/>
              <a:gd name="connsiteY1325" fmla="*/ 292422 h 295117"/>
              <a:gd name="connsiteX1326" fmla="*/ 6838783 w 9666743"/>
              <a:gd name="connsiteY1326" fmla="*/ 295117 h 295117"/>
              <a:gd name="connsiteX1327" fmla="*/ 6780622 w 9666743"/>
              <a:gd name="connsiteY1327" fmla="*/ 236955 h 295117"/>
              <a:gd name="connsiteX1328" fmla="*/ 6722461 w 9666743"/>
              <a:gd name="connsiteY1328" fmla="*/ 295117 h 295117"/>
              <a:gd name="connsiteX1329" fmla="*/ 6719766 w 9666743"/>
              <a:gd name="connsiteY1329" fmla="*/ 292422 h 295117"/>
              <a:gd name="connsiteX1330" fmla="*/ 6717070 w 9666743"/>
              <a:gd name="connsiteY1330" fmla="*/ 295117 h 295117"/>
              <a:gd name="connsiteX1331" fmla="*/ 6658909 w 9666743"/>
              <a:gd name="connsiteY1331" fmla="*/ 236956 h 295117"/>
              <a:gd name="connsiteX1332" fmla="*/ 6600748 w 9666743"/>
              <a:gd name="connsiteY1332" fmla="*/ 295117 h 295117"/>
              <a:gd name="connsiteX1333" fmla="*/ 6598053 w 9666743"/>
              <a:gd name="connsiteY1333" fmla="*/ 292422 h 295117"/>
              <a:gd name="connsiteX1334" fmla="*/ 6595358 w 9666743"/>
              <a:gd name="connsiteY1334" fmla="*/ 295117 h 295117"/>
              <a:gd name="connsiteX1335" fmla="*/ 6537196 w 9666743"/>
              <a:gd name="connsiteY1335" fmla="*/ 236955 h 295117"/>
              <a:gd name="connsiteX1336" fmla="*/ 6479034 w 9666743"/>
              <a:gd name="connsiteY1336" fmla="*/ 295117 h 295117"/>
              <a:gd name="connsiteX1337" fmla="*/ 6476339 w 9666743"/>
              <a:gd name="connsiteY1337" fmla="*/ 292422 h 295117"/>
              <a:gd name="connsiteX1338" fmla="*/ 6473643 w 9666743"/>
              <a:gd name="connsiteY1338" fmla="*/ 295117 h 295117"/>
              <a:gd name="connsiteX1339" fmla="*/ 6415482 w 9666743"/>
              <a:gd name="connsiteY1339" fmla="*/ 236956 h 295117"/>
              <a:gd name="connsiteX1340" fmla="*/ 6357321 w 9666743"/>
              <a:gd name="connsiteY1340" fmla="*/ 295117 h 295117"/>
              <a:gd name="connsiteX1341" fmla="*/ 6354626 w 9666743"/>
              <a:gd name="connsiteY1341" fmla="*/ 292422 h 295117"/>
              <a:gd name="connsiteX1342" fmla="*/ 6351932 w 9666743"/>
              <a:gd name="connsiteY1342" fmla="*/ 295117 h 295117"/>
              <a:gd name="connsiteX1343" fmla="*/ 6293769 w 9666743"/>
              <a:gd name="connsiteY1343" fmla="*/ 236955 h 295117"/>
              <a:gd name="connsiteX1344" fmla="*/ 6235607 w 9666743"/>
              <a:gd name="connsiteY1344" fmla="*/ 295117 h 295117"/>
              <a:gd name="connsiteX1345" fmla="*/ 6232912 w 9666743"/>
              <a:gd name="connsiteY1345" fmla="*/ 292422 h 295117"/>
              <a:gd name="connsiteX1346" fmla="*/ 6230216 w 9666743"/>
              <a:gd name="connsiteY1346" fmla="*/ 295117 h 295117"/>
              <a:gd name="connsiteX1347" fmla="*/ 6172056 w 9666743"/>
              <a:gd name="connsiteY1347" fmla="*/ 236957 h 295117"/>
              <a:gd name="connsiteX1348" fmla="*/ 6113895 w 9666743"/>
              <a:gd name="connsiteY1348" fmla="*/ 295117 h 295117"/>
              <a:gd name="connsiteX1349" fmla="*/ 6111200 w 9666743"/>
              <a:gd name="connsiteY1349" fmla="*/ 292422 h 295117"/>
              <a:gd name="connsiteX1350" fmla="*/ 6108505 w 9666743"/>
              <a:gd name="connsiteY1350" fmla="*/ 295117 h 295117"/>
              <a:gd name="connsiteX1351" fmla="*/ 6050342 w 9666743"/>
              <a:gd name="connsiteY1351" fmla="*/ 236955 h 295117"/>
              <a:gd name="connsiteX1352" fmla="*/ 5992180 w 9666743"/>
              <a:gd name="connsiteY1352" fmla="*/ 295117 h 295117"/>
              <a:gd name="connsiteX1353" fmla="*/ 5989485 w 9666743"/>
              <a:gd name="connsiteY1353" fmla="*/ 292422 h 295117"/>
              <a:gd name="connsiteX1354" fmla="*/ 5986790 w 9666743"/>
              <a:gd name="connsiteY1354" fmla="*/ 295117 h 295117"/>
              <a:gd name="connsiteX1355" fmla="*/ 5928629 w 9666743"/>
              <a:gd name="connsiteY1355" fmla="*/ 236956 h 295117"/>
              <a:gd name="connsiteX1356" fmla="*/ 5870468 w 9666743"/>
              <a:gd name="connsiteY1356" fmla="*/ 295117 h 295117"/>
              <a:gd name="connsiteX1357" fmla="*/ 5867773 w 9666743"/>
              <a:gd name="connsiteY1357" fmla="*/ 292422 h 295117"/>
              <a:gd name="connsiteX1358" fmla="*/ 5865078 w 9666743"/>
              <a:gd name="connsiteY1358" fmla="*/ 295117 h 295117"/>
              <a:gd name="connsiteX1359" fmla="*/ 5806915 w 9666743"/>
              <a:gd name="connsiteY1359" fmla="*/ 236955 h 295117"/>
              <a:gd name="connsiteX1360" fmla="*/ 5748753 w 9666743"/>
              <a:gd name="connsiteY1360" fmla="*/ 295117 h 295117"/>
              <a:gd name="connsiteX1361" fmla="*/ 5746059 w 9666743"/>
              <a:gd name="connsiteY1361" fmla="*/ 292422 h 295117"/>
              <a:gd name="connsiteX1362" fmla="*/ 5743364 w 9666743"/>
              <a:gd name="connsiteY1362" fmla="*/ 295117 h 295117"/>
              <a:gd name="connsiteX1363" fmla="*/ 5685203 w 9666743"/>
              <a:gd name="connsiteY1363" fmla="*/ 236956 h 295117"/>
              <a:gd name="connsiteX1364" fmla="*/ 5627041 w 9666743"/>
              <a:gd name="connsiteY1364" fmla="*/ 295117 h 295117"/>
              <a:gd name="connsiteX1365" fmla="*/ 5624345 w 9666743"/>
              <a:gd name="connsiteY1365" fmla="*/ 292422 h 295117"/>
              <a:gd name="connsiteX1366" fmla="*/ 5621651 w 9666743"/>
              <a:gd name="connsiteY1366" fmla="*/ 295117 h 295117"/>
              <a:gd name="connsiteX1367" fmla="*/ 5563489 w 9666743"/>
              <a:gd name="connsiteY1367" fmla="*/ 236956 h 295117"/>
              <a:gd name="connsiteX1368" fmla="*/ 5505327 w 9666743"/>
              <a:gd name="connsiteY1368" fmla="*/ 295117 h 295117"/>
              <a:gd name="connsiteX1369" fmla="*/ 5502632 w 9666743"/>
              <a:gd name="connsiteY1369" fmla="*/ 292422 h 295117"/>
              <a:gd name="connsiteX1370" fmla="*/ 5499937 w 9666743"/>
              <a:gd name="connsiteY1370" fmla="*/ 295117 h 295117"/>
              <a:gd name="connsiteX1371" fmla="*/ 5441776 w 9666743"/>
              <a:gd name="connsiteY1371" fmla="*/ 236956 h 295117"/>
              <a:gd name="connsiteX1372" fmla="*/ 5383614 w 9666743"/>
              <a:gd name="connsiteY1372" fmla="*/ 295117 h 295117"/>
              <a:gd name="connsiteX1373" fmla="*/ 5380918 w 9666743"/>
              <a:gd name="connsiteY1373" fmla="*/ 292422 h 295117"/>
              <a:gd name="connsiteX1374" fmla="*/ 5378224 w 9666743"/>
              <a:gd name="connsiteY1374" fmla="*/ 295117 h 295117"/>
              <a:gd name="connsiteX1375" fmla="*/ 5320062 w 9666743"/>
              <a:gd name="connsiteY1375" fmla="*/ 236956 h 295117"/>
              <a:gd name="connsiteX1376" fmla="*/ 5261900 w 9666743"/>
              <a:gd name="connsiteY1376" fmla="*/ 295117 h 295117"/>
              <a:gd name="connsiteX1377" fmla="*/ 5259205 w 9666743"/>
              <a:gd name="connsiteY1377" fmla="*/ 292422 h 295117"/>
              <a:gd name="connsiteX1378" fmla="*/ 5256510 w 9666743"/>
              <a:gd name="connsiteY1378" fmla="*/ 295117 h 295117"/>
              <a:gd name="connsiteX1379" fmla="*/ 5198349 w 9666743"/>
              <a:gd name="connsiteY1379" fmla="*/ 236956 h 295117"/>
              <a:gd name="connsiteX1380" fmla="*/ 5140187 w 9666743"/>
              <a:gd name="connsiteY1380" fmla="*/ 295117 h 295117"/>
              <a:gd name="connsiteX1381" fmla="*/ 5137491 w 9666743"/>
              <a:gd name="connsiteY1381" fmla="*/ 292422 h 295117"/>
              <a:gd name="connsiteX1382" fmla="*/ 5134796 w 9666743"/>
              <a:gd name="connsiteY1382" fmla="*/ 295117 h 295117"/>
              <a:gd name="connsiteX1383" fmla="*/ 5076635 w 9666743"/>
              <a:gd name="connsiteY1383" fmla="*/ 236956 h 295117"/>
              <a:gd name="connsiteX1384" fmla="*/ 5018473 w 9666743"/>
              <a:gd name="connsiteY1384" fmla="*/ 295117 h 295117"/>
              <a:gd name="connsiteX1385" fmla="*/ 5015778 w 9666743"/>
              <a:gd name="connsiteY1385" fmla="*/ 292422 h 295117"/>
              <a:gd name="connsiteX1386" fmla="*/ 5013083 w 9666743"/>
              <a:gd name="connsiteY1386" fmla="*/ 295117 h 295117"/>
              <a:gd name="connsiteX1387" fmla="*/ 4954922 w 9666743"/>
              <a:gd name="connsiteY1387" fmla="*/ 236956 h 295117"/>
              <a:gd name="connsiteX1388" fmla="*/ 4896760 w 9666743"/>
              <a:gd name="connsiteY1388" fmla="*/ 295117 h 295117"/>
              <a:gd name="connsiteX1389" fmla="*/ 4894228 w 9666743"/>
              <a:gd name="connsiteY1389" fmla="*/ 292585 h 295117"/>
              <a:gd name="connsiteX1390" fmla="*/ 4891697 w 9666743"/>
              <a:gd name="connsiteY1390" fmla="*/ 295117 h 295117"/>
              <a:gd name="connsiteX1391" fmla="*/ 4833372 w 9666743"/>
              <a:gd name="connsiteY1391" fmla="*/ 236792 h 295117"/>
              <a:gd name="connsiteX1392" fmla="*/ 4775047 w 9666743"/>
              <a:gd name="connsiteY1392" fmla="*/ 295117 h 295117"/>
              <a:gd name="connsiteX1393" fmla="*/ 4772513 w 9666743"/>
              <a:gd name="connsiteY1393" fmla="*/ 292583 h 295117"/>
              <a:gd name="connsiteX1394" fmla="*/ 4769979 w 9666743"/>
              <a:gd name="connsiteY1394" fmla="*/ 295117 h 295117"/>
              <a:gd name="connsiteX1395" fmla="*/ 4711819 w 9666743"/>
              <a:gd name="connsiteY1395" fmla="*/ 236958 h 295117"/>
              <a:gd name="connsiteX1396" fmla="*/ 4653660 w 9666743"/>
              <a:gd name="connsiteY1396" fmla="*/ 295117 h 295117"/>
              <a:gd name="connsiteX1397" fmla="*/ 4650962 w 9666743"/>
              <a:gd name="connsiteY1397" fmla="*/ 292419 h 295117"/>
              <a:gd name="connsiteX1398" fmla="*/ 4648264 w 9666743"/>
              <a:gd name="connsiteY1398" fmla="*/ 295117 h 295117"/>
              <a:gd name="connsiteX1399" fmla="*/ 4590103 w 9666743"/>
              <a:gd name="connsiteY1399" fmla="*/ 236956 h 295117"/>
              <a:gd name="connsiteX1400" fmla="*/ 4531942 w 9666743"/>
              <a:gd name="connsiteY1400" fmla="*/ 295117 h 295117"/>
              <a:gd name="connsiteX1401" fmla="*/ 4529246 w 9666743"/>
              <a:gd name="connsiteY1401" fmla="*/ 292421 h 295117"/>
              <a:gd name="connsiteX1402" fmla="*/ 4526550 w 9666743"/>
              <a:gd name="connsiteY1402" fmla="*/ 295117 h 295117"/>
              <a:gd name="connsiteX1403" fmla="*/ 4468389 w 9666743"/>
              <a:gd name="connsiteY1403" fmla="*/ 236956 h 295117"/>
              <a:gd name="connsiteX1404" fmla="*/ 4410228 w 9666743"/>
              <a:gd name="connsiteY1404" fmla="*/ 295117 h 295117"/>
              <a:gd name="connsiteX1405" fmla="*/ 4407532 w 9666743"/>
              <a:gd name="connsiteY1405" fmla="*/ 292421 h 295117"/>
              <a:gd name="connsiteX1406" fmla="*/ 4404836 w 9666743"/>
              <a:gd name="connsiteY1406" fmla="*/ 295117 h 295117"/>
              <a:gd name="connsiteX1407" fmla="*/ 4346675 w 9666743"/>
              <a:gd name="connsiteY1407" fmla="*/ 236956 h 295117"/>
              <a:gd name="connsiteX1408" fmla="*/ 4288514 w 9666743"/>
              <a:gd name="connsiteY1408" fmla="*/ 295117 h 295117"/>
              <a:gd name="connsiteX1409" fmla="*/ 4285818 w 9666743"/>
              <a:gd name="connsiteY1409" fmla="*/ 292421 h 295117"/>
              <a:gd name="connsiteX1410" fmla="*/ 4283122 w 9666743"/>
              <a:gd name="connsiteY1410" fmla="*/ 295117 h 295117"/>
              <a:gd name="connsiteX1411" fmla="*/ 4224961 w 9666743"/>
              <a:gd name="connsiteY1411" fmla="*/ 236956 h 295117"/>
              <a:gd name="connsiteX1412" fmla="*/ 4166800 w 9666743"/>
              <a:gd name="connsiteY1412" fmla="*/ 295117 h 295117"/>
              <a:gd name="connsiteX1413" fmla="*/ 4164104 w 9666743"/>
              <a:gd name="connsiteY1413" fmla="*/ 292421 h 295117"/>
              <a:gd name="connsiteX1414" fmla="*/ 4161408 w 9666743"/>
              <a:gd name="connsiteY1414" fmla="*/ 295117 h 295117"/>
              <a:gd name="connsiteX1415" fmla="*/ 4103247 w 9666743"/>
              <a:gd name="connsiteY1415" fmla="*/ 236956 h 295117"/>
              <a:gd name="connsiteX1416" fmla="*/ 4045086 w 9666743"/>
              <a:gd name="connsiteY1416" fmla="*/ 295117 h 295117"/>
              <a:gd name="connsiteX1417" fmla="*/ 4042390 w 9666743"/>
              <a:gd name="connsiteY1417" fmla="*/ 292421 h 295117"/>
              <a:gd name="connsiteX1418" fmla="*/ 4039694 w 9666743"/>
              <a:gd name="connsiteY1418" fmla="*/ 295117 h 295117"/>
              <a:gd name="connsiteX1419" fmla="*/ 3981533 w 9666743"/>
              <a:gd name="connsiteY1419" fmla="*/ 236956 h 295117"/>
              <a:gd name="connsiteX1420" fmla="*/ 3923372 w 9666743"/>
              <a:gd name="connsiteY1420" fmla="*/ 295117 h 295117"/>
              <a:gd name="connsiteX1421" fmla="*/ 3920676 w 9666743"/>
              <a:gd name="connsiteY1421" fmla="*/ 292421 h 295117"/>
              <a:gd name="connsiteX1422" fmla="*/ 3917981 w 9666743"/>
              <a:gd name="connsiteY1422" fmla="*/ 295117 h 295117"/>
              <a:gd name="connsiteX1423" fmla="*/ 3859819 w 9666743"/>
              <a:gd name="connsiteY1423" fmla="*/ 236956 h 295117"/>
              <a:gd name="connsiteX1424" fmla="*/ 3801658 w 9666743"/>
              <a:gd name="connsiteY1424" fmla="*/ 295117 h 295117"/>
              <a:gd name="connsiteX1425" fmla="*/ 3798962 w 9666743"/>
              <a:gd name="connsiteY1425" fmla="*/ 292421 h 295117"/>
              <a:gd name="connsiteX1426" fmla="*/ 3796267 w 9666743"/>
              <a:gd name="connsiteY1426" fmla="*/ 295117 h 295117"/>
              <a:gd name="connsiteX1427" fmla="*/ 3738105 w 9666743"/>
              <a:gd name="connsiteY1427" fmla="*/ 236956 h 295117"/>
              <a:gd name="connsiteX1428" fmla="*/ 3679944 w 9666743"/>
              <a:gd name="connsiteY1428" fmla="*/ 295117 h 295117"/>
              <a:gd name="connsiteX1429" fmla="*/ 3677248 w 9666743"/>
              <a:gd name="connsiteY1429" fmla="*/ 292421 h 295117"/>
              <a:gd name="connsiteX1430" fmla="*/ 3674553 w 9666743"/>
              <a:gd name="connsiteY1430" fmla="*/ 295117 h 295117"/>
              <a:gd name="connsiteX1431" fmla="*/ 3616391 w 9666743"/>
              <a:gd name="connsiteY1431" fmla="*/ 236956 h 295117"/>
              <a:gd name="connsiteX1432" fmla="*/ 3558230 w 9666743"/>
              <a:gd name="connsiteY1432" fmla="*/ 295117 h 295117"/>
              <a:gd name="connsiteX1433" fmla="*/ 3555534 w 9666743"/>
              <a:gd name="connsiteY1433" fmla="*/ 292422 h 295117"/>
              <a:gd name="connsiteX1434" fmla="*/ 3552839 w 9666743"/>
              <a:gd name="connsiteY1434" fmla="*/ 295117 h 295117"/>
              <a:gd name="connsiteX1435" fmla="*/ 3494677 w 9666743"/>
              <a:gd name="connsiteY1435" fmla="*/ 236956 h 295117"/>
              <a:gd name="connsiteX1436" fmla="*/ 3436516 w 9666743"/>
              <a:gd name="connsiteY1436" fmla="*/ 295117 h 295117"/>
              <a:gd name="connsiteX1437" fmla="*/ 3433820 w 9666743"/>
              <a:gd name="connsiteY1437" fmla="*/ 292422 h 295117"/>
              <a:gd name="connsiteX1438" fmla="*/ 3431125 w 9666743"/>
              <a:gd name="connsiteY1438" fmla="*/ 295117 h 295117"/>
              <a:gd name="connsiteX1439" fmla="*/ 3372963 w 9666743"/>
              <a:gd name="connsiteY1439" fmla="*/ 236956 h 295117"/>
              <a:gd name="connsiteX1440" fmla="*/ 3314803 w 9666743"/>
              <a:gd name="connsiteY1440" fmla="*/ 295117 h 295117"/>
              <a:gd name="connsiteX1441" fmla="*/ 3312107 w 9666743"/>
              <a:gd name="connsiteY1441" fmla="*/ 292422 h 295117"/>
              <a:gd name="connsiteX1442" fmla="*/ 3309412 w 9666743"/>
              <a:gd name="connsiteY1442" fmla="*/ 295117 h 295117"/>
              <a:gd name="connsiteX1443" fmla="*/ 3251250 w 9666743"/>
              <a:gd name="connsiteY1443" fmla="*/ 236956 h 295117"/>
              <a:gd name="connsiteX1444" fmla="*/ 3193089 w 9666743"/>
              <a:gd name="connsiteY1444" fmla="*/ 295117 h 295117"/>
              <a:gd name="connsiteX1445" fmla="*/ 3190393 w 9666743"/>
              <a:gd name="connsiteY1445" fmla="*/ 292422 h 295117"/>
              <a:gd name="connsiteX1446" fmla="*/ 3187698 w 9666743"/>
              <a:gd name="connsiteY1446" fmla="*/ 295117 h 295117"/>
              <a:gd name="connsiteX1447" fmla="*/ 3129536 w 9666743"/>
              <a:gd name="connsiteY1447" fmla="*/ 236956 h 295117"/>
              <a:gd name="connsiteX1448" fmla="*/ 3071375 w 9666743"/>
              <a:gd name="connsiteY1448" fmla="*/ 295117 h 295117"/>
              <a:gd name="connsiteX1449" fmla="*/ 3068680 w 9666743"/>
              <a:gd name="connsiteY1449" fmla="*/ 292422 h 295117"/>
              <a:gd name="connsiteX1450" fmla="*/ 3065985 w 9666743"/>
              <a:gd name="connsiteY1450" fmla="*/ 295117 h 295117"/>
              <a:gd name="connsiteX1451" fmla="*/ 3007823 w 9666743"/>
              <a:gd name="connsiteY1451" fmla="*/ 236956 h 295117"/>
              <a:gd name="connsiteX1452" fmla="*/ 2949662 w 9666743"/>
              <a:gd name="connsiteY1452" fmla="*/ 295117 h 295117"/>
              <a:gd name="connsiteX1453" fmla="*/ 2946966 w 9666743"/>
              <a:gd name="connsiteY1453" fmla="*/ 292422 h 295117"/>
              <a:gd name="connsiteX1454" fmla="*/ 2944271 w 9666743"/>
              <a:gd name="connsiteY1454" fmla="*/ 295117 h 295117"/>
              <a:gd name="connsiteX1455" fmla="*/ 2886109 w 9666743"/>
              <a:gd name="connsiteY1455" fmla="*/ 236956 h 295117"/>
              <a:gd name="connsiteX1456" fmla="*/ 2827948 w 9666743"/>
              <a:gd name="connsiteY1456" fmla="*/ 295117 h 295117"/>
              <a:gd name="connsiteX1457" fmla="*/ 2825253 w 9666743"/>
              <a:gd name="connsiteY1457" fmla="*/ 292422 h 295117"/>
              <a:gd name="connsiteX1458" fmla="*/ 2822558 w 9666743"/>
              <a:gd name="connsiteY1458" fmla="*/ 295117 h 295117"/>
              <a:gd name="connsiteX1459" fmla="*/ 2764396 w 9666743"/>
              <a:gd name="connsiteY1459" fmla="*/ 236956 h 295117"/>
              <a:gd name="connsiteX1460" fmla="*/ 2706235 w 9666743"/>
              <a:gd name="connsiteY1460" fmla="*/ 295117 h 295117"/>
              <a:gd name="connsiteX1461" fmla="*/ 2703539 w 9666743"/>
              <a:gd name="connsiteY1461" fmla="*/ 292422 h 295117"/>
              <a:gd name="connsiteX1462" fmla="*/ 2700844 w 9666743"/>
              <a:gd name="connsiteY1462" fmla="*/ 295117 h 295117"/>
              <a:gd name="connsiteX1463" fmla="*/ 2642682 w 9666743"/>
              <a:gd name="connsiteY1463" fmla="*/ 236956 h 295117"/>
              <a:gd name="connsiteX1464" fmla="*/ 2584521 w 9666743"/>
              <a:gd name="connsiteY1464" fmla="*/ 295117 h 295117"/>
              <a:gd name="connsiteX1465" fmla="*/ 2581826 w 9666743"/>
              <a:gd name="connsiteY1465" fmla="*/ 292422 h 295117"/>
              <a:gd name="connsiteX1466" fmla="*/ 2579131 w 9666743"/>
              <a:gd name="connsiteY1466" fmla="*/ 295117 h 295117"/>
              <a:gd name="connsiteX1467" fmla="*/ 2520969 w 9666743"/>
              <a:gd name="connsiteY1467" fmla="*/ 236956 h 295117"/>
              <a:gd name="connsiteX1468" fmla="*/ 2462808 w 9666743"/>
              <a:gd name="connsiteY1468" fmla="*/ 295117 h 295117"/>
              <a:gd name="connsiteX1469" fmla="*/ 2460112 w 9666743"/>
              <a:gd name="connsiteY1469" fmla="*/ 292422 h 295117"/>
              <a:gd name="connsiteX1470" fmla="*/ 2457417 w 9666743"/>
              <a:gd name="connsiteY1470" fmla="*/ 295117 h 295117"/>
              <a:gd name="connsiteX1471" fmla="*/ 2399255 w 9666743"/>
              <a:gd name="connsiteY1471" fmla="*/ 236956 h 295117"/>
              <a:gd name="connsiteX1472" fmla="*/ 2341094 w 9666743"/>
              <a:gd name="connsiteY1472" fmla="*/ 295117 h 295117"/>
              <a:gd name="connsiteX1473" fmla="*/ 2338399 w 9666743"/>
              <a:gd name="connsiteY1473" fmla="*/ 292422 h 295117"/>
              <a:gd name="connsiteX1474" fmla="*/ 2335704 w 9666743"/>
              <a:gd name="connsiteY1474" fmla="*/ 295117 h 295117"/>
              <a:gd name="connsiteX1475" fmla="*/ 2277542 w 9666743"/>
              <a:gd name="connsiteY1475" fmla="*/ 236956 h 295117"/>
              <a:gd name="connsiteX1476" fmla="*/ 2219380 w 9666743"/>
              <a:gd name="connsiteY1476" fmla="*/ 295117 h 295117"/>
              <a:gd name="connsiteX1477" fmla="*/ 2216685 w 9666743"/>
              <a:gd name="connsiteY1477" fmla="*/ 292422 h 295117"/>
              <a:gd name="connsiteX1478" fmla="*/ 2213990 w 9666743"/>
              <a:gd name="connsiteY1478" fmla="*/ 295117 h 295117"/>
              <a:gd name="connsiteX1479" fmla="*/ 2155828 w 9666743"/>
              <a:gd name="connsiteY1479" fmla="*/ 236956 h 295117"/>
              <a:gd name="connsiteX1480" fmla="*/ 2097667 w 9666743"/>
              <a:gd name="connsiteY1480" fmla="*/ 295117 h 295117"/>
              <a:gd name="connsiteX1481" fmla="*/ 2094972 w 9666743"/>
              <a:gd name="connsiteY1481" fmla="*/ 292422 h 295117"/>
              <a:gd name="connsiteX1482" fmla="*/ 2092277 w 9666743"/>
              <a:gd name="connsiteY1482" fmla="*/ 295117 h 295117"/>
              <a:gd name="connsiteX1483" fmla="*/ 2034116 w 9666743"/>
              <a:gd name="connsiteY1483" fmla="*/ 236955 h 295117"/>
              <a:gd name="connsiteX1484" fmla="*/ 1975954 w 9666743"/>
              <a:gd name="connsiteY1484" fmla="*/ 295117 h 295117"/>
              <a:gd name="connsiteX1485" fmla="*/ 1973260 w 9666743"/>
              <a:gd name="connsiteY1485" fmla="*/ 292422 h 295117"/>
              <a:gd name="connsiteX1486" fmla="*/ 1970564 w 9666743"/>
              <a:gd name="connsiteY1486" fmla="*/ 295117 h 295117"/>
              <a:gd name="connsiteX1487" fmla="*/ 1912403 w 9666743"/>
              <a:gd name="connsiteY1487" fmla="*/ 236956 h 295117"/>
              <a:gd name="connsiteX1488" fmla="*/ 1854242 w 9666743"/>
              <a:gd name="connsiteY1488" fmla="*/ 295117 h 295117"/>
              <a:gd name="connsiteX1489" fmla="*/ 1851547 w 9666743"/>
              <a:gd name="connsiteY1489" fmla="*/ 292422 h 295117"/>
              <a:gd name="connsiteX1490" fmla="*/ 1848852 w 9666743"/>
              <a:gd name="connsiteY1490" fmla="*/ 295117 h 295117"/>
              <a:gd name="connsiteX1491" fmla="*/ 1790690 w 9666743"/>
              <a:gd name="connsiteY1491" fmla="*/ 236955 h 295117"/>
              <a:gd name="connsiteX1492" fmla="*/ 1732528 w 9666743"/>
              <a:gd name="connsiteY1492" fmla="*/ 295117 h 295117"/>
              <a:gd name="connsiteX1493" fmla="*/ 1729832 w 9666743"/>
              <a:gd name="connsiteY1493" fmla="*/ 292422 h 295117"/>
              <a:gd name="connsiteX1494" fmla="*/ 1727137 w 9666743"/>
              <a:gd name="connsiteY1494" fmla="*/ 295117 h 295117"/>
              <a:gd name="connsiteX1495" fmla="*/ 1668976 w 9666743"/>
              <a:gd name="connsiteY1495" fmla="*/ 236956 h 295117"/>
              <a:gd name="connsiteX1496" fmla="*/ 1610815 w 9666743"/>
              <a:gd name="connsiteY1496" fmla="*/ 295117 h 295117"/>
              <a:gd name="connsiteX1497" fmla="*/ 1608120 w 9666743"/>
              <a:gd name="connsiteY1497" fmla="*/ 292422 h 295117"/>
              <a:gd name="connsiteX1498" fmla="*/ 1605425 w 9666743"/>
              <a:gd name="connsiteY1498" fmla="*/ 295117 h 295117"/>
              <a:gd name="connsiteX1499" fmla="*/ 1547263 w 9666743"/>
              <a:gd name="connsiteY1499" fmla="*/ 236955 h 295117"/>
              <a:gd name="connsiteX1500" fmla="*/ 1489101 w 9666743"/>
              <a:gd name="connsiteY1500" fmla="*/ 295117 h 295117"/>
              <a:gd name="connsiteX1501" fmla="*/ 1486406 w 9666743"/>
              <a:gd name="connsiteY1501" fmla="*/ 292422 h 295117"/>
              <a:gd name="connsiteX1502" fmla="*/ 1483710 w 9666743"/>
              <a:gd name="connsiteY1502" fmla="*/ 295117 h 295117"/>
              <a:gd name="connsiteX1503" fmla="*/ 1425550 w 9666743"/>
              <a:gd name="connsiteY1503" fmla="*/ 236957 h 295117"/>
              <a:gd name="connsiteX1504" fmla="*/ 1367389 w 9666743"/>
              <a:gd name="connsiteY1504" fmla="*/ 295117 h 295117"/>
              <a:gd name="connsiteX1505" fmla="*/ 1364694 w 9666743"/>
              <a:gd name="connsiteY1505" fmla="*/ 292422 h 295117"/>
              <a:gd name="connsiteX1506" fmla="*/ 1361998 w 9666743"/>
              <a:gd name="connsiteY1506" fmla="*/ 295117 h 295117"/>
              <a:gd name="connsiteX1507" fmla="*/ 1303836 w 9666743"/>
              <a:gd name="connsiteY1507" fmla="*/ 236955 h 295117"/>
              <a:gd name="connsiteX1508" fmla="*/ 1245674 w 9666743"/>
              <a:gd name="connsiteY1508" fmla="*/ 295117 h 295117"/>
              <a:gd name="connsiteX1509" fmla="*/ 1242979 w 9666743"/>
              <a:gd name="connsiteY1509" fmla="*/ 292422 h 295117"/>
              <a:gd name="connsiteX1510" fmla="*/ 1240284 w 9666743"/>
              <a:gd name="connsiteY1510" fmla="*/ 295117 h 295117"/>
              <a:gd name="connsiteX1511" fmla="*/ 1182123 w 9666743"/>
              <a:gd name="connsiteY1511" fmla="*/ 236956 h 295117"/>
              <a:gd name="connsiteX1512" fmla="*/ 1123962 w 9666743"/>
              <a:gd name="connsiteY1512" fmla="*/ 295117 h 295117"/>
              <a:gd name="connsiteX1513" fmla="*/ 1121267 w 9666743"/>
              <a:gd name="connsiteY1513" fmla="*/ 292422 h 295117"/>
              <a:gd name="connsiteX1514" fmla="*/ 1118572 w 9666743"/>
              <a:gd name="connsiteY1514" fmla="*/ 295117 h 295117"/>
              <a:gd name="connsiteX1515" fmla="*/ 1060409 w 9666743"/>
              <a:gd name="connsiteY1515" fmla="*/ 236955 h 295117"/>
              <a:gd name="connsiteX1516" fmla="*/ 1002247 w 9666743"/>
              <a:gd name="connsiteY1516" fmla="*/ 295117 h 295117"/>
              <a:gd name="connsiteX1517" fmla="*/ 999553 w 9666743"/>
              <a:gd name="connsiteY1517" fmla="*/ 292422 h 295117"/>
              <a:gd name="connsiteX1518" fmla="*/ 996858 w 9666743"/>
              <a:gd name="connsiteY1518" fmla="*/ 295117 h 295117"/>
              <a:gd name="connsiteX1519" fmla="*/ 938696 w 9666743"/>
              <a:gd name="connsiteY1519" fmla="*/ 236956 h 295117"/>
              <a:gd name="connsiteX1520" fmla="*/ 880535 w 9666743"/>
              <a:gd name="connsiteY1520" fmla="*/ 295117 h 295117"/>
              <a:gd name="connsiteX1521" fmla="*/ 877839 w 9666743"/>
              <a:gd name="connsiteY1521" fmla="*/ 292422 h 295117"/>
              <a:gd name="connsiteX1522" fmla="*/ 875145 w 9666743"/>
              <a:gd name="connsiteY1522" fmla="*/ 295117 h 295117"/>
              <a:gd name="connsiteX1523" fmla="*/ 816983 w 9666743"/>
              <a:gd name="connsiteY1523" fmla="*/ 236956 h 295117"/>
              <a:gd name="connsiteX1524" fmla="*/ 758821 w 9666743"/>
              <a:gd name="connsiteY1524" fmla="*/ 295117 h 295117"/>
              <a:gd name="connsiteX1525" fmla="*/ 756126 w 9666743"/>
              <a:gd name="connsiteY1525" fmla="*/ 292422 h 295117"/>
              <a:gd name="connsiteX1526" fmla="*/ 753431 w 9666743"/>
              <a:gd name="connsiteY1526" fmla="*/ 295117 h 295117"/>
              <a:gd name="connsiteX1527" fmla="*/ 695269 w 9666743"/>
              <a:gd name="connsiteY1527" fmla="*/ 236956 h 295117"/>
              <a:gd name="connsiteX1528" fmla="*/ 637107 w 9666743"/>
              <a:gd name="connsiteY1528" fmla="*/ 295117 h 295117"/>
              <a:gd name="connsiteX1529" fmla="*/ 634412 w 9666743"/>
              <a:gd name="connsiteY1529" fmla="*/ 292422 h 295117"/>
              <a:gd name="connsiteX1530" fmla="*/ 631718 w 9666743"/>
              <a:gd name="connsiteY1530" fmla="*/ 295117 h 295117"/>
              <a:gd name="connsiteX1531" fmla="*/ 573556 w 9666743"/>
              <a:gd name="connsiteY1531" fmla="*/ 236956 h 295117"/>
              <a:gd name="connsiteX1532" fmla="*/ 515394 w 9666743"/>
              <a:gd name="connsiteY1532" fmla="*/ 295117 h 295117"/>
              <a:gd name="connsiteX1533" fmla="*/ 512699 w 9666743"/>
              <a:gd name="connsiteY1533" fmla="*/ 292422 h 295117"/>
              <a:gd name="connsiteX1534" fmla="*/ 510004 w 9666743"/>
              <a:gd name="connsiteY1534" fmla="*/ 295117 h 295117"/>
              <a:gd name="connsiteX1535" fmla="*/ 451842 w 9666743"/>
              <a:gd name="connsiteY1535" fmla="*/ 236956 h 295117"/>
              <a:gd name="connsiteX1536" fmla="*/ 393680 w 9666743"/>
              <a:gd name="connsiteY1536" fmla="*/ 295117 h 295117"/>
              <a:gd name="connsiteX1537" fmla="*/ 390985 w 9666743"/>
              <a:gd name="connsiteY1537" fmla="*/ 292422 h 295117"/>
              <a:gd name="connsiteX1538" fmla="*/ 388290 w 9666743"/>
              <a:gd name="connsiteY1538" fmla="*/ 295117 h 295117"/>
              <a:gd name="connsiteX1539" fmla="*/ 330129 w 9666743"/>
              <a:gd name="connsiteY1539" fmla="*/ 236956 h 295117"/>
              <a:gd name="connsiteX1540" fmla="*/ 271967 w 9666743"/>
              <a:gd name="connsiteY1540" fmla="*/ 295117 h 295117"/>
              <a:gd name="connsiteX1541" fmla="*/ 269272 w 9666743"/>
              <a:gd name="connsiteY1541" fmla="*/ 292422 h 295117"/>
              <a:gd name="connsiteX1542" fmla="*/ 266577 w 9666743"/>
              <a:gd name="connsiteY1542" fmla="*/ 295117 h 295117"/>
              <a:gd name="connsiteX1543" fmla="*/ 208415 w 9666743"/>
              <a:gd name="connsiteY1543" fmla="*/ 236956 h 295117"/>
              <a:gd name="connsiteX1544" fmla="*/ 150254 w 9666743"/>
              <a:gd name="connsiteY1544" fmla="*/ 295117 h 295117"/>
              <a:gd name="connsiteX1545" fmla="*/ 121714 w 9666743"/>
              <a:gd name="connsiteY1545" fmla="*/ 266577 h 295117"/>
              <a:gd name="connsiteX1546" fmla="*/ 179875 w 9666743"/>
              <a:gd name="connsiteY1546" fmla="*/ 208415 h 295117"/>
              <a:gd name="connsiteX1547" fmla="*/ 147559 w 9666743"/>
              <a:gd name="connsiteY1547" fmla="*/ 176099 h 295117"/>
              <a:gd name="connsiteX1548" fmla="*/ 28541 w 9666743"/>
              <a:gd name="connsiteY1548" fmla="*/ 295117 h 295117"/>
              <a:gd name="connsiteX1549" fmla="*/ 0 w 9666743"/>
              <a:gd name="connsiteY1549" fmla="*/ 266577 h 295117"/>
              <a:gd name="connsiteX1550" fmla="*/ 119018 w 9666743"/>
              <a:gd name="connsiteY1550" fmla="*/ 147559 h 295117"/>
              <a:gd name="connsiteX1551" fmla="*/ 0 w 9666743"/>
              <a:gd name="connsiteY1551" fmla="*/ 28540 h 29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</a:cxnLst>
            <a:rect l="l" t="t" r="r" b="b"/>
            <a:pathLst>
              <a:path w="9666743" h="295117">
                <a:moveTo>
                  <a:pt x="9397466" y="176099"/>
                </a:moveTo>
                <a:lnTo>
                  <a:pt x="9365149" y="208416"/>
                </a:lnTo>
                <a:lnTo>
                  <a:pt x="9397468" y="240734"/>
                </a:lnTo>
                <a:lnTo>
                  <a:pt x="9429785" y="208418"/>
                </a:lnTo>
                <a:close/>
                <a:moveTo>
                  <a:pt x="9275752" y="176099"/>
                </a:moveTo>
                <a:lnTo>
                  <a:pt x="9243435" y="208416"/>
                </a:lnTo>
                <a:lnTo>
                  <a:pt x="9275752" y="240732"/>
                </a:lnTo>
                <a:lnTo>
                  <a:pt x="9308069" y="208416"/>
                </a:lnTo>
                <a:close/>
                <a:moveTo>
                  <a:pt x="9154038" y="176099"/>
                </a:moveTo>
                <a:lnTo>
                  <a:pt x="9121722" y="208416"/>
                </a:lnTo>
                <a:lnTo>
                  <a:pt x="9154038" y="240732"/>
                </a:lnTo>
                <a:lnTo>
                  <a:pt x="9186355" y="208416"/>
                </a:lnTo>
                <a:close/>
                <a:moveTo>
                  <a:pt x="9032324" y="176099"/>
                </a:moveTo>
                <a:lnTo>
                  <a:pt x="9000008" y="208416"/>
                </a:lnTo>
                <a:lnTo>
                  <a:pt x="9032324" y="240732"/>
                </a:lnTo>
                <a:lnTo>
                  <a:pt x="9064641" y="208416"/>
                </a:lnTo>
                <a:close/>
                <a:moveTo>
                  <a:pt x="8910610" y="176099"/>
                </a:moveTo>
                <a:lnTo>
                  <a:pt x="8878294" y="208416"/>
                </a:lnTo>
                <a:lnTo>
                  <a:pt x="8910610" y="240732"/>
                </a:lnTo>
                <a:lnTo>
                  <a:pt x="8942927" y="208416"/>
                </a:lnTo>
                <a:close/>
                <a:moveTo>
                  <a:pt x="8788896" y="176099"/>
                </a:moveTo>
                <a:lnTo>
                  <a:pt x="8756579" y="208416"/>
                </a:lnTo>
                <a:lnTo>
                  <a:pt x="8788896" y="240732"/>
                </a:lnTo>
                <a:lnTo>
                  <a:pt x="8821213" y="208416"/>
                </a:lnTo>
                <a:close/>
                <a:moveTo>
                  <a:pt x="8667182" y="176099"/>
                </a:moveTo>
                <a:lnTo>
                  <a:pt x="8634865" y="208416"/>
                </a:lnTo>
                <a:lnTo>
                  <a:pt x="8667182" y="240732"/>
                </a:lnTo>
                <a:lnTo>
                  <a:pt x="8699499" y="208416"/>
                </a:lnTo>
                <a:close/>
                <a:moveTo>
                  <a:pt x="8545468" y="176099"/>
                </a:moveTo>
                <a:lnTo>
                  <a:pt x="8513151" y="208416"/>
                </a:lnTo>
                <a:lnTo>
                  <a:pt x="8545468" y="240732"/>
                </a:lnTo>
                <a:lnTo>
                  <a:pt x="8577785" y="208416"/>
                </a:lnTo>
                <a:close/>
                <a:moveTo>
                  <a:pt x="8423754" y="176099"/>
                </a:moveTo>
                <a:lnTo>
                  <a:pt x="8391437" y="208416"/>
                </a:lnTo>
                <a:lnTo>
                  <a:pt x="8423754" y="240732"/>
                </a:lnTo>
                <a:lnTo>
                  <a:pt x="8456071" y="208416"/>
                </a:lnTo>
                <a:close/>
                <a:moveTo>
                  <a:pt x="8302040" y="176099"/>
                </a:moveTo>
                <a:lnTo>
                  <a:pt x="8269724" y="208415"/>
                </a:lnTo>
                <a:lnTo>
                  <a:pt x="8302040" y="240732"/>
                </a:lnTo>
                <a:lnTo>
                  <a:pt x="8334357" y="208416"/>
                </a:lnTo>
                <a:close/>
                <a:moveTo>
                  <a:pt x="8180327" y="176099"/>
                </a:moveTo>
                <a:lnTo>
                  <a:pt x="8148010" y="208416"/>
                </a:lnTo>
                <a:lnTo>
                  <a:pt x="8180326" y="240732"/>
                </a:lnTo>
                <a:lnTo>
                  <a:pt x="8212643" y="208415"/>
                </a:lnTo>
                <a:close/>
                <a:moveTo>
                  <a:pt x="8058613" y="176099"/>
                </a:moveTo>
                <a:lnTo>
                  <a:pt x="8026296" y="208415"/>
                </a:lnTo>
                <a:lnTo>
                  <a:pt x="8058613" y="240732"/>
                </a:lnTo>
                <a:lnTo>
                  <a:pt x="8090929" y="208416"/>
                </a:lnTo>
                <a:close/>
                <a:moveTo>
                  <a:pt x="7936899" y="176099"/>
                </a:moveTo>
                <a:lnTo>
                  <a:pt x="7904583" y="208415"/>
                </a:lnTo>
                <a:lnTo>
                  <a:pt x="7936899" y="240732"/>
                </a:lnTo>
                <a:lnTo>
                  <a:pt x="7969216" y="208415"/>
                </a:lnTo>
                <a:close/>
                <a:moveTo>
                  <a:pt x="7815186" y="176099"/>
                </a:moveTo>
                <a:lnTo>
                  <a:pt x="7782869" y="208415"/>
                </a:lnTo>
                <a:lnTo>
                  <a:pt x="7815186" y="240732"/>
                </a:lnTo>
                <a:lnTo>
                  <a:pt x="7847502" y="208415"/>
                </a:lnTo>
                <a:close/>
                <a:moveTo>
                  <a:pt x="7693472" y="176099"/>
                </a:moveTo>
                <a:lnTo>
                  <a:pt x="7661156" y="208415"/>
                </a:lnTo>
                <a:lnTo>
                  <a:pt x="7693472" y="240732"/>
                </a:lnTo>
                <a:lnTo>
                  <a:pt x="7725789" y="208415"/>
                </a:lnTo>
                <a:close/>
                <a:moveTo>
                  <a:pt x="7571759" y="176099"/>
                </a:moveTo>
                <a:lnTo>
                  <a:pt x="7539443" y="208415"/>
                </a:lnTo>
                <a:lnTo>
                  <a:pt x="7571759" y="240732"/>
                </a:lnTo>
                <a:lnTo>
                  <a:pt x="7604075" y="208415"/>
                </a:lnTo>
                <a:close/>
                <a:moveTo>
                  <a:pt x="7450045" y="176099"/>
                </a:moveTo>
                <a:lnTo>
                  <a:pt x="7417729" y="208415"/>
                </a:lnTo>
                <a:lnTo>
                  <a:pt x="7450045" y="240732"/>
                </a:lnTo>
                <a:lnTo>
                  <a:pt x="7482362" y="208415"/>
                </a:lnTo>
                <a:close/>
                <a:moveTo>
                  <a:pt x="7328332" y="176099"/>
                </a:moveTo>
                <a:lnTo>
                  <a:pt x="7296016" y="208415"/>
                </a:lnTo>
                <a:lnTo>
                  <a:pt x="7328332" y="240732"/>
                </a:lnTo>
                <a:lnTo>
                  <a:pt x="7360648" y="208415"/>
                </a:lnTo>
                <a:close/>
                <a:moveTo>
                  <a:pt x="7206618" y="176099"/>
                </a:moveTo>
                <a:lnTo>
                  <a:pt x="7174302" y="208415"/>
                </a:lnTo>
                <a:lnTo>
                  <a:pt x="7206618" y="240732"/>
                </a:lnTo>
                <a:lnTo>
                  <a:pt x="7238935" y="208415"/>
                </a:lnTo>
                <a:close/>
                <a:moveTo>
                  <a:pt x="7084905" y="176099"/>
                </a:moveTo>
                <a:lnTo>
                  <a:pt x="7052589" y="208415"/>
                </a:lnTo>
                <a:lnTo>
                  <a:pt x="7084905" y="240732"/>
                </a:lnTo>
                <a:lnTo>
                  <a:pt x="7117221" y="208415"/>
                </a:lnTo>
                <a:close/>
                <a:moveTo>
                  <a:pt x="6963191" y="176099"/>
                </a:moveTo>
                <a:lnTo>
                  <a:pt x="6930875" y="208415"/>
                </a:lnTo>
                <a:lnTo>
                  <a:pt x="6963191" y="240732"/>
                </a:lnTo>
                <a:lnTo>
                  <a:pt x="6995508" y="208415"/>
                </a:lnTo>
                <a:close/>
                <a:moveTo>
                  <a:pt x="6841478" y="176099"/>
                </a:moveTo>
                <a:lnTo>
                  <a:pt x="6809162" y="208415"/>
                </a:lnTo>
                <a:lnTo>
                  <a:pt x="6841478" y="240732"/>
                </a:lnTo>
                <a:lnTo>
                  <a:pt x="6873794" y="208415"/>
                </a:lnTo>
                <a:close/>
                <a:moveTo>
                  <a:pt x="6719767" y="176099"/>
                </a:moveTo>
                <a:lnTo>
                  <a:pt x="6687450" y="208416"/>
                </a:lnTo>
                <a:lnTo>
                  <a:pt x="6719766" y="240732"/>
                </a:lnTo>
                <a:lnTo>
                  <a:pt x="6752082" y="208415"/>
                </a:lnTo>
                <a:close/>
                <a:moveTo>
                  <a:pt x="6598052" y="176099"/>
                </a:moveTo>
                <a:lnTo>
                  <a:pt x="6565736" y="208415"/>
                </a:lnTo>
                <a:lnTo>
                  <a:pt x="6598053" y="240732"/>
                </a:lnTo>
                <a:lnTo>
                  <a:pt x="6630369" y="208416"/>
                </a:lnTo>
                <a:close/>
                <a:moveTo>
                  <a:pt x="6476340" y="176099"/>
                </a:moveTo>
                <a:lnTo>
                  <a:pt x="6444023" y="208416"/>
                </a:lnTo>
                <a:lnTo>
                  <a:pt x="6476339" y="240732"/>
                </a:lnTo>
                <a:lnTo>
                  <a:pt x="6508655" y="208415"/>
                </a:lnTo>
                <a:close/>
                <a:moveTo>
                  <a:pt x="6354625" y="176099"/>
                </a:moveTo>
                <a:lnTo>
                  <a:pt x="6322309" y="208415"/>
                </a:lnTo>
                <a:lnTo>
                  <a:pt x="6354626" y="240732"/>
                </a:lnTo>
                <a:lnTo>
                  <a:pt x="6386942" y="208416"/>
                </a:lnTo>
                <a:close/>
                <a:moveTo>
                  <a:pt x="6232913" y="176099"/>
                </a:moveTo>
                <a:lnTo>
                  <a:pt x="6200596" y="208416"/>
                </a:lnTo>
                <a:lnTo>
                  <a:pt x="6232912" y="240732"/>
                </a:lnTo>
                <a:lnTo>
                  <a:pt x="6265229" y="208415"/>
                </a:lnTo>
                <a:close/>
                <a:moveTo>
                  <a:pt x="6111198" y="176099"/>
                </a:moveTo>
                <a:lnTo>
                  <a:pt x="6078883" y="208415"/>
                </a:lnTo>
                <a:lnTo>
                  <a:pt x="6111200" y="240732"/>
                </a:lnTo>
                <a:lnTo>
                  <a:pt x="6143515" y="208416"/>
                </a:lnTo>
                <a:close/>
                <a:moveTo>
                  <a:pt x="5989486" y="176099"/>
                </a:moveTo>
                <a:lnTo>
                  <a:pt x="5957169" y="208416"/>
                </a:lnTo>
                <a:lnTo>
                  <a:pt x="5989485" y="240732"/>
                </a:lnTo>
                <a:lnTo>
                  <a:pt x="6021802" y="208415"/>
                </a:lnTo>
                <a:close/>
                <a:moveTo>
                  <a:pt x="5867772" y="176099"/>
                </a:moveTo>
                <a:lnTo>
                  <a:pt x="5835456" y="208415"/>
                </a:lnTo>
                <a:lnTo>
                  <a:pt x="5867773" y="240732"/>
                </a:lnTo>
                <a:lnTo>
                  <a:pt x="5900089" y="208416"/>
                </a:lnTo>
                <a:close/>
                <a:moveTo>
                  <a:pt x="5746060" y="176099"/>
                </a:moveTo>
                <a:lnTo>
                  <a:pt x="5713743" y="208415"/>
                </a:lnTo>
                <a:lnTo>
                  <a:pt x="5746059" y="240731"/>
                </a:lnTo>
                <a:lnTo>
                  <a:pt x="5778375" y="208415"/>
                </a:lnTo>
                <a:close/>
                <a:moveTo>
                  <a:pt x="5624345" y="176099"/>
                </a:moveTo>
                <a:lnTo>
                  <a:pt x="5592029" y="208415"/>
                </a:lnTo>
                <a:lnTo>
                  <a:pt x="5624345" y="240732"/>
                </a:lnTo>
                <a:lnTo>
                  <a:pt x="5656662" y="208415"/>
                </a:lnTo>
                <a:close/>
                <a:moveTo>
                  <a:pt x="5502632" y="176099"/>
                </a:moveTo>
                <a:lnTo>
                  <a:pt x="5470316" y="208415"/>
                </a:lnTo>
                <a:lnTo>
                  <a:pt x="5502632" y="240732"/>
                </a:lnTo>
                <a:lnTo>
                  <a:pt x="5534949" y="208415"/>
                </a:lnTo>
                <a:close/>
                <a:moveTo>
                  <a:pt x="5380918" y="176099"/>
                </a:moveTo>
                <a:lnTo>
                  <a:pt x="5348602" y="208415"/>
                </a:lnTo>
                <a:lnTo>
                  <a:pt x="5380918" y="240732"/>
                </a:lnTo>
                <a:lnTo>
                  <a:pt x="5413235" y="208415"/>
                </a:lnTo>
                <a:close/>
                <a:moveTo>
                  <a:pt x="5259205" y="176099"/>
                </a:moveTo>
                <a:lnTo>
                  <a:pt x="5226889" y="208415"/>
                </a:lnTo>
                <a:lnTo>
                  <a:pt x="5259205" y="240732"/>
                </a:lnTo>
                <a:lnTo>
                  <a:pt x="5291522" y="208415"/>
                </a:lnTo>
                <a:close/>
                <a:moveTo>
                  <a:pt x="5137491" y="176099"/>
                </a:moveTo>
                <a:lnTo>
                  <a:pt x="5105176" y="208415"/>
                </a:lnTo>
                <a:lnTo>
                  <a:pt x="5137491" y="240732"/>
                </a:lnTo>
                <a:lnTo>
                  <a:pt x="5169808" y="208415"/>
                </a:lnTo>
                <a:close/>
                <a:moveTo>
                  <a:pt x="5015778" y="176099"/>
                </a:moveTo>
                <a:lnTo>
                  <a:pt x="4983462" y="208415"/>
                </a:lnTo>
                <a:lnTo>
                  <a:pt x="5015778" y="240732"/>
                </a:lnTo>
                <a:lnTo>
                  <a:pt x="5048094" y="208415"/>
                </a:lnTo>
                <a:close/>
                <a:moveTo>
                  <a:pt x="4894065" y="176099"/>
                </a:moveTo>
                <a:lnTo>
                  <a:pt x="4861912" y="208252"/>
                </a:lnTo>
                <a:lnTo>
                  <a:pt x="4894228" y="240568"/>
                </a:lnTo>
                <a:lnTo>
                  <a:pt x="4926381" y="208415"/>
                </a:lnTo>
                <a:close/>
                <a:moveTo>
                  <a:pt x="4772679" y="176099"/>
                </a:moveTo>
                <a:lnTo>
                  <a:pt x="4740359" y="208418"/>
                </a:lnTo>
                <a:lnTo>
                  <a:pt x="4772513" y="240570"/>
                </a:lnTo>
                <a:lnTo>
                  <a:pt x="4804832" y="208252"/>
                </a:lnTo>
                <a:close/>
                <a:moveTo>
                  <a:pt x="4650960" y="176099"/>
                </a:moveTo>
                <a:lnTo>
                  <a:pt x="4618643" y="208416"/>
                </a:lnTo>
                <a:lnTo>
                  <a:pt x="4650962" y="240734"/>
                </a:lnTo>
                <a:lnTo>
                  <a:pt x="4683278" y="208418"/>
                </a:lnTo>
                <a:close/>
                <a:moveTo>
                  <a:pt x="4529246" y="176099"/>
                </a:moveTo>
                <a:lnTo>
                  <a:pt x="4496929" y="208416"/>
                </a:lnTo>
                <a:lnTo>
                  <a:pt x="4529246" y="240732"/>
                </a:lnTo>
                <a:lnTo>
                  <a:pt x="4561562" y="208416"/>
                </a:lnTo>
                <a:close/>
                <a:moveTo>
                  <a:pt x="4407532" y="176099"/>
                </a:moveTo>
                <a:lnTo>
                  <a:pt x="4375216" y="208416"/>
                </a:lnTo>
                <a:lnTo>
                  <a:pt x="4407532" y="240732"/>
                </a:lnTo>
                <a:lnTo>
                  <a:pt x="4439848" y="208416"/>
                </a:lnTo>
                <a:close/>
                <a:moveTo>
                  <a:pt x="4285818" y="176099"/>
                </a:moveTo>
                <a:lnTo>
                  <a:pt x="4253502" y="208416"/>
                </a:lnTo>
                <a:lnTo>
                  <a:pt x="4285818" y="240732"/>
                </a:lnTo>
                <a:lnTo>
                  <a:pt x="4318135" y="208416"/>
                </a:lnTo>
                <a:close/>
                <a:moveTo>
                  <a:pt x="4164104" y="176099"/>
                </a:moveTo>
                <a:lnTo>
                  <a:pt x="4131788" y="208416"/>
                </a:lnTo>
                <a:lnTo>
                  <a:pt x="4164104" y="240732"/>
                </a:lnTo>
                <a:lnTo>
                  <a:pt x="4196421" y="208416"/>
                </a:lnTo>
                <a:close/>
                <a:moveTo>
                  <a:pt x="4042390" y="176099"/>
                </a:moveTo>
                <a:lnTo>
                  <a:pt x="4010073" y="208416"/>
                </a:lnTo>
                <a:lnTo>
                  <a:pt x="4042390" y="240732"/>
                </a:lnTo>
                <a:lnTo>
                  <a:pt x="4074707" y="208416"/>
                </a:lnTo>
                <a:close/>
                <a:moveTo>
                  <a:pt x="3920676" y="176099"/>
                </a:moveTo>
                <a:lnTo>
                  <a:pt x="3888359" y="208416"/>
                </a:lnTo>
                <a:lnTo>
                  <a:pt x="3920676" y="240732"/>
                </a:lnTo>
                <a:lnTo>
                  <a:pt x="3952993" y="208416"/>
                </a:lnTo>
                <a:close/>
                <a:moveTo>
                  <a:pt x="3798962" y="176099"/>
                </a:moveTo>
                <a:lnTo>
                  <a:pt x="3766645" y="208416"/>
                </a:lnTo>
                <a:lnTo>
                  <a:pt x="3798962" y="240732"/>
                </a:lnTo>
                <a:lnTo>
                  <a:pt x="3831279" y="208416"/>
                </a:lnTo>
                <a:close/>
                <a:moveTo>
                  <a:pt x="3677248" y="176099"/>
                </a:moveTo>
                <a:lnTo>
                  <a:pt x="3644931" y="208416"/>
                </a:lnTo>
                <a:lnTo>
                  <a:pt x="3677248" y="240732"/>
                </a:lnTo>
                <a:lnTo>
                  <a:pt x="3709565" y="208416"/>
                </a:lnTo>
                <a:close/>
                <a:moveTo>
                  <a:pt x="3555534" y="176099"/>
                </a:moveTo>
                <a:lnTo>
                  <a:pt x="3523218" y="208415"/>
                </a:lnTo>
                <a:lnTo>
                  <a:pt x="3555534" y="240732"/>
                </a:lnTo>
                <a:lnTo>
                  <a:pt x="3587851" y="208416"/>
                </a:lnTo>
                <a:close/>
                <a:moveTo>
                  <a:pt x="3433821" y="176099"/>
                </a:moveTo>
                <a:lnTo>
                  <a:pt x="3401504" y="208416"/>
                </a:lnTo>
                <a:lnTo>
                  <a:pt x="3433820" y="240732"/>
                </a:lnTo>
                <a:lnTo>
                  <a:pt x="3466137" y="208415"/>
                </a:lnTo>
                <a:close/>
                <a:moveTo>
                  <a:pt x="3312107" y="176099"/>
                </a:moveTo>
                <a:lnTo>
                  <a:pt x="3279790" y="208415"/>
                </a:lnTo>
                <a:lnTo>
                  <a:pt x="3312107" y="240732"/>
                </a:lnTo>
                <a:lnTo>
                  <a:pt x="3344423" y="208416"/>
                </a:lnTo>
                <a:close/>
                <a:moveTo>
                  <a:pt x="3190393" y="176099"/>
                </a:moveTo>
                <a:lnTo>
                  <a:pt x="3158077" y="208415"/>
                </a:lnTo>
                <a:lnTo>
                  <a:pt x="3190393" y="240732"/>
                </a:lnTo>
                <a:lnTo>
                  <a:pt x="3222710" y="208415"/>
                </a:lnTo>
                <a:close/>
                <a:moveTo>
                  <a:pt x="3068680" y="176099"/>
                </a:moveTo>
                <a:lnTo>
                  <a:pt x="3036363" y="208415"/>
                </a:lnTo>
                <a:lnTo>
                  <a:pt x="3068680" y="240732"/>
                </a:lnTo>
                <a:lnTo>
                  <a:pt x="3100996" y="208415"/>
                </a:lnTo>
                <a:close/>
                <a:moveTo>
                  <a:pt x="2946966" y="176099"/>
                </a:moveTo>
                <a:lnTo>
                  <a:pt x="2914650" y="208415"/>
                </a:lnTo>
                <a:lnTo>
                  <a:pt x="2946966" y="240732"/>
                </a:lnTo>
                <a:lnTo>
                  <a:pt x="2979283" y="208415"/>
                </a:lnTo>
                <a:close/>
                <a:moveTo>
                  <a:pt x="2825253" y="176099"/>
                </a:moveTo>
                <a:lnTo>
                  <a:pt x="2792937" y="208415"/>
                </a:lnTo>
                <a:lnTo>
                  <a:pt x="2825253" y="240732"/>
                </a:lnTo>
                <a:lnTo>
                  <a:pt x="2857569" y="208415"/>
                </a:lnTo>
                <a:close/>
                <a:moveTo>
                  <a:pt x="2703539" y="176099"/>
                </a:moveTo>
                <a:lnTo>
                  <a:pt x="2671223" y="208415"/>
                </a:lnTo>
                <a:lnTo>
                  <a:pt x="2703539" y="240732"/>
                </a:lnTo>
                <a:lnTo>
                  <a:pt x="2735856" y="208415"/>
                </a:lnTo>
                <a:close/>
                <a:moveTo>
                  <a:pt x="2581826" y="176099"/>
                </a:moveTo>
                <a:lnTo>
                  <a:pt x="2549510" y="208415"/>
                </a:lnTo>
                <a:lnTo>
                  <a:pt x="2581826" y="240732"/>
                </a:lnTo>
                <a:lnTo>
                  <a:pt x="2614142" y="208415"/>
                </a:lnTo>
                <a:close/>
                <a:moveTo>
                  <a:pt x="2460112" y="176099"/>
                </a:moveTo>
                <a:lnTo>
                  <a:pt x="2427796" y="208415"/>
                </a:lnTo>
                <a:lnTo>
                  <a:pt x="2460112" y="240732"/>
                </a:lnTo>
                <a:lnTo>
                  <a:pt x="2492429" y="208415"/>
                </a:lnTo>
                <a:close/>
                <a:moveTo>
                  <a:pt x="2338399" y="176099"/>
                </a:moveTo>
                <a:lnTo>
                  <a:pt x="2306083" y="208415"/>
                </a:lnTo>
                <a:lnTo>
                  <a:pt x="2338399" y="240732"/>
                </a:lnTo>
                <a:lnTo>
                  <a:pt x="2370715" y="208415"/>
                </a:lnTo>
                <a:close/>
                <a:moveTo>
                  <a:pt x="2216685" y="176099"/>
                </a:moveTo>
                <a:lnTo>
                  <a:pt x="2184369" y="208415"/>
                </a:lnTo>
                <a:lnTo>
                  <a:pt x="2216685" y="240732"/>
                </a:lnTo>
                <a:lnTo>
                  <a:pt x="2249002" y="208415"/>
                </a:lnTo>
                <a:close/>
                <a:moveTo>
                  <a:pt x="2094972" y="176099"/>
                </a:moveTo>
                <a:lnTo>
                  <a:pt x="2062656" y="208415"/>
                </a:lnTo>
                <a:lnTo>
                  <a:pt x="2094972" y="240732"/>
                </a:lnTo>
                <a:lnTo>
                  <a:pt x="2127288" y="208415"/>
                </a:lnTo>
                <a:close/>
                <a:moveTo>
                  <a:pt x="1973261" y="176099"/>
                </a:moveTo>
                <a:lnTo>
                  <a:pt x="1940944" y="208416"/>
                </a:lnTo>
                <a:lnTo>
                  <a:pt x="1973260" y="240732"/>
                </a:lnTo>
                <a:lnTo>
                  <a:pt x="2005576" y="208415"/>
                </a:lnTo>
                <a:close/>
                <a:moveTo>
                  <a:pt x="1851546" y="176099"/>
                </a:moveTo>
                <a:lnTo>
                  <a:pt x="1819230" y="208415"/>
                </a:lnTo>
                <a:lnTo>
                  <a:pt x="1851547" y="240732"/>
                </a:lnTo>
                <a:lnTo>
                  <a:pt x="1883863" y="208416"/>
                </a:lnTo>
                <a:close/>
                <a:moveTo>
                  <a:pt x="1729834" y="176099"/>
                </a:moveTo>
                <a:lnTo>
                  <a:pt x="1697517" y="208416"/>
                </a:lnTo>
                <a:lnTo>
                  <a:pt x="1729832" y="240732"/>
                </a:lnTo>
                <a:lnTo>
                  <a:pt x="1762149" y="208415"/>
                </a:lnTo>
                <a:close/>
                <a:moveTo>
                  <a:pt x="1608119" y="176099"/>
                </a:moveTo>
                <a:lnTo>
                  <a:pt x="1575803" y="208415"/>
                </a:lnTo>
                <a:lnTo>
                  <a:pt x="1608120" y="240732"/>
                </a:lnTo>
                <a:lnTo>
                  <a:pt x="1640436" y="208416"/>
                </a:lnTo>
                <a:close/>
                <a:moveTo>
                  <a:pt x="1486407" y="176099"/>
                </a:moveTo>
                <a:lnTo>
                  <a:pt x="1454090" y="208416"/>
                </a:lnTo>
                <a:lnTo>
                  <a:pt x="1486406" y="240732"/>
                </a:lnTo>
                <a:lnTo>
                  <a:pt x="1518723" y="208415"/>
                </a:lnTo>
                <a:close/>
                <a:moveTo>
                  <a:pt x="1364692" y="176099"/>
                </a:moveTo>
                <a:lnTo>
                  <a:pt x="1332377" y="208415"/>
                </a:lnTo>
                <a:lnTo>
                  <a:pt x="1364694" y="240732"/>
                </a:lnTo>
                <a:lnTo>
                  <a:pt x="1397009" y="208416"/>
                </a:lnTo>
                <a:close/>
                <a:moveTo>
                  <a:pt x="1242980" y="176099"/>
                </a:moveTo>
                <a:lnTo>
                  <a:pt x="1210663" y="208416"/>
                </a:lnTo>
                <a:lnTo>
                  <a:pt x="1242979" y="240732"/>
                </a:lnTo>
                <a:lnTo>
                  <a:pt x="1275296" y="208415"/>
                </a:lnTo>
                <a:close/>
                <a:moveTo>
                  <a:pt x="1121266" y="176099"/>
                </a:moveTo>
                <a:lnTo>
                  <a:pt x="1088950" y="208415"/>
                </a:lnTo>
                <a:lnTo>
                  <a:pt x="1121267" y="240732"/>
                </a:lnTo>
                <a:lnTo>
                  <a:pt x="1153583" y="208416"/>
                </a:lnTo>
                <a:close/>
                <a:moveTo>
                  <a:pt x="999554" y="176099"/>
                </a:moveTo>
                <a:lnTo>
                  <a:pt x="967237" y="208415"/>
                </a:lnTo>
                <a:lnTo>
                  <a:pt x="999553" y="240731"/>
                </a:lnTo>
                <a:lnTo>
                  <a:pt x="1031869" y="208415"/>
                </a:lnTo>
                <a:close/>
                <a:moveTo>
                  <a:pt x="877839" y="176099"/>
                </a:moveTo>
                <a:lnTo>
                  <a:pt x="845523" y="208415"/>
                </a:lnTo>
                <a:lnTo>
                  <a:pt x="877839" y="240732"/>
                </a:lnTo>
                <a:lnTo>
                  <a:pt x="910156" y="208415"/>
                </a:lnTo>
                <a:close/>
                <a:moveTo>
                  <a:pt x="756126" y="176099"/>
                </a:moveTo>
                <a:lnTo>
                  <a:pt x="723810" y="208415"/>
                </a:lnTo>
                <a:lnTo>
                  <a:pt x="756126" y="240732"/>
                </a:lnTo>
                <a:lnTo>
                  <a:pt x="788443" y="208415"/>
                </a:lnTo>
                <a:close/>
                <a:moveTo>
                  <a:pt x="634412" y="176099"/>
                </a:moveTo>
                <a:lnTo>
                  <a:pt x="602096" y="208415"/>
                </a:lnTo>
                <a:lnTo>
                  <a:pt x="634412" y="240732"/>
                </a:lnTo>
                <a:lnTo>
                  <a:pt x="666729" y="208415"/>
                </a:lnTo>
                <a:close/>
                <a:moveTo>
                  <a:pt x="512699" y="176099"/>
                </a:moveTo>
                <a:lnTo>
                  <a:pt x="480382" y="208415"/>
                </a:lnTo>
                <a:lnTo>
                  <a:pt x="512699" y="240732"/>
                </a:lnTo>
                <a:lnTo>
                  <a:pt x="545016" y="208415"/>
                </a:lnTo>
                <a:close/>
                <a:moveTo>
                  <a:pt x="390985" y="176099"/>
                </a:moveTo>
                <a:lnTo>
                  <a:pt x="358669" y="208415"/>
                </a:lnTo>
                <a:lnTo>
                  <a:pt x="390985" y="240732"/>
                </a:lnTo>
                <a:lnTo>
                  <a:pt x="423302" y="208415"/>
                </a:lnTo>
                <a:close/>
                <a:moveTo>
                  <a:pt x="269272" y="176099"/>
                </a:moveTo>
                <a:lnTo>
                  <a:pt x="236956" y="208415"/>
                </a:lnTo>
                <a:lnTo>
                  <a:pt x="269272" y="240732"/>
                </a:lnTo>
                <a:lnTo>
                  <a:pt x="301588" y="208415"/>
                </a:lnTo>
                <a:close/>
                <a:moveTo>
                  <a:pt x="4833372" y="115406"/>
                </a:moveTo>
                <a:lnTo>
                  <a:pt x="4801219" y="147559"/>
                </a:lnTo>
                <a:lnTo>
                  <a:pt x="4833372" y="179711"/>
                </a:lnTo>
                <a:lnTo>
                  <a:pt x="4865525" y="147559"/>
                </a:lnTo>
                <a:close/>
                <a:moveTo>
                  <a:pt x="6050342" y="115243"/>
                </a:moveTo>
                <a:lnTo>
                  <a:pt x="6018027" y="147559"/>
                </a:lnTo>
                <a:lnTo>
                  <a:pt x="6050342" y="179874"/>
                </a:lnTo>
                <a:lnTo>
                  <a:pt x="6082658" y="147559"/>
                </a:lnTo>
                <a:close/>
                <a:moveTo>
                  <a:pt x="1303836" y="115243"/>
                </a:moveTo>
                <a:lnTo>
                  <a:pt x="1271521" y="147559"/>
                </a:lnTo>
                <a:lnTo>
                  <a:pt x="1303836" y="179874"/>
                </a:lnTo>
                <a:lnTo>
                  <a:pt x="1336152" y="147559"/>
                </a:lnTo>
                <a:close/>
                <a:moveTo>
                  <a:pt x="6780622" y="115243"/>
                </a:moveTo>
                <a:lnTo>
                  <a:pt x="6748307" y="147559"/>
                </a:lnTo>
                <a:lnTo>
                  <a:pt x="6780622" y="179874"/>
                </a:lnTo>
                <a:lnTo>
                  <a:pt x="6812938" y="147559"/>
                </a:lnTo>
                <a:close/>
                <a:moveTo>
                  <a:pt x="6537196" y="115243"/>
                </a:moveTo>
                <a:lnTo>
                  <a:pt x="6504880" y="147559"/>
                </a:lnTo>
                <a:lnTo>
                  <a:pt x="6537196" y="179874"/>
                </a:lnTo>
                <a:lnTo>
                  <a:pt x="6569512" y="147559"/>
                </a:lnTo>
                <a:close/>
                <a:moveTo>
                  <a:pt x="6293769" y="115243"/>
                </a:moveTo>
                <a:lnTo>
                  <a:pt x="6261453" y="147559"/>
                </a:lnTo>
                <a:lnTo>
                  <a:pt x="6293769" y="179874"/>
                </a:lnTo>
                <a:lnTo>
                  <a:pt x="6326085" y="147559"/>
                </a:lnTo>
                <a:close/>
                <a:moveTo>
                  <a:pt x="5806915" y="115243"/>
                </a:moveTo>
                <a:lnTo>
                  <a:pt x="5774600" y="147559"/>
                </a:lnTo>
                <a:lnTo>
                  <a:pt x="5806915" y="179874"/>
                </a:lnTo>
                <a:lnTo>
                  <a:pt x="5839231" y="147559"/>
                </a:lnTo>
                <a:close/>
                <a:moveTo>
                  <a:pt x="2034116" y="115243"/>
                </a:moveTo>
                <a:lnTo>
                  <a:pt x="2001801" y="147559"/>
                </a:lnTo>
                <a:lnTo>
                  <a:pt x="2034116" y="179874"/>
                </a:lnTo>
                <a:lnTo>
                  <a:pt x="2066432" y="147559"/>
                </a:lnTo>
                <a:close/>
                <a:moveTo>
                  <a:pt x="1790690" y="115243"/>
                </a:moveTo>
                <a:lnTo>
                  <a:pt x="1758374" y="147559"/>
                </a:lnTo>
                <a:lnTo>
                  <a:pt x="1790690" y="179874"/>
                </a:lnTo>
                <a:lnTo>
                  <a:pt x="1823006" y="147559"/>
                </a:lnTo>
                <a:close/>
                <a:moveTo>
                  <a:pt x="1547263" y="115243"/>
                </a:moveTo>
                <a:lnTo>
                  <a:pt x="1514947" y="147559"/>
                </a:lnTo>
                <a:lnTo>
                  <a:pt x="1547263" y="179874"/>
                </a:lnTo>
                <a:lnTo>
                  <a:pt x="1579579" y="147559"/>
                </a:lnTo>
                <a:close/>
                <a:moveTo>
                  <a:pt x="1060409" y="115243"/>
                </a:moveTo>
                <a:lnTo>
                  <a:pt x="1028094" y="147559"/>
                </a:lnTo>
                <a:lnTo>
                  <a:pt x="1060409" y="179874"/>
                </a:lnTo>
                <a:lnTo>
                  <a:pt x="1092725" y="147559"/>
                </a:lnTo>
                <a:close/>
                <a:moveTo>
                  <a:pt x="9336609" y="115242"/>
                </a:moveTo>
                <a:lnTo>
                  <a:pt x="9304293" y="147559"/>
                </a:lnTo>
                <a:lnTo>
                  <a:pt x="9336609" y="179875"/>
                </a:lnTo>
                <a:lnTo>
                  <a:pt x="9368926" y="147559"/>
                </a:lnTo>
                <a:close/>
                <a:moveTo>
                  <a:pt x="9214895" y="115242"/>
                </a:moveTo>
                <a:lnTo>
                  <a:pt x="9182579" y="147559"/>
                </a:lnTo>
                <a:lnTo>
                  <a:pt x="9214895" y="179875"/>
                </a:lnTo>
                <a:lnTo>
                  <a:pt x="9247212" y="147559"/>
                </a:lnTo>
                <a:close/>
                <a:moveTo>
                  <a:pt x="9093181" y="115242"/>
                </a:moveTo>
                <a:lnTo>
                  <a:pt x="9060865" y="147559"/>
                </a:lnTo>
                <a:lnTo>
                  <a:pt x="9093181" y="179875"/>
                </a:lnTo>
                <a:lnTo>
                  <a:pt x="9125498" y="147559"/>
                </a:lnTo>
                <a:close/>
                <a:moveTo>
                  <a:pt x="8971467" y="115242"/>
                </a:moveTo>
                <a:lnTo>
                  <a:pt x="8939151" y="147559"/>
                </a:lnTo>
                <a:lnTo>
                  <a:pt x="8971467" y="179875"/>
                </a:lnTo>
                <a:lnTo>
                  <a:pt x="9003784" y="147559"/>
                </a:lnTo>
                <a:close/>
                <a:moveTo>
                  <a:pt x="8849753" y="115242"/>
                </a:moveTo>
                <a:lnTo>
                  <a:pt x="8817437" y="147559"/>
                </a:lnTo>
                <a:lnTo>
                  <a:pt x="8849753" y="179875"/>
                </a:lnTo>
                <a:lnTo>
                  <a:pt x="8882070" y="147559"/>
                </a:lnTo>
                <a:close/>
                <a:moveTo>
                  <a:pt x="8728039" y="115242"/>
                </a:moveTo>
                <a:lnTo>
                  <a:pt x="8695723" y="147559"/>
                </a:lnTo>
                <a:lnTo>
                  <a:pt x="8728039" y="179875"/>
                </a:lnTo>
                <a:lnTo>
                  <a:pt x="8760356" y="147559"/>
                </a:lnTo>
                <a:close/>
                <a:moveTo>
                  <a:pt x="8606325" y="115242"/>
                </a:moveTo>
                <a:lnTo>
                  <a:pt x="8574009" y="147559"/>
                </a:lnTo>
                <a:lnTo>
                  <a:pt x="8606325" y="179875"/>
                </a:lnTo>
                <a:lnTo>
                  <a:pt x="8638642" y="147559"/>
                </a:lnTo>
                <a:close/>
                <a:moveTo>
                  <a:pt x="8484611" y="115242"/>
                </a:moveTo>
                <a:lnTo>
                  <a:pt x="8452295" y="147559"/>
                </a:lnTo>
                <a:lnTo>
                  <a:pt x="8484611" y="179875"/>
                </a:lnTo>
                <a:lnTo>
                  <a:pt x="8516928" y="147559"/>
                </a:lnTo>
                <a:close/>
                <a:moveTo>
                  <a:pt x="8362897" y="115242"/>
                </a:moveTo>
                <a:lnTo>
                  <a:pt x="8330581" y="147559"/>
                </a:lnTo>
                <a:lnTo>
                  <a:pt x="8362897" y="179875"/>
                </a:lnTo>
                <a:lnTo>
                  <a:pt x="8395214" y="147559"/>
                </a:lnTo>
                <a:close/>
                <a:moveTo>
                  <a:pt x="8241183" y="115242"/>
                </a:moveTo>
                <a:lnTo>
                  <a:pt x="8208867" y="147559"/>
                </a:lnTo>
                <a:lnTo>
                  <a:pt x="8241183" y="179875"/>
                </a:lnTo>
                <a:lnTo>
                  <a:pt x="8273500" y="147559"/>
                </a:lnTo>
                <a:close/>
                <a:moveTo>
                  <a:pt x="8119470" y="115242"/>
                </a:moveTo>
                <a:lnTo>
                  <a:pt x="8087153" y="147559"/>
                </a:lnTo>
                <a:lnTo>
                  <a:pt x="8119470" y="179875"/>
                </a:lnTo>
                <a:lnTo>
                  <a:pt x="8151786" y="147559"/>
                </a:lnTo>
                <a:close/>
                <a:moveTo>
                  <a:pt x="7997756" y="115242"/>
                </a:moveTo>
                <a:lnTo>
                  <a:pt x="7965440" y="147559"/>
                </a:lnTo>
                <a:lnTo>
                  <a:pt x="7997756" y="179875"/>
                </a:lnTo>
                <a:lnTo>
                  <a:pt x="8030072" y="147559"/>
                </a:lnTo>
                <a:close/>
                <a:moveTo>
                  <a:pt x="7876043" y="115242"/>
                </a:moveTo>
                <a:lnTo>
                  <a:pt x="7843726" y="147559"/>
                </a:lnTo>
                <a:lnTo>
                  <a:pt x="7876043" y="179875"/>
                </a:lnTo>
                <a:lnTo>
                  <a:pt x="7908359" y="147559"/>
                </a:lnTo>
                <a:close/>
                <a:moveTo>
                  <a:pt x="7754329" y="115242"/>
                </a:moveTo>
                <a:lnTo>
                  <a:pt x="7722013" y="147559"/>
                </a:lnTo>
                <a:lnTo>
                  <a:pt x="7754329" y="179875"/>
                </a:lnTo>
                <a:lnTo>
                  <a:pt x="7786645" y="147559"/>
                </a:lnTo>
                <a:close/>
                <a:moveTo>
                  <a:pt x="7632616" y="115242"/>
                </a:moveTo>
                <a:lnTo>
                  <a:pt x="7600299" y="147559"/>
                </a:lnTo>
                <a:lnTo>
                  <a:pt x="7632616" y="179875"/>
                </a:lnTo>
                <a:lnTo>
                  <a:pt x="7664932" y="147559"/>
                </a:lnTo>
                <a:close/>
                <a:moveTo>
                  <a:pt x="7510902" y="115242"/>
                </a:moveTo>
                <a:lnTo>
                  <a:pt x="7478586" y="147559"/>
                </a:lnTo>
                <a:lnTo>
                  <a:pt x="7510902" y="179875"/>
                </a:lnTo>
                <a:lnTo>
                  <a:pt x="7543218" y="147559"/>
                </a:lnTo>
                <a:close/>
                <a:moveTo>
                  <a:pt x="7389189" y="115242"/>
                </a:moveTo>
                <a:lnTo>
                  <a:pt x="7356872" y="147559"/>
                </a:lnTo>
                <a:lnTo>
                  <a:pt x="7389189" y="179875"/>
                </a:lnTo>
                <a:lnTo>
                  <a:pt x="7421505" y="147559"/>
                </a:lnTo>
                <a:close/>
                <a:moveTo>
                  <a:pt x="7267475" y="115242"/>
                </a:moveTo>
                <a:lnTo>
                  <a:pt x="7235159" y="147559"/>
                </a:lnTo>
                <a:lnTo>
                  <a:pt x="7267475" y="179875"/>
                </a:lnTo>
                <a:lnTo>
                  <a:pt x="7299792" y="147559"/>
                </a:lnTo>
                <a:close/>
                <a:moveTo>
                  <a:pt x="7145762" y="115242"/>
                </a:moveTo>
                <a:lnTo>
                  <a:pt x="7113445" y="147559"/>
                </a:lnTo>
                <a:lnTo>
                  <a:pt x="7145762" y="179875"/>
                </a:lnTo>
                <a:lnTo>
                  <a:pt x="7178078" y="147559"/>
                </a:lnTo>
                <a:close/>
                <a:moveTo>
                  <a:pt x="7024048" y="115242"/>
                </a:moveTo>
                <a:lnTo>
                  <a:pt x="6991732" y="147559"/>
                </a:lnTo>
                <a:lnTo>
                  <a:pt x="7024048" y="179875"/>
                </a:lnTo>
                <a:lnTo>
                  <a:pt x="7056365" y="147559"/>
                </a:lnTo>
                <a:close/>
                <a:moveTo>
                  <a:pt x="6902335" y="115242"/>
                </a:moveTo>
                <a:lnTo>
                  <a:pt x="6870018" y="147559"/>
                </a:lnTo>
                <a:lnTo>
                  <a:pt x="6902335" y="179875"/>
                </a:lnTo>
                <a:lnTo>
                  <a:pt x="6934651" y="147559"/>
                </a:lnTo>
                <a:close/>
                <a:moveTo>
                  <a:pt x="5685203" y="115242"/>
                </a:moveTo>
                <a:lnTo>
                  <a:pt x="5652886" y="147559"/>
                </a:lnTo>
                <a:lnTo>
                  <a:pt x="5685203" y="179875"/>
                </a:lnTo>
                <a:lnTo>
                  <a:pt x="5717519" y="147559"/>
                </a:lnTo>
                <a:close/>
                <a:moveTo>
                  <a:pt x="5563489" y="115242"/>
                </a:moveTo>
                <a:lnTo>
                  <a:pt x="5531172" y="147559"/>
                </a:lnTo>
                <a:lnTo>
                  <a:pt x="5563489" y="179875"/>
                </a:lnTo>
                <a:lnTo>
                  <a:pt x="5595805" y="147559"/>
                </a:lnTo>
                <a:close/>
                <a:moveTo>
                  <a:pt x="5441776" y="115242"/>
                </a:moveTo>
                <a:lnTo>
                  <a:pt x="5409459" y="147559"/>
                </a:lnTo>
                <a:lnTo>
                  <a:pt x="5441776" y="179875"/>
                </a:lnTo>
                <a:lnTo>
                  <a:pt x="5474091" y="147559"/>
                </a:lnTo>
                <a:close/>
                <a:moveTo>
                  <a:pt x="5320062" y="115242"/>
                </a:moveTo>
                <a:lnTo>
                  <a:pt x="5287745" y="147559"/>
                </a:lnTo>
                <a:lnTo>
                  <a:pt x="5320062" y="179875"/>
                </a:lnTo>
                <a:lnTo>
                  <a:pt x="5352378" y="147559"/>
                </a:lnTo>
                <a:close/>
                <a:moveTo>
                  <a:pt x="5198348" y="115242"/>
                </a:moveTo>
                <a:lnTo>
                  <a:pt x="5166032" y="147559"/>
                </a:lnTo>
                <a:lnTo>
                  <a:pt x="5198348" y="179875"/>
                </a:lnTo>
                <a:lnTo>
                  <a:pt x="5230664" y="147559"/>
                </a:lnTo>
                <a:close/>
                <a:moveTo>
                  <a:pt x="5076635" y="115242"/>
                </a:moveTo>
                <a:lnTo>
                  <a:pt x="5044319" y="147559"/>
                </a:lnTo>
                <a:lnTo>
                  <a:pt x="5076635" y="179875"/>
                </a:lnTo>
                <a:lnTo>
                  <a:pt x="5108951" y="147559"/>
                </a:lnTo>
                <a:close/>
                <a:moveTo>
                  <a:pt x="4954922" y="115242"/>
                </a:moveTo>
                <a:lnTo>
                  <a:pt x="4922605" y="147559"/>
                </a:lnTo>
                <a:lnTo>
                  <a:pt x="4954922" y="179875"/>
                </a:lnTo>
                <a:lnTo>
                  <a:pt x="4987238" y="147559"/>
                </a:lnTo>
                <a:close/>
                <a:moveTo>
                  <a:pt x="4590103" y="115242"/>
                </a:moveTo>
                <a:lnTo>
                  <a:pt x="4557786" y="147559"/>
                </a:lnTo>
                <a:lnTo>
                  <a:pt x="4590103" y="179875"/>
                </a:lnTo>
                <a:lnTo>
                  <a:pt x="4622420" y="147559"/>
                </a:lnTo>
                <a:close/>
                <a:moveTo>
                  <a:pt x="4468389" y="115242"/>
                </a:moveTo>
                <a:lnTo>
                  <a:pt x="4436072" y="147559"/>
                </a:lnTo>
                <a:lnTo>
                  <a:pt x="4468389" y="179875"/>
                </a:lnTo>
                <a:lnTo>
                  <a:pt x="4500706" y="147559"/>
                </a:lnTo>
                <a:close/>
                <a:moveTo>
                  <a:pt x="4346675" y="115242"/>
                </a:moveTo>
                <a:lnTo>
                  <a:pt x="4314358" y="147559"/>
                </a:lnTo>
                <a:lnTo>
                  <a:pt x="4346675" y="179875"/>
                </a:lnTo>
                <a:lnTo>
                  <a:pt x="4378992" y="147559"/>
                </a:lnTo>
                <a:close/>
                <a:moveTo>
                  <a:pt x="4224961" y="115242"/>
                </a:moveTo>
                <a:lnTo>
                  <a:pt x="4192644" y="147559"/>
                </a:lnTo>
                <a:lnTo>
                  <a:pt x="4224961" y="179875"/>
                </a:lnTo>
                <a:lnTo>
                  <a:pt x="4257278" y="147559"/>
                </a:lnTo>
                <a:close/>
                <a:moveTo>
                  <a:pt x="4103247" y="115242"/>
                </a:moveTo>
                <a:lnTo>
                  <a:pt x="4070930" y="147559"/>
                </a:lnTo>
                <a:lnTo>
                  <a:pt x="4103247" y="179875"/>
                </a:lnTo>
                <a:lnTo>
                  <a:pt x="4135564" y="147559"/>
                </a:lnTo>
                <a:close/>
                <a:moveTo>
                  <a:pt x="3981533" y="115242"/>
                </a:moveTo>
                <a:lnTo>
                  <a:pt x="3949217" y="147559"/>
                </a:lnTo>
                <a:lnTo>
                  <a:pt x="3981533" y="179875"/>
                </a:lnTo>
                <a:lnTo>
                  <a:pt x="4013850" y="147559"/>
                </a:lnTo>
                <a:close/>
                <a:moveTo>
                  <a:pt x="3859819" y="115242"/>
                </a:moveTo>
                <a:lnTo>
                  <a:pt x="3827503" y="147559"/>
                </a:lnTo>
                <a:lnTo>
                  <a:pt x="3859819" y="179875"/>
                </a:lnTo>
                <a:lnTo>
                  <a:pt x="3892136" y="147559"/>
                </a:lnTo>
                <a:close/>
                <a:moveTo>
                  <a:pt x="3738105" y="115242"/>
                </a:moveTo>
                <a:lnTo>
                  <a:pt x="3705789" y="147559"/>
                </a:lnTo>
                <a:lnTo>
                  <a:pt x="3738105" y="179875"/>
                </a:lnTo>
                <a:lnTo>
                  <a:pt x="3770422" y="147559"/>
                </a:lnTo>
                <a:close/>
                <a:moveTo>
                  <a:pt x="3616391" y="115242"/>
                </a:moveTo>
                <a:lnTo>
                  <a:pt x="3584075" y="147559"/>
                </a:lnTo>
                <a:lnTo>
                  <a:pt x="3616391" y="179875"/>
                </a:lnTo>
                <a:lnTo>
                  <a:pt x="3648708" y="147559"/>
                </a:lnTo>
                <a:close/>
                <a:moveTo>
                  <a:pt x="3494677" y="115242"/>
                </a:moveTo>
                <a:lnTo>
                  <a:pt x="3462361" y="147559"/>
                </a:lnTo>
                <a:lnTo>
                  <a:pt x="3494677" y="179875"/>
                </a:lnTo>
                <a:lnTo>
                  <a:pt x="3526994" y="147559"/>
                </a:lnTo>
                <a:close/>
                <a:moveTo>
                  <a:pt x="3372963" y="115242"/>
                </a:moveTo>
                <a:lnTo>
                  <a:pt x="3340647" y="147559"/>
                </a:lnTo>
                <a:lnTo>
                  <a:pt x="3372963" y="179875"/>
                </a:lnTo>
                <a:lnTo>
                  <a:pt x="3405280" y="147559"/>
                </a:lnTo>
                <a:close/>
                <a:moveTo>
                  <a:pt x="3251250" y="115242"/>
                </a:moveTo>
                <a:lnTo>
                  <a:pt x="3218934" y="147559"/>
                </a:lnTo>
                <a:lnTo>
                  <a:pt x="3251250" y="179875"/>
                </a:lnTo>
                <a:lnTo>
                  <a:pt x="3283566" y="147559"/>
                </a:lnTo>
                <a:close/>
                <a:moveTo>
                  <a:pt x="3129536" y="115242"/>
                </a:moveTo>
                <a:lnTo>
                  <a:pt x="3097220" y="147559"/>
                </a:lnTo>
                <a:lnTo>
                  <a:pt x="3129536" y="179875"/>
                </a:lnTo>
                <a:lnTo>
                  <a:pt x="3161853" y="147559"/>
                </a:lnTo>
                <a:close/>
                <a:moveTo>
                  <a:pt x="3007823" y="115242"/>
                </a:moveTo>
                <a:lnTo>
                  <a:pt x="2975507" y="147559"/>
                </a:lnTo>
                <a:lnTo>
                  <a:pt x="3007823" y="179875"/>
                </a:lnTo>
                <a:lnTo>
                  <a:pt x="3040139" y="147559"/>
                </a:lnTo>
                <a:close/>
                <a:moveTo>
                  <a:pt x="2886109" y="115242"/>
                </a:moveTo>
                <a:lnTo>
                  <a:pt x="2853793" y="147559"/>
                </a:lnTo>
                <a:lnTo>
                  <a:pt x="2886109" y="179875"/>
                </a:lnTo>
                <a:lnTo>
                  <a:pt x="2918426" y="147559"/>
                </a:lnTo>
                <a:close/>
                <a:moveTo>
                  <a:pt x="2764396" y="115242"/>
                </a:moveTo>
                <a:lnTo>
                  <a:pt x="2732080" y="147559"/>
                </a:lnTo>
                <a:lnTo>
                  <a:pt x="2764396" y="179875"/>
                </a:lnTo>
                <a:lnTo>
                  <a:pt x="2796712" y="147559"/>
                </a:lnTo>
                <a:close/>
                <a:moveTo>
                  <a:pt x="2642682" y="115242"/>
                </a:moveTo>
                <a:lnTo>
                  <a:pt x="2610366" y="147559"/>
                </a:lnTo>
                <a:lnTo>
                  <a:pt x="2642682" y="179875"/>
                </a:lnTo>
                <a:lnTo>
                  <a:pt x="2674999" y="147559"/>
                </a:lnTo>
                <a:close/>
                <a:moveTo>
                  <a:pt x="2520969" y="115242"/>
                </a:moveTo>
                <a:lnTo>
                  <a:pt x="2488653" y="147559"/>
                </a:lnTo>
                <a:lnTo>
                  <a:pt x="2520969" y="179875"/>
                </a:lnTo>
                <a:lnTo>
                  <a:pt x="2553286" y="147559"/>
                </a:lnTo>
                <a:close/>
                <a:moveTo>
                  <a:pt x="2399255" y="115242"/>
                </a:moveTo>
                <a:lnTo>
                  <a:pt x="2366939" y="147559"/>
                </a:lnTo>
                <a:lnTo>
                  <a:pt x="2399255" y="179875"/>
                </a:lnTo>
                <a:lnTo>
                  <a:pt x="2431572" y="147559"/>
                </a:lnTo>
                <a:close/>
                <a:moveTo>
                  <a:pt x="2277542" y="115242"/>
                </a:moveTo>
                <a:lnTo>
                  <a:pt x="2245226" y="147559"/>
                </a:lnTo>
                <a:lnTo>
                  <a:pt x="2277542" y="179875"/>
                </a:lnTo>
                <a:lnTo>
                  <a:pt x="2309859" y="147559"/>
                </a:lnTo>
                <a:close/>
                <a:moveTo>
                  <a:pt x="2155828" y="115242"/>
                </a:moveTo>
                <a:lnTo>
                  <a:pt x="2123512" y="147559"/>
                </a:lnTo>
                <a:lnTo>
                  <a:pt x="2155828" y="179875"/>
                </a:lnTo>
                <a:lnTo>
                  <a:pt x="2188145" y="147559"/>
                </a:lnTo>
                <a:close/>
                <a:moveTo>
                  <a:pt x="938696" y="115242"/>
                </a:moveTo>
                <a:lnTo>
                  <a:pt x="906380" y="147559"/>
                </a:lnTo>
                <a:lnTo>
                  <a:pt x="938696" y="179875"/>
                </a:lnTo>
                <a:lnTo>
                  <a:pt x="971013" y="147559"/>
                </a:lnTo>
                <a:close/>
                <a:moveTo>
                  <a:pt x="816983" y="115242"/>
                </a:moveTo>
                <a:lnTo>
                  <a:pt x="784666" y="147559"/>
                </a:lnTo>
                <a:lnTo>
                  <a:pt x="816983" y="179875"/>
                </a:lnTo>
                <a:lnTo>
                  <a:pt x="849299" y="147559"/>
                </a:lnTo>
                <a:close/>
                <a:moveTo>
                  <a:pt x="695269" y="115242"/>
                </a:moveTo>
                <a:lnTo>
                  <a:pt x="662953" y="147559"/>
                </a:lnTo>
                <a:lnTo>
                  <a:pt x="695269" y="179875"/>
                </a:lnTo>
                <a:lnTo>
                  <a:pt x="727585" y="147559"/>
                </a:lnTo>
                <a:close/>
                <a:moveTo>
                  <a:pt x="573556" y="115242"/>
                </a:moveTo>
                <a:lnTo>
                  <a:pt x="541239" y="147559"/>
                </a:lnTo>
                <a:lnTo>
                  <a:pt x="573556" y="179875"/>
                </a:lnTo>
                <a:lnTo>
                  <a:pt x="605872" y="147559"/>
                </a:lnTo>
                <a:close/>
                <a:moveTo>
                  <a:pt x="451842" y="115242"/>
                </a:moveTo>
                <a:lnTo>
                  <a:pt x="419526" y="147559"/>
                </a:lnTo>
                <a:lnTo>
                  <a:pt x="451842" y="179875"/>
                </a:lnTo>
                <a:lnTo>
                  <a:pt x="484158" y="147559"/>
                </a:lnTo>
                <a:close/>
                <a:moveTo>
                  <a:pt x="330129" y="115242"/>
                </a:moveTo>
                <a:lnTo>
                  <a:pt x="297813" y="147559"/>
                </a:lnTo>
                <a:lnTo>
                  <a:pt x="330129" y="179875"/>
                </a:lnTo>
                <a:lnTo>
                  <a:pt x="362445" y="147559"/>
                </a:lnTo>
                <a:close/>
                <a:moveTo>
                  <a:pt x="208415" y="115242"/>
                </a:moveTo>
                <a:lnTo>
                  <a:pt x="176099" y="147559"/>
                </a:lnTo>
                <a:lnTo>
                  <a:pt x="208415" y="179875"/>
                </a:lnTo>
                <a:lnTo>
                  <a:pt x="240732" y="147559"/>
                </a:lnTo>
                <a:close/>
                <a:moveTo>
                  <a:pt x="6658909" y="115242"/>
                </a:moveTo>
                <a:lnTo>
                  <a:pt x="6626592" y="147559"/>
                </a:lnTo>
                <a:lnTo>
                  <a:pt x="6658909" y="179875"/>
                </a:lnTo>
                <a:lnTo>
                  <a:pt x="6691226" y="147559"/>
                </a:lnTo>
                <a:close/>
                <a:moveTo>
                  <a:pt x="6415482" y="115242"/>
                </a:moveTo>
                <a:lnTo>
                  <a:pt x="6383166" y="147559"/>
                </a:lnTo>
                <a:lnTo>
                  <a:pt x="6415482" y="179875"/>
                </a:lnTo>
                <a:lnTo>
                  <a:pt x="6447800" y="147559"/>
                </a:lnTo>
                <a:close/>
                <a:moveTo>
                  <a:pt x="6172055" y="115242"/>
                </a:moveTo>
                <a:lnTo>
                  <a:pt x="6139739" y="147559"/>
                </a:lnTo>
                <a:lnTo>
                  <a:pt x="6172055" y="179875"/>
                </a:lnTo>
                <a:lnTo>
                  <a:pt x="6204372" y="147559"/>
                </a:lnTo>
                <a:close/>
                <a:moveTo>
                  <a:pt x="5928629" y="115242"/>
                </a:moveTo>
                <a:lnTo>
                  <a:pt x="5896312" y="147559"/>
                </a:lnTo>
                <a:lnTo>
                  <a:pt x="5928629" y="179875"/>
                </a:lnTo>
                <a:lnTo>
                  <a:pt x="5960946" y="147559"/>
                </a:lnTo>
                <a:close/>
                <a:moveTo>
                  <a:pt x="1912403" y="115242"/>
                </a:moveTo>
                <a:lnTo>
                  <a:pt x="1880086" y="147559"/>
                </a:lnTo>
                <a:lnTo>
                  <a:pt x="1912403" y="179875"/>
                </a:lnTo>
                <a:lnTo>
                  <a:pt x="1944720" y="147559"/>
                </a:lnTo>
                <a:close/>
                <a:moveTo>
                  <a:pt x="1668976" y="115242"/>
                </a:moveTo>
                <a:lnTo>
                  <a:pt x="1636659" y="147559"/>
                </a:lnTo>
                <a:lnTo>
                  <a:pt x="1668976" y="179875"/>
                </a:lnTo>
                <a:lnTo>
                  <a:pt x="1701294" y="147559"/>
                </a:lnTo>
                <a:close/>
                <a:moveTo>
                  <a:pt x="1425549" y="115242"/>
                </a:moveTo>
                <a:lnTo>
                  <a:pt x="1393232" y="147559"/>
                </a:lnTo>
                <a:lnTo>
                  <a:pt x="1425549" y="179875"/>
                </a:lnTo>
                <a:lnTo>
                  <a:pt x="1457866" y="147559"/>
                </a:lnTo>
                <a:close/>
                <a:moveTo>
                  <a:pt x="1182123" y="115242"/>
                </a:moveTo>
                <a:lnTo>
                  <a:pt x="1149806" y="147559"/>
                </a:lnTo>
                <a:lnTo>
                  <a:pt x="1182123" y="179875"/>
                </a:lnTo>
                <a:lnTo>
                  <a:pt x="1214440" y="147559"/>
                </a:lnTo>
                <a:close/>
                <a:moveTo>
                  <a:pt x="9458325" y="115240"/>
                </a:moveTo>
                <a:lnTo>
                  <a:pt x="9426007" y="147559"/>
                </a:lnTo>
                <a:lnTo>
                  <a:pt x="9458325" y="179878"/>
                </a:lnTo>
                <a:lnTo>
                  <a:pt x="9490644" y="147559"/>
                </a:lnTo>
                <a:close/>
                <a:moveTo>
                  <a:pt x="4711819" y="115240"/>
                </a:moveTo>
                <a:lnTo>
                  <a:pt x="4679500" y="147559"/>
                </a:lnTo>
                <a:lnTo>
                  <a:pt x="4711819" y="179878"/>
                </a:lnTo>
                <a:lnTo>
                  <a:pt x="4744138" y="147559"/>
                </a:lnTo>
                <a:close/>
                <a:moveTo>
                  <a:pt x="4894228" y="54549"/>
                </a:moveTo>
                <a:lnTo>
                  <a:pt x="4861912" y="86866"/>
                </a:lnTo>
                <a:lnTo>
                  <a:pt x="4894065" y="119018"/>
                </a:lnTo>
                <a:lnTo>
                  <a:pt x="4926381" y="86702"/>
                </a:lnTo>
                <a:close/>
                <a:moveTo>
                  <a:pt x="4772513" y="54547"/>
                </a:moveTo>
                <a:lnTo>
                  <a:pt x="4740359" y="86700"/>
                </a:lnTo>
                <a:lnTo>
                  <a:pt x="4772679" y="119018"/>
                </a:lnTo>
                <a:lnTo>
                  <a:pt x="4804832" y="86866"/>
                </a:lnTo>
                <a:close/>
                <a:moveTo>
                  <a:pt x="5746059" y="54386"/>
                </a:moveTo>
                <a:lnTo>
                  <a:pt x="5713743" y="86702"/>
                </a:lnTo>
                <a:lnTo>
                  <a:pt x="5746060" y="119018"/>
                </a:lnTo>
                <a:lnTo>
                  <a:pt x="5778375" y="86702"/>
                </a:lnTo>
                <a:close/>
                <a:moveTo>
                  <a:pt x="999553" y="54386"/>
                </a:moveTo>
                <a:lnTo>
                  <a:pt x="967237" y="86702"/>
                </a:lnTo>
                <a:lnTo>
                  <a:pt x="999554" y="119018"/>
                </a:lnTo>
                <a:lnTo>
                  <a:pt x="1031869" y="86702"/>
                </a:lnTo>
                <a:close/>
                <a:moveTo>
                  <a:pt x="8302040" y="54386"/>
                </a:moveTo>
                <a:lnTo>
                  <a:pt x="8269724" y="86702"/>
                </a:lnTo>
                <a:lnTo>
                  <a:pt x="8302040" y="119018"/>
                </a:lnTo>
                <a:lnTo>
                  <a:pt x="8334357" y="86702"/>
                </a:lnTo>
                <a:close/>
                <a:moveTo>
                  <a:pt x="8180326" y="54386"/>
                </a:moveTo>
                <a:lnTo>
                  <a:pt x="8148010" y="86702"/>
                </a:lnTo>
                <a:lnTo>
                  <a:pt x="8180327" y="119018"/>
                </a:lnTo>
                <a:lnTo>
                  <a:pt x="8212643" y="86702"/>
                </a:lnTo>
                <a:close/>
                <a:moveTo>
                  <a:pt x="8058613" y="54386"/>
                </a:moveTo>
                <a:lnTo>
                  <a:pt x="8026296" y="86702"/>
                </a:lnTo>
                <a:lnTo>
                  <a:pt x="8058613" y="119018"/>
                </a:lnTo>
                <a:lnTo>
                  <a:pt x="8090929" y="86702"/>
                </a:lnTo>
                <a:close/>
                <a:moveTo>
                  <a:pt x="7936899" y="54386"/>
                </a:moveTo>
                <a:lnTo>
                  <a:pt x="7904583" y="86702"/>
                </a:lnTo>
                <a:lnTo>
                  <a:pt x="7936899" y="119018"/>
                </a:lnTo>
                <a:lnTo>
                  <a:pt x="7969216" y="86702"/>
                </a:lnTo>
                <a:close/>
                <a:moveTo>
                  <a:pt x="7815186" y="54386"/>
                </a:moveTo>
                <a:lnTo>
                  <a:pt x="7782869" y="86702"/>
                </a:lnTo>
                <a:lnTo>
                  <a:pt x="7815186" y="119018"/>
                </a:lnTo>
                <a:lnTo>
                  <a:pt x="7847502" y="86702"/>
                </a:lnTo>
                <a:close/>
                <a:moveTo>
                  <a:pt x="7693472" y="54386"/>
                </a:moveTo>
                <a:lnTo>
                  <a:pt x="7661156" y="86702"/>
                </a:lnTo>
                <a:lnTo>
                  <a:pt x="7693472" y="119018"/>
                </a:lnTo>
                <a:lnTo>
                  <a:pt x="7725789" y="86702"/>
                </a:lnTo>
                <a:close/>
                <a:moveTo>
                  <a:pt x="7571759" y="54386"/>
                </a:moveTo>
                <a:lnTo>
                  <a:pt x="7539443" y="86702"/>
                </a:lnTo>
                <a:lnTo>
                  <a:pt x="7571759" y="119018"/>
                </a:lnTo>
                <a:lnTo>
                  <a:pt x="7604075" y="86702"/>
                </a:lnTo>
                <a:close/>
                <a:moveTo>
                  <a:pt x="7450045" y="54386"/>
                </a:moveTo>
                <a:lnTo>
                  <a:pt x="7417729" y="86702"/>
                </a:lnTo>
                <a:lnTo>
                  <a:pt x="7450045" y="119018"/>
                </a:lnTo>
                <a:lnTo>
                  <a:pt x="7482362" y="86702"/>
                </a:lnTo>
                <a:close/>
                <a:moveTo>
                  <a:pt x="7328332" y="54386"/>
                </a:moveTo>
                <a:lnTo>
                  <a:pt x="7296016" y="86702"/>
                </a:lnTo>
                <a:lnTo>
                  <a:pt x="7328332" y="119018"/>
                </a:lnTo>
                <a:lnTo>
                  <a:pt x="7360648" y="86702"/>
                </a:lnTo>
                <a:close/>
                <a:moveTo>
                  <a:pt x="7206618" y="54386"/>
                </a:moveTo>
                <a:lnTo>
                  <a:pt x="7174302" y="86702"/>
                </a:lnTo>
                <a:lnTo>
                  <a:pt x="7206618" y="119018"/>
                </a:lnTo>
                <a:lnTo>
                  <a:pt x="7238935" y="86702"/>
                </a:lnTo>
                <a:close/>
                <a:moveTo>
                  <a:pt x="7084905" y="54386"/>
                </a:moveTo>
                <a:lnTo>
                  <a:pt x="7052589" y="86702"/>
                </a:lnTo>
                <a:lnTo>
                  <a:pt x="7084905" y="119018"/>
                </a:lnTo>
                <a:lnTo>
                  <a:pt x="7117221" y="86702"/>
                </a:lnTo>
                <a:close/>
                <a:moveTo>
                  <a:pt x="6963191" y="54386"/>
                </a:moveTo>
                <a:lnTo>
                  <a:pt x="6930875" y="86702"/>
                </a:lnTo>
                <a:lnTo>
                  <a:pt x="6963191" y="119018"/>
                </a:lnTo>
                <a:lnTo>
                  <a:pt x="6995508" y="86702"/>
                </a:lnTo>
                <a:close/>
                <a:moveTo>
                  <a:pt x="6841478" y="54386"/>
                </a:moveTo>
                <a:lnTo>
                  <a:pt x="6809162" y="86702"/>
                </a:lnTo>
                <a:lnTo>
                  <a:pt x="6841478" y="119018"/>
                </a:lnTo>
                <a:lnTo>
                  <a:pt x="6873794" y="86702"/>
                </a:lnTo>
                <a:close/>
                <a:moveTo>
                  <a:pt x="6719766" y="54386"/>
                </a:moveTo>
                <a:lnTo>
                  <a:pt x="6687450" y="86701"/>
                </a:lnTo>
                <a:lnTo>
                  <a:pt x="6719767" y="119018"/>
                </a:lnTo>
                <a:lnTo>
                  <a:pt x="6752082" y="86702"/>
                </a:lnTo>
                <a:close/>
                <a:moveTo>
                  <a:pt x="6598053" y="54386"/>
                </a:moveTo>
                <a:lnTo>
                  <a:pt x="6565736" y="86702"/>
                </a:lnTo>
                <a:lnTo>
                  <a:pt x="6598052" y="119018"/>
                </a:lnTo>
                <a:lnTo>
                  <a:pt x="6630369" y="86701"/>
                </a:lnTo>
                <a:close/>
                <a:moveTo>
                  <a:pt x="6476339" y="54386"/>
                </a:moveTo>
                <a:lnTo>
                  <a:pt x="6444023" y="86701"/>
                </a:lnTo>
                <a:lnTo>
                  <a:pt x="6476340" y="119018"/>
                </a:lnTo>
                <a:lnTo>
                  <a:pt x="6508655" y="86703"/>
                </a:lnTo>
                <a:close/>
                <a:moveTo>
                  <a:pt x="6354626" y="54386"/>
                </a:moveTo>
                <a:lnTo>
                  <a:pt x="6322309" y="86702"/>
                </a:lnTo>
                <a:lnTo>
                  <a:pt x="6354625" y="119018"/>
                </a:lnTo>
                <a:lnTo>
                  <a:pt x="6386942" y="86701"/>
                </a:lnTo>
                <a:close/>
                <a:moveTo>
                  <a:pt x="6232912" y="54386"/>
                </a:moveTo>
                <a:lnTo>
                  <a:pt x="6200596" y="86701"/>
                </a:lnTo>
                <a:lnTo>
                  <a:pt x="6232913" y="119018"/>
                </a:lnTo>
                <a:lnTo>
                  <a:pt x="6265229" y="86703"/>
                </a:lnTo>
                <a:close/>
                <a:moveTo>
                  <a:pt x="6111200" y="54386"/>
                </a:moveTo>
                <a:lnTo>
                  <a:pt x="6078883" y="86703"/>
                </a:lnTo>
                <a:lnTo>
                  <a:pt x="6111198" y="119018"/>
                </a:lnTo>
                <a:lnTo>
                  <a:pt x="6143515" y="86701"/>
                </a:lnTo>
                <a:close/>
                <a:moveTo>
                  <a:pt x="5989485" y="54386"/>
                </a:moveTo>
                <a:lnTo>
                  <a:pt x="5957169" y="86701"/>
                </a:lnTo>
                <a:lnTo>
                  <a:pt x="5989486" y="119018"/>
                </a:lnTo>
                <a:lnTo>
                  <a:pt x="6021802" y="86702"/>
                </a:lnTo>
                <a:close/>
                <a:moveTo>
                  <a:pt x="5867773" y="54386"/>
                </a:moveTo>
                <a:lnTo>
                  <a:pt x="5835456" y="86702"/>
                </a:lnTo>
                <a:lnTo>
                  <a:pt x="5867772" y="119018"/>
                </a:lnTo>
                <a:lnTo>
                  <a:pt x="5900089" y="86701"/>
                </a:lnTo>
                <a:close/>
                <a:moveTo>
                  <a:pt x="5624345" y="54386"/>
                </a:moveTo>
                <a:lnTo>
                  <a:pt x="5592029" y="86702"/>
                </a:lnTo>
                <a:lnTo>
                  <a:pt x="5624345" y="119018"/>
                </a:lnTo>
                <a:lnTo>
                  <a:pt x="5656662" y="86702"/>
                </a:lnTo>
                <a:close/>
                <a:moveTo>
                  <a:pt x="5502632" y="54386"/>
                </a:moveTo>
                <a:lnTo>
                  <a:pt x="5470316" y="86702"/>
                </a:lnTo>
                <a:lnTo>
                  <a:pt x="5502632" y="119018"/>
                </a:lnTo>
                <a:lnTo>
                  <a:pt x="5534949" y="86702"/>
                </a:lnTo>
                <a:close/>
                <a:moveTo>
                  <a:pt x="5380918" y="54386"/>
                </a:moveTo>
                <a:lnTo>
                  <a:pt x="5348602" y="86702"/>
                </a:lnTo>
                <a:lnTo>
                  <a:pt x="5380918" y="119018"/>
                </a:lnTo>
                <a:lnTo>
                  <a:pt x="5413235" y="86702"/>
                </a:lnTo>
                <a:close/>
                <a:moveTo>
                  <a:pt x="5259205" y="54386"/>
                </a:moveTo>
                <a:lnTo>
                  <a:pt x="5226889" y="86702"/>
                </a:lnTo>
                <a:lnTo>
                  <a:pt x="5259205" y="119018"/>
                </a:lnTo>
                <a:lnTo>
                  <a:pt x="5291522" y="86702"/>
                </a:lnTo>
                <a:close/>
                <a:moveTo>
                  <a:pt x="5137491" y="54386"/>
                </a:moveTo>
                <a:lnTo>
                  <a:pt x="5105176" y="86702"/>
                </a:lnTo>
                <a:lnTo>
                  <a:pt x="5137491" y="119018"/>
                </a:lnTo>
                <a:lnTo>
                  <a:pt x="5169808" y="86702"/>
                </a:lnTo>
                <a:close/>
                <a:moveTo>
                  <a:pt x="5015778" y="54386"/>
                </a:moveTo>
                <a:lnTo>
                  <a:pt x="4983462" y="86702"/>
                </a:lnTo>
                <a:lnTo>
                  <a:pt x="5015778" y="119018"/>
                </a:lnTo>
                <a:lnTo>
                  <a:pt x="5048094" y="86702"/>
                </a:lnTo>
                <a:close/>
                <a:moveTo>
                  <a:pt x="3555534" y="54386"/>
                </a:moveTo>
                <a:lnTo>
                  <a:pt x="3523218" y="86702"/>
                </a:lnTo>
                <a:lnTo>
                  <a:pt x="3555534" y="119018"/>
                </a:lnTo>
                <a:lnTo>
                  <a:pt x="3587851" y="86702"/>
                </a:lnTo>
                <a:close/>
                <a:moveTo>
                  <a:pt x="3433820" y="54386"/>
                </a:moveTo>
                <a:lnTo>
                  <a:pt x="3401504" y="86702"/>
                </a:lnTo>
                <a:lnTo>
                  <a:pt x="3433821" y="119018"/>
                </a:lnTo>
                <a:lnTo>
                  <a:pt x="3466137" y="86702"/>
                </a:lnTo>
                <a:close/>
                <a:moveTo>
                  <a:pt x="3312107" y="54386"/>
                </a:moveTo>
                <a:lnTo>
                  <a:pt x="3279790" y="86702"/>
                </a:lnTo>
                <a:lnTo>
                  <a:pt x="3312107" y="119018"/>
                </a:lnTo>
                <a:lnTo>
                  <a:pt x="3344423" y="86702"/>
                </a:lnTo>
                <a:close/>
                <a:moveTo>
                  <a:pt x="3190393" y="54386"/>
                </a:moveTo>
                <a:lnTo>
                  <a:pt x="3158077" y="86702"/>
                </a:lnTo>
                <a:lnTo>
                  <a:pt x="3190393" y="119018"/>
                </a:lnTo>
                <a:lnTo>
                  <a:pt x="3222710" y="86702"/>
                </a:lnTo>
                <a:close/>
                <a:moveTo>
                  <a:pt x="3068680" y="54386"/>
                </a:moveTo>
                <a:lnTo>
                  <a:pt x="3036363" y="86702"/>
                </a:lnTo>
                <a:lnTo>
                  <a:pt x="3068680" y="119018"/>
                </a:lnTo>
                <a:lnTo>
                  <a:pt x="3100996" y="86702"/>
                </a:lnTo>
                <a:close/>
                <a:moveTo>
                  <a:pt x="2946966" y="54386"/>
                </a:moveTo>
                <a:lnTo>
                  <a:pt x="2914650" y="86702"/>
                </a:lnTo>
                <a:lnTo>
                  <a:pt x="2946966" y="119018"/>
                </a:lnTo>
                <a:lnTo>
                  <a:pt x="2979283" y="86702"/>
                </a:lnTo>
                <a:close/>
                <a:moveTo>
                  <a:pt x="2825253" y="54386"/>
                </a:moveTo>
                <a:lnTo>
                  <a:pt x="2792937" y="86702"/>
                </a:lnTo>
                <a:lnTo>
                  <a:pt x="2825253" y="119018"/>
                </a:lnTo>
                <a:lnTo>
                  <a:pt x="2857569" y="86702"/>
                </a:lnTo>
                <a:close/>
                <a:moveTo>
                  <a:pt x="2703539" y="54386"/>
                </a:moveTo>
                <a:lnTo>
                  <a:pt x="2671223" y="86702"/>
                </a:lnTo>
                <a:lnTo>
                  <a:pt x="2703539" y="119018"/>
                </a:lnTo>
                <a:lnTo>
                  <a:pt x="2735856" y="86702"/>
                </a:lnTo>
                <a:close/>
                <a:moveTo>
                  <a:pt x="2581826" y="54386"/>
                </a:moveTo>
                <a:lnTo>
                  <a:pt x="2549510" y="86702"/>
                </a:lnTo>
                <a:lnTo>
                  <a:pt x="2581826" y="119018"/>
                </a:lnTo>
                <a:lnTo>
                  <a:pt x="2614142" y="86702"/>
                </a:lnTo>
                <a:close/>
                <a:moveTo>
                  <a:pt x="2460112" y="54386"/>
                </a:moveTo>
                <a:lnTo>
                  <a:pt x="2427796" y="86702"/>
                </a:lnTo>
                <a:lnTo>
                  <a:pt x="2460112" y="119018"/>
                </a:lnTo>
                <a:lnTo>
                  <a:pt x="2492429" y="86702"/>
                </a:lnTo>
                <a:close/>
                <a:moveTo>
                  <a:pt x="2338399" y="54386"/>
                </a:moveTo>
                <a:lnTo>
                  <a:pt x="2306083" y="86702"/>
                </a:lnTo>
                <a:lnTo>
                  <a:pt x="2338399" y="119018"/>
                </a:lnTo>
                <a:lnTo>
                  <a:pt x="2370715" y="86702"/>
                </a:lnTo>
                <a:close/>
                <a:moveTo>
                  <a:pt x="2216685" y="54386"/>
                </a:moveTo>
                <a:lnTo>
                  <a:pt x="2184369" y="86702"/>
                </a:lnTo>
                <a:lnTo>
                  <a:pt x="2216685" y="119018"/>
                </a:lnTo>
                <a:lnTo>
                  <a:pt x="2249002" y="86702"/>
                </a:lnTo>
                <a:close/>
                <a:moveTo>
                  <a:pt x="2094972" y="54386"/>
                </a:moveTo>
                <a:lnTo>
                  <a:pt x="2062656" y="86702"/>
                </a:lnTo>
                <a:lnTo>
                  <a:pt x="2094972" y="119018"/>
                </a:lnTo>
                <a:lnTo>
                  <a:pt x="2127288" y="86702"/>
                </a:lnTo>
                <a:close/>
                <a:moveTo>
                  <a:pt x="1973260" y="54386"/>
                </a:moveTo>
                <a:lnTo>
                  <a:pt x="1940944" y="86701"/>
                </a:lnTo>
                <a:lnTo>
                  <a:pt x="1973261" y="119018"/>
                </a:lnTo>
                <a:lnTo>
                  <a:pt x="2005576" y="86702"/>
                </a:lnTo>
                <a:close/>
                <a:moveTo>
                  <a:pt x="1851547" y="54386"/>
                </a:moveTo>
                <a:lnTo>
                  <a:pt x="1819230" y="86702"/>
                </a:lnTo>
                <a:lnTo>
                  <a:pt x="1851546" y="119018"/>
                </a:lnTo>
                <a:lnTo>
                  <a:pt x="1883863" y="86701"/>
                </a:lnTo>
                <a:close/>
                <a:moveTo>
                  <a:pt x="1729832" y="54386"/>
                </a:moveTo>
                <a:lnTo>
                  <a:pt x="1697517" y="86701"/>
                </a:lnTo>
                <a:lnTo>
                  <a:pt x="1729834" y="119018"/>
                </a:lnTo>
                <a:lnTo>
                  <a:pt x="1762149" y="86703"/>
                </a:lnTo>
                <a:close/>
                <a:moveTo>
                  <a:pt x="1608120" y="54386"/>
                </a:moveTo>
                <a:lnTo>
                  <a:pt x="1575803" y="86702"/>
                </a:lnTo>
                <a:lnTo>
                  <a:pt x="1608119" y="119018"/>
                </a:lnTo>
                <a:lnTo>
                  <a:pt x="1640436" y="86701"/>
                </a:lnTo>
                <a:close/>
                <a:moveTo>
                  <a:pt x="1486406" y="54386"/>
                </a:moveTo>
                <a:lnTo>
                  <a:pt x="1454090" y="86701"/>
                </a:lnTo>
                <a:lnTo>
                  <a:pt x="1486407" y="119018"/>
                </a:lnTo>
                <a:lnTo>
                  <a:pt x="1518723" y="86703"/>
                </a:lnTo>
                <a:close/>
                <a:moveTo>
                  <a:pt x="1364694" y="54386"/>
                </a:moveTo>
                <a:lnTo>
                  <a:pt x="1332377" y="86703"/>
                </a:lnTo>
                <a:lnTo>
                  <a:pt x="1364692" y="119018"/>
                </a:lnTo>
                <a:lnTo>
                  <a:pt x="1397009" y="86701"/>
                </a:lnTo>
                <a:close/>
                <a:moveTo>
                  <a:pt x="1242979" y="54386"/>
                </a:moveTo>
                <a:lnTo>
                  <a:pt x="1210663" y="86701"/>
                </a:lnTo>
                <a:lnTo>
                  <a:pt x="1242980" y="119018"/>
                </a:lnTo>
                <a:lnTo>
                  <a:pt x="1275296" y="86702"/>
                </a:lnTo>
                <a:close/>
                <a:moveTo>
                  <a:pt x="1121267" y="54386"/>
                </a:moveTo>
                <a:lnTo>
                  <a:pt x="1088950" y="86702"/>
                </a:lnTo>
                <a:lnTo>
                  <a:pt x="1121266" y="119018"/>
                </a:lnTo>
                <a:lnTo>
                  <a:pt x="1153583" y="86701"/>
                </a:lnTo>
                <a:close/>
                <a:moveTo>
                  <a:pt x="877839" y="54386"/>
                </a:moveTo>
                <a:lnTo>
                  <a:pt x="845523" y="86702"/>
                </a:lnTo>
                <a:lnTo>
                  <a:pt x="877839" y="119018"/>
                </a:lnTo>
                <a:lnTo>
                  <a:pt x="910156" y="86702"/>
                </a:lnTo>
                <a:close/>
                <a:moveTo>
                  <a:pt x="756126" y="54386"/>
                </a:moveTo>
                <a:lnTo>
                  <a:pt x="723810" y="86702"/>
                </a:lnTo>
                <a:lnTo>
                  <a:pt x="756126" y="119018"/>
                </a:lnTo>
                <a:lnTo>
                  <a:pt x="788443" y="86702"/>
                </a:lnTo>
                <a:close/>
                <a:moveTo>
                  <a:pt x="634412" y="54386"/>
                </a:moveTo>
                <a:lnTo>
                  <a:pt x="602096" y="86702"/>
                </a:lnTo>
                <a:lnTo>
                  <a:pt x="634412" y="119018"/>
                </a:lnTo>
                <a:lnTo>
                  <a:pt x="666729" y="86702"/>
                </a:lnTo>
                <a:close/>
                <a:moveTo>
                  <a:pt x="512699" y="54386"/>
                </a:moveTo>
                <a:lnTo>
                  <a:pt x="480382" y="86702"/>
                </a:lnTo>
                <a:lnTo>
                  <a:pt x="512699" y="119018"/>
                </a:lnTo>
                <a:lnTo>
                  <a:pt x="545016" y="86702"/>
                </a:lnTo>
                <a:close/>
                <a:moveTo>
                  <a:pt x="390985" y="54386"/>
                </a:moveTo>
                <a:lnTo>
                  <a:pt x="358669" y="86702"/>
                </a:lnTo>
                <a:lnTo>
                  <a:pt x="390985" y="119018"/>
                </a:lnTo>
                <a:lnTo>
                  <a:pt x="423302" y="86702"/>
                </a:lnTo>
                <a:close/>
                <a:moveTo>
                  <a:pt x="269272" y="54386"/>
                </a:moveTo>
                <a:lnTo>
                  <a:pt x="236956" y="86702"/>
                </a:lnTo>
                <a:lnTo>
                  <a:pt x="269272" y="119018"/>
                </a:lnTo>
                <a:lnTo>
                  <a:pt x="301588" y="86702"/>
                </a:lnTo>
                <a:close/>
                <a:moveTo>
                  <a:pt x="9275752" y="54385"/>
                </a:moveTo>
                <a:lnTo>
                  <a:pt x="9243435" y="86702"/>
                </a:lnTo>
                <a:lnTo>
                  <a:pt x="9275752" y="119018"/>
                </a:lnTo>
                <a:lnTo>
                  <a:pt x="9308069" y="86702"/>
                </a:lnTo>
                <a:close/>
                <a:moveTo>
                  <a:pt x="9154038" y="54385"/>
                </a:moveTo>
                <a:lnTo>
                  <a:pt x="9121722" y="86702"/>
                </a:lnTo>
                <a:lnTo>
                  <a:pt x="9154038" y="119018"/>
                </a:lnTo>
                <a:lnTo>
                  <a:pt x="9186355" y="86702"/>
                </a:lnTo>
                <a:close/>
                <a:moveTo>
                  <a:pt x="9032324" y="54385"/>
                </a:moveTo>
                <a:lnTo>
                  <a:pt x="9000008" y="86702"/>
                </a:lnTo>
                <a:lnTo>
                  <a:pt x="9032324" y="119018"/>
                </a:lnTo>
                <a:lnTo>
                  <a:pt x="9064641" y="86702"/>
                </a:lnTo>
                <a:close/>
                <a:moveTo>
                  <a:pt x="8910610" y="54385"/>
                </a:moveTo>
                <a:lnTo>
                  <a:pt x="8878294" y="86702"/>
                </a:lnTo>
                <a:lnTo>
                  <a:pt x="8910610" y="119018"/>
                </a:lnTo>
                <a:lnTo>
                  <a:pt x="8942927" y="86702"/>
                </a:lnTo>
                <a:close/>
                <a:moveTo>
                  <a:pt x="8788896" y="54385"/>
                </a:moveTo>
                <a:lnTo>
                  <a:pt x="8756579" y="86702"/>
                </a:lnTo>
                <a:lnTo>
                  <a:pt x="8788896" y="119018"/>
                </a:lnTo>
                <a:lnTo>
                  <a:pt x="8821213" y="86702"/>
                </a:lnTo>
                <a:close/>
                <a:moveTo>
                  <a:pt x="8667182" y="54385"/>
                </a:moveTo>
                <a:lnTo>
                  <a:pt x="8634865" y="86702"/>
                </a:lnTo>
                <a:lnTo>
                  <a:pt x="8667182" y="119018"/>
                </a:lnTo>
                <a:lnTo>
                  <a:pt x="8699499" y="86702"/>
                </a:lnTo>
                <a:close/>
                <a:moveTo>
                  <a:pt x="8545468" y="54385"/>
                </a:moveTo>
                <a:lnTo>
                  <a:pt x="8513151" y="86702"/>
                </a:lnTo>
                <a:lnTo>
                  <a:pt x="8545468" y="119018"/>
                </a:lnTo>
                <a:lnTo>
                  <a:pt x="8577785" y="86702"/>
                </a:lnTo>
                <a:close/>
                <a:moveTo>
                  <a:pt x="8423754" y="54385"/>
                </a:moveTo>
                <a:lnTo>
                  <a:pt x="8391437" y="86702"/>
                </a:lnTo>
                <a:lnTo>
                  <a:pt x="8423754" y="119018"/>
                </a:lnTo>
                <a:lnTo>
                  <a:pt x="8456071" y="86702"/>
                </a:lnTo>
                <a:close/>
                <a:moveTo>
                  <a:pt x="4529246" y="54385"/>
                </a:moveTo>
                <a:lnTo>
                  <a:pt x="4496929" y="86702"/>
                </a:lnTo>
                <a:lnTo>
                  <a:pt x="4529246" y="119018"/>
                </a:lnTo>
                <a:lnTo>
                  <a:pt x="4561562" y="86702"/>
                </a:lnTo>
                <a:close/>
                <a:moveTo>
                  <a:pt x="4407532" y="54385"/>
                </a:moveTo>
                <a:lnTo>
                  <a:pt x="4375216" y="86702"/>
                </a:lnTo>
                <a:lnTo>
                  <a:pt x="4407532" y="119018"/>
                </a:lnTo>
                <a:lnTo>
                  <a:pt x="4439848" y="86702"/>
                </a:lnTo>
                <a:close/>
                <a:moveTo>
                  <a:pt x="4285818" y="54385"/>
                </a:moveTo>
                <a:lnTo>
                  <a:pt x="4253502" y="86702"/>
                </a:lnTo>
                <a:lnTo>
                  <a:pt x="4285818" y="119018"/>
                </a:lnTo>
                <a:lnTo>
                  <a:pt x="4318135" y="86702"/>
                </a:lnTo>
                <a:close/>
                <a:moveTo>
                  <a:pt x="4164104" y="54385"/>
                </a:moveTo>
                <a:lnTo>
                  <a:pt x="4131788" y="86702"/>
                </a:lnTo>
                <a:lnTo>
                  <a:pt x="4164104" y="119018"/>
                </a:lnTo>
                <a:lnTo>
                  <a:pt x="4196421" y="86702"/>
                </a:lnTo>
                <a:close/>
                <a:moveTo>
                  <a:pt x="4042390" y="54385"/>
                </a:moveTo>
                <a:lnTo>
                  <a:pt x="4010073" y="86702"/>
                </a:lnTo>
                <a:lnTo>
                  <a:pt x="4042390" y="119018"/>
                </a:lnTo>
                <a:lnTo>
                  <a:pt x="4074707" y="86702"/>
                </a:lnTo>
                <a:close/>
                <a:moveTo>
                  <a:pt x="3920676" y="54385"/>
                </a:moveTo>
                <a:lnTo>
                  <a:pt x="3888359" y="86702"/>
                </a:lnTo>
                <a:lnTo>
                  <a:pt x="3920676" y="119018"/>
                </a:lnTo>
                <a:lnTo>
                  <a:pt x="3952993" y="86702"/>
                </a:lnTo>
                <a:close/>
                <a:moveTo>
                  <a:pt x="3798962" y="54385"/>
                </a:moveTo>
                <a:lnTo>
                  <a:pt x="3766645" y="86702"/>
                </a:lnTo>
                <a:lnTo>
                  <a:pt x="3798962" y="119018"/>
                </a:lnTo>
                <a:lnTo>
                  <a:pt x="3831279" y="86702"/>
                </a:lnTo>
                <a:close/>
                <a:moveTo>
                  <a:pt x="3677248" y="54385"/>
                </a:moveTo>
                <a:lnTo>
                  <a:pt x="3644931" y="86702"/>
                </a:lnTo>
                <a:lnTo>
                  <a:pt x="3677248" y="119018"/>
                </a:lnTo>
                <a:lnTo>
                  <a:pt x="3709565" y="86702"/>
                </a:lnTo>
                <a:close/>
                <a:moveTo>
                  <a:pt x="9397468" y="54383"/>
                </a:moveTo>
                <a:lnTo>
                  <a:pt x="9365149" y="86702"/>
                </a:lnTo>
                <a:lnTo>
                  <a:pt x="9397466" y="119018"/>
                </a:lnTo>
                <a:lnTo>
                  <a:pt x="9429785" y="86700"/>
                </a:lnTo>
                <a:close/>
                <a:moveTo>
                  <a:pt x="4650962" y="54383"/>
                </a:moveTo>
                <a:lnTo>
                  <a:pt x="4618643" y="86702"/>
                </a:lnTo>
                <a:lnTo>
                  <a:pt x="4650960" y="119018"/>
                </a:lnTo>
                <a:lnTo>
                  <a:pt x="4683278" y="86700"/>
                </a:lnTo>
                <a:close/>
                <a:moveTo>
                  <a:pt x="28541" y="0"/>
                </a:moveTo>
                <a:lnTo>
                  <a:pt x="147559" y="119018"/>
                </a:lnTo>
                <a:lnTo>
                  <a:pt x="179875" y="86702"/>
                </a:lnTo>
                <a:lnTo>
                  <a:pt x="121714" y="28540"/>
                </a:lnTo>
                <a:lnTo>
                  <a:pt x="150254" y="0"/>
                </a:lnTo>
                <a:lnTo>
                  <a:pt x="208415" y="58162"/>
                </a:lnTo>
                <a:lnTo>
                  <a:pt x="266577" y="0"/>
                </a:lnTo>
                <a:lnTo>
                  <a:pt x="269272" y="2695"/>
                </a:lnTo>
                <a:lnTo>
                  <a:pt x="271967" y="0"/>
                </a:lnTo>
                <a:lnTo>
                  <a:pt x="330129" y="58162"/>
                </a:lnTo>
                <a:lnTo>
                  <a:pt x="388290" y="0"/>
                </a:lnTo>
                <a:lnTo>
                  <a:pt x="390985" y="2695"/>
                </a:lnTo>
                <a:lnTo>
                  <a:pt x="393680" y="0"/>
                </a:lnTo>
                <a:lnTo>
                  <a:pt x="451842" y="58162"/>
                </a:lnTo>
                <a:lnTo>
                  <a:pt x="510004" y="0"/>
                </a:lnTo>
                <a:lnTo>
                  <a:pt x="512699" y="2695"/>
                </a:lnTo>
                <a:lnTo>
                  <a:pt x="515394" y="0"/>
                </a:lnTo>
                <a:lnTo>
                  <a:pt x="573556" y="58162"/>
                </a:lnTo>
                <a:lnTo>
                  <a:pt x="631718" y="0"/>
                </a:lnTo>
                <a:lnTo>
                  <a:pt x="634412" y="2695"/>
                </a:lnTo>
                <a:lnTo>
                  <a:pt x="637107" y="0"/>
                </a:lnTo>
                <a:lnTo>
                  <a:pt x="695269" y="58162"/>
                </a:lnTo>
                <a:lnTo>
                  <a:pt x="753431" y="0"/>
                </a:lnTo>
                <a:lnTo>
                  <a:pt x="756126" y="2695"/>
                </a:lnTo>
                <a:lnTo>
                  <a:pt x="758821" y="0"/>
                </a:lnTo>
                <a:lnTo>
                  <a:pt x="816983" y="58162"/>
                </a:lnTo>
                <a:lnTo>
                  <a:pt x="875145" y="0"/>
                </a:lnTo>
                <a:lnTo>
                  <a:pt x="877839" y="2695"/>
                </a:lnTo>
                <a:lnTo>
                  <a:pt x="880535" y="0"/>
                </a:lnTo>
                <a:lnTo>
                  <a:pt x="938696" y="58162"/>
                </a:lnTo>
                <a:lnTo>
                  <a:pt x="996858" y="0"/>
                </a:lnTo>
                <a:lnTo>
                  <a:pt x="999553" y="2695"/>
                </a:lnTo>
                <a:lnTo>
                  <a:pt x="1002247" y="0"/>
                </a:lnTo>
                <a:lnTo>
                  <a:pt x="1060409" y="58162"/>
                </a:lnTo>
                <a:lnTo>
                  <a:pt x="1118572" y="0"/>
                </a:lnTo>
                <a:lnTo>
                  <a:pt x="1121267" y="2695"/>
                </a:lnTo>
                <a:lnTo>
                  <a:pt x="1123962" y="0"/>
                </a:lnTo>
                <a:lnTo>
                  <a:pt x="1182123" y="58161"/>
                </a:lnTo>
                <a:lnTo>
                  <a:pt x="1240284" y="0"/>
                </a:lnTo>
                <a:lnTo>
                  <a:pt x="1242979" y="2695"/>
                </a:lnTo>
                <a:lnTo>
                  <a:pt x="1245674" y="0"/>
                </a:lnTo>
                <a:lnTo>
                  <a:pt x="1303836" y="58162"/>
                </a:lnTo>
                <a:lnTo>
                  <a:pt x="1361998" y="0"/>
                </a:lnTo>
                <a:lnTo>
                  <a:pt x="1364694" y="2695"/>
                </a:lnTo>
                <a:lnTo>
                  <a:pt x="1367389" y="0"/>
                </a:lnTo>
                <a:lnTo>
                  <a:pt x="1425550" y="58161"/>
                </a:lnTo>
                <a:lnTo>
                  <a:pt x="1483710" y="0"/>
                </a:lnTo>
                <a:lnTo>
                  <a:pt x="1486406" y="2695"/>
                </a:lnTo>
                <a:lnTo>
                  <a:pt x="1489101" y="0"/>
                </a:lnTo>
                <a:lnTo>
                  <a:pt x="1547263" y="58162"/>
                </a:lnTo>
                <a:lnTo>
                  <a:pt x="1605425" y="0"/>
                </a:lnTo>
                <a:lnTo>
                  <a:pt x="1608120" y="2695"/>
                </a:lnTo>
                <a:lnTo>
                  <a:pt x="1610815" y="0"/>
                </a:lnTo>
                <a:lnTo>
                  <a:pt x="1668976" y="58161"/>
                </a:lnTo>
                <a:lnTo>
                  <a:pt x="1727137" y="0"/>
                </a:lnTo>
                <a:lnTo>
                  <a:pt x="1729832" y="2695"/>
                </a:lnTo>
                <a:lnTo>
                  <a:pt x="1732528" y="0"/>
                </a:lnTo>
                <a:lnTo>
                  <a:pt x="1790690" y="58163"/>
                </a:lnTo>
                <a:lnTo>
                  <a:pt x="1848852" y="0"/>
                </a:lnTo>
                <a:lnTo>
                  <a:pt x="1851547" y="2695"/>
                </a:lnTo>
                <a:lnTo>
                  <a:pt x="1854242" y="0"/>
                </a:lnTo>
                <a:lnTo>
                  <a:pt x="1912403" y="58161"/>
                </a:lnTo>
                <a:lnTo>
                  <a:pt x="1970564" y="0"/>
                </a:lnTo>
                <a:lnTo>
                  <a:pt x="1973260" y="2695"/>
                </a:lnTo>
                <a:lnTo>
                  <a:pt x="1975954" y="0"/>
                </a:lnTo>
                <a:lnTo>
                  <a:pt x="2034116" y="58162"/>
                </a:lnTo>
                <a:lnTo>
                  <a:pt x="2092277" y="0"/>
                </a:lnTo>
                <a:lnTo>
                  <a:pt x="2094972" y="2695"/>
                </a:lnTo>
                <a:lnTo>
                  <a:pt x="2097667" y="0"/>
                </a:lnTo>
                <a:lnTo>
                  <a:pt x="2155828" y="58162"/>
                </a:lnTo>
                <a:lnTo>
                  <a:pt x="2213990" y="0"/>
                </a:lnTo>
                <a:lnTo>
                  <a:pt x="2216685" y="2695"/>
                </a:lnTo>
                <a:lnTo>
                  <a:pt x="2219380" y="0"/>
                </a:lnTo>
                <a:lnTo>
                  <a:pt x="2277542" y="58162"/>
                </a:lnTo>
                <a:lnTo>
                  <a:pt x="2335704" y="0"/>
                </a:lnTo>
                <a:lnTo>
                  <a:pt x="2338399" y="2695"/>
                </a:lnTo>
                <a:lnTo>
                  <a:pt x="2341094" y="0"/>
                </a:lnTo>
                <a:lnTo>
                  <a:pt x="2399255" y="58162"/>
                </a:lnTo>
                <a:lnTo>
                  <a:pt x="2457417" y="0"/>
                </a:lnTo>
                <a:lnTo>
                  <a:pt x="2460112" y="2695"/>
                </a:lnTo>
                <a:lnTo>
                  <a:pt x="2462808" y="0"/>
                </a:lnTo>
                <a:lnTo>
                  <a:pt x="2520969" y="58162"/>
                </a:lnTo>
                <a:lnTo>
                  <a:pt x="2579131" y="0"/>
                </a:lnTo>
                <a:lnTo>
                  <a:pt x="2581826" y="2695"/>
                </a:lnTo>
                <a:lnTo>
                  <a:pt x="2584521" y="0"/>
                </a:lnTo>
                <a:lnTo>
                  <a:pt x="2642682" y="58162"/>
                </a:lnTo>
                <a:lnTo>
                  <a:pt x="2700844" y="0"/>
                </a:lnTo>
                <a:lnTo>
                  <a:pt x="2703539" y="2695"/>
                </a:lnTo>
                <a:lnTo>
                  <a:pt x="2706235" y="0"/>
                </a:lnTo>
                <a:lnTo>
                  <a:pt x="2764396" y="58162"/>
                </a:lnTo>
                <a:lnTo>
                  <a:pt x="2822558" y="0"/>
                </a:lnTo>
                <a:lnTo>
                  <a:pt x="2825253" y="2695"/>
                </a:lnTo>
                <a:lnTo>
                  <a:pt x="2827948" y="0"/>
                </a:lnTo>
                <a:lnTo>
                  <a:pt x="2886109" y="58162"/>
                </a:lnTo>
                <a:lnTo>
                  <a:pt x="2944271" y="0"/>
                </a:lnTo>
                <a:lnTo>
                  <a:pt x="2946966" y="2695"/>
                </a:lnTo>
                <a:lnTo>
                  <a:pt x="2949662" y="0"/>
                </a:lnTo>
                <a:lnTo>
                  <a:pt x="3007823" y="58162"/>
                </a:lnTo>
                <a:lnTo>
                  <a:pt x="3065985" y="0"/>
                </a:lnTo>
                <a:lnTo>
                  <a:pt x="3068680" y="2695"/>
                </a:lnTo>
                <a:lnTo>
                  <a:pt x="3071375" y="0"/>
                </a:lnTo>
                <a:lnTo>
                  <a:pt x="3129536" y="58162"/>
                </a:lnTo>
                <a:lnTo>
                  <a:pt x="3187698" y="0"/>
                </a:lnTo>
                <a:lnTo>
                  <a:pt x="3190393" y="2695"/>
                </a:lnTo>
                <a:lnTo>
                  <a:pt x="3193089" y="0"/>
                </a:lnTo>
                <a:lnTo>
                  <a:pt x="3251250" y="58162"/>
                </a:lnTo>
                <a:lnTo>
                  <a:pt x="3309412" y="0"/>
                </a:lnTo>
                <a:lnTo>
                  <a:pt x="3312107" y="2696"/>
                </a:lnTo>
                <a:lnTo>
                  <a:pt x="3314803" y="0"/>
                </a:lnTo>
                <a:lnTo>
                  <a:pt x="3372963" y="58162"/>
                </a:lnTo>
                <a:lnTo>
                  <a:pt x="3431125" y="0"/>
                </a:lnTo>
                <a:lnTo>
                  <a:pt x="3433820" y="2696"/>
                </a:lnTo>
                <a:lnTo>
                  <a:pt x="3436516" y="0"/>
                </a:lnTo>
                <a:lnTo>
                  <a:pt x="3494677" y="58162"/>
                </a:lnTo>
                <a:lnTo>
                  <a:pt x="3552839" y="0"/>
                </a:lnTo>
                <a:lnTo>
                  <a:pt x="3555534" y="2696"/>
                </a:lnTo>
                <a:lnTo>
                  <a:pt x="3558230" y="0"/>
                </a:lnTo>
                <a:lnTo>
                  <a:pt x="3616391" y="58162"/>
                </a:lnTo>
                <a:lnTo>
                  <a:pt x="3674553" y="0"/>
                </a:lnTo>
                <a:lnTo>
                  <a:pt x="3677248" y="2696"/>
                </a:lnTo>
                <a:lnTo>
                  <a:pt x="3679944" y="0"/>
                </a:lnTo>
                <a:lnTo>
                  <a:pt x="3738105" y="58162"/>
                </a:lnTo>
                <a:lnTo>
                  <a:pt x="3796267" y="0"/>
                </a:lnTo>
                <a:lnTo>
                  <a:pt x="3798962" y="2696"/>
                </a:lnTo>
                <a:lnTo>
                  <a:pt x="3801658" y="0"/>
                </a:lnTo>
                <a:lnTo>
                  <a:pt x="3859819" y="58162"/>
                </a:lnTo>
                <a:lnTo>
                  <a:pt x="3917981" y="0"/>
                </a:lnTo>
                <a:lnTo>
                  <a:pt x="3920676" y="2696"/>
                </a:lnTo>
                <a:lnTo>
                  <a:pt x="3923372" y="0"/>
                </a:lnTo>
                <a:lnTo>
                  <a:pt x="3981533" y="58162"/>
                </a:lnTo>
                <a:lnTo>
                  <a:pt x="4039694" y="0"/>
                </a:lnTo>
                <a:lnTo>
                  <a:pt x="4042390" y="2696"/>
                </a:lnTo>
                <a:lnTo>
                  <a:pt x="4045086" y="0"/>
                </a:lnTo>
                <a:lnTo>
                  <a:pt x="4103247" y="58162"/>
                </a:lnTo>
                <a:lnTo>
                  <a:pt x="4161408" y="0"/>
                </a:lnTo>
                <a:lnTo>
                  <a:pt x="4164104" y="2696"/>
                </a:lnTo>
                <a:lnTo>
                  <a:pt x="4166800" y="0"/>
                </a:lnTo>
                <a:lnTo>
                  <a:pt x="4224961" y="58162"/>
                </a:lnTo>
                <a:lnTo>
                  <a:pt x="4283122" y="0"/>
                </a:lnTo>
                <a:lnTo>
                  <a:pt x="4285818" y="2696"/>
                </a:lnTo>
                <a:lnTo>
                  <a:pt x="4288514" y="0"/>
                </a:lnTo>
                <a:lnTo>
                  <a:pt x="4346675" y="58162"/>
                </a:lnTo>
                <a:lnTo>
                  <a:pt x="4404836" y="0"/>
                </a:lnTo>
                <a:lnTo>
                  <a:pt x="4407532" y="2696"/>
                </a:lnTo>
                <a:lnTo>
                  <a:pt x="4410228" y="0"/>
                </a:lnTo>
                <a:lnTo>
                  <a:pt x="4468389" y="58162"/>
                </a:lnTo>
                <a:lnTo>
                  <a:pt x="4526550" y="0"/>
                </a:lnTo>
                <a:lnTo>
                  <a:pt x="4529246" y="2696"/>
                </a:lnTo>
                <a:lnTo>
                  <a:pt x="4531942" y="0"/>
                </a:lnTo>
                <a:lnTo>
                  <a:pt x="4590103" y="58162"/>
                </a:lnTo>
                <a:lnTo>
                  <a:pt x="4648264" y="0"/>
                </a:lnTo>
                <a:lnTo>
                  <a:pt x="4650962" y="2698"/>
                </a:lnTo>
                <a:lnTo>
                  <a:pt x="4653660" y="0"/>
                </a:lnTo>
                <a:lnTo>
                  <a:pt x="4711819" y="58160"/>
                </a:lnTo>
                <a:lnTo>
                  <a:pt x="4769979" y="0"/>
                </a:lnTo>
                <a:lnTo>
                  <a:pt x="4772513" y="2534"/>
                </a:lnTo>
                <a:lnTo>
                  <a:pt x="4775047" y="0"/>
                </a:lnTo>
                <a:lnTo>
                  <a:pt x="4833372" y="58325"/>
                </a:lnTo>
                <a:lnTo>
                  <a:pt x="4891697" y="0"/>
                </a:lnTo>
                <a:lnTo>
                  <a:pt x="4894228" y="2532"/>
                </a:lnTo>
                <a:lnTo>
                  <a:pt x="4896760" y="0"/>
                </a:lnTo>
                <a:lnTo>
                  <a:pt x="4954922" y="58162"/>
                </a:lnTo>
                <a:lnTo>
                  <a:pt x="5013083" y="0"/>
                </a:lnTo>
                <a:lnTo>
                  <a:pt x="5015778" y="2695"/>
                </a:lnTo>
                <a:lnTo>
                  <a:pt x="5018473" y="0"/>
                </a:lnTo>
                <a:lnTo>
                  <a:pt x="5076635" y="58162"/>
                </a:lnTo>
                <a:lnTo>
                  <a:pt x="5134796" y="0"/>
                </a:lnTo>
                <a:lnTo>
                  <a:pt x="5137491" y="2695"/>
                </a:lnTo>
                <a:lnTo>
                  <a:pt x="5140187" y="0"/>
                </a:lnTo>
                <a:lnTo>
                  <a:pt x="5198349" y="58162"/>
                </a:lnTo>
                <a:lnTo>
                  <a:pt x="5256510" y="0"/>
                </a:lnTo>
                <a:lnTo>
                  <a:pt x="5259205" y="2695"/>
                </a:lnTo>
                <a:lnTo>
                  <a:pt x="5261900" y="0"/>
                </a:lnTo>
                <a:lnTo>
                  <a:pt x="5320062" y="58162"/>
                </a:lnTo>
                <a:lnTo>
                  <a:pt x="5378224" y="0"/>
                </a:lnTo>
                <a:lnTo>
                  <a:pt x="5380918" y="2695"/>
                </a:lnTo>
                <a:lnTo>
                  <a:pt x="5383614" y="0"/>
                </a:lnTo>
                <a:lnTo>
                  <a:pt x="5441776" y="58162"/>
                </a:lnTo>
                <a:lnTo>
                  <a:pt x="5499937" y="0"/>
                </a:lnTo>
                <a:lnTo>
                  <a:pt x="5502632" y="2695"/>
                </a:lnTo>
                <a:lnTo>
                  <a:pt x="5505327" y="0"/>
                </a:lnTo>
                <a:lnTo>
                  <a:pt x="5563489" y="58162"/>
                </a:lnTo>
                <a:lnTo>
                  <a:pt x="5621651" y="0"/>
                </a:lnTo>
                <a:lnTo>
                  <a:pt x="5624345" y="2695"/>
                </a:lnTo>
                <a:lnTo>
                  <a:pt x="5627041" y="0"/>
                </a:lnTo>
                <a:lnTo>
                  <a:pt x="5685203" y="58162"/>
                </a:lnTo>
                <a:lnTo>
                  <a:pt x="5743364" y="0"/>
                </a:lnTo>
                <a:lnTo>
                  <a:pt x="5746059" y="2695"/>
                </a:lnTo>
                <a:lnTo>
                  <a:pt x="5748753" y="0"/>
                </a:lnTo>
                <a:lnTo>
                  <a:pt x="5806915" y="58162"/>
                </a:lnTo>
                <a:lnTo>
                  <a:pt x="5865078" y="0"/>
                </a:lnTo>
                <a:lnTo>
                  <a:pt x="5867773" y="2695"/>
                </a:lnTo>
                <a:lnTo>
                  <a:pt x="5870468" y="0"/>
                </a:lnTo>
                <a:lnTo>
                  <a:pt x="5928629" y="58161"/>
                </a:lnTo>
                <a:lnTo>
                  <a:pt x="5986790" y="0"/>
                </a:lnTo>
                <a:lnTo>
                  <a:pt x="5989485" y="2695"/>
                </a:lnTo>
                <a:lnTo>
                  <a:pt x="5992180" y="0"/>
                </a:lnTo>
                <a:lnTo>
                  <a:pt x="6050342" y="58162"/>
                </a:lnTo>
                <a:lnTo>
                  <a:pt x="6108505" y="0"/>
                </a:lnTo>
                <a:lnTo>
                  <a:pt x="6111200" y="2695"/>
                </a:lnTo>
                <a:lnTo>
                  <a:pt x="6113895" y="0"/>
                </a:lnTo>
                <a:lnTo>
                  <a:pt x="6172056" y="58161"/>
                </a:lnTo>
                <a:lnTo>
                  <a:pt x="6230216" y="0"/>
                </a:lnTo>
                <a:lnTo>
                  <a:pt x="6232912" y="2695"/>
                </a:lnTo>
                <a:lnTo>
                  <a:pt x="6235607" y="0"/>
                </a:lnTo>
                <a:lnTo>
                  <a:pt x="6293769" y="58162"/>
                </a:lnTo>
                <a:lnTo>
                  <a:pt x="6351932" y="0"/>
                </a:lnTo>
                <a:lnTo>
                  <a:pt x="6354626" y="2695"/>
                </a:lnTo>
                <a:lnTo>
                  <a:pt x="6357321" y="0"/>
                </a:lnTo>
                <a:lnTo>
                  <a:pt x="6415482" y="58161"/>
                </a:lnTo>
                <a:lnTo>
                  <a:pt x="6473643" y="0"/>
                </a:lnTo>
                <a:lnTo>
                  <a:pt x="6476339" y="2695"/>
                </a:lnTo>
                <a:lnTo>
                  <a:pt x="6479034" y="0"/>
                </a:lnTo>
                <a:lnTo>
                  <a:pt x="6537196" y="58163"/>
                </a:lnTo>
                <a:lnTo>
                  <a:pt x="6595358" y="0"/>
                </a:lnTo>
                <a:lnTo>
                  <a:pt x="6598053" y="2695"/>
                </a:lnTo>
                <a:lnTo>
                  <a:pt x="6600748" y="0"/>
                </a:lnTo>
                <a:lnTo>
                  <a:pt x="6658909" y="58161"/>
                </a:lnTo>
                <a:lnTo>
                  <a:pt x="6717070" y="0"/>
                </a:lnTo>
                <a:lnTo>
                  <a:pt x="6719766" y="2695"/>
                </a:lnTo>
                <a:lnTo>
                  <a:pt x="6722461" y="0"/>
                </a:lnTo>
                <a:lnTo>
                  <a:pt x="6780622" y="58162"/>
                </a:lnTo>
                <a:lnTo>
                  <a:pt x="6838783" y="0"/>
                </a:lnTo>
                <a:lnTo>
                  <a:pt x="6841478" y="2695"/>
                </a:lnTo>
                <a:lnTo>
                  <a:pt x="6844173" y="0"/>
                </a:lnTo>
                <a:lnTo>
                  <a:pt x="6902335" y="58162"/>
                </a:lnTo>
                <a:lnTo>
                  <a:pt x="6960496" y="0"/>
                </a:lnTo>
                <a:lnTo>
                  <a:pt x="6963191" y="2695"/>
                </a:lnTo>
                <a:lnTo>
                  <a:pt x="6965887" y="0"/>
                </a:lnTo>
                <a:lnTo>
                  <a:pt x="7024048" y="58162"/>
                </a:lnTo>
                <a:lnTo>
                  <a:pt x="7082210" y="0"/>
                </a:lnTo>
                <a:lnTo>
                  <a:pt x="7084905" y="2695"/>
                </a:lnTo>
                <a:lnTo>
                  <a:pt x="7087600" y="0"/>
                </a:lnTo>
                <a:lnTo>
                  <a:pt x="7145762" y="58162"/>
                </a:lnTo>
                <a:lnTo>
                  <a:pt x="7203923" y="0"/>
                </a:lnTo>
                <a:lnTo>
                  <a:pt x="7206618" y="2695"/>
                </a:lnTo>
                <a:lnTo>
                  <a:pt x="7209314" y="0"/>
                </a:lnTo>
                <a:lnTo>
                  <a:pt x="7267475" y="58162"/>
                </a:lnTo>
                <a:lnTo>
                  <a:pt x="7325637" y="0"/>
                </a:lnTo>
                <a:lnTo>
                  <a:pt x="7328332" y="2695"/>
                </a:lnTo>
                <a:lnTo>
                  <a:pt x="7331027" y="0"/>
                </a:lnTo>
                <a:lnTo>
                  <a:pt x="7389189" y="58162"/>
                </a:lnTo>
                <a:lnTo>
                  <a:pt x="7447350" y="0"/>
                </a:lnTo>
                <a:lnTo>
                  <a:pt x="7450045" y="2695"/>
                </a:lnTo>
                <a:lnTo>
                  <a:pt x="7452741" y="0"/>
                </a:lnTo>
                <a:lnTo>
                  <a:pt x="7510902" y="58162"/>
                </a:lnTo>
                <a:lnTo>
                  <a:pt x="7569064" y="0"/>
                </a:lnTo>
                <a:lnTo>
                  <a:pt x="7571759" y="2695"/>
                </a:lnTo>
                <a:lnTo>
                  <a:pt x="7574454" y="0"/>
                </a:lnTo>
                <a:lnTo>
                  <a:pt x="7632616" y="58162"/>
                </a:lnTo>
                <a:lnTo>
                  <a:pt x="7690777" y="0"/>
                </a:lnTo>
                <a:lnTo>
                  <a:pt x="7693472" y="2695"/>
                </a:lnTo>
                <a:lnTo>
                  <a:pt x="7696168" y="0"/>
                </a:lnTo>
                <a:lnTo>
                  <a:pt x="7754329" y="58162"/>
                </a:lnTo>
                <a:lnTo>
                  <a:pt x="7812491" y="0"/>
                </a:lnTo>
                <a:lnTo>
                  <a:pt x="7815186" y="2695"/>
                </a:lnTo>
                <a:lnTo>
                  <a:pt x="7817881" y="0"/>
                </a:lnTo>
                <a:lnTo>
                  <a:pt x="7876043" y="58162"/>
                </a:lnTo>
                <a:lnTo>
                  <a:pt x="7934204" y="0"/>
                </a:lnTo>
                <a:lnTo>
                  <a:pt x="7936899" y="2695"/>
                </a:lnTo>
                <a:lnTo>
                  <a:pt x="7939595" y="0"/>
                </a:lnTo>
                <a:lnTo>
                  <a:pt x="7997756" y="58162"/>
                </a:lnTo>
                <a:lnTo>
                  <a:pt x="8055918" y="0"/>
                </a:lnTo>
                <a:lnTo>
                  <a:pt x="8058613" y="2696"/>
                </a:lnTo>
                <a:lnTo>
                  <a:pt x="8061309" y="0"/>
                </a:lnTo>
                <a:lnTo>
                  <a:pt x="8119470" y="58162"/>
                </a:lnTo>
                <a:lnTo>
                  <a:pt x="8177631" y="0"/>
                </a:lnTo>
                <a:lnTo>
                  <a:pt x="8180326" y="2696"/>
                </a:lnTo>
                <a:lnTo>
                  <a:pt x="8183022" y="0"/>
                </a:lnTo>
                <a:lnTo>
                  <a:pt x="8241183" y="58162"/>
                </a:lnTo>
                <a:lnTo>
                  <a:pt x="8299345" y="0"/>
                </a:lnTo>
                <a:lnTo>
                  <a:pt x="8302040" y="2696"/>
                </a:lnTo>
                <a:lnTo>
                  <a:pt x="8304736" y="0"/>
                </a:lnTo>
                <a:lnTo>
                  <a:pt x="8362897" y="58162"/>
                </a:lnTo>
                <a:lnTo>
                  <a:pt x="8421059" y="0"/>
                </a:lnTo>
                <a:lnTo>
                  <a:pt x="8423754" y="2696"/>
                </a:lnTo>
                <a:lnTo>
                  <a:pt x="8426450" y="0"/>
                </a:lnTo>
                <a:lnTo>
                  <a:pt x="8484611" y="58162"/>
                </a:lnTo>
                <a:lnTo>
                  <a:pt x="8542773" y="0"/>
                </a:lnTo>
                <a:lnTo>
                  <a:pt x="8545468" y="2696"/>
                </a:lnTo>
                <a:lnTo>
                  <a:pt x="8548164" y="0"/>
                </a:lnTo>
                <a:lnTo>
                  <a:pt x="8606325" y="58162"/>
                </a:lnTo>
                <a:lnTo>
                  <a:pt x="8664487" y="0"/>
                </a:lnTo>
                <a:lnTo>
                  <a:pt x="8667182" y="2696"/>
                </a:lnTo>
                <a:lnTo>
                  <a:pt x="8669878" y="0"/>
                </a:lnTo>
                <a:lnTo>
                  <a:pt x="8728039" y="58162"/>
                </a:lnTo>
                <a:lnTo>
                  <a:pt x="8786201" y="0"/>
                </a:lnTo>
                <a:lnTo>
                  <a:pt x="8788896" y="2696"/>
                </a:lnTo>
                <a:lnTo>
                  <a:pt x="8791592" y="0"/>
                </a:lnTo>
                <a:lnTo>
                  <a:pt x="8849753" y="58162"/>
                </a:lnTo>
                <a:lnTo>
                  <a:pt x="8907915" y="0"/>
                </a:lnTo>
                <a:lnTo>
                  <a:pt x="8910610" y="2696"/>
                </a:lnTo>
                <a:lnTo>
                  <a:pt x="8913306" y="0"/>
                </a:lnTo>
                <a:lnTo>
                  <a:pt x="8971467" y="58162"/>
                </a:lnTo>
                <a:lnTo>
                  <a:pt x="9029629" y="0"/>
                </a:lnTo>
                <a:lnTo>
                  <a:pt x="9032324" y="2696"/>
                </a:lnTo>
                <a:lnTo>
                  <a:pt x="9035020" y="0"/>
                </a:lnTo>
                <a:lnTo>
                  <a:pt x="9093181" y="58162"/>
                </a:lnTo>
                <a:lnTo>
                  <a:pt x="9151343" y="0"/>
                </a:lnTo>
                <a:lnTo>
                  <a:pt x="9154038" y="2696"/>
                </a:lnTo>
                <a:lnTo>
                  <a:pt x="9156734" y="0"/>
                </a:lnTo>
                <a:lnTo>
                  <a:pt x="9214895" y="58162"/>
                </a:lnTo>
                <a:lnTo>
                  <a:pt x="9273057" y="0"/>
                </a:lnTo>
                <a:lnTo>
                  <a:pt x="9275752" y="2696"/>
                </a:lnTo>
                <a:lnTo>
                  <a:pt x="9278448" y="0"/>
                </a:lnTo>
                <a:lnTo>
                  <a:pt x="9336609" y="58162"/>
                </a:lnTo>
                <a:lnTo>
                  <a:pt x="9394771" y="0"/>
                </a:lnTo>
                <a:lnTo>
                  <a:pt x="9397468" y="2698"/>
                </a:lnTo>
                <a:lnTo>
                  <a:pt x="9400166" y="0"/>
                </a:lnTo>
                <a:lnTo>
                  <a:pt x="9458325" y="58160"/>
                </a:lnTo>
                <a:lnTo>
                  <a:pt x="9516485" y="0"/>
                </a:lnTo>
                <a:lnTo>
                  <a:pt x="9545025" y="28540"/>
                </a:lnTo>
                <a:lnTo>
                  <a:pt x="9486865" y="86700"/>
                </a:lnTo>
                <a:lnTo>
                  <a:pt x="9519185" y="119018"/>
                </a:lnTo>
                <a:lnTo>
                  <a:pt x="9638203" y="0"/>
                </a:lnTo>
                <a:lnTo>
                  <a:pt x="9666743" y="28540"/>
                </a:lnTo>
                <a:lnTo>
                  <a:pt x="9547725" y="147559"/>
                </a:lnTo>
                <a:lnTo>
                  <a:pt x="9666743" y="266577"/>
                </a:lnTo>
                <a:lnTo>
                  <a:pt x="9638203" y="295117"/>
                </a:lnTo>
                <a:lnTo>
                  <a:pt x="9519185" y="176099"/>
                </a:lnTo>
                <a:lnTo>
                  <a:pt x="9486865" y="208418"/>
                </a:lnTo>
                <a:lnTo>
                  <a:pt x="9545025" y="266577"/>
                </a:lnTo>
                <a:lnTo>
                  <a:pt x="9516485" y="295117"/>
                </a:lnTo>
                <a:lnTo>
                  <a:pt x="9458325" y="236958"/>
                </a:lnTo>
                <a:lnTo>
                  <a:pt x="9400166" y="295117"/>
                </a:lnTo>
                <a:lnTo>
                  <a:pt x="9397468" y="292419"/>
                </a:lnTo>
                <a:lnTo>
                  <a:pt x="9394771" y="295117"/>
                </a:lnTo>
                <a:lnTo>
                  <a:pt x="9336609" y="236956"/>
                </a:lnTo>
                <a:lnTo>
                  <a:pt x="9278448" y="295117"/>
                </a:lnTo>
                <a:lnTo>
                  <a:pt x="9275752" y="292421"/>
                </a:lnTo>
                <a:lnTo>
                  <a:pt x="9273057" y="295117"/>
                </a:lnTo>
                <a:lnTo>
                  <a:pt x="9214895" y="236956"/>
                </a:lnTo>
                <a:lnTo>
                  <a:pt x="9156734" y="295117"/>
                </a:lnTo>
                <a:lnTo>
                  <a:pt x="9154038" y="292421"/>
                </a:lnTo>
                <a:lnTo>
                  <a:pt x="9151343" y="295117"/>
                </a:lnTo>
                <a:lnTo>
                  <a:pt x="9093181" y="236956"/>
                </a:lnTo>
                <a:lnTo>
                  <a:pt x="9035020" y="295117"/>
                </a:lnTo>
                <a:lnTo>
                  <a:pt x="9032324" y="292421"/>
                </a:lnTo>
                <a:lnTo>
                  <a:pt x="9029629" y="295117"/>
                </a:lnTo>
                <a:lnTo>
                  <a:pt x="8971467" y="236956"/>
                </a:lnTo>
                <a:lnTo>
                  <a:pt x="8913306" y="295117"/>
                </a:lnTo>
                <a:lnTo>
                  <a:pt x="8910610" y="292421"/>
                </a:lnTo>
                <a:lnTo>
                  <a:pt x="8907915" y="295117"/>
                </a:lnTo>
                <a:lnTo>
                  <a:pt x="8849753" y="236956"/>
                </a:lnTo>
                <a:lnTo>
                  <a:pt x="8791592" y="295117"/>
                </a:lnTo>
                <a:lnTo>
                  <a:pt x="8788896" y="292421"/>
                </a:lnTo>
                <a:lnTo>
                  <a:pt x="8786201" y="295117"/>
                </a:lnTo>
                <a:lnTo>
                  <a:pt x="8728039" y="236956"/>
                </a:lnTo>
                <a:lnTo>
                  <a:pt x="8669878" y="295117"/>
                </a:lnTo>
                <a:lnTo>
                  <a:pt x="8667182" y="292421"/>
                </a:lnTo>
                <a:lnTo>
                  <a:pt x="8664487" y="295117"/>
                </a:lnTo>
                <a:lnTo>
                  <a:pt x="8606325" y="236956"/>
                </a:lnTo>
                <a:lnTo>
                  <a:pt x="8548164" y="295117"/>
                </a:lnTo>
                <a:lnTo>
                  <a:pt x="8545468" y="292421"/>
                </a:lnTo>
                <a:lnTo>
                  <a:pt x="8542773" y="295117"/>
                </a:lnTo>
                <a:lnTo>
                  <a:pt x="8484611" y="236956"/>
                </a:lnTo>
                <a:lnTo>
                  <a:pt x="8426450" y="295117"/>
                </a:lnTo>
                <a:lnTo>
                  <a:pt x="8423754" y="292421"/>
                </a:lnTo>
                <a:lnTo>
                  <a:pt x="8421059" y="295117"/>
                </a:lnTo>
                <a:lnTo>
                  <a:pt x="8362897" y="236956"/>
                </a:lnTo>
                <a:lnTo>
                  <a:pt x="8304736" y="295117"/>
                </a:lnTo>
                <a:lnTo>
                  <a:pt x="8302040" y="292422"/>
                </a:lnTo>
                <a:lnTo>
                  <a:pt x="8299345" y="295117"/>
                </a:lnTo>
                <a:lnTo>
                  <a:pt x="8241183" y="236956"/>
                </a:lnTo>
                <a:lnTo>
                  <a:pt x="8183022" y="295117"/>
                </a:lnTo>
                <a:lnTo>
                  <a:pt x="8180326" y="292422"/>
                </a:lnTo>
                <a:lnTo>
                  <a:pt x="8177631" y="295117"/>
                </a:lnTo>
                <a:lnTo>
                  <a:pt x="8119470" y="236956"/>
                </a:lnTo>
                <a:lnTo>
                  <a:pt x="8061309" y="295117"/>
                </a:lnTo>
                <a:lnTo>
                  <a:pt x="8058613" y="292422"/>
                </a:lnTo>
                <a:lnTo>
                  <a:pt x="8055918" y="295117"/>
                </a:lnTo>
                <a:lnTo>
                  <a:pt x="7997756" y="236956"/>
                </a:lnTo>
                <a:lnTo>
                  <a:pt x="7939595" y="295117"/>
                </a:lnTo>
                <a:lnTo>
                  <a:pt x="7936899" y="292422"/>
                </a:lnTo>
                <a:lnTo>
                  <a:pt x="7934204" y="295117"/>
                </a:lnTo>
                <a:lnTo>
                  <a:pt x="7876043" y="236956"/>
                </a:lnTo>
                <a:lnTo>
                  <a:pt x="7817881" y="295117"/>
                </a:lnTo>
                <a:lnTo>
                  <a:pt x="7815186" y="292422"/>
                </a:lnTo>
                <a:lnTo>
                  <a:pt x="7812491" y="295117"/>
                </a:lnTo>
                <a:lnTo>
                  <a:pt x="7754329" y="236956"/>
                </a:lnTo>
                <a:lnTo>
                  <a:pt x="7696168" y="295117"/>
                </a:lnTo>
                <a:lnTo>
                  <a:pt x="7693472" y="292422"/>
                </a:lnTo>
                <a:lnTo>
                  <a:pt x="7690777" y="295117"/>
                </a:lnTo>
                <a:lnTo>
                  <a:pt x="7632616" y="236956"/>
                </a:lnTo>
                <a:lnTo>
                  <a:pt x="7574454" y="295117"/>
                </a:lnTo>
                <a:lnTo>
                  <a:pt x="7571759" y="292422"/>
                </a:lnTo>
                <a:lnTo>
                  <a:pt x="7569064" y="295117"/>
                </a:lnTo>
                <a:lnTo>
                  <a:pt x="7510902" y="236956"/>
                </a:lnTo>
                <a:lnTo>
                  <a:pt x="7452741" y="295117"/>
                </a:lnTo>
                <a:lnTo>
                  <a:pt x="7450045" y="292422"/>
                </a:lnTo>
                <a:lnTo>
                  <a:pt x="7447350" y="295117"/>
                </a:lnTo>
                <a:lnTo>
                  <a:pt x="7389189" y="236956"/>
                </a:lnTo>
                <a:lnTo>
                  <a:pt x="7331027" y="295117"/>
                </a:lnTo>
                <a:lnTo>
                  <a:pt x="7328332" y="292422"/>
                </a:lnTo>
                <a:lnTo>
                  <a:pt x="7325637" y="295117"/>
                </a:lnTo>
                <a:lnTo>
                  <a:pt x="7267475" y="236956"/>
                </a:lnTo>
                <a:lnTo>
                  <a:pt x="7209314" y="295117"/>
                </a:lnTo>
                <a:lnTo>
                  <a:pt x="7206618" y="292422"/>
                </a:lnTo>
                <a:lnTo>
                  <a:pt x="7203923" y="295117"/>
                </a:lnTo>
                <a:lnTo>
                  <a:pt x="7145762" y="236956"/>
                </a:lnTo>
                <a:lnTo>
                  <a:pt x="7087600" y="295117"/>
                </a:lnTo>
                <a:lnTo>
                  <a:pt x="7084905" y="292422"/>
                </a:lnTo>
                <a:lnTo>
                  <a:pt x="7082210" y="295117"/>
                </a:lnTo>
                <a:lnTo>
                  <a:pt x="7024048" y="236956"/>
                </a:lnTo>
                <a:lnTo>
                  <a:pt x="6965887" y="295117"/>
                </a:lnTo>
                <a:lnTo>
                  <a:pt x="6963191" y="292422"/>
                </a:lnTo>
                <a:lnTo>
                  <a:pt x="6960496" y="295117"/>
                </a:lnTo>
                <a:lnTo>
                  <a:pt x="6902335" y="236956"/>
                </a:lnTo>
                <a:lnTo>
                  <a:pt x="6844173" y="295117"/>
                </a:lnTo>
                <a:lnTo>
                  <a:pt x="6841478" y="292422"/>
                </a:lnTo>
                <a:lnTo>
                  <a:pt x="6838783" y="295117"/>
                </a:lnTo>
                <a:lnTo>
                  <a:pt x="6780622" y="236955"/>
                </a:lnTo>
                <a:lnTo>
                  <a:pt x="6722461" y="295117"/>
                </a:lnTo>
                <a:lnTo>
                  <a:pt x="6719766" y="292422"/>
                </a:lnTo>
                <a:lnTo>
                  <a:pt x="6717070" y="295117"/>
                </a:lnTo>
                <a:lnTo>
                  <a:pt x="6658909" y="236956"/>
                </a:lnTo>
                <a:lnTo>
                  <a:pt x="6600748" y="295117"/>
                </a:lnTo>
                <a:lnTo>
                  <a:pt x="6598053" y="292422"/>
                </a:lnTo>
                <a:lnTo>
                  <a:pt x="6595358" y="295117"/>
                </a:lnTo>
                <a:lnTo>
                  <a:pt x="6537196" y="236955"/>
                </a:lnTo>
                <a:lnTo>
                  <a:pt x="6479034" y="295117"/>
                </a:lnTo>
                <a:lnTo>
                  <a:pt x="6476339" y="292422"/>
                </a:lnTo>
                <a:lnTo>
                  <a:pt x="6473643" y="295117"/>
                </a:lnTo>
                <a:lnTo>
                  <a:pt x="6415482" y="236956"/>
                </a:lnTo>
                <a:lnTo>
                  <a:pt x="6357321" y="295117"/>
                </a:lnTo>
                <a:lnTo>
                  <a:pt x="6354626" y="292422"/>
                </a:lnTo>
                <a:lnTo>
                  <a:pt x="6351932" y="295117"/>
                </a:lnTo>
                <a:lnTo>
                  <a:pt x="6293769" y="236955"/>
                </a:lnTo>
                <a:lnTo>
                  <a:pt x="6235607" y="295117"/>
                </a:lnTo>
                <a:lnTo>
                  <a:pt x="6232912" y="292422"/>
                </a:lnTo>
                <a:lnTo>
                  <a:pt x="6230216" y="295117"/>
                </a:lnTo>
                <a:lnTo>
                  <a:pt x="6172056" y="236957"/>
                </a:lnTo>
                <a:lnTo>
                  <a:pt x="6113895" y="295117"/>
                </a:lnTo>
                <a:lnTo>
                  <a:pt x="6111200" y="292422"/>
                </a:lnTo>
                <a:lnTo>
                  <a:pt x="6108505" y="295117"/>
                </a:lnTo>
                <a:lnTo>
                  <a:pt x="6050342" y="236955"/>
                </a:lnTo>
                <a:lnTo>
                  <a:pt x="5992180" y="295117"/>
                </a:lnTo>
                <a:lnTo>
                  <a:pt x="5989485" y="292422"/>
                </a:lnTo>
                <a:lnTo>
                  <a:pt x="5986790" y="295117"/>
                </a:lnTo>
                <a:lnTo>
                  <a:pt x="5928629" y="236956"/>
                </a:lnTo>
                <a:lnTo>
                  <a:pt x="5870468" y="295117"/>
                </a:lnTo>
                <a:lnTo>
                  <a:pt x="5867773" y="292422"/>
                </a:lnTo>
                <a:lnTo>
                  <a:pt x="5865078" y="295117"/>
                </a:lnTo>
                <a:lnTo>
                  <a:pt x="5806915" y="236955"/>
                </a:lnTo>
                <a:lnTo>
                  <a:pt x="5748753" y="295117"/>
                </a:lnTo>
                <a:lnTo>
                  <a:pt x="5746059" y="292422"/>
                </a:lnTo>
                <a:lnTo>
                  <a:pt x="5743364" y="295117"/>
                </a:lnTo>
                <a:lnTo>
                  <a:pt x="5685203" y="236956"/>
                </a:lnTo>
                <a:lnTo>
                  <a:pt x="5627041" y="295117"/>
                </a:lnTo>
                <a:lnTo>
                  <a:pt x="5624345" y="292422"/>
                </a:lnTo>
                <a:lnTo>
                  <a:pt x="5621651" y="295117"/>
                </a:lnTo>
                <a:lnTo>
                  <a:pt x="5563489" y="236956"/>
                </a:lnTo>
                <a:lnTo>
                  <a:pt x="5505327" y="295117"/>
                </a:lnTo>
                <a:lnTo>
                  <a:pt x="5502632" y="292422"/>
                </a:lnTo>
                <a:lnTo>
                  <a:pt x="5499937" y="295117"/>
                </a:lnTo>
                <a:lnTo>
                  <a:pt x="5441776" y="236956"/>
                </a:lnTo>
                <a:lnTo>
                  <a:pt x="5383614" y="295117"/>
                </a:lnTo>
                <a:lnTo>
                  <a:pt x="5380918" y="292422"/>
                </a:lnTo>
                <a:lnTo>
                  <a:pt x="5378224" y="295117"/>
                </a:lnTo>
                <a:lnTo>
                  <a:pt x="5320062" y="236956"/>
                </a:lnTo>
                <a:lnTo>
                  <a:pt x="5261900" y="295117"/>
                </a:lnTo>
                <a:lnTo>
                  <a:pt x="5259205" y="292422"/>
                </a:lnTo>
                <a:lnTo>
                  <a:pt x="5256510" y="295117"/>
                </a:lnTo>
                <a:lnTo>
                  <a:pt x="5198349" y="236956"/>
                </a:lnTo>
                <a:lnTo>
                  <a:pt x="5140187" y="295117"/>
                </a:lnTo>
                <a:lnTo>
                  <a:pt x="5137491" y="292422"/>
                </a:lnTo>
                <a:lnTo>
                  <a:pt x="5134796" y="295117"/>
                </a:lnTo>
                <a:lnTo>
                  <a:pt x="5076635" y="236956"/>
                </a:lnTo>
                <a:lnTo>
                  <a:pt x="5018473" y="295117"/>
                </a:lnTo>
                <a:lnTo>
                  <a:pt x="5015778" y="292422"/>
                </a:lnTo>
                <a:lnTo>
                  <a:pt x="5013083" y="295117"/>
                </a:lnTo>
                <a:lnTo>
                  <a:pt x="4954922" y="236956"/>
                </a:lnTo>
                <a:lnTo>
                  <a:pt x="4896760" y="295117"/>
                </a:lnTo>
                <a:lnTo>
                  <a:pt x="4894228" y="292585"/>
                </a:lnTo>
                <a:lnTo>
                  <a:pt x="4891697" y="295117"/>
                </a:lnTo>
                <a:lnTo>
                  <a:pt x="4833372" y="236792"/>
                </a:lnTo>
                <a:lnTo>
                  <a:pt x="4775047" y="295117"/>
                </a:lnTo>
                <a:lnTo>
                  <a:pt x="4772513" y="292583"/>
                </a:lnTo>
                <a:lnTo>
                  <a:pt x="4769979" y="295117"/>
                </a:lnTo>
                <a:lnTo>
                  <a:pt x="4711819" y="236958"/>
                </a:lnTo>
                <a:lnTo>
                  <a:pt x="4653660" y="295117"/>
                </a:lnTo>
                <a:lnTo>
                  <a:pt x="4650962" y="292419"/>
                </a:lnTo>
                <a:lnTo>
                  <a:pt x="4648264" y="295117"/>
                </a:lnTo>
                <a:lnTo>
                  <a:pt x="4590103" y="236956"/>
                </a:lnTo>
                <a:lnTo>
                  <a:pt x="4531942" y="295117"/>
                </a:lnTo>
                <a:lnTo>
                  <a:pt x="4529246" y="292421"/>
                </a:lnTo>
                <a:lnTo>
                  <a:pt x="4526550" y="295117"/>
                </a:lnTo>
                <a:lnTo>
                  <a:pt x="4468389" y="236956"/>
                </a:lnTo>
                <a:lnTo>
                  <a:pt x="4410228" y="295117"/>
                </a:lnTo>
                <a:lnTo>
                  <a:pt x="4407532" y="292421"/>
                </a:lnTo>
                <a:lnTo>
                  <a:pt x="4404836" y="295117"/>
                </a:lnTo>
                <a:lnTo>
                  <a:pt x="4346675" y="236956"/>
                </a:lnTo>
                <a:lnTo>
                  <a:pt x="4288514" y="295117"/>
                </a:lnTo>
                <a:lnTo>
                  <a:pt x="4285818" y="292421"/>
                </a:lnTo>
                <a:lnTo>
                  <a:pt x="4283122" y="295117"/>
                </a:lnTo>
                <a:lnTo>
                  <a:pt x="4224961" y="236956"/>
                </a:lnTo>
                <a:lnTo>
                  <a:pt x="4166800" y="295117"/>
                </a:lnTo>
                <a:lnTo>
                  <a:pt x="4164104" y="292421"/>
                </a:lnTo>
                <a:lnTo>
                  <a:pt x="4161408" y="295117"/>
                </a:lnTo>
                <a:lnTo>
                  <a:pt x="4103247" y="236956"/>
                </a:lnTo>
                <a:lnTo>
                  <a:pt x="4045086" y="295117"/>
                </a:lnTo>
                <a:lnTo>
                  <a:pt x="4042390" y="292421"/>
                </a:lnTo>
                <a:lnTo>
                  <a:pt x="4039694" y="295117"/>
                </a:lnTo>
                <a:lnTo>
                  <a:pt x="3981533" y="236956"/>
                </a:lnTo>
                <a:lnTo>
                  <a:pt x="3923372" y="295117"/>
                </a:lnTo>
                <a:lnTo>
                  <a:pt x="3920676" y="292421"/>
                </a:lnTo>
                <a:lnTo>
                  <a:pt x="3917981" y="295117"/>
                </a:lnTo>
                <a:lnTo>
                  <a:pt x="3859819" y="236956"/>
                </a:lnTo>
                <a:lnTo>
                  <a:pt x="3801658" y="295117"/>
                </a:lnTo>
                <a:lnTo>
                  <a:pt x="3798962" y="292421"/>
                </a:lnTo>
                <a:lnTo>
                  <a:pt x="3796267" y="295117"/>
                </a:lnTo>
                <a:lnTo>
                  <a:pt x="3738105" y="236956"/>
                </a:lnTo>
                <a:lnTo>
                  <a:pt x="3679944" y="295117"/>
                </a:lnTo>
                <a:lnTo>
                  <a:pt x="3677248" y="292421"/>
                </a:lnTo>
                <a:lnTo>
                  <a:pt x="3674553" y="295117"/>
                </a:lnTo>
                <a:lnTo>
                  <a:pt x="3616391" y="236956"/>
                </a:lnTo>
                <a:lnTo>
                  <a:pt x="3558230" y="295117"/>
                </a:lnTo>
                <a:lnTo>
                  <a:pt x="3555534" y="292422"/>
                </a:lnTo>
                <a:lnTo>
                  <a:pt x="3552839" y="295117"/>
                </a:lnTo>
                <a:lnTo>
                  <a:pt x="3494677" y="236956"/>
                </a:lnTo>
                <a:lnTo>
                  <a:pt x="3436516" y="295117"/>
                </a:lnTo>
                <a:lnTo>
                  <a:pt x="3433820" y="292422"/>
                </a:lnTo>
                <a:lnTo>
                  <a:pt x="3431125" y="295117"/>
                </a:lnTo>
                <a:lnTo>
                  <a:pt x="3372963" y="236956"/>
                </a:lnTo>
                <a:lnTo>
                  <a:pt x="3314803" y="295117"/>
                </a:lnTo>
                <a:lnTo>
                  <a:pt x="3312107" y="292422"/>
                </a:lnTo>
                <a:lnTo>
                  <a:pt x="3309412" y="295117"/>
                </a:lnTo>
                <a:lnTo>
                  <a:pt x="3251250" y="236956"/>
                </a:lnTo>
                <a:lnTo>
                  <a:pt x="3193089" y="295117"/>
                </a:lnTo>
                <a:lnTo>
                  <a:pt x="3190393" y="292422"/>
                </a:lnTo>
                <a:lnTo>
                  <a:pt x="3187698" y="295117"/>
                </a:lnTo>
                <a:lnTo>
                  <a:pt x="3129536" y="236956"/>
                </a:lnTo>
                <a:lnTo>
                  <a:pt x="3071375" y="295117"/>
                </a:lnTo>
                <a:lnTo>
                  <a:pt x="3068680" y="292422"/>
                </a:lnTo>
                <a:lnTo>
                  <a:pt x="3065985" y="295117"/>
                </a:lnTo>
                <a:lnTo>
                  <a:pt x="3007823" y="236956"/>
                </a:lnTo>
                <a:lnTo>
                  <a:pt x="2949662" y="295117"/>
                </a:lnTo>
                <a:lnTo>
                  <a:pt x="2946966" y="292422"/>
                </a:lnTo>
                <a:lnTo>
                  <a:pt x="2944271" y="295117"/>
                </a:lnTo>
                <a:lnTo>
                  <a:pt x="2886109" y="236956"/>
                </a:lnTo>
                <a:lnTo>
                  <a:pt x="2827948" y="295117"/>
                </a:lnTo>
                <a:lnTo>
                  <a:pt x="2825253" y="292422"/>
                </a:lnTo>
                <a:lnTo>
                  <a:pt x="2822558" y="295117"/>
                </a:lnTo>
                <a:lnTo>
                  <a:pt x="2764396" y="236956"/>
                </a:lnTo>
                <a:lnTo>
                  <a:pt x="2706235" y="295117"/>
                </a:lnTo>
                <a:lnTo>
                  <a:pt x="2703539" y="292422"/>
                </a:lnTo>
                <a:lnTo>
                  <a:pt x="2700844" y="295117"/>
                </a:lnTo>
                <a:lnTo>
                  <a:pt x="2642682" y="236956"/>
                </a:lnTo>
                <a:lnTo>
                  <a:pt x="2584521" y="295117"/>
                </a:lnTo>
                <a:lnTo>
                  <a:pt x="2581826" y="292422"/>
                </a:lnTo>
                <a:lnTo>
                  <a:pt x="2579131" y="295117"/>
                </a:lnTo>
                <a:lnTo>
                  <a:pt x="2520969" y="236956"/>
                </a:lnTo>
                <a:lnTo>
                  <a:pt x="2462808" y="295117"/>
                </a:lnTo>
                <a:lnTo>
                  <a:pt x="2460112" y="292422"/>
                </a:lnTo>
                <a:lnTo>
                  <a:pt x="2457417" y="295117"/>
                </a:lnTo>
                <a:lnTo>
                  <a:pt x="2399255" y="236956"/>
                </a:lnTo>
                <a:lnTo>
                  <a:pt x="2341094" y="295117"/>
                </a:lnTo>
                <a:lnTo>
                  <a:pt x="2338399" y="292422"/>
                </a:lnTo>
                <a:lnTo>
                  <a:pt x="2335704" y="295117"/>
                </a:lnTo>
                <a:lnTo>
                  <a:pt x="2277542" y="236956"/>
                </a:lnTo>
                <a:lnTo>
                  <a:pt x="2219380" y="295117"/>
                </a:lnTo>
                <a:lnTo>
                  <a:pt x="2216685" y="292422"/>
                </a:lnTo>
                <a:lnTo>
                  <a:pt x="2213990" y="295117"/>
                </a:lnTo>
                <a:lnTo>
                  <a:pt x="2155828" y="236956"/>
                </a:lnTo>
                <a:lnTo>
                  <a:pt x="2097667" y="295117"/>
                </a:lnTo>
                <a:lnTo>
                  <a:pt x="2094972" y="292422"/>
                </a:lnTo>
                <a:lnTo>
                  <a:pt x="2092277" y="295117"/>
                </a:lnTo>
                <a:lnTo>
                  <a:pt x="2034116" y="236955"/>
                </a:lnTo>
                <a:lnTo>
                  <a:pt x="1975954" y="295117"/>
                </a:lnTo>
                <a:lnTo>
                  <a:pt x="1973260" y="292422"/>
                </a:lnTo>
                <a:lnTo>
                  <a:pt x="1970564" y="295117"/>
                </a:lnTo>
                <a:lnTo>
                  <a:pt x="1912403" y="236956"/>
                </a:lnTo>
                <a:lnTo>
                  <a:pt x="1854242" y="295117"/>
                </a:lnTo>
                <a:lnTo>
                  <a:pt x="1851547" y="292422"/>
                </a:lnTo>
                <a:lnTo>
                  <a:pt x="1848852" y="295117"/>
                </a:lnTo>
                <a:lnTo>
                  <a:pt x="1790690" y="236955"/>
                </a:lnTo>
                <a:lnTo>
                  <a:pt x="1732528" y="295117"/>
                </a:lnTo>
                <a:lnTo>
                  <a:pt x="1729832" y="292422"/>
                </a:lnTo>
                <a:lnTo>
                  <a:pt x="1727137" y="295117"/>
                </a:lnTo>
                <a:lnTo>
                  <a:pt x="1668976" y="236956"/>
                </a:lnTo>
                <a:lnTo>
                  <a:pt x="1610815" y="295117"/>
                </a:lnTo>
                <a:lnTo>
                  <a:pt x="1608120" y="292422"/>
                </a:lnTo>
                <a:lnTo>
                  <a:pt x="1605425" y="295117"/>
                </a:lnTo>
                <a:lnTo>
                  <a:pt x="1547263" y="236955"/>
                </a:lnTo>
                <a:lnTo>
                  <a:pt x="1489101" y="295117"/>
                </a:lnTo>
                <a:lnTo>
                  <a:pt x="1486406" y="292422"/>
                </a:lnTo>
                <a:lnTo>
                  <a:pt x="1483710" y="295117"/>
                </a:lnTo>
                <a:lnTo>
                  <a:pt x="1425550" y="236957"/>
                </a:lnTo>
                <a:lnTo>
                  <a:pt x="1367389" y="295117"/>
                </a:lnTo>
                <a:lnTo>
                  <a:pt x="1364694" y="292422"/>
                </a:lnTo>
                <a:lnTo>
                  <a:pt x="1361998" y="295117"/>
                </a:lnTo>
                <a:lnTo>
                  <a:pt x="1303836" y="236955"/>
                </a:lnTo>
                <a:lnTo>
                  <a:pt x="1245674" y="295117"/>
                </a:lnTo>
                <a:lnTo>
                  <a:pt x="1242979" y="292422"/>
                </a:lnTo>
                <a:lnTo>
                  <a:pt x="1240284" y="295117"/>
                </a:lnTo>
                <a:lnTo>
                  <a:pt x="1182123" y="236956"/>
                </a:lnTo>
                <a:lnTo>
                  <a:pt x="1123962" y="295117"/>
                </a:lnTo>
                <a:lnTo>
                  <a:pt x="1121267" y="292422"/>
                </a:lnTo>
                <a:lnTo>
                  <a:pt x="1118572" y="295117"/>
                </a:lnTo>
                <a:lnTo>
                  <a:pt x="1060409" y="236955"/>
                </a:lnTo>
                <a:lnTo>
                  <a:pt x="1002247" y="295117"/>
                </a:lnTo>
                <a:lnTo>
                  <a:pt x="999553" y="292422"/>
                </a:lnTo>
                <a:lnTo>
                  <a:pt x="996858" y="295117"/>
                </a:lnTo>
                <a:lnTo>
                  <a:pt x="938696" y="236956"/>
                </a:lnTo>
                <a:lnTo>
                  <a:pt x="880535" y="295117"/>
                </a:lnTo>
                <a:lnTo>
                  <a:pt x="877839" y="292422"/>
                </a:lnTo>
                <a:lnTo>
                  <a:pt x="875145" y="295117"/>
                </a:lnTo>
                <a:lnTo>
                  <a:pt x="816983" y="236956"/>
                </a:lnTo>
                <a:lnTo>
                  <a:pt x="758821" y="295117"/>
                </a:lnTo>
                <a:lnTo>
                  <a:pt x="756126" y="292422"/>
                </a:lnTo>
                <a:lnTo>
                  <a:pt x="753431" y="295117"/>
                </a:lnTo>
                <a:lnTo>
                  <a:pt x="695269" y="236956"/>
                </a:lnTo>
                <a:lnTo>
                  <a:pt x="637107" y="295117"/>
                </a:lnTo>
                <a:lnTo>
                  <a:pt x="634412" y="292422"/>
                </a:lnTo>
                <a:lnTo>
                  <a:pt x="631718" y="295117"/>
                </a:lnTo>
                <a:lnTo>
                  <a:pt x="573556" y="236956"/>
                </a:lnTo>
                <a:lnTo>
                  <a:pt x="515394" y="295117"/>
                </a:lnTo>
                <a:lnTo>
                  <a:pt x="512699" y="292422"/>
                </a:lnTo>
                <a:lnTo>
                  <a:pt x="510004" y="295117"/>
                </a:lnTo>
                <a:lnTo>
                  <a:pt x="451842" y="236956"/>
                </a:lnTo>
                <a:lnTo>
                  <a:pt x="393680" y="295117"/>
                </a:lnTo>
                <a:lnTo>
                  <a:pt x="390985" y="292422"/>
                </a:lnTo>
                <a:lnTo>
                  <a:pt x="388290" y="295117"/>
                </a:lnTo>
                <a:lnTo>
                  <a:pt x="330129" y="236956"/>
                </a:lnTo>
                <a:lnTo>
                  <a:pt x="271967" y="295117"/>
                </a:lnTo>
                <a:lnTo>
                  <a:pt x="269272" y="292422"/>
                </a:lnTo>
                <a:lnTo>
                  <a:pt x="266577" y="295117"/>
                </a:lnTo>
                <a:lnTo>
                  <a:pt x="208415" y="236956"/>
                </a:lnTo>
                <a:lnTo>
                  <a:pt x="150254" y="295117"/>
                </a:lnTo>
                <a:lnTo>
                  <a:pt x="121714" y="266577"/>
                </a:lnTo>
                <a:lnTo>
                  <a:pt x="179875" y="208415"/>
                </a:lnTo>
                <a:lnTo>
                  <a:pt x="147559" y="176099"/>
                </a:lnTo>
                <a:lnTo>
                  <a:pt x="28541" y="295117"/>
                </a:lnTo>
                <a:lnTo>
                  <a:pt x="0" y="266577"/>
                </a:lnTo>
                <a:lnTo>
                  <a:pt x="119018" y="147559"/>
                </a:lnTo>
                <a:lnTo>
                  <a:pt x="0" y="28540"/>
                </a:lnTo>
                <a:close/>
              </a:path>
            </a:pathLst>
          </a:custGeom>
          <a:solidFill>
            <a:srgbClr val="00B0F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38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D7D3BE06-382F-4716-A085-56F5D849CE14}"/>
              </a:ext>
            </a:extLst>
          </p:cNvPr>
          <p:cNvSpPr/>
          <p:nvPr/>
        </p:nvSpPr>
        <p:spPr>
          <a:xfrm>
            <a:off x="190537" y="2290223"/>
            <a:ext cx="9517343" cy="675841"/>
          </a:xfrm>
          <a:custGeom>
            <a:avLst/>
            <a:gdLst>
              <a:gd name="connsiteX0" fmla="*/ 2417490 w 9582959"/>
              <a:gd name="connsiteY0" fmla="*/ 208489 h 680500"/>
              <a:gd name="connsiteX1" fmla="*/ 2285729 w 9582959"/>
              <a:gd name="connsiteY1" fmla="*/ 340250 h 680500"/>
              <a:gd name="connsiteX2" fmla="*/ 2417490 w 9582959"/>
              <a:gd name="connsiteY2" fmla="*/ 472011 h 680500"/>
              <a:gd name="connsiteX3" fmla="*/ 2549251 w 9582959"/>
              <a:gd name="connsiteY3" fmla="*/ 340250 h 680500"/>
              <a:gd name="connsiteX4" fmla="*/ 1823992 w 9582959"/>
              <a:gd name="connsiteY4" fmla="*/ 208489 h 680500"/>
              <a:gd name="connsiteX5" fmla="*/ 1692231 w 9582959"/>
              <a:gd name="connsiteY5" fmla="*/ 340250 h 680500"/>
              <a:gd name="connsiteX6" fmla="*/ 1823992 w 9582959"/>
              <a:gd name="connsiteY6" fmla="*/ 472011 h 680500"/>
              <a:gd name="connsiteX7" fmla="*/ 1955754 w 9582959"/>
              <a:gd name="connsiteY7" fmla="*/ 340250 h 680500"/>
              <a:gd name="connsiteX8" fmla="*/ 7758960 w 9582959"/>
              <a:gd name="connsiteY8" fmla="*/ 208489 h 680500"/>
              <a:gd name="connsiteX9" fmla="*/ 7627199 w 9582959"/>
              <a:gd name="connsiteY9" fmla="*/ 340250 h 680500"/>
              <a:gd name="connsiteX10" fmla="*/ 7758960 w 9582959"/>
              <a:gd name="connsiteY10" fmla="*/ 472012 h 680500"/>
              <a:gd name="connsiteX11" fmla="*/ 7890722 w 9582959"/>
              <a:gd name="connsiteY11" fmla="*/ 340250 h 680500"/>
              <a:gd name="connsiteX12" fmla="*/ 7165463 w 9582959"/>
              <a:gd name="connsiteY12" fmla="*/ 208489 h 680500"/>
              <a:gd name="connsiteX13" fmla="*/ 7033702 w 9582959"/>
              <a:gd name="connsiteY13" fmla="*/ 340250 h 680500"/>
              <a:gd name="connsiteX14" fmla="*/ 7165463 w 9582959"/>
              <a:gd name="connsiteY14" fmla="*/ 472012 h 680500"/>
              <a:gd name="connsiteX15" fmla="*/ 7297225 w 9582959"/>
              <a:gd name="connsiteY15" fmla="*/ 340250 h 680500"/>
              <a:gd name="connsiteX16" fmla="*/ 6571966 w 9582959"/>
              <a:gd name="connsiteY16" fmla="*/ 208489 h 680500"/>
              <a:gd name="connsiteX17" fmla="*/ 6440205 w 9582959"/>
              <a:gd name="connsiteY17" fmla="*/ 340250 h 680500"/>
              <a:gd name="connsiteX18" fmla="*/ 6571966 w 9582959"/>
              <a:gd name="connsiteY18" fmla="*/ 472012 h 680500"/>
              <a:gd name="connsiteX19" fmla="*/ 6703728 w 9582959"/>
              <a:gd name="connsiteY19" fmla="*/ 340250 h 680500"/>
              <a:gd name="connsiteX20" fmla="*/ 5978469 w 9582959"/>
              <a:gd name="connsiteY20" fmla="*/ 208489 h 680500"/>
              <a:gd name="connsiteX21" fmla="*/ 5846708 w 9582959"/>
              <a:gd name="connsiteY21" fmla="*/ 340250 h 680500"/>
              <a:gd name="connsiteX22" fmla="*/ 5978469 w 9582959"/>
              <a:gd name="connsiteY22" fmla="*/ 472012 h 680500"/>
              <a:gd name="connsiteX23" fmla="*/ 6110231 w 9582959"/>
              <a:gd name="connsiteY23" fmla="*/ 340250 h 680500"/>
              <a:gd name="connsiteX24" fmla="*/ 4197978 w 9582959"/>
              <a:gd name="connsiteY24" fmla="*/ 208489 h 680500"/>
              <a:gd name="connsiteX25" fmla="*/ 4066217 w 9582959"/>
              <a:gd name="connsiteY25" fmla="*/ 340250 h 680500"/>
              <a:gd name="connsiteX26" fmla="*/ 4197978 w 9582959"/>
              <a:gd name="connsiteY26" fmla="*/ 472012 h 680500"/>
              <a:gd name="connsiteX27" fmla="*/ 4329740 w 9582959"/>
              <a:gd name="connsiteY27" fmla="*/ 340250 h 680500"/>
              <a:gd name="connsiteX28" fmla="*/ 3604483 w 9582959"/>
              <a:gd name="connsiteY28" fmla="*/ 208489 h 680500"/>
              <a:gd name="connsiteX29" fmla="*/ 3472722 w 9582959"/>
              <a:gd name="connsiteY29" fmla="*/ 340250 h 680500"/>
              <a:gd name="connsiteX30" fmla="*/ 3604483 w 9582959"/>
              <a:gd name="connsiteY30" fmla="*/ 472011 h 680500"/>
              <a:gd name="connsiteX31" fmla="*/ 3736245 w 9582959"/>
              <a:gd name="connsiteY31" fmla="*/ 340250 h 680500"/>
              <a:gd name="connsiteX32" fmla="*/ 3010986 w 9582959"/>
              <a:gd name="connsiteY32" fmla="*/ 208489 h 680500"/>
              <a:gd name="connsiteX33" fmla="*/ 2879225 w 9582959"/>
              <a:gd name="connsiteY33" fmla="*/ 340250 h 680500"/>
              <a:gd name="connsiteX34" fmla="*/ 3010986 w 9582959"/>
              <a:gd name="connsiteY34" fmla="*/ 472011 h 680500"/>
              <a:gd name="connsiteX35" fmla="*/ 3142748 w 9582959"/>
              <a:gd name="connsiteY35" fmla="*/ 340250 h 680500"/>
              <a:gd name="connsiteX36" fmla="*/ 1230495 w 9582959"/>
              <a:gd name="connsiteY36" fmla="*/ 208489 h 680500"/>
              <a:gd name="connsiteX37" fmla="*/ 1098734 w 9582959"/>
              <a:gd name="connsiteY37" fmla="*/ 340250 h 680500"/>
              <a:gd name="connsiteX38" fmla="*/ 1230495 w 9582959"/>
              <a:gd name="connsiteY38" fmla="*/ 472011 h 680500"/>
              <a:gd name="connsiteX39" fmla="*/ 1362257 w 9582959"/>
              <a:gd name="connsiteY39" fmla="*/ 340250 h 680500"/>
              <a:gd name="connsiteX40" fmla="*/ 636998 w 9582959"/>
              <a:gd name="connsiteY40" fmla="*/ 208489 h 680500"/>
              <a:gd name="connsiteX41" fmla="*/ 505237 w 9582959"/>
              <a:gd name="connsiteY41" fmla="*/ 340250 h 680500"/>
              <a:gd name="connsiteX42" fmla="*/ 636998 w 9582959"/>
              <a:gd name="connsiteY42" fmla="*/ 472011 h 680500"/>
              <a:gd name="connsiteX43" fmla="*/ 768760 w 9582959"/>
              <a:gd name="connsiteY43" fmla="*/ 340250 h 680500"/>
              <a:gd name="connsiteX44" fmla="*/ 5384972 w 9582959"/>
              <a:gd name="connsiteY44" fmla="*/ 208489 h 680500"/>
              <a:gd name="connsiteX45" fmla="*/ 5253211 w 9582959"/>
              <a:gd name="connsiteY45" fmla="*/ 340250 h 680500"/>
              <a:gd name="connsiteX46" fmla="*/ 5384972 w 9582959"/>
              <a:gd name="connsiteY46" fmla="*/ 472012 h 680500"/>
              <a:gd name="connsiteX47" fmla="*/ 5516734 w 9582959"/>
              <a:gd name="connsiteY47" fmla="*/ 340250 h 680500"/>
              <a:gd name="connsiteX48" fmla="*/ 8352458 w 9582959"/>
              <a:gd name="connsiteY48" fmla="*/ 208489 h 680500"/>
              <a:gd name="connsiteX49" fmla="*/ 8220696 w 9582959"/>
              <a:gd name="connsiteY49" fmla="*/ 340250 h 680500"/>
              <a:gd name="connsiteX50" fmla="*/ 8352458 w 9582959"/>
              <a:gd name="connsiteY50" fmla="*/ 472012 h 680500"/>
              <a:gd name="connsiteX51" fmla="*/ 8484219 w 9582959"/>
              <a:gd name="connsiteY51" fmla="*/ 340250 h 680500"/>
              <a:gd name="connsiteX52" fmla="*/ 4791475 w 9582959"/>
              <a:gd name="connsiteY52" fmla="*/ 208488 h 680500"/>
              <a:gd name="connsiteX53" fmla="*/ 4659714 w 9582959"/>
              <a:gd name="connsiteY53" fmla="*/ 340250 h 680500"/>
              <a:gd name="connsiteX54" fmla="*/ 4791475 w 9582959"/>
              <a:gd name="connsiteY54" fmla="*/ 472012 h 680500"/>
              <a:gd name="connsiteX55" fmla="*/ 4923237 w 9582959"/>
              <a:gd name="connsiteY55" fmla="*/ 340250 h 680500"/>
              <a:gd name="connsiteX56" fmla="*/ 8945958 w 9582959"/>
              <a:gd name="connsiteY56" fmla="*/ 208486 h 680500"/>
              <a:gd name="connsiteX57" fmla="*/ 8814193 w 9582959"/>
              <a:gd name="connsiteY57" fmla="*/ 340250 h 680500"/>
              <a:gd name="connsiteX58" fmla="*/ 8945958 w 9582959"/>
              <a:gd name="connsiteY58" fmla="*/ 472015 h 680500"/>
              <a:gd name="connsiteX59" fmla="*/ 9077722 w 9582959"/>
              <a:gd name="connsiteY59" fmla="*/ 340250 h 680500"/>
              <a:gd name="connsiteX60" fmla="*/ 164987 w 9582959"/>
              <a:gd name="connsiteY60" fmla="*/ 0 h 680500"/>
              <a:gd name="connsiteX61" fmla="*/ 340250 w 9582959"/>
              <a:gd name="connsiteY61" fmla="*/ 175263 h 680500"/>
              <a:gd name="connsiteX62" fmla="*/ 515513 w 9582959"/>
              <a:gd name="connsiteY62" fmla="*/ 0 h 680500"/>
              <a:gd name="connsiteX63" fmla="*/ 636998 w 9582959"/>
              <a:gd name="connsiteY63" fmla="*/ 121485 h 680500"/>
              <a:gd name="connsiteX64" fmla="*/ 758484 w 9582959"/>
              <a:gd name="connsiteY64" fmla="*/ 0 h 680500"/>
              <a:gd name="connsiteX65" fmla="*/ 933747 w 9582959"/>
              <a:gd name="connsiteY65" fmla="*/ 175263 h 680500"/>
              <a:gd name="connsiteX66" fmla="*/ 1109010 w 9582959"/>
              <a:gd name="connsiteY66" fmla="*/ 0 h 680500"/>
              <a:gd name="connsiteX67" fmla="*/ 1230495 w 9582959"/>
              <a:gd name="connsiteY67" fmla="*/ 121485 h 680500"/>
              <a:gd name="connsiteX68" fmla="*/ 1351981 w 9582959"/>
              <a:gd name="connsiteY68" fmla="*/ 0 h 680500"/>
              <a:gd name="connsiteX69" fmla="*/ 1527244 w 9582959"/>
              <a:gd name="connsiteY69" fmla="*/ 175263 h 680500"/>
              <a:gd name="connsiteX70" fmla="*/ 1702507 w 9582959"/>
              <a:gd name="connsiteY70" fmla="*/ 0 h 680500"/>
              <a:gd name="connsiteX71" fmla="*/ 1823992 w 9582959"/>
              <a:gd name="connsiteY71" fmla="*/ 121485 h 680500"/>
              <a:gd name="connsiteX72" fmla="*/ 1945479 w 9582959"/>
              <a:gd name="connsiteY72" fmla="*/ 0 h 680500"/>
              <a:gd name="connsiteX73" fmla="*/ 2120742 w 9582959"/>
              <a:gd name="connsiteY73" fmla="*/ 175263 h 680500"/>
              <a:gd name="connsiteX74" fmla="*/ 2296005 w 9582959"/>
              <a:gd name="connsiteY74" fmla="*/ 0 h 680500"/>
              <a:gd name="connsiteX75" fmla="*/ 2417490 w 9582959"/>
              <a:gd name="connsiteY75" fmla="*/ 121485 h 680500"/>
              <a:gd name="connsiteX76" fmla="*/ 2538975 w 9582959"/>
              <a:gd name="connsiteY76" fmla="*/ 0 h 680500"/>
              <a:gd name="connsiteX77" fmla="*/ 2714238 w 9582959"/>
              <a:gd name="connsiteY77" fmla="*/ 175263 h 680500"/>
              <a:gd name="connsiteX78" fmla="*/ 2889501 w 9582959"/>
              <a:gd name="connsiteY78" fmla="*/ 0 h 680500"/>
              <a:gd name="connsiteX79" fmla="*/ 3010986 w 9582959"/>
              <a:gd name="connsiteY79" fmla="*/ 121485 h 680500"/>
              <a:gd name="connsiteX80" fmla="*/ 3132472 w 9582959"/>
              <a:gd name="connsiteY80" fmla="*/ 0 h 680500"/>
              <a:gd name="connsiteX81" fmla="*/ 3307735 w 9582959"/>
              <a:gd name="connsiteY81" fmla="*/ 175263 h 680500"/>
              <a:gd name="connsiteX82" fmla="*/ 3482998 w 9582959"/>
              <a:gd name="connsiteY82" fmla="*/ 0 h 680500"/>
              <a:gd name="connsiteX83" fmla="*/ 3604483 w 9582959"/>
              <a:gd name="connsiteY83" fmla="*/ 121485 h 680500"/>
              <a:gd name="connsiteX84" fmla="*/ 3725968 w 9582959"/>
              <a:gd name="connsiteY84" fmla="*/ 0 h 680500"/>
              <a:gd name="connsiteX85" fmla="*/ 3901232 w 9582959"/>
              <a:gd name="connsiteY85" fmla="*/ 175263 h 680500"/>
              <a:gd name="connsiteX86" fmla="*/ 4076493 w 9582959"/>
              <a:gd name="connsiteY86" fmla="*/ 0 h 680500"/>
              <a:gd name="connsiteX87" fmla="*/ 4197978 w 9582959"/>
              <a:gd name="connsiteY87" fmla="*/ 121486 h 680500"/>
              <a:gd name="connsiteX88" fmla="*/ 4319464 w 9582959"/>
              <a:gd name="connsiteY88" fmla="*/ 0 h 680500"/>
              <a:gd name="connsiteX89" fmla="*/ 4494727 w 9582959"/>
              <a:gd name="connsiteY89" fmla="*/ 175263 h 680500"/>
              <a:gd name="connsiteX90" fmla="*/ 4669990 w 9582959"/>
              <a:gd name="connsiteY90" fmla="*/ 0 h 680500"/>
              <a:gd name="connsiteX91" fmla="*/ 4791475 w 9582959"/>
              <a:gd name="connsiteY91" fmla="*/ 121486 h 680500"/>
              <a:gd name="connsiteX92" fmla="*/ 4912961 w 9582959"/>
              <a:gd name="connsiteY92" fmla="*/ 0 h 680500"/>
              <a:gd name="connsiteX93" fmla="*/ 5088224 w 9582959"/>
              <a:gd name="connsiteY93" fmla="*/ 175263 h 680500"/>
              <a:gd name="connsiteX94" fmla="*/ 5263487 w 9582959"/>
              <a:gd name="connsiteY94" fmla="*/ 0 h 680500"/>
              <a:gd name="connsiteX95" fmla="*/ 5384972 w 9582959"/>
              <a:gd name="connsiteY95" fmla="*/ 121486 h 680500"/>
              <a:gd name="connsiteX96" fmla="*/ 5506458 w 9582959"/>
              <a:gd name="connsiteY96" fmla="*/ 0 h 680500"/>
              <a:gd name="connsiteX97" fmla="*/ 5681721 w 9582959"/>
              <a:gd name="connsiteY97" fmla="*/ 175263 h 680500"/>
              <a:gd name="connsiteX98" fmla="*/ 5856984 w 9582959"/>
              <a:gd name="connsiteY98" fmla="*/ 0 h 680500"/>
              <a:gd name="connsiteX99" fmla="*/ 5978469 w 9582959"/>
              <a:gd name="connsiteY99" fmla="*/ 121486 h 680500"/>
              <a:gd name="connsiteX100" fmla="*/ 6099955 w 9582959"/>
              <a:gd name="connsiteY100" fmla="*/ 0 h 680500"/>
              <a:gd name="connsiteX101" fmla="*/ 6275218 w 9582959"/>
              <a:gd name="connsiteY101" fmla="*/ 175263 h 680500"/>
              <a:gd name="connsiteX102" fmla="*/ 6450481 w 9582959"/>
              <a:gd name="connsiteY102" fmla="*/ 0 h 680500"/>
              <a:gd name="connsiteX103" fmla="*/ 6571966 w 9582959"/>
              <a:gd name="connsiteY103" fmla="*/ 121486 h 680500"/>
              <a:gd name="connsiteX104" fmla="*/ 6693452 w 9582959"/>
              <a:gd name="connsiteY104" fmla="*/ 0 h 680500"/>
              <a:gd name="connsiteX105" fmla="*/ 6868715 w 9582959"/>
              <a:gd name="connsiteY105" fmla="*/ 175263 h 680500"/>
              <a:gd name="connsiteX106" fmla="*/ 7043978 w 9582959"/>
              <a:gd name="connsiteY106" fmla="*/ 0 h 680500"/>
              <a:gd name="connsiteX107" fmla="*/ 7165463 w 9582959"/>
              <a:gd name="connsiteY107" fmla="*/ 121486 h 680500"/>
              <a:gd name="connsiteX108" fmla="*/ 7286949 w 9582959"/>
              <a:gd name="connsiteY108" fmla="*/ 0 h 680500"/>
              <a:gd name="connsiteX109" fmla="*/ 7462212 w 9582959"/>
              <a:gd name="connsiteY109" fmla="*/ 175263 h 680500"/>
              <a:gd name="connsiteX110" fmla="*/ 7637475 w 9582959"/>
              <a:gd name="connsiteY110" fmla="*/ 0 h 680500"/>
              <a:gd name="connsiteX111" fmla="*/ 7758960 w 9582959"/>
              <a:gd name="connsiteY111" fmla="*/ 121486 h 680500"/>
              <a:gd name="connsiteX112" fmla="*/ 7880446 w 9582959"/>
              <a:gd name="connsiteY112" fmla="*/ 0 h 680500"/>
              <a:gd name="connsiteX113" fmla="*/ 8055709 w 9582959"/>
              <a:gd name="connsiteY113" fmla="*/ 175263 h 680500"/>
              <a:gd name="connsiteX114" fmla="*/ 8230972 w 9582959"/>
              <a:gd name="connsiteY114" fmla="*/ 0 h 680500"/>
              <a:gd name="connsiteX115" fmla="*/ 8352458 w 9582959"/>
              <a:gd name="connsiteY115" fmla="*/ 121486 h 680500"/>
              <a:gd name="connsiteX116" fmla="*/ 8473943 w 9582959"/>
              <a:gd name="connsiteY116" fmla="*/ 0 h 680500"/>
              <a:gd name="connsiteX117" fmla="*/ 8649206 w 9582959"/>
              <a:gd name="connsiteY117" fmla="*/ 175263 h 680500"/>
              <a:gd name="connsiteX118" fmla="*/ 8824469 w 9582959"/>
              <a:gd name="connsiteY118" fmla="*/ 0 h 680500"/>
              <a:gd name="connsiteX119" fmla="*/ 8945958 w 9582959"/>
              <a:gd name="connsiteY119" fmla="*/ 121489 h 680500"/>
              <a:gd name="connsiteX120" fmla="*/ 9067446 w 9582959"/>
              <a:gd name="connsiteY120" fmla="*/ 0 h 680500"/>
              <a:gd name="connsiteX121" fmla="*/ 9242709 w 9582959"/>
              <a:gd name="connsiteY121" fmla="*/ 175263 h 680500"/>
              <a:gd name="connsiteX122" fmla="*/ 9417972 w 9582959"/>
              <a:gd name="connsiteY122" fmla="*/ 0 h 680500"/>
              <a:gd name="connsiteX123" fmla="*/ 9582959 w 9582959"/>
              <a:gd name="connsiteY123" fmla="*/ 164987 h 680500"/>
              <a:gd name="connsiteX124" fmla="*/ 9407696 w 9582959"/>
              <a:gd name="connsiteY124" fmla="*/ 340250 h 680500"/>
              <a:gd name="connsiteX125" fmla="*/ 9582959 w 9582959"/>
              <a:gd name="connsiteY125" fmla="*/ 515513 h 680500"/>
              <a:gd name="connsiteX126" fmla="*/ 9417972 w 9582959"/>
              <a:gd name="connsiteY126" fmla="*/ 680500 h 680500"/>
              <a:gd name="connsiteX127" fmla="*/ 9242709 w 9582959"/>
              <a:gd name="connsiteY127" fmla="*/ 505237 h 680500"/>
              <a:gd name="connsiteX128" fmla="*/ 9067446 w 9582959"/>
              <a:gd name="connsiteY128" fmla="*/ 680500 h 680500"/>
              <a:gd name="connsiteX129" fmla="*/ 8945958 w 9582959"/>
              <a:gd name="connsiteY129" fmla="*/ 559012 h 680500"/>
              <a:gd name="connsiteX130" fmla="*/ 8824469 w 9582959"/>
              <a:gd name="connsiteY130" fmla="*/ 680500 h 680500"/>
              <a:gd name="connsiteX131" fmla="*/ 8649206 w 9582959"/>
              <a:gd name="connsiteY131" fmla="*/ 505237 h 680500"/>
              <a:gd name="connsiteX132" fmla="*/ 8473943 w 9582959"/>
              <a:gd name="connsiteY132" fmla="*/ 680500 h 680500"/>
              <a:gd name="connsiteX133" fmla="*/ 8352458 w 9582959"/>
              <a:gd name="connsiteY133" fmla="*/ 559014 h 680500"/>
              <a:gd name="connsiteX134" fmla="*/ 8230972 w 9582959"/>
              <a:gd name="connsiteY134" fmla="*/ 680500 h 680500"/>
              <a:gd name="connsiteX135" fmla="*/ 8055709 w 9582959"/>
              <a:gd name="connsiteY135" fmla="*/ 505237 h 680500"/>
              <a:gd name="connsiteX136" fmla="*/ 7880446 w 9582959"/>
              <a:gd name="connsiteY136" fmla="*/ 680500 h 680500"/>
              <a:gd name="connsiteX137" fmla="*/ 7758960 w 9582959"/>
              <a:gd name="connsiteY137" fmla="*/ 559015 h 680500"/>
              <a:gd name="connsiteX138" fmla="*/ 7637475 w 9582959"/>
              <a:gd name="connsiteY138" fmla="*/ 680500 h 680500"/>
              <a:gd name="connsiteX139" fmla="*/ 7462212 w 9582959"/>
              <a:gd name="connsiteY139" fmla="*/ 505237 h 680500"/>
              <a:gd name="connsiteX140" fmla="*/ 7286949 w 9582959"/>
              <a:gd name="connsiteY140" fmla="*/ 680500 h 680500"/>
              <a:gd name="connsiteX141" fmla="*/ 7165463 w 9582959"/>
              <a:gd name="connsiteY141" fmla="*/ 559015 h 680500"/>
              <a:gd name="connsiteX142" fmla="*/ 7043978 w 9582959"/>
              <a:gd name="connsiteY142" fmla="*/ 680500 h 680500"/>
              <a:gd name="connsiteX143" fmla="*/ 6868715 w 9582959"/>
              <a:gd name="connsiteY143" fmla="*/ 505237 h 680500"/>
              <a:gd name="connsiteX144" fmla="*/ 6693452 w 9582959"/>
              <a:gd name="connsiteY144" fmla="*/ 680500 h 680500"/>
              <a:gd name="connsiteX145" fmla="*/ 6571966 w 9582959"/>
              <a:gd name="connsiteY145" fmla="*/ 559015 h 680500"/>
              <a:gd name="connsiteX146" fmla="*/ 6450481 w 9582959"/>
              <a:gd name="connsiteY146" fmla="*/ 680500 h 680500"/>
              <a:gd name="connsiteX147" fmla="*/ 6275218 w 9582959"/>
              <a:gd name="connsiteY147" fmla="*/ 505237 h 680500"/>
              <a:gd name="connsiteX148" fmla="*/ 6099955 w 9582959"/>
              <a:gd name="connsiteY148" fmla="*/ 680500 h 680500"/>
              <a:gd name="connsiteX149" fmla="*/ 5978469 w 9582959"/>
              <a:gd name="connsiteY149" fmla="*/ 559015 h 680500"/>
              <a:gd name="connsiteX150" fmla="*/ 5856984 w 9582959"/>
              <a:gd name="connsiteY150" fmla="*/ 680500 h 680500"/>
              <a:gd name="connsiteX151" fmla="*/ 5681721 w 9582959"/>
              <a:gd name="connsiteY151" fmla="*/ 505237 h 680500"/>
              <a:gd name="connsiteX152" fmla="*/ 5506458 w 9582959"/>
              <a:gd name="connsiteY152" fmla="*/ 680500 h 680500"/>
              <a:gd name="connsiteX153" fmla="*/ 5384972 w 9582959"/>
              <a:gd name="connsiteY153" fmla="*/ 559014 h 680500"/>
              <a:gd name="connsiteX154" fmla="*/ 5263487 w 9582959"/>
              <a:gd name="connsiteY154" fmla="*/ 680500 h 680500"/>
              <a:gd name="connsiteX155" fmla="*/ 5088224 w 9582959"/>
              <a:gd name="connsiteY155" fmla="*/ 505237 h 680500"/>
              <a:gd name="connsiteX156" fmla="*/ 4912961 w 9582959"/>
              <a:gd name="connsiteY156" fmla="*/ 680500 h 680500"/>
              <a:gd name="connsiteX157" fmla="*/ 4791475 w 9582959"/>
              <a:gd name="connsiteY157" fmla="*/ 559014 h 680500"/>
              <a:gd name="connsiteX158" fmla="*/ 4669990 w 9582959"/>
              <a:gd name="connsiteY158" fmla="*/ 680500 h 680500"/>
              <a:gd name="connsiteX159" fmla="*/ 4494727 w 9582959"/>
              <a:gd name="connsiteY159" fmla="*/ 505237 h 680500"/>
              <a:gd name="connsiteX160" fmla="*/ 4319464 w 9582959"/>
              <a:gd name="connsiteY160" fmla="*/ 680500 h 680500"/>
              <a:gd name="connsiteX161" fmla="*/ 4197978 w 9582959"/>
              <a:gd name="connsiteY161" fmla="*/ 559015 h 680500"/>
              <a:gd name="connsiteX162" fmla="*/ 4076493 w 9582959"/>
              <a:gd name="connsiteY162" fmla="*/ 680500 h 680500"/>
              <a:gd name="connsiteX163" fmla="*/ 3901232 w 9582959"/>
              <a:gd name="connsiteY163" fmla="*/ 505237 h 680500"/>
              <a:gd name="connsiteX164" fmla="*/ 3725968 w 9582959"/>
              <a:gd name="connsiteY164" fmla="*/ 680500 h 680500"/>
              <a:gd name="connsiteX165" fmla="*/ 3604483 w 9582959"/>
              <a:gd name="connsiteY165" fmla="*/ 559015 h 680500"/>
              <a:gd name="connsiteX166" fmla="*/ 3482998 w 9582959"/>
              <a:gd name="connsiteY166" fmla="*/ 680500 h 680500"/>
              <a:gd name="connsiteX167" fmla="*/ 3307735 w 9582959"/>
              <a:gd name="connsiteY167" fmla="*/ 505237 h 680500"/>
              <a:gd name="connsiteX168" fmla="*/ 3132472 w 9582959"/>
              <a:gd name="connsiteY168" fmla="*/ 680500 h 680500"/>
              <a:gd name="connsiteX169" fmla="*/ 3010986 w 9582959"/>
              <a:gd name="connsiteY169" fmla="*/ 559015 h 680500"/>
              <a:gd name="connsiteX170" fmla="*/ 2889501 w 9582959"/>
              <a:gd name="connsiteY170" fmla="*/ 680500 h 680500"/>
              <a:gd name="connsiteX171" fmla="*/ 2714238 w 9582959"/>
              <a:gd name="connsiteY171" fmla="*/ 505237 h 680500"/>
              <a:gd name="connsiteX172" fmla="*/ 2538975 w 9582959"/>
              <a:gd name="connsiteY172" fmla="*/ 680500 h 680500"/>
              <a:gd name="connsiteX173" fmla="*/ 2417490 w 9582959"/>
              <a:gd name="connsiteY173" fmla="*/ 559015 h 680500"/>
              <a:gd name="connsiteX174" fmla="*/ 2296005 w 9582959"/>
              <a:gd name="connsiteY174" fmla="*/ 680500 h 680500"/>
              <a:gd name="connsiteX175" fmla="*/ 2120742 w 9582959"/>
              <a:gd name="connsiteY175" fmla="*/ 505237 h 680500"/>
              <a:gd name="connsiteX176" fmla="*/ 1945479 w 9582959"/>
              <a:gd name="connsiteY176" fmla="*/ 680500 h 680500"/>
              <a:gd name="connsiteX177" fmla="*/ 1823992 w 9582959"/>
              <a:gd name="connsiteY177" fmla="*/ 559015 h 680500"/>
              <a:gd name="connsiteX178" fmla="*/ 1702507 w 9582959"/>
              <a:gd name="connsiteY178" fmla="*/ 680500 h 680500"/>
              <a:gd name="connsiteX179" fmla="*/ 1527244 w 9582959"/>
              <a:gd name="connsiteY179" fmla="*/ 505237 h 680500"/>
              <a:gd name="connsiteX180" fmla="*/ 1351981 w 9582959"/>
              <a:gd name="connsiteY180" fmla="*/ 680500 h 680500"/>
              <a:gd name="connsiteX181" fmla="*/ 1230495 w 9582959"/>
              <a:gd name="connsiteY181" fmla="*/ 559015 h 680500"/>
              <a:gd name="connsiteX182" fmla="*/ 1109010 w 9582959"/>
              <a:gd name="connsiteY182" fmla="*/ 680500 h 680500"/>
              <a:gd name="connsiteX183" fmla="*/ 933747 w 9582959"/>
              <a:gd name="connsiteY183" fmla="*/ 505237 h 680500"/>
              <a:gd name="connsiteX184" fmla="*/ 758484 w 9582959"/>
              <a:gd name="connsiteY184" fmla="*/ 680500 h 680500"/>
              <a:gd name="connsiteX185" fmla="*/ 636998 w 9582959"/>
              <a:gd name="connsiteY185" fmla="*/ 559015 h 680500"/>
              <a:gd name="connsiteX186" fmla="*/ 515513 w 9582959"/>
              <a:gd name="connsiteY186" fmla="*/ 680500 h 680500"/>
              <a:gd name="connsiteX187" fmla="*/ 340250 w 9582959"/>
              <a:gd name="connsiteY187" fmla="*/ 505237 h 680500"/>
              <a:gd name="connsiteX188" fmla="*/ 164987 w 9582959"/>
              <a:gd name="connsiteY188" fmla="*/ 680500 h 680500"/>
              <a:gd name="connsiteX189" fmla="*/ 0 w 9582959"/>
              <a:gd name="connsiteY189" fmla="*/ 515513 h 680500"/>
              <a:gd name="connsiteX190" fmla="*/ 175263 w 9582959"/>
              <a:gd name="connsiteY190" fmla="*/ 340250 h 680500"/>
              <a:gd name="connsiteX191" fmla="*/ 0 w 9582959"/>
              <a:gd name="connsiteY191" fmla="*/ 164987 h 68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9582959" h="680500">
                <a:moveTo>
                  <a:pt x="2417490" y="208489"/>
                </a:moveTo>
                <a:lnTo>
                  <a:pt x="2285729" y="340250"/>
                </a:lnTo>
                <a:lnTo>
                  <a:pt x="2417490" y="472011"/>
                </a:lnTo>
                <a:lnTo>
                  <a:pt x="2549251" y="340250"/>
                </a:lnTo>
                <a:close/>
                <a:moveTo>
                  <a:pt x="1823992" y="208489"/>
                </a:moveTo>
                <a:lnTo>
                  <a:pt x="1692231" y="340250"/>
                </a:lnTo>
                <a:lnTo>
                  <a:pt x="1823992" y="472011"/>
                </a:lnTo>
                <a:lnTo>
                  <a:pt x="1955754" y="340250"/>
                </a:lnTo>
                <a:close/>
                <a:moveTo>
                  <a:pt x="7758960" y="208489"/>
                </a:moveTo>
                <a:lnTo>
                  <a:pt x="7627199" y="340250"/>
                </a:lnTo>
                <a:lnTo>
                  <a:pt x="7758960" y="472012"/>
                </a:lnTo>
                <a:lnTo>
                  <a:pt x="7890722" y="340250"/>
                </a:lnTo>
                <a:close/>
                <a:moveTo>
                  <a:pt x="7165463" y="208489"/>
                </a:moveTo>
                <a:lnTo>
                  <a:pt x="7033702" y="340250"/>
                </a:lnTo>
                <a:lnTo>
                  <a:pt x="7165463" y="472012"/>
                </a:lnTo>
                <a:lnTo>
                  <a:pt x="7297225" y="340250"/>
                </a:lnTo>
                <a:close/>
                <a:moveTo>
                  <a:pt x="6571966" y="208489"/>
                </a:moveTo>
                <a:lnTo>
                  <a:pt x="6440205" y="340250"/>
                </a:lnTo>
                <a:lnTo>
                  <a:pt x="6571966" y="472012"/>
                </a:lnTo>
                <a:lnTo>
                  <a:pt x="6703728" y="340250"/>
                </a:lnTo>
                <a:close/>
                <a:moveTo>
                  <a:pt x="5978469" y="208489"/>
                </a:moveTo>
                <a:lnTo>
                  <a:pt x="5846708" y="340250"/>
                </a:lnTo>
                <a:lnTo>
                  <a:pt x="5978469" y="472012"/>
                </a:lnTo>
                <a:lnTo>
                  <a:pt x="6110231" y="340250"/>
                </a:lnTo>
                <a:close/>
                <a:moveTo>
                  <a:pt x="4197978" y="208489"/>
                </a:moveTo>
                <a:lnTo>
                  <a:pt x="4066217" y="340250"/>
                </a:lnTo>
                <a:lnTo>
                  <a:pt x="4197978" y="472012"/>
                </a:lnTo>
                <a:lnTo>
                  <a:pt x="4329740" y="340250"/>
                </a:lnTo>
                <a:close/>
                <a:moveTo>
                  <a:pt x="3604483" y="208489"/>
                </a:moveTo>
                <a:lnTo>
                  <a:pt x="3472722" y="340250"/>
                </a:lnTo>
                <a:lnTo>
                  <a:pt x="3604483" y="472011"/>
                </a:lnTo>
                <a:lnTo>
                  <a:pt x="3736245" y="340250"/>
                </a:lnTo>
                <a:close/>
                <a:moveTo>
                  <a:pt x="3010986" y="208489"/>
                </a:moveTo>
                <a:lnTo>
                  <a:pt x="2879225" y="340250"/>
                </a:lnTo>
                <a:lnTo>
                  <a:pt x="3010986" y="472011"/>
                </a:lnTo>
                <a:lnTo>
                  <a:pt x="3142748" y="340250"/>
                </a:lnTo>
                <a:close/>
                <a:moveTo>
                  <a:pt x="1230495" y="208489"/>
                </a:moveTo>
                <a:lnTo>
                  <a:pt x="1098734" y="340250"/>
                </a:lnTo>
                <a:lnTo>
                  <a:pt x="1230495" y="472011"/>
                </a:lnTo>
                <a:lnTo>
                  <a:pt x="1362257" y="340250"/>
                </a:lnTo>
                <a:close/>
                <a:moveTo>
                  <a:pt x="636998" y="208489"/>
                </a:moveTo>
                <a:lnTo>
                  <a:pt x="505237" y="340250"/>
                </a:lnTo>
                <a:lnTo>
                  <a:pt x="636998" y="472011"/>
                </a:lnTo>
                <a:lnTo>
                  <a:pt x="768760" y="340250"/>
                </a:lnTo>
                <a:close/>
                <a:moveTo>
                  <a:pt x="5384972" y="208489"/>
                </a:moveTo>
                <a:lnTo>
                  <a:pt x="5253211" y="340250"/>
                </a:lnTo>
                <a:lnTo>
                  <a:pt x="5384972" y="472012"/>
                </a:lnTo>
                <a:lnTo>
                  <a:pt x="5516734" y="340250"/>
                </a:lnTo>
                <a:close/>
                <a:moveTo>
                  <a:pt x="8352458" y="208489"/>
                </a:moveTo>
                <a:lnTo>
                  <a:pt x="8220696" y="340250"/>
                </a:lnTo>
                <a:lnTo>
                  <a:pt x="8352458" y="472012"/>
                </a:lnTo>
                <a:lnTo>
                  <a:pt x="8484219" y="340250"/>
                </a:lnTo>
                <a:close/>
                <a:moveTo>
                  <a:pt x="4791475" y="208488"/>
                </a:moveTo>
                <a:lnTo>
                  <a:pt x="4659714" y="340250"/>
                </a:lnTo>
                <a:lnTo>
                  <a:pt x="4791475" y="472012"/>
                </a:lnTo>
                <a:lnTo>
                  <a:pt x="4923237" y="340250"/>
                </a:lnTo>
                <a:close/>
                <a:moveTo>
                  <a:pt x="8945958" y="208486"/>
                </a:moveTo>
                <a:lnTo>
                  <a:pt x="8814193" y="340250"/>
                </a:lnTo>
                <a:lnTo>
                  <a:pt x="8945958" y="472015"/>
                </a:lnTo>
                <a:lnTo>
                  <a:pt x="9077722" y="340250"/>
                </a:lnTo>
                <a:close/>
                <a:moveTo>
                  <a:pt x="164987" y="0"/>
                </a:moveTo>
                <a:lnTo>
                  <a:pt x="340250" y="175263"/>
                </a:lnTo>
                <a:lnTo>
                  <a:pt x="515513" y="0"/>
                </a:lnTo>
                <a:lnTo>
                  <a:pt x="636998" y="121485"/>
                </a:lnTo>
                <a:lnTo>
                  <a:pt x="758484" y="0"/>
                </a:lnTo>
                <a:lnTo>
                  <a:pt x="933747" y="175263"/>
                </a:lnTo>
                <a:lnTo>
                  <a:pt x="1109010" y="0"/>
                </a:lnTo>
                <a:lnTo>
                  <a:pt x="1230495" y="121485"/>
                </a:lnTo>
                <a:lnTo>
                  <a:pt x="1351981" y="0"/>
                </a:lnTo>
                <a:lnTo>
                  <a:pt x="1527244" y="175263"/>
                </a:lnTo>
                <a:lnTo>
                  <a:pt x="1702507" y="0"/>
                </a:lnTo>
                <a:lnTo>
                  <a:pt x="1823992" y="121485"/>
                </a:lnTo>
                <a:lnTo>
                  <a:pt x="1945479" y="0"/>
                </a:lnTo>
                <a:lnTo>
                  <a:pt x="2120742" y="175263"/>
                </a:lnTo>
                <a:lnTo>
                  <a:pt x="2296005" y="0"/>
                </a:lnTo>
                <a:lnTo>
                  <a:pt x="2417490" y="121485"/>
                </a:lnTo>
                <a:lnTo>
                  <a:pt x="2538975" y="0"/>
                </a:lnTo>
                <a:lnTo>
                  <a:pt x="2714238" y="175263"/>
                </a:lnTo>
                <a:lnTo>
                  <a:pt x="2889501" y="0"/>
                </a:lnTo>
                <a:lnTo>
                  <a:pt x="3010986" y="121485"/>
                </a:lnTo>
                <a:lnTo>
                  <a:pt x="3132472" y="0"/>
                </a:lnTo>
                <a:lnTo>
                  <a:pt x="3307735" y="175263"/>
                </a:lnTo>
                <a:lnTo>
                  <a:pt x="3482998" y="0"/>
                </a:lnTo>
                <a:lnTo>
                  <a:pt x="3604483" y="121485"/>
                </a:lnTo>
                <a:lnTo>
                  <a:pt x="3725968" y="0"/>
                </a:lnTo>
                <a:lnTo>
                  <a:pt x="3901232" y="175263"/>
                </a:lnTo>
                <a:lnTo>
                  <a:pt x="4076493" y="0"/>
                </a:lnTo>
                <a:lnTo>
                  <a:pt x="4197978" y="121486"/>
                </a:lnTo>
                <a:lnTo>
                  <a:pt x="4319464" y="0"/>
                </a:lnTo>
                <a:lnTo>
                  <a:pt x="4494727" y="175263"/>
                </a:lnTo>
                <a:lnTo>
                  <a:pt x="4669990" y="0"/>
                </a:lnTo>
                <a:lnTo>
                  <a:pt x="4791475" y="121486"/>
                </a:lnTo>
                <a:lnTo>
                  <a:pt x="4912961" y="0"/>
                </a:lnTo>
                <a:lnTo>
                  <a:pt x="5088224" y="175263"/>
                </a:lnTo>
                <a:lnTo>
                  <a:pt x="5263487" y="0"/>
                </a:lnTo>
                <a:lnTo>
                  <a:pt x="5384972" y="121486"/>
                </a:lnTo>
                <a:lnTo>
                  <a:pt x="5506458" y="0"/>
                </a:lnTo>
                <a:lnTo>
                  <a:pt x="5681721" y="175263"/>
                </a:lnTo>
                <a:lnTo>
                  <a:pt x="5856984" y="0"/>
                </a:lnTo>
                <a:lnTo>
                  <a:pt x="5978469" y="121486"/>
                </a:lnTo>
                <a:lnTo>
                  <a:pt x="6099955" y="0"/>
                </a:lnTo>
                <a:lnTo>
                  <a:pt x="6275218" y="175263"/>
                </a:lnTo>
                <a:lnTo>
                  <a:pt x="6450481" y="0"/>
                </a:lnTo>
                <a:lnTo>
                  <a:pt x="6571966" y="121486"/>
                </a:lnTo>
                <a:lnTo>
                  <a:pt x="6693452" y="0"/>
                </a:lnTo>
                <a:lnTo>
                  <a:pt x="6868715" y="175263"/>
                </a:lnTo>
                <a:lnTo>
                  <a:pt x="7043978" y="0"/>
                </a:lnTo>
                <a:lnTo>
                  <a:pt x="7165463" y="121486"/>
                </a:lnTo>
                <a:lnTo>
                  <a:pt x="7286949" y="0"/>
                </a:lnTo>
                <a:lnTo>
                  <a:pt x="7462212" y="175263"/>
                </a:lnTo>
                <a:lnTo>
                  <a:pt x="7637475" y="0"/>
                </a:lnTo>
                <a:lnTo>
                  <a:pt x="7758960" y="121486"/>
                </a:lnTo>
                <a:lnTo>
                  <a:pt x="7880446" y="0"/>
                </a:lnTo>
                <a:lnTo>
                  <a:pt x="8055709" y="175263"/>
                </a:lnTo>
                <a:lnTo>
                  <a:pt x="8230972" y="0"/>
                </a:lnTo>
                <a:lnTo>
                  <a:pt x="8352458" y="121486"/>
                </a:lnTo>
                <a:lnTo>
                  <a:pt x="8473943" y="0"/>
                </a:lnTo>
                <a:lnTo>
                  <a:pt x="8649206" y="175263"/>
                </a:lnTo>
                <a:lnTo>
                  <a:pt x="8824469" y="0"/>
                </a:lnTo>
                <a:lnTo>
                  <a:pt x="8945958" y="121489"/>
                </a:lnTo>
                <a:lnTo>
                  <a:pt x="9067446" y="0"/>
                </a:lnTo>
                <a:lnTo>
                  <a:pt x="9242709" y="175263"/>
                </a:lnTo>
                <a:lnTo>
                  <a:pt x="9417972" y="0"/>
                </a:lnTo>
                <a:lnTo>
                  <a:pt x="9582959" y="164987"/>
                </a:lnTo>
                <a:lnTo>
                  <a:pt x="9407696" y="340250"/>
                </a:lnTo>
                <a:lnTo>
                  <a:pt x="9582959" y="515513"/>
                </a:lnTo>
                <a:lnTo>
                  <a:pt x="9417972" y="680500"/>
                </a:lnTo>
                <a:lnTo>
                  <a:pt x="9242709" y="505237"/>
                </a:lnTo>
                <a:lnTo>
                  <a:pt x="9067446" y="680500"/>
                </a:lnTo>
                <a:lnTo>
                  <a:pt x="8945958" y="559012"/>
                </a:lnTo>
                <a:lnTo>
                  <a:pt x="8824469" y="680500"/>
                </a:lnTo>
                <a:lnTo>
                  <a:pt x="8649206" y="505237"/>
                </a:lnTo>
                <a:lnTo>
                  <a:pt x="8473943" y="680500"/>
                </a:lnTo>
                <a:lnTo>
                  <a:pt x="8352458" y="559014"/>
                </a:lnTo>
                <a:lnTo>
                  <a:pt x="8230972" y="680500"/>
                </a:lnTo>
                <a:lnTo>
                  <a:pt x="8055709" y="505237"/>
                </a:lnTo>
                <a:lnTo>
                  <a:pt x="7880446" y="680500"/>
                </a:lnTo>
                <a:lnTo>
                  <a:pt x="7758960" y="559015"/>
                </a:lnTo>
                <a:lnTo>
                  <a:pt x="7637475" y="680500"/>
                </a:lnTo>
                <a:lnTo>
                  <a:pt x="7462212" y="505237"/>
                </a:lnTo>
                <a:lnTo>
                  <a:pt x="7286949" y="680500"/>
                </a:lnTo>
                <a:lnTo>
                  <a:pt x="7165463" y="559015"/>
                </a:lnTo>
                <a:lnTo>
                  <a:pt x="7043978" y="680500"/>
                </a:lnTo>
                <a:lnTo>
                  <a:pt x="6868715" y="505237"/>
                </a:lnTo>
                <a:lnTo>
                  <a:pt x="6693452" y="680500"/>
                </a:lnTo>
                <a:lnTo>
                  <a:pt x="6571966" y="559015"/>
                </a:lnTo>
                <a:lnTo>
                  <a:pt x="6450481" y="680500"/>
                </a:lnTo>
                <a:lnTo>
                  <a:pt x="6275218" y="505237"/>
                </a:lnTo>
                <a:lnTo>
                  <a:pt x="6099955" y="680500"/>
                </a:lnTo>
                <a:lnTo>
                  <a:pt x="5978469" y="559015"/>
                </a:lnTo>
                <a:lnTo>
                  <a:pt x="5856984" y="680500"/>
                </a:lnTo>
                <a:lnTo>
                  <a:pt x="5681721" y="505237"/>
                </a:lnTo>
                <a:lnTo>
                  <a:pt x="5506458" y="680500"/>
                </a:lnTo>
                <a:lnTo>
                  <a:pt x="5384972" y="559014"/>
                </a:lnTo>
                <a:lnTo>
                  <a:pt x="5263487" y="680500"/>
                </a:lnTo>
                <a:lnTo>
                  <a:pt x="5088224" y="505237"/>
                </a:lnTo>
                <a:lnTo>
                  <a:pt x="4912961" y="680500"/>
                </a:lnTo>
                <a:lnTo>
                  <a:pt x="4791475" y="559014"/>
                </a:lnTo>
                <a:lnTo>
                  <a:pt x="4669990" y="680500"/>
                </a:lnTo>
                <a:lnTo>
                  <a:pt x="4494727" y="505237"/>
                </a:lnTo>
                <a:lnTo>
                  <a:pt x="4319464" y="680500"/>
                </a:lnTo>
                <a:lnTo>
                  <a:pt x="4197978" y="559015"/>
                </a:lnTo>
                <a:lnTo>
                  <a:pt x="4076493" y="680500"/>
                </a:lnTo>
                <a:lnTo>
                  <a:pt x="3901232" y="505237"/>
                </a:lnTo>
                <a:lnTo>
                  <a:pt x="3725968" y="680500"/>
                </a:lnTo>
                <a:lnTo>
                  <a:pt x="3604483" y="559015"/>
                </a:lnTo>
                <a:lnTo>
                  <a:pt x="3482998" y="680500"/>
                </a:lnTo>
                <a:lnTo>
                  <a:pt x="3307735" y="505237"/>
                </a:lnTo>
                <a:lnTo>
                  <a:pt x="3132472" y="680500"/>
                </a:lnTo>
                <a:lnTo>
                  <a:pt x="3010986" y="559015"/>
                </a:lnTo>
                <a:lnTo>
                  <a:pt x="2889501" y="680500"/>
                </a:lnTo>
                <a:lnTo>
                  <a:pt x="2714238" y="505237"/>
                </a:lnTo>
                <a:lnTo>
                  <a:pt x="2538975" y="680500"/>
                </a:lnTo>
                <a:lnTo>
                  <a:pt x="2417490" y="559015"/>
                </a:lnTo>
                <a:lnTo>
                  <a:pt x="2296005" y="680500"/>
                </a:lnTo>
                <a:lnTo>
                  <a:pt x="2120742" y="505237"/>
                </a:lnTo>
                <a:lnTo>
                  <a:pt x="1945479" y="680500"/>
                </a:lnTo>
                <a:lnTo>
                  <a:pt x="1823992" y="559015"/>
                </a:lnTo>
                <a:lnTo>
                  <a:pt x="1702507" y="680500"/>
                </a:lnTo>
                <a:lnTo>
                  <a:pt x="1527244" y="505237"/>
                </a:lnTo>
                <a:lnTo>
                  <a:pt x="1351981" y="680500"/>
                </a:lnTo>
                <a:lnTo>
                  <a:pt x="1230495" y="559015"/>
                </a:lnTo>
                <a:lnTo>
                  <a:pt x="1109010" y="680500"/>
                </a:lnTo>
                <a:lnTo>
                  <a:pt x="933747" y="505237"/>
                </a:lnTo>
                <a:lnTo>
                  <a:pt x="758484" y="680500"/>
                </a:lnTo>
                <a:lnTo>
                  <a:pt x="636998" y="559015"/>
                </a:lnTo>
                <a:lnTo>
                  <a:pt x="515513" y="680500"/>
                </a:lnTo>
                <a:lnTo>
                  <a:pt x="340250" y="505237"/>
                </a:lnTo>
                <a:lnTo>
                  <a:pt x="164987" y="680500"/>
                </a:lnTo>
                <a:lnTo>
                  <a:pt x="0" y="515513"/>
                </a:lnTo>
                <a:lnTo>
                  <a:pt x="175263" y="340250"/>
                </a:lnTo>
                <a:lnTo>
                  <a:pt x="0" y="16498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9ED66E3D-08E8-4752-BC2E-3C5555D96E42}"/>
              </a:ext>
            </a:extLst>
          </p:cNvPr>
          <p:cNvSpPr/>
          <p:nvPr/>
        </p:nvSpPr>
        <p:spPr>
          <a:xfrm>
            <a:off x="190537" y="1496771"/>
            <a:ext cx="9514856" cy="570704"/>
          </a:xfrm>
          <a:custGeom>
            <a:avLst/>
            <a:gdLst>
              <a:gd name="connsiteX0" fmla="*/ 3825745 w 9514856"/>
              <a:gd name="connsiteY0" fmla="*/ 154208 h 570704"/>
              <a:gd name="connsiteX1" fmla="*/ 3694601 w 9514856"/>
              <a:gd name="connsiteY1" fmla="*/ 285352 h 570704"/>
              <a:gd name="connsiteX2" fmla="*/ 3825745 w 9514856"/>
              <a:gd name="connsiteY2" fmla="*/ 416496 h 570704"/>
              <a:gd name="connsiteX3" fmla="*/ 3956890 w 9514856"/>
              <a:gd name="connsiteY3" fmla="*/ 285352 h 570704"/>
              <a:gd name="connsiteX4" fmla="*/ 3453072 w 9514856"/>
              <a:gd name="connsiteY4" fmla="*/ 154208 h 570704"/>
              <a:gd name="connsiteX5" fmla="*/ 3321928 w 9514856"/>
              <a:gd name="connsiteY5" fmla="*/ 285352 h 570704"/>
              <a:gd name="connsiteX6" fmla="*/ 3453072 w 9514856"/>
              <a:gd name="connsiteY6" fmla="*/ 416496 h 570704"/>
              <a:gd name="connsiteX7" fmla="*/ 3584217 w 9514856"/>
              <a:gd name="connsiteY7" fmla="*/ 285352 h 570704"/>
              <a:gd name="connsiteX8" fmla="*/ 3080400 w 9514856"/>
              <a:gd name="connsiteY8" fmla="*/ 154208 h 570704"/>
              <a:gd name="connsiteX9" fmla="*/ 2949255 w 9514856"/>
              <a:gd name="connsiteY9" fmla="*/ 285352 h 570704"/>
              <a:gd name="connsiteX10" fmla="*/ 3080400 w 9514856"/>
              <a:gd name="connsiteY10" fmla="*/ 416496 h 570704"/>
              <a:gd name="connsiteX11" fmla="*/ 3211544 w 9514856"/>
              <a:gd name="connsiteY11" fmla="*/ 285352 h 570704"/>
              <a:gd name="connsiteX12" fmla="*/ 1962382 w 9514856"/>
              <a:gd name="connsiteY12" fmla="*/ 154208 h 570704"/>
              <a:gd name="connsiteX13" fmla="*/ 1831237 w 9514856"/>
              <a:gd name="connsiteY13" fmla="*/ 285352 h 570704"/>
              <a:gd name="connsiteX14" fmla="*/ 1962382 w 9514856"/>
              <a:gd name="connsiteY14" fmla="*/ 416496 h 570704"/>
              <a:gd name="connsiteX15" fmla="*/ 2093527 w 9514856"/>
              <a:gd name="connsiteY15" fmla="*/ 285352 h 570704"/>
              <a:gd name="connsiteX16" fmla="*/ 8670492 w 9514856"/>
              <a:gd name="connsiteY16" fmla="*/ 154208 h 570704"/>
              <a:gd name="connsiteX17" fmla="*/ 8539347 w 9514856"/>
              <a:gd name="connsiteY17" fmla="*/ 285352 h 570704"/>
              <a:gd name="connsiteX18" fmla="*/ 8670492 w 9514856"/>
              <a:gd name="connsiteY18" fmla="*/ 416497 h 570704"/>
              <a:gd name="connsiteX19" fmla="*/ 8801636 w 9514856"/>
              <a:gd name="connsiteY19" fmla="*/ 285352 h 570704"/>
              <a:gd name="connsiteX20" fmla="*/ 8297818 w 9514856"/>
              <a:gd name="connsiteY20" fmla="*/ 154208 h 570704"/>
              <a:gd name="connsiteX21" fmla="*/ 8166674 w 9514856"/>
              <a:gd name="connsiteY21" fmla="*/ 285352 h 570704"/>
              <a:gd name="connsiteX22" fmla="*/ 8297818 w 9514856"/>
              <a:gd name="connsiteY22" fmla="*/ 416497 h 570704"/>
              <a:gd name="connsiteX23" fmla="*/ 8428963 w 9514856"/>
              <a:gd name="connsiteY23" fmla="*/ 285352 h 570704"/>
              <a:gd name="connsiteX24" fmla="*/ 7925145 w 9514856"/>
              <a:gd name="connsiteY24" fmla="*/ 154208 h 570704"/>
              <a:gd name="connsiteX25" fmla="*/ 7794001 w 9514856"/>
              <a:gd name="connsiteY25" fmla="*/ 285352 h 570704"/>
              <a:gd name="connsiteX26" fmla="*/ 7925145 w 9514856"/>
              <a:gd name="connsiteY26" fmla="*/ 416497 h 570704"/>
              <a:gd name="connsiteX27" fmla="*/ 8056290 w 9514856"/>
              <a:gd name="connsiteY27" fmla="*/ 285352 h 570704"/>
              <a:gd name="connsiteX28" fmla="*/ 7552472 w 9514856"/>
              <a:gd name="connsiteY28" fmla="*/ 154208 h 570704"/>
              <a:gd name="connsiteX29" fmla="*/ 7421328 w 9514856"/>
              <a:gd name="connsiteY29" fmla="*/ 285352 h 570704"/>
              <a:gd name="connsiteX30" fmla="*/ 7552472 w 9514856"/>
              <a:gd name="connsiteY30" fmla="*/ 416497 h 570704"/>
              <a:gd name="connsiteX31" fmla="*/ 7683617 w 9514856"/>
              <a:gd name="connsiteY31" fmla="*/ 285352 h 570704"/>
              <a:gd name="connsiteX32" fmla="*/ 7179799 w 9514856"/>
              <a:gd name="connsiteY32" fmla="*/ 154208 h 570704"/>
              <a:gd name="connsiteX33" fmla="*/ 7048655 w 9514856"/>
              <a:gd name="connsiteY33" fmla="*/ 285352 h 570704"/>
              <a:gd name="connsiteX34" fmla="*/ 7179799 w 9514856"/>
              <a:gd name="connsiteY34" fmla="*/ 416497 h 570704"/>
              <a:gd name="connsiteX35" fmla="*/ 7310944 w 9514856"/>
              <a:gd name="connsiteY35" fmla="*/ 285352 h 570704"/>
              <a:gd name="connsiteX36" fmla="*/ 6807126 w 9514856"/>
              <a:gd name="connsiteY36" fmla="*/ 154208 h 570704"/>
              <a:gd name="connsiteX37" fmla="*/ 6675982 w 9514856"/>
              <a:gd name="connsiteY37" fmla="*/ 285352 h 570704"/>
              <a:gd name="connsiteX38" fmla="*/ 6807126 w 9514856"/>
              <a:gd name="connsiteY38" fmla="*/ 416497 h 570704"/>
              <a:gd name="connsiteX39" fmla="*/ 6938271 w 9514856"/>
              <a:gd name="connsiteY39" fmla="*/ 285352 h 570704"/>
              <a:gd name="connsiteX40" fmla="*/ 6434453 w 9514856"/>
              <a:gd name="connsiteY40" fmla="*/ 154208 h 570704"/>
              <a:gd name="connsiteX41" fmla="*/ 6303309 w 9514856"/>
              <a:gd name="connsiteY41" fmla="*/ 285352 h 570704"/>
              <a:gd name="connsiteX42" fmla="*/ 6434453 w 9514856"/>
              <a:gd name="connsiteY42" fmla="*/ 416497 h 570704"/>
              <a:gd name="connsiteX43" fmla="*/ 6565598 w 9514856"/>
              <a:gd name="connsiteY43" fmla="*/ 285352 h 570704"/>
              <a:gd name="connsiteX44" fmla="*/ 6061780 w 9514856"/>
              <a:gd name="connsiteY44" fmla="*/ 154208 h 570704"/>
              <a:gd name="connsiteX45" fmla="*/ 5930636 w 9514856"/>
              <a:gd name="connsiteY45" fmla="*/ 285352 h 570704"/>
              <a:gd name="connsiteX46" fmla="*/ 6061780 w 9514856"/>
              <a:gd name="connsiteY46" fmla="*/ 416497 h 570704"/>
              <a:gd name="connsiteX47" fmla="*/ 6192925 w 9514856"/>
              <a:gd name="connsiteY47" fmla="*/ 285352 h 570704"/>
              <a:gd name="connsiteX48" fmla="*/ 5689107 w 9514856"/>
              <a:gd name="connsiteY48" fmla="*/ 154208 h 570704"/>
              <a:gd name="connsiteX49" fmla="*/ 5557963 w 9514856"/>
              <a:gd name="connsiteY49" fmla="*/ 285352 h 570704"/>
              <a:gd name="connsiteX50" fmla="*/ 5689107 w 9514856"/>
              <a:gd name="connsiteY50" fmla="*/ 416497 h 570704"/>
              <a:gd name="connsiteX51" fmla="*/ 5820252 w 9514856"/>
              <a:gd name="connsiteY51" fmla="*/ 285352 h 570704"/>
              <a:gd name="connsiteX52" fmla="*/ 5316434 w 9514856"/>
              <a:gd name="connsiteY52" fmla="*/ 154208 h 570704"/>
              <a:gd name="connsiteX53" fmla="*/ 5185290 w 9514856"/>
              <a:gd name="connsiteY53" fmla="*/ 285352 h 570704"/>
              <a:gd name="connsiteX54" fmla="*/ 5316434 w 9514856"/>
              <a:gd name="connsiteY54" fmla="*/ 416497 h 570704"/>
              <a:gd name="connsiteX55" fmla="*/ 5447579 w 9514856"/>
              <a:gd name="connsiteY55" fmla="*/ 285352 h 570704"/>
              <a:gd name="connsiteX56" fmla="*/ 4943761 w 9514856"/>
              <a:gd name="connsiteY56" fmla="*/ 154208 h 570704"/>
              <a:gd name="connsiteX57" fmla="*/ 4812617 w 9514856"/>
              <a:gd name="connsiteY57" fmla="*/ 285352 h 570704"/>
              <a:gd name="connsiteX58" fmla="*/ 4943761 w 9514856"/>
              <a:gd name="connsiteY58" fmla="*/ 416497 h 570704"/>
              <a:gd name="connsiteX59" fmla="*/ 5074906 w 9514856"/>
              <a:gd name="connsiteY59" fmla="*/ 285352 h 570704"/>
              <a:gd name="connsiteX60" fmla="*/ 4571088 w 9514856"/>
              <a:gd name="connsiteY60" fmla="*/ 154208 h 570704"/>
              <a:gd name="connsiteX61" fmla="*/ 4439944 w 9514856"/>
              <a:gd name="connsiteY61" fmla="*/ 285352 h 570704"/>
              <a:gd name="connsiteX62" fmla="*/ 4571088 w 9514856"/>
              <a:gd name="connsiteY62" fmla="*/ 416497 h 570704"/>
              <a:gd name="connsiteX63" fmla="*/ 4702233 w 9514856"/>
              <a:gd name="connsiteY63" fmla="*/ 285352 h 570704"/>
              <a:gd name="connsiteX64" fmla="*/ 4198415 w 9514856"/>
              <a:gd name="connsiteY64" fmla="*/ 154208 h 570704"/>
              <a:gd name="connsiteX65" fmla="*/ 4067271 w 9514856"/>
              <a:gd name="connsiteY65" fmla="*/ 285352 h 570704"/>
              <a:gd name="connsiteX66" fmla="*/ 4198415 w 9514856"/>
              <a:gd name="connsiteY66" fmla="*/ 416497 h 570704"/>
              <a:gd name="connsiteX67" fmla="*/ 4329560 w 9514856"/>
              <a:gd name="connsiteY67" fmla="*/ 285352 h 570704"/>
              <a:gd name="connsiteX68" fmla="*/ 2707727 w 9514856"/>
              <a:gd name="connsiteY68" fmla="*/ 154208 h 570704"/>
              <a:gd name="connsiteX69" fmla="*/ 2576583 w 9514856"/>
              <a:gd name="connsiteY69" fmla="*/ 285352 h 570704"/>
              <a:gd name="connsiteX70" fmla="*/ 2707727 w 9514856"/>
              <a:gd name="connsiteY70" fmla="*/ 416497 h 570704"/>
              <a:gd name="connsiteX71" fmla="*/ 2838871 w 9514856"/>
              <a:gd name="connsiteY71" fmla="*/ 285352 h 570704"/>
              <a:gd name="connsiteX72" fmla="*/ 2335055 w 9514856"/>
              <a:gd name="connsiteY72" fmla="*/ 154208 h 570704"/>
              <a:gd name="connsiteX73" fmla="*/ 2203910 w 9514856"/>
              <a:gd name="connsiteY73" fmla="*/ 285352 h 570704"/>
              <a:gd name="connsiteX74" fmla="*/ 2335055 w 9514856"/>
              <a:gd name="connsiteY74" fmla="*/ 416497 h 570704"/>
              <a:gd name="connsiteX75" fmla="*/ 2466199 w 9514856"/>
              <a:gd name="connsiteY75" fmla="*/ 285352 h 570704"/>
              <a:gd name="connsiteX76" fmla="*/ 1589708 w 9514856"/>
              <a:gd name="connsiteY76" fmla="*/ 154208 h 570704"/>
              <a:gd name="connsiteX77" fmla="*/ 1458563 w 9514856"/>
              <a:gd name="connsiteY77" fmla="*/ 285352 h 570704"/>
              <a:gd name="connsiteX78" fmla="*/ 1589708 w 9514856"/>
              <a:gd name="connsiteY78" fmla="*/ 416497 h 570704"/>
              <a:gd name="connsiteX79" fmla="*/ 1720853 w 9514856"/>
              <a:gd name="connsiteY79" fmla="*/ 285352 h 570704"/>
              <a:gd name="connsiteX80" fmla="*/ 1217034 w 9514856"/>
              <a:gd name="connsiteY80" fmla="*/ 154208 h 570704"/>
              <a:gd name="connsiteX81" fmla="*/ 1085890 w 9514856"/>
              <a:gd name="connsiteY81" fmla="*/ 285352 h 570704"/>
              <a:gd name="connsiteX82" fmla="*/ 1217034 w 9514856"/>
              <a:gd name="connsiteY82" fmla="*/ 416497 h 570704"/>
              <a:gd name="connsiteX83" fmla="*/ 1348179 w 9514856"/>
              <a:gd name="connsiteY83" fmla="*/ 285352 h 570704"/>
              <a:gd name="connsiteX84" fmla="*/ 844362 w 9514856"/>
              <a:gd name="connsiteY84" fmla="*/ 154208 h 570704"/>
              <a:gd name="connsiteX85" fmla="*/ 713217 w 9514856"/>
              <a:gd name="connsiteY85" fmla="*/ 285352 h 570704"/>
              <a:gd name="connsiteX86" fmla="*/ 844362 w 9514856"/>
              <a:gd name="connsiteY86" fmla="*/ 416497 h 570704"/>
              <a:gd name="connsiteX87" fmla="*/ 975506 w 9514856"/>
              <a:gd name="connsiteY87" fmla="*/ 285352 h 570704"/>
              <a:gd name="connsiteX88" fmla="*/ 471688 w 9514856"/>
              <a:gd name="connsiteY88" fmla="*/ 154208 h 570704"/>
              <a:gd name="connsiteX89" fmla="*/ 340544 w 9514856"/>
              <a:gd name="connsiteY89" fmla="*/ 285352 h 570704"/>
              <a:gd name="connsiteX90" fmla="*/ 471688 w 9514856"/>
              <a:gd name="connsiteY90" fmla="*/ 416497 h 570704"/>
              <a:gd name="connsiteX91" fmla="*/ 602833 w 9514856"/>
              <a:gd name="connsiteY91" fmla="*/ 285352 h 570704"/>
              <a:gd name="connsiteX92" fmla="*/ 9043166 w 9514856"/>
              <a:gd name="connsiteY92" fmla="*/ 154206 h 570704"/>
              <a:gd name="connsiteX93" fmla="*/ 8912020 w 9514856"/>
              <a:gd name="connsiteY93" fmla="*/ 285352 h 570704"/>
              <a:gd name="connsiteX94" fmla="*/ 9043166 w 9514856"/>
              <a:gd name="connsiteY94" fmla="*/ 416498 h 570704"/>
              <a:gd name="connsiteX95" fmla="*/ 9174312 w 9514856"/>
              <a:gd name="connsiteY95" fmla="*/ 285352 h 570704"/>
              <a:gd name="connsiteX96" fmla="*/ 55192 w 9514856"/>
              <a:gd name="connsiteY96" fmla="*/ 0 h 570704"/>
              <a:gd name="connsiteX97" fmla="*/ 285352 w 9514856"/>
              <a:gd name="connsiteY97" fmla="*/ 230160 h 570704"/>
              <a:gd name="connsiteX98" fmla="*/ 416497 w 9514856"/>
              <a:gd name="connsiteY98" fmla="*/ 99016 h 570704"/>
              <a:gd name="connsiteX99" fmla="*/ 372673 w 9514856"/>
              <a:gd name="connsiteY99" fmla="*/ 55192 h 570704"/>
              <a:gd name="connsiteX100" fmla="*/ 427865 w 9514856"/>
              <a:gd name="connsiteY100" fmla="*/ 0 h 570704"/>
              <a:gd name="connsiteX101" fmla="*/ 471688 w 9514856"/>
              <a:gd name="connsiteY101" fmla="*/ 43824 h 570704"/>
              <a:gd name="connsiteX102" fmla="*/ 515512 w 9514856"/>
              <a:gd name="connsiteY102" fmla="*/ 0 h 570704"/>
              <a:gd name="connsiteX103" fmla="*/ 570704 w 9514856"/>
              <a:gd name="connsiteY103" fmla="*/ 55192 h 570704"/>
              <a:gd name="connsiteX104" fmla="*/ 526881 w 9514856"/>
              <a:gd name="connsiteY104" fmla="*/ 99016 h 570704"/>
              <a:gd name="connsiteX105" fmla="*/ 658025 w 9514856"/>
              <a:gd name="connsiteY105" fmla="*/ 230160 h 570704"/>
              <a:gd name="connsiteX106" fmla="*/ 789169 w 9514856"/>
              <a:gd name="connsiteY106" fmla="*/ 99016 h 570704"/>
              <a:gd name="connsiteX107" fmla="*/ 745346 w 9514856"/>
              <a:gd name="connsiteY107" fmla="*/ 55192 h 570704"/>
              <a:gd name="connsiteX108" fmla="*/ 800538 w 9514856"/>
              <a:gd name="connsiteY108" fmla="*/ 0 h 570704"/>
              <a:gd name="connsiteX109" fmla="*/ 844362 w 9514856"/>
              <a:gd name="connsiteY109" fmla="*/ 43824 h 570704"/>
              <a:gd name="connsiteX110" fmla="*/ 888185 w 9514856"/>
              <a:gd name="connsiteY110" fmla="*/ 0 h 570704"/>
              <a:gd name="connsiteX111" fmla="*/ 943377 w 9514856"/>
              <a:gd name="connsiteY111" fmla="*/ 55192 h 570704"/>
              <a:gd name="connsiteX112" fmla="*/ 899553 w 9514856"/>
              <a:gd name="connsiteY112" fmla="*/ 99016 h 570704"/>
              <a:gd name="connsiteX113" fmla="*/ 1030698 w 9514856"/>
              <a:gd name="connsiteY113" fmla="*/ 230160 h 570704"/>
              <a:gd name="connsiteX114" fmla="*/ 1161843 w 9514856"/>
              <a:gd name="connsiteY114" fmla="*/ 99016 h 570704"/>
              <a:gd name="connsiteX115" fmla="*/ 1118019 w 9514856"/>
              <a:gd name="connsiteY115" fmla="*/ 55192 h 570704"/>
              <a:gd name="connsiteX116" fmla="*/ 1173211 w 9514856"/>
              <a:gd name="connsiteY116" fmla="*/ 0 h 570704"/>
              <a:gd name="connsiteX117" fmla="*/ 1217034 w 9514856"/>
              <a:gd name="connsiteY117" fmla="*/ 43824 h 570704"/>
              <a:gd name="connsiteX118" fmla="*/ 1260859 w 9514856"/>
              <a:gd name="connsiteY118" fmla="*/ 0 h 570704"/>
              <a:gd name="connsiteX119" fmla="*/ 1316050 w 9514856"/>
              <a:gd name="connsiteY119" fmla="*/ 55192 h 570704"/>
              <a:gd name="connsiteX120" fmla="*/ 1272227 w 9514856"/>
              <a:gd name="connsiteY120" fmla="*/ 99016 h 570704"/>
              <a:gd name="connsiteX121" fmla="*/ 1403371 w 9514856"/>
              <a:gd name="connsiteY121" fmla="*/ 230160 h 570704"/>
              <a:gd name="connsiteX122" fmla="*/ 1534516 w 9514856"/>
              <a:gd name="connsiteY122" fmla="*/ 99016 h 570704"/>
              <a:gd name="connsiteX123" fmla="*/ 1490692 w 9514856"/>
              <a:gd name="connsiteY123" fmla="*/ 55192 h 570704"/>
              <a:gd name="connsiteX124" fmla="*/ 1545884 w 9514856"/>
              <a:gd name="connsiteY124" fmla="*/ 0 h 570704"/>
              <a:gd name="connsiteX125" fmla="*/ 1589708 w 9514856"/>
              <a:gd name="connsiteY125" fmla="*/ 43824 h 570704"/>
              <a:gd name="connsiteX126" fmla="*/ 1633532 w 9514856"/>
              <a:gd name="connsiteY126" fmla="*/ 0 h 570704"/>
              <a:gd name="connsiteX127" fmla="*/ 1688724 w 9514856"/>
              <a:gd name="connsiteY127" fmla="*/ 55192 h 570704"/>
              <a:gd name="connsiteX128" fmla="*/ 1644900 w 9514856"/>
              <a:gd name="connsiteY128" fmla="*/ 99016 h 570704"/>
              <a:gd name="connsiteX129" fmla="*/ 1776045 w 9514856"/>
              <a:gd name="connsiteY129" fmla="*/ 230160 h 570704"/>
              <a:gd name="connsiteX130" fmla="*/ 1907190 w 9514856"/>
              <a:gd name="connsiteY130" fmla="*/ 99016 h 570704"/>
              <a:gd name="connsiteX131" fmla="*/ 1863365 w 9514856"/>
              <a:gd name="connsiteY131" fmla="*/ 55192 h 570704"/>
              <a:gd name="connsiteX132" fmla="*/ 1918558 w 9514856"/>
              <a:gd name="connsiteY132" fmla="*/ 0 h 570704"/>
              <a:gd name="connsiteX133" fmla="*/ 1962382 w 9514856"/>
              <a:gd name="connsiteY133" fmla="*/ 43824 h 570704"/>
              <a:gd name="connsiteX134" fmla="*/ 2006206 w 9514856"/>
              <a:gd name="connsiteY134" fmla="*/ 0 h 570704"/>
              <a:gd name="connsiteX135" fmla="*/ 2061398 w 9514856"/>
              <a:gd name="connsiteY135" fmla="*/ 55192 h 570704"/>
              <a:gd name="connsiteX136" fmla="*/ 2017574 w 9514856"/>
              <a:gd name="connsiteY136" fmla="*/ 99016 h 570704"/>
              <a:gd name="connsiteX137" fmla="*/ 2148719 w 9514856"/>
              <a:gd name="connsiteY137" fmla="*/ 230160 h 570704"/>
              <a:gd name="connsiteX138" fmla="*/ 2279863 w 9514856"/>
              <a:gd name="connsiteY138" fmla="*/ 99016 h 570704"/>
              <a:gd name="connsiteX139" fmla="*/ 2236039 w 9514856"/>
              <a:gd name="connsiteY139" fmla="*/ 55192 h 570704"/>
              <a:gd name="connsiteX140" fmla="*/ 2291231 w 9514856"/>
              <a:gd name="connsiteY140" fmla="*/ 0 h 570704"/>
              <a:gd name="connsiteX141" fmla="*/ 2335055 w 9514856"/>
              <a:gd name="connsiteY141" fmla="*/ 43824 h 570704"/>
              <a:gd name="connsiteX142" fmla="*/ 2378878 w 9514856"/>
              <a:gd name="connsiteY142" fmla="*/ 0 h 570704"/>
              <a:gd name="connsiteX143" fmla="*/ 2434070 w 9514856"/>
              <a:gd name="connsiteY143" fmla="*/ 55192 h 570704"/>
              <a:gd name="connsiteX144" fmla="*/ 2390246 w 9514856"/>
              <a:gd name="connsiteY144" fmla="*/ 99016 h 570704"/>
              <a:gd name="connsiteX145" fmla="*/ 2521391 w 9514856"/>
              <a:gd name="connsiteY145" fmla="*/ 230160 h 570704"/>
              <a:gd name="connsiteX146" fmla="*/ 2652535 w 9514856"/>
              <a:gd name="connsiteY146" fmla="*/ 99016 h 570704"/>
              <a:gd name="connsiteX147" fmla="*/ 2608711 w 9514856"/>
              <a:gd name="connsiteY147" fmla="*/ 55192 h 570704"/>
              <a:gd name="connsiteX148" fmla="*/ 2663903 w 9514856"/>
              <a:gd name="connsiteY148" fmla="*/ 0 h 570704"/>
              <a:gd name="connsiteX149" fmla="*/ 2707727 w 9514856"/>
              <a:gd name="connsiteY149" fmla="*/ 43824 h 570704"/>
              <a:gd name="connsiteX150" fmla="*/ 2751550 w 9514856"/>
              <a:gd name="connsiteY150" fmla="*/ 0 h 570704"/>
              <a:gd name="connsiteX151" fmla="*/ 2806742 w 9514856"/>
              <a:gd name="connsiteY151" fmla="*/ 55192 h 570704"/>
              <a:gd name="connsiteX152" fmla="*/ 2762919 w 9514856"/>
              <a:gd name="connsiteY152" fmla="*/ 99016 h 570704"/>
              <a:gd name="connsiteX153" fmla="*/ 2894063 w 9514856"/>
              <a:gd name="connsiteY153" fmla="*/ 230160 h 570704"/>
              <a:gd name="connsiteX154" fmla="*/ 3025208 w 9514856"/>
              <a:gd name="connsiteY154" fmla="*/ 99016 h 570704"/>
              <a:gd name="connsiteX155" fmla="*/ 2981384 w 9514856"/>
              <a:gd name="connsiteY155" fmla="*/ 55192 h 570704"/>
              <a:gd name="connsiteX156" fmla="*/ 3036576 w 9514856"/>
              <a:gd name="connsiteY156" fmla="*/ 0 h 570704"/>
              <a:gd name="connsiteX157" fmla="*/ 3080400 w 9514856"/>
              <a:gd name="connsiteY157" fmla="*/ 43824 h 570704"/>
              <a:gd name="connsiteX158" fmla="*/ 3124223 w 9514856"/>
              <a:gd name="connsiteY158" fmla="*/ 0 h 570704"/>
              <a:gd name="connsiteX159" fmla="*/ 3179415 w 9514856"/>
              <a:gd name="connsiteY159" fmla="*/ 55192 h 570704"/>
              <a:gd name="connsiteX160" fmla="*/ 3135591 w 9514856"/>
              <a:gd name="connsiteY160" fmla="*/ 99016 h 570704"/>
              <a:gd name="connsiteX161" fmla="*/ 3266736 w 9514856"/>
              <a:gd name="connsiteY161" fmla="*/ 230160 h 570704"/>
              <a:gd name="connsiteX162" fmla="*/ 3397880 w 9514856"/>
              <a:gd name="connsiteY162" fmla="*/ 99016 h 570704"/>
              <a:gd name="connsiteX163" fmla="*/ 3354057 w 9514856"/>
              <a:gd name="connsiteY163" fmla="*/ 55192 h 570704"/>
              <a:gd name="connsiteX164" fmla="*/ 3409249 w 9514856"/>
              <a:gd name="connsiteY164" fmla="*/ 0 h 570704"/>
              <a:gd name="connsiteX165" fmla="*/ 3453072 w 9514856"/>
              <a:gd name="connsiteY165" fmla="*/ 43824 h 570704"/>
              <a:gd name="connsiteX166" fmla="*/ 3496896 w 9514856"/>
              <a:gd name="connsiteY166" fmla="*/ 0 h 570704"/>
              <a:gd name="connsiteX167" fmla="*/ 3552088 w 9514856"/>
              <a:gd name="connsiteY167" fmla="*/ 55192 h 570704"/>
              <a:gd name="connsiteX168" fmla="*/ 3508264 w 9514856"/>
              <a:gd name="connsiteY168" fmla="*/ 99016 h 570704"/>
              <a:gd name="connsiteX169" fmla="*/ 3639409 w 9514856"/>
              <a:gd name="connsiteY169" fmla="*/ 230160 h 570704"/>
              <a:gd name="connsiteX170" fmla="*/ 3770553 w 9514856"/>
              <a:gd name="connsiteY170" fmla="*/ 99016 h 570704"/>
              <a:gd name="connsiteX171" fmla="*/ 3726729 w 9514856"/>
              <a:gd name="connsiteY171" fmla="*/ 55192 h 570704"/>
              <a:gd name="connsiteX172" fmla="*/ 3781922 w 9514856"/>
              <a:gd name="connsiteY172" fmla="*/ 0 h 570704"/>
              <a:gd name="connsiteX173" fmla="*/ 3825745 w 9514856"/>
              <a:gd name="connsiteY173" fmla="*/ 43824 h 570704"/>
              <a:gd name="connsiteX174" fmla="*/ 3869569 w 9514856"/>
              <a:gd name="connsiteY174" fmla="*/ 0 h 570704"/>
              <a:gd name="connsiteX175" fmla="*/ 3924761 w 9514856"/>
              <a:gd name="connsiteY175" fmla="*/ 55192 h 570704"/>
              <a:gd name="connsiteX176" fmla="*/ 3880937 w 9514856"/>
              <a:gd name="connsiteY176" fmla="*/ 99016 h 570704"/>
              <a:gd name="connsiteX177" fmla="*/ 4012079 w 9514856"/>
              <a:gd name="connsiteY177" fmla="*/ 230160 h 570704"/>
              <a:gd name="connsiteX178" fmla="*/ 4143223 w 9514856"/>
              <a:gd name="connsiteY178" fmla="*/ 99016 h 570704"/>
              <a:gd name="connsiteX179" fmla="*/ 4099400 w 9514856"/>
              <a:gd name="connsiteY179" fmla="*/ 55192 h 570704"/>
              <a:gd name="connsiteX180" fmla="*/ 4154592 w 9514856"/>
              <a:gd name="connsiteY180" fmla="*/ 0 h 570704"/>
              <a:gd name="connsiteX181" fmla="*/ 4198415 w 9514856"/>
              <a:gd name="connsiteY181" fmla="*/ 43824 h 570704"/>
              <a:gd name="connsiteX182" fmla="*/ 4242239 w 9514856"/>
              <a:gd name="connsiteY182" fmla="*/ 0 h 570704"/>
              <a:gd name="connsiteX183" fmla="*/ 4297431 w 9514856"/>
              <a:gd name="connsiteY183" fmla="*/ 55192 h 570704"/>
              <a:gd name="connsiteX184" fmla="*/ 4253607 w 9514856"/>
              <a:gd name="connsiteY184" fmla="*/ 99016 h 570704"/>
              <a:gd name="connsiteX185" fmla="*/ 4384752 w 9514856"/>
              <a:gd name="connsiteY185" fmla="*/ 230160 h 570704"/>
              <a:gd name="connsiteX186" fmla="*/ 4515896 w 9514856"/>
              <a:gd name="connsiteY186" fmla="*/ 99016 h 570704"/>
              <a:gd name="connsiteX187" fmla="*/ 4472073 w 9514856"/>
              <a:gd name="connsiteY187" fmla="*/ 55192 h 570704"/>
              <a:gd name="connsiteX188" fmla="*/ 4527265 w 9514856"/>
              <a:gd name="connsiteY188" fmla="*/ 0 h 570704"/>
              <a:gd name="connsiteX189" fmla="*/ 4571088 w 9514856"/>
              <a:gd name="connsiteY189" fmla="*/ 43824 h 570704"/>
              <a:gd name="connsiteX190" fmla="*/ 4614912 w 9514856"/>
              <a:gd name="connsiteY190" fmla="*/ 0 h 570704"/>
              <a:gd name="connsiteX191" fmla="*/ 4670104 w 9514856"/>
              <a:gd name="connsiteY191" fmla="*/ 55192 h 570704"/>
              <a:gd name="connsiteX192" fmla="*/ 4626280 w 9514856"/>
              <a:gd name="connsiteY192" fmla="*/ 99016 h 570704"/>
              <a:gd name="connsiteX193" fmla="*/ 4757425 w 9514856"/>
              <a:gd name="connsiteY193" fmla="*/ 230160 h 570704"/>
              <a:gd name="connsiteX194" fmla="*/ 4888569 w 9514856"/>
              <a:gd name="connsiteY194" fmla="*/ 99016 h 570704"/>
              <a:gd name="connsiteX195" fmla="*/ 4844746 w 9514856"/>
              <a:gd name="connsiteY195" fmla="*/ 55192 h 570704"/>
              <a:gd name="connsiteX196" fmla="*/ 4899938 w 9514856"/>
              <a:gd name="connsiteY196" fmla="*/ 0 h 570704"/>
              <a:gd name="connsiteX197" fmla="*/ 4943761 w 9514856"/>
              <a:gd name="connsiteY197" fmla="*/ 43824 h 570704"/>
              <a:gd name="connsiteX198" fmla="*/ 4987585 w 9514856"/>
              <a:gd name="connsiteY198" fmla="*/ 0 h 570704"/>
              <a:gd name="connsiteX199" fmla="*/ 5042777 w 9514856"/>
              <a:gd name="connsiteY199" fmla="*/ 55192 h 570704"/>
              <a:gd name="connsiteX200" fmla="*/ 4998953 w 9514856"/>
              <a:gd name="connsiteY200" fmla="*/ 99016 h 570704"/>
              <a:gd name="connsiteX201" fmla="*/ 5130098 w 9514856"/>
              <a:gd name="connsiteY201" fmla="*/ 230160 h 570704"/>
              <a:gd name="connsiteX202" fmla="*/ 5261242 w 9514856"/>
              <a:gd name="connsiteY202" fmla="*/ 99016 h 570704"/>
              <a:gd name="connsiteX203" fmla="*/ 5217419 w 9514856"/>
              <a:gd name="connsiteY203" fmla="*/ 55192 h 570704"/>
              <a:gd name="connsiteX204" fmla="*/ 5272611 w 9514856"/>
              <a:gd name="connsiteY204" fmla="*/ 0 h 570704"/>
              <a:gd name="connsiteX205" fmla="*/ 5316434 w 9514856"/>
              <a:gd name="connsiteY205" fmla="*/ 43824 h 570704"/>
              <a:gd name="connsiteX206" fmla="*/ 5360258 w 9514856"/>
              <a:gd name="connsiteY206" fmla="*/ 0 h 570704"/>
              <a:gd name="connsiteX207" fmla="*/ 5415450 w 9514856"/>
              <a:gd name="connsiteY207" fmla="*/ 55192 h 570704"/>
              <a:gd name="connsiteX208" fmla="*/ 5371626 w 9514856"/>
              <a:gd name="connsiteY208" fmla="*/ 99016 h 570704"/>
              <a:gd name="connsiteX209" fmla="*/ 5502771 w 9514856"/>
              <a:gd name="connsiteY209" fmla="*/ 230160 h 570704"/>
              <a:gd name="connsiteX210" fmla="*/ 5633915 w 9514856"/>
              <a:gd name="connsiteY210" fmla="*/ 99016 h 570704"/>
              <a:gd name="connsiteX211" fmla="*/ 5590092 w 9514856"/>
              <a:gd name="connsiteY211" fmla="*/ 55192 h 570704"/>
              <a:gd name="connsiteX212" fmla="*/ 5645284 w 9514856"/>
              <a:gd name="connsiteY212" fmla="*/ 0 h 570704"/>
              <a:gd name="connsiteX213" fmla="*/ 5689107 w 9514856"/>
              <a:gd name="connsiteY213" fmla="*/ 43824 h 570704"/>
              <a:gd name="connsiteX214" fmla="*/ 5732931 w 9514856"/>
              <a:gd name="connsiteY214" fmla="*/ 0 h 570704"/>
              <a:gd name="connsiteX215" fmla="*/ 5788123 w 9514856"/>
              <a:gd name="connsiteY215" fmla="*/ 55192 h 570704"/>
              <a:gd name="connsiteX216" fmla="*/ 5744299 w 9514856"/>
              <a:gd name="connsiteY216" fmla="*/ 99016 h 570704"/>
              <a:gd name="connsiteX217" fmla="*/ 5875444 w 9514856"/>
              <a:gd name="connsiteY217" fmla="*/ 230160 h 570704"/>
              <a:gd name="connsiteX218" fmla="*/ 6006588 w 9514856"/>
              <a:gd name="connsiteY218" fmla="*/ 99016 h 570704"/>
              <a:gd name="connsiteX219" fmla="*/ 5962765 w 9514856"/>
              <a:gd name="connsiteY219" fmla="*/ 55192 h 570704"/>
              <a:gd name="connsiteX220" fmla="*/ 6017957 w 9514856"/>
              <a:gd name="connsiteY220" fmla="*/ 0 h 570704"/>
              <a:gd name="connsiteX221" fmla="*/ 6061780 w 9514856"/>
              <a:gd name="connsiteY221" fmla="*/ 43824 h 570704"/>
              <a:gd name="connsiteX222" fmla="*/ 6105604 w 9514856"/>
              <a:gd name="connsiteY222" fmla="*/ 0 h 570704"/>
              <a:gd name="connsiteX223" fmla="*/ 6160796 w 9514856"/>
              <a:gd name="connsiteY223" fmla="*/ 55192 h 570704"/>
              <a:gd name="connsiteX224" fmla="*/ 6116972 w 9514856"/>
              <a:gd name="connsiteY224" fmla="*/ 99016 h 570704"/>
              <a:gd name="connsiteX225" fmla="*/ 6248117 w 9514856"/>
              <a:gd name="connsiteY225" fmla="*/ 230160 h 570704"/>
              <a:gd name="connsiteX226" fmla="*/ 6379261 w 9514856"/>
              <a:gd name="connsiteY226" fmla="*/ 99016 h 570704"/>
              <a:gd name="connsiteX227" fmla="*/ 6335438 w 9514856"/>
              <a:gd name="connsiteY227" fmla="*/ 55192 h 570704"/>
              <a:gd name="connsiteX228" fmla="*/ 6390630 w 9514856"/>
              <a:gd name="connsiteY228" fmla="*/ 0 h 570704"/>
              <a:gd name="connsiteX229" fmla="*/ 6434453 w 9514856"/>
              <a:gd name="connsiteY229" fmla="*/ 43824 h 570704"/>
              <a:gd name="connsiteX230" fmla="*/ 6478277 w 9514856"/>
              <a:gd name="connsiteY230" fmla="*/ 0 h 570704"/>
              <a:gd name="connsiteX231" fmla="*/ 6533469 w 9514856"/>
              <a:gd name="connsiteY231" fmla="*/ 55192 h 570704"/>
              <a:gd name="connsiteX232" fmla="*/ 6489645 w 9514856"/>
              <a:gd name="connsiteY232" fmla="*/ 99016 h 570704"/>
              <a:gd name="connsiteX233" fmla="*/ 6620790 w 9514856"/>
              <a:gd name="connsiteY233" fmla="*/ 230160 h 570704"/>
              <a:gd name="connsiteX234" fmla="*/ 6751934 w 9514856"/>
              <a:gd name="connsiteY234" fmla="*/ 99016 h 570704"/>
              <a:gd name="connsiteX235" fmla="*/ 6708111 w 9514856"/>
              <a:gd name="connsiteY235" fmla="*/ 55192 h 570704"/>
              <a:gd name="connsiteX236" fmla="*/ 6763303 w 9514856"/>
              <a:gd name="connsiteY236" fmla="*/ 0 h 570704"/>
              <a:gd name="connsiteX237" fmla="*/ 6807126 w 9514856"/>
              <a:gd name="connsiteY237" fmla="*/ 43824 h 570704"/>
              <a:gd name="connsiteX238" fmla="*/ 6850950 w 9514856"/>
              <a:gd name="connsiteY238" fmla="*/ 0 h 570704"/>
              <a:gd name="connsiteX239" fmla="*/ 6906142 w 9514856"/>
              <a:gd name="connsiteY239" fmla="*/ 55192 h 570704"/>
              <a:gd name="connsiteX240" fmla="*/ 6862318 w 9514856"/>
              <a:gd name="connsiteY240" fmla="*/ 99016 h 570704"/>
              <a:gd name="connsiteX241" fmla="*/ 6993463 w 9514856"/>
              <a:gd name="connsiteY241" fmla="*/ 230160 h 570704"/>
              <a:gd name="connsiteX242" fmla="*/ 7124607 w 9514856"/>
              <a:gd name="connsiteY242" fmla="*/ 99016 h 570704"/>
              <a:gd name="connsiteX243" fmla="*/ 7080784 w 9514856"/>
              <a:gd name="connsiteY243" fmla="*/ 55192 h 570704"/>
              <a:gd name="connsiteX244" fmla="*/ 7135976 w 9514856"/>
              <a:gd name="connsiteY244" fmla="*/ 0 h 570704"/>
              <a:gd name="connsiteX245" fmla="*/ 7179799 w 9514856"/>
              <a:gd name="connsiteY245" fmla="*/ 43824 h 570704"/>
              <a:gd name="connsiteX246" fmla="*/ 7223623 w 9514856"/>
              <a:gd name="connsiteY246" fmla="*/ 0 h 570704"/>
              <a:gd name="connsiteX247" fmla="*/ 7278815 w 9514856"/>
              <a:gd name="connsiteY247" fmla="*/ 55192 h 570704"/>
              <a:gd name="connsiteX248" fmla="*/ 7234991 w 9514856"/>
              <a:gd name="connsiteY248" fmla="*/ 99016 h 570704"/>
              <a:gd name="connsiteX249" fmla="*/ 7366136 w 9514856"/>
              <a:gd name="connsiteY249" fmla="*/ 230160 h 570704"/>
              <a:gd name="connsiteX250" fmla="*/ 7497280 w 9514856"/>
              <a:gd name="connsiteY250" fmla="*/ 99016 h 570704"/>
              <a:gd name="connsiteX251" fmla="*/ 7453457 w 9514856"/>
              <a:gd name="connsiteY251" fmla="*/ 55192 h 570704"/>
              <a:gd name="connsiteX252" fmla="*/ 7508649 w 9514856"/>
              <a:gd name="connsiteY252" fmla="*/ 0 h 570704"/>
              <a:gd name="connsiteX253" fmla="*/ 7552472 w 9514856"/>
              <a:gd name="connsiteY253" fmla="*/ 43824 h 570704"/>
              <a:gd name="connsiteX254" fmla="*/ 7596296 w 9514856"/>
              <a:gd name="connsiteY254" fmla="*/ 0 h 570704"/>
              <a:gd name="connsiteX255" fmla="*/ 7651488 w 9514856"/>
              <a:gd name="connsiteY255" fmla="*/ 55192 h 570704"/>
              <a:gd name="connsiteX256" fmla="*/ 7607664 w 9514856"/>
              <a:gd name="connsiteY256" fmla="*/ 99016 h 570704"/>
              <a:gd name="connsiteX257" fmla="*/ 7738809 w 9514856"/>
              <a:gd name="connsiteY257" fmla="*/ 230160 h 570704"/>
              <a:gd name="connsiteX258" fmla="*/ 7869953 w 9514856"/>
              <a:gd name="connsiteY258" fmla="*/ 99016 h 570704"/>
              <a:gd name="connsiteX259" fmla="*/ 7826130 w 9514856"/>
              <a:gd name="connsiteY259" fmla="*/ 55192 h 570704"/>
              <a:gd name="connsiteX260" fmla="*/ 7881322 w 9514856"/>
              <a:gd name="connsiteY260" fmla="*/ 0 h 570704"/>
              <a:gd name="connsiteX261" fmla="*/ 7925145 w 9514856"/>
              <a:gd name="connsiteY261" fmla="*/ 43824 h 570704"/>
              <a:gd name="connsiteX262" fmla="*/ 7968969 w 9514856"/>
              <a:gd name="connsiteY262" fmla="*/ 0 h 570704"/>
              <a:gd name="connsiteX263" fmla="*/ 8024161 w 9514856"/>
              <a:gd name="connsiteY263" fmla="*/ 55192 h 570704"/>
              <a:gd name="connsiteX264" fmla="*/ 7980337 w 9514856"/>
              <a:gd name="connsiteY264" fmla="*/ 99016 h 570704"/>
              <a:gd name="connsiteX265" fmla="*/ 8111482 w 9514856"/>
              <a:gd name="connsiteY265" fmla="*/ 230160 h 570704"/>
              <a:gd name="connsiteX266" fmla="*/ 8242627 w 9514856"/>
              <a:gd name="connsiteY266" fmla="*/ 99016 h 570704"/>
              <a:gd name="connsiteX267" fmla="*/ 8198803 w 9514856"/>
              <a:gd name="connsiteY267" fmla="*/ 55192 h 570704"/>
              <a:gd name="connsiteX268" fmla="*/ 8253995 w 9514856"/>
              <a:gd name="connsiteY268" fmla="*/ 0 h 570704"/>
              <a:gd name="connsiteX269" fmla="*/ 8297819 w 9514856"/>
              <a:gd name="connsiteY269" fmla="*/ 43824 h 570704"/>
              <a:gd name="connsiteX270" fmla="*/ 8341642 w 9514856"/>
              <a:gd name="connsiteY270" fmla="*/ 0 h 570704"/>
              <a:gd name="connsiteX271" fmla="*/ 8396834 w 9514856"/>
              <a:gd name="connsiteY271" fmla="*/ 55192 h 570704"/>
              <a:gd name="connsiteX272" fmla="*/ 8353011 w 9514856"/>
              <a:gd name="connsiteY272" fmla="*/ 99016 h 570704"/>
              <a:gd name="connsiteX273" fmla="*/ 8484155 w 9514856"/>
              <a:gd name="connsiteY273" fmla="*/ 230160 h 570704"/>
              <a:gd name="connsiteX274" fmla="*/ 8615299 w 9514856"/>
              <a:gd name="connsiteY274" fmla="*/ 99016 h 570704"/>
              <a:gd name="connsiteX275" fmla="*/ 8571476 w 9514856"/>
              <a:gd name="connsiteY275" fmla="*/ 55192 h 570704"/>
              <a:gd name="connsiteX276" fmla="*/ 8626668 w 9514856"/>
              <a:gd name="connsiteY276" fmla="*/ 0 h 570704"/>
              <a:gd name="connsiteX277" fmla="*/ 8670491 w 9514856"/>
              <a:gd name="connsiteY277" fmla="*/ 43824 h 570704"/>
              <a:gd name="connsiteX278" fmla="*/ 8714315 w 9514856"/>
              <a:gd name="connsiteY278" fmla="*/ 0 h 570704"/>
              <a:gd name="connsiteX279" fmla="*/ 8769507 w 9514856"/>
              <a:gd name="connsiteY279" fmla="*/ 55192 h 570704"/>
              <a:gd name="connsiteX280" fmla="*/ 8725683 w 9514856"/>
              <a:gd name="connsiteY280" fmla="*/ 99016 h 570704"/>
              <a:gd name="connsiteX281" fmla="*/ 8856828 w 9514856"/>
              <a:gd name="connsiteY281" fmla="*/ 230160 h 570704"/>
              <a:gd name="connsiteX282" fmla="*/ 8987974 w 9514856"/>
              <a:gd name="connsiteY282" fmla="*/ 99014 h 570704"/>
              <a:gd name="connsiteX283" fmla="*/ 8944152 w 9514856"/>
              <a:gd name="connsiteY283" fmla="*/ 55192 h 570704"/>
              <a:gd name="connsiteX284" fmla="*/ 8999344 w 9514856"/>
              <a:gd name="connsiteY284" fmla="*/ 0 h 570704"/>
              <a:gd name="connsiteX285" fmla="*/ 9043166 w 9514856"/>
              <a:gd name="connsiteY285" fmla="*/ 43822 h 570704"/>
              <a:gd name="connsiteX286" fmla="*/ 9086988 w 9514856"/>
              <a:gd name="connsiteY286" fmla="*/ 0 h 570704"/>
              <a:gd name="connsiteX287" fmla="*/ 9142180 w 9514856"/>
              <a:gd name="connsiteY287" fmla="*/ 55192 h 570704"/>
              <a:gd name="connsiteX288" fmla="*/ 9098358 w 9514856"/>
              <a:gd name="connsiteY288" fmla="*/ 99014 h 570704"/>
              <a:gd name="connsiteX289" fmla="*/ 9229504 w 9514856"/>
              <a:gd name="connsiteY289" fmla="*/ 230160 h 570704"/>
              <a:gd name="connsiteX290" fmla="*/ 9459664 w 9514856"/>
              <a:gd name="connsiteY290" fmla="*/ 0 h 570704"/>
              <a:gd name="connsiteX291" fmla="*/ 9514856 w 9514856"/>
              <a:gd name="connsiteY291" fmla="*/ 55192 h 570704"/>
              <a:gd name="connsiteX292" fmla="*/ 9284696 w 9514856"/>
              <a:gd name="connsiteY292" fmla="*/ 285352 h 570704"/>
              <a:gd name="connsiteX293" fmla="*/ 9514856 w 9514856"/>
              <a:gd name="connsiteY293" fmla="*/ 515512 h 570704"/>
              <a:gd name="connsiteX294" fmla="*/ 9459664 w 9514856"/>
              <a:gd name="connsiteY294" fmla="*/ 570704 h 570704"/>
              <a:gd name="connsiteX295" fmla="*/ 9229504 w 9514856"/>
              <a:gd name="connsiteY295" fmla="*/ 340544 h 570704"/>
              <a:gd name="connsiteX296" fmla="*/ 9098358 w 9514856"/>
              <a:gd name="connsiteY296" fmla="*/ 471690 h 570704"/>
              <a:gd name="connsiteX297" fmla="*/ 9142180 w 9514856"/>
              <a:gd name="connsiteY297" fmla="*/ 515512 h 570704"/>
              <a:gd name="connsiteX298" fmla="*/ 9086988 w 9514856"/>
              <a:gd name="connsiteY298" fmla="*/ 570704 h 570704"/>
              <a:gd name="connsiteX299" fmla="*/ 9043166 w 9514856"/>
              <a:gd name="connsiteY299" fmla="*/ 526882 h 570704"/>
              <a:gd name="connsiteX300" fmla="*/ 8999344 w 9514856"/>
              <a:gd name="connsiteY300" fmla="*/ 570704 h 570704"/>
              <a:gd name="connsiteX301" fmla="*/ 8944152 w 9514856"/>
              <a:gd name="connsiteY301" fmla="*/ 515512 h 570704"/>
              <a:gd name="connsiteX302" fmla="*/ 8987974 w 9514856"/>
              <a:gd name="connsiteY302" fmla="*/ 471690 h 570704"/>
              <a:gd name="connsiteX303" fmla="*/ 8856828 w 9514856"/>
              <a:gd name="connsiteY303" fmla="*/ 340544 h 570704"/>
              <a:gd name="connsiteX304" fmla="*/ 8725684 w 9514856"/>
              <a:gd name="connsiteY304" fmla="*/ 471689 h 570704"/>
              <a:gd name="connsiteX305" fmla="*/ 8769507 w 9514856"/>
              <a:gd name="connsiteY305" fmla="*/ 515512 h 570704"/>
              <a:gd name="connsiteX306" fmla="*/ 8714315 w 9514856"/>
              <a:gd name="connsiteY306" fmla="*/ 570704 h 570704"/>
              <a:gd name="connsiteX307" fmla="*/ 8670491 w 9514856"/>
              <a:gd name="connsiteY307" fmla="*/ 526881 h 570704"/>
              <a:gd name="connsiteX308" fmla="*/ 8626668 w 9514856"/>
              <a:gd name="connsiteY308" fmla="*/ 570704 h 570704"/>
              <a:gd name="connsiteX309" fmla="*/ 8571476 w 9514856"/>
              <a:gd name="connsiteY309" fmla="*/ 515512 h 570704"/>
              <a:gd name="connsiteX310" fmla="*/ 8615299 w 9514856"/>
              <a:gd name="connsiteY310" fmla="*/ 471689 h 570704"/>
              <a:gd name="connsiteX311" fmla="*/ 8484155 w 9514856"/>
              <a:gd name="connsiteY311" fmla="*/ 340544 h 570704"/>
              <a:gd name="connsiteX312" fmla="*/ 8353011 w 9514856"/>
              <a:gd name="connsiteY312" fmla="*/ 471689 h 570704"/>
              <a:gd name="connsiteX313" fmla="*/ 8396834 w 9514856"/>
              <a:gd name="connsiteY313" fmla="*/ 515512 h 570704"/>
              <a:gd name="connsiteX314" fmla="*/ 8341642 w 9514856"/>
              <a:gd name="connsiteY314" fmla="*/ 570704 h 570704"/>
              <a:gd name="connsiteX315" fmla="*/ 8297819 w 9514856"/>
              <a:gd name="connsiteY315" fmla="*/ 526881 h 570704"/>
              <a:gd name="connsiteX316" fmla="*/ 8253995 w 9514856"/>
              <a:gd name="connsiteY316" fmla="*/ 570704 h 570704"/>
              <a:gd name="connsiteX317" fmla="*/ 8198803 w 9514856"/>
              <a:gd name="connsiteY317" fmla="*/ 515512 h 570704"/>
              <a:gd name="connsiteX318" fmla="*/ 8242626 w 9514856"/>
              <a:gd name="connsiteY318" fmla="*/ 471689 h 570704"/>
              <a:gd name="connsiteX319" fmla="*/ 8111482 w 9514856"/>
              <a:gd name="connsiteY319" fmla="*/ 340544 h 570704"/>
              <a:gd name="connsiteX320" fmla="*/ 7980337 w 9514856"/>
              <a:gd name="connsiteY320" fmla="*/ 471689 h 570704"/>
              <a:gd name="connsiteX321" fmla="*/ 8024161 w 9514856"/>
              <a:gd name="connsiteY321" fmla="*/ 515512 h 570704"/>
              <a:gd name="connsiteX322" fmla="*/ 7968969 w 9514856"/>
              <a:gd name="connsiteY322" fmla="*/ 570704 h 570704"/>
              <a:gd name="connsiteX323" fmla="*/ 7925145 w 9514856"/>
              <a:gd name="connsiteY323" fmla="*/ 526881 h 570704"/>
              <a:gd name="connsiteX324" fmla="*/ 7881322 w 9514856"/>
              <a:gd name="connsiteY324" fmla="*/ 570704 h 570704"/>
              <a:gd name="connsiteX325" fmla="*/ 7826130 w 9514856"/>
              <a:gd name="connsiteY325" fmla="*/ 515512 h 570704"/>
              <a:gd name="connsiteX326" fmla="*/ 7869953 w 9514856"/>
              <a:gd name="connsiteY326" fmla="*/ 471689 h 570704"/>
              <a:gd name="connsiteX327" fmla="*/ 7738809 w 9514856"/>
              <a:gd name="connsiteY327" fmla="*/ 340544 h 570704"/>
              <a:gd name="connsiteX328" fmla="*/ 7607664 w 9514856"/>
              <a:gd name="connsiteY328" fmla="*/ 471689 h 570704"/>
              <a:gd name="connsiteX329" fmla="*/ 7651488 w 9514856"/>
              <a:gd name="connsiteY329" fmla="*/ 515512 h 570704"/>
              <a:gd name="connsiteX330" fmla="*/ 7596296 w 9514856"/>
              <a:gd name="connsiteY330" fmla="*/ 570704 h 570704"/>
              <a:gd name="connsiteX331" fmla="*/ 7552472 w 9514856"/>
              <a:gd name="connsiteY331" fmla="*/ 526881 h 570704"/>
              <a:gd name="connsiteX332" fmla="*/ 7508649 w 9514856"/>
              <a:gd name="connsiteY332" fmla="*/ 570704 h 570704"/>
              <a:gd name="connsiteX333" fmla="*/ 7453457 w 9514856"/>
              <a:gd name="connsiteY333" fmla="*/ 515512 h 570704"/>
              <a:gd name="connsiteX334" fmla="*/ 7497280 w 9514856"/>
              <a:gd name="connsiteY334" fmla="*/ 471689 h 570704"/>
              <a:gd name="connsiteX335" fmla="*/ 7366136 w 9514856"/>
              <a:gd name="connsiteY335" fmla="*/ 340544 h 570704"/>
              <a:gd name="connsiteX336" fmla="*/ 7234991 w 9514856"/>
              <a:gd name="connsiteY336" fmla="*/ 471689 h 570704"/>
              <a:gd name="connsiteX337" fmla="*/ 7278815 w 9514856"/>
              <a:gd name="connsiteY337" fmla="*/ 515512 h 570704"/>
              <a:gd name="connsiteX338" fmla="*/ 7223623 w 9514856"/>
              <a:gd name="connsiteY338" fmla="*/ 570704 h 570704"/>
              <a:gd name="connsiteX339" fmla="*/ 7179799 w 9514856"/>
              <a:gd name="connsiteY339" fmla="*/ 526881 h 570704"/>
              <a:gd name="connsiteX340" fmla="*/ 7135976 w 9514856"/>
              <a:gd name="connsiteY340" fmla="*/ 570704 h 570704"/>
              <a:gd name="connsiteX341" fmla="*/ 7080784 w 9514856"/>
              <a:gd name="connsiteY341" fmla="*/ 515512 h 570704"/>
              <a:gd name="connsiteX342" fmla="*/ 7124607 w 9514856"/>
              <a:gd name="connsiteY342" fmla="*/ 471689 h 570704"/>
              <a:gd name="connsiteX343" fmla="*/ 6993463 w 9514856"/>
              <a:gd name="connsiteY343" fmla="*/ 340544 h 570704"/>
              <a:gd name="connsiteX344" fmla="*/ 6862318 w 9514856"/>
              <a:gd name="connsiteY344" fmla="*/ 471689 h 570704"/>
              <a:gd name="connsiteX345" fmla="*/ 6906142 w 9514856"/>
              <a:gd name="connsiteY345" fmla="*/ 515512 h 570704"/>
              <a:gd name="connsiteX346" fmla="*/ 6850950 w 9514856"/>
              <a:gd name="connsiteY346" fmla="*/ 570704 h 570704"/>
              <a:gd name="connsiteX347" fmla="*/ 6807126 w 9514856"/>
              <a:gd name="connsiteY347" fmla="*/ 526881 h 570704"/>
              <a:gd name="connsiteX348" fmla="*/ 6763303 w 9514856"/>
              <a:gd name="connsiteY348" fmla="*/ 570704 h 570704"/>
              <a:gd name="connsiteX349" fmla="*/ 6708111 w 9514856"/>
              <a:gd name="connsiteY349" fmla="*/ 515512 h 570704"/>
              <a:gd name="connsiteX350" fmla="*/ 6751934 w 9514856"/>
              <a:gd name="connsiteY350" fmla="*/ 471689 h 570704"/>
              <a:gd name="connsiteX351" fmla="*/ 6620790 w 9514856"/>
              <a:gd name="connsiteY351" fmla="*/ 340544 h 570704"/>
              <a:gd name="connsiteX352" fmla="*/ 6489645 w 9514856"/>
              <a:gd name="connsiteY352" fmla="*/ 471689 h 570704"/>
              <a:gd name="connsiteX353" fmla="*/ 6533469 w 9514856"/>
              <a:gd name="connsiteY353" fmla="*/ 515512 h 570704"/>
              <a:gd name="connsiteX354" fmla="*/ 6478277 w 9514856"/>
              <a:gd name="connsiteY354" fmla="*/ 570704 h 570704"/>
              <a:gd name="connsiteX355" fmla="*/ 6434453 w 9514856"/>
              <a:gd name="connsiteY355" fmla="*/ 526881 h 570704"/>
              <a:gd name="connsiteX356" fmla="*/ 6390630 w 9514856"/>
              <a:gd name="connsiteY356" fmla="*/ 570704 h 570704"/>
              <a:gd name="connsiteX357" fmla="*/ 6335438 w 9514856"/>
              <a:gd name="connsiteY357" fmla="*/ 515512 h 570704"/>
              <a:gd name="connsiteX358" fmla="*/ 6379261 w 9514856"/>
              <a:gd name="connsiteY358" fmla="*/ 471689 h 570704"/>
              <a:gd name="connsiteX359" fmla="*/ 6248117 w 9514856"/>
              <a:gd name="connsiteY359" fmla="*/ 340544 h 570704"/>
              <a:gd name="connsiteX360" fmla="*/ 6116972 w 9514856"/>
              <a:gd name="connsiteY360" fmla="*/ 471689 h 570704"/>
              <a:gd name="connsiteX361" fmla="*/ 6160796 w 9514856"/>
              <a:gd name="connsiteY361" fmla="*/ 515512 h 570704"/>
              <a:gd name="connsiteX362" fmla="*/ 6105604 w 9514856"/>
              <a:gd name="connsiteY362" fmla="*/ 570704 h 570704"/>
              <a:gd name="connsiteX363" fmla="*/ 6061780 w 9514856"/>
              <a:gd name="connsiteY363" fmla="*/ 526881 h 570704"/>
              <a:gd name="connsiteX364" fmla="*/ 6017957 w 9514856"/>
              <a:gd name="connsiteY364" fmla="*/ 570704 h 570704"/>
              <a:gd name="connsiteX365" fmla="*/ 5962765 w 9514856"/>
              <a:gd name="connsiteY365" fmla="*/ 515512 h 570704"/>
              <a:gd name="connsiteX366" fmla="*/ 6006588 w 9514856"/>
              <a:gd name="connsiteY366" fmla="*/ 471689 h 570704"/>
              <a:gd name="connsiteX367" fmla="*/ 5875444 w 9514856"/>
              <a:gd name="connsiteY367" fmla="*/ 340544 h 570704"/>
              <a:gd name="connsiteX368" fmla="*/ 5744299 w 9514856"/>
              <a:gd name="connsiteY368" fmla="*/ 471689 h 570704"/>
              <a:gd name="connsiteX369" fmla="*/ 5788123 w 9514856"/>
              <a:gd name="connsiteY369" fmla="*/ 515512 h 570704"/>
              <a:gd name="connsiteX370" fmla="*/ 5732931 w 9514856"/>
              <a:gd name="connsiteY370" fmla="*/ 570704 h 570704"/>
              <a:gd name="connsiteX371" fmla="*/ 5689107 w 9514856"/>
              <a:gd name="connsiteY371" fmla="*/ 526881 h 570704"/>
              <a:gd name="connsiteX372" fmla="*/ 5645284 w 9514856"/>
              <a:gd name="connsiteY372" fmla="*/ 570704 h 570704"/>
              <a:gd name="connsiteX373" fmla="*/ 5590092 w 9514856"/>
              <a:gd name="connsiteY373" fmla="*/ 515512 h 570704"/>
              <a:gd name="connsiteX374" fmla="*/ 5633915 w 9514856"/>
              <a:gd name="connsiteY374" fmla="*/ 471689 h 570704"/>
              <a:gd name="connsiteX375" fmla="*/ 5502771 w 9514856"/>
              <a:gd name="connsiteY375" fmla="*/ 340544 h 570704"/>
              <a:gd name="connsiteX376" fmla="*/ 5371626 w 9514856"/>
              <a:gd name="connsiteY376" fmla="*/ 471689 h 570704"/>
              <a:gd name="connsiteX377" fmla="*/ 5415450 w 9514856"/>
              <a:gd name="connsiteY377" fmla="*/ 515512 h 570704"/>
              <a:gd name="connsiteX378" fmla="*/ 5360258 w 9514856"/>
              <a:gd name="connsiteY378" fmla="*/ 570704 h 570704"/>
              <a:gd name="connsiteX379" fmla="*/ 5316434 w 9514856"/>
              <a:gd name="connsiteY379" fmla="*/ 526881 h 570704"/>
              <a:gd name="connsiteX380" fmla="*/ 5272611 w 9514856"/>
              <a:gd name="connsiteY380" fmla="*/ 570704 h 570704"/>
              <a:gd name="connsiteX381" fmla="*/ 5217419 w 9514856"/>
              <a:gd name="connsiteY381" fmla="*/ 515512 h 570704"/>
              <a:gd name="connsiteX382" fmla="*/ 5261242 w 9514856"/>
              <a:gd name="connsiteY382" fmla="*/ 471689 h 570704"/>
              <a:gd name="connsiteX383" fmla="*/ 5130098 w 9514856"/>
              <a:gd name="connsiteY383" fmla="*/ 340544 h 570704"/>
              <a:gd name="connsiteX384" fmla="*/ 4998953 w 9514856"/>
              <a:gd name="connsiteY384" fmla="*/ 471689 h 570704"/>
              <a:gd name="connsiteX385" fmla="*/ 5042777 w 9514856"/>
              <a:gd name="connsiteY385" fmla="*/ 515512 h 570704"/>
              <a:gd name="connsiteX386" fmla="*/ 4987585 w 9514856"/>
              <a:gd name="connsiteY386" fmla="*/ 570704 h 570704"/>
              <a:gd name="connsiteX387" fmla="*/ 4943761 w 9514856"/>
              <a:gd name="connsiteY387" fmla="*/ 526881 h 570704"/>
              <a:gd name="connsiteX388" fmla="*/ 4899938 w 9514856"/>
              <a:gd name="connsiteY388" fmla="*/ 570704 h 570704"/>
              <a:gd name="connsiteX389" fmla="*/ 4844746 w 9514856"/>
              <a:gd name="connsiteY389" fmla="*/ 515512 h 570704"/>
              <a:gd name="connsiteX390" fmla="*/ 4888569 w 9514856"/>
              <a:gd name="connsiteY390" fmla="*/ 471688 h 570704"/>
              <a:gd name="connsiteX391" fmla="*/ 4757425 w 9514856"/>
              <a:gd name="connsiteY391" fmla="*/ 340544 h 570704"/>
              <a:gd name="connsiteX392" fmla="*/ 4626280 w 9514856"/>
              <a:gd name="connsiteY392" fmla="*/ 471689 h 570704"/>
              <a:gd name="connsiteX393" fmla="*/ 4670104 w 9514856"/>
              <a:gd name="connsiteY393" fmla="*/ 515512 h 570704"/>
              <a:gd name="connsiteX394" fmla="*/ 4614912 w 9514856"/>
              <a:gd name="connsiteY394" fmla="*/ 570704 h 570704"/>
              <a:gd name="connsiteX395" fmla="*/ 4571088 w 9514856"/>
              <a:gd name="connsiteY395" fmla="*/ 526881 h 570704"/>
              <a:gd name="connsiteX396" fmla="*/ 4527265 w 9514856"/>
              <a:gd name="connsiteY396" fmla="*/ 570704 h 570704"/>
              <a:gd name="connsiteX397" fmla="*/ 4472073 w 9514856"/>
              <a:gd name="connsiteY397" fmla="*/ 515512 h 570704"/>
              <a:gd name="connsiteX398" fmla="*/ 4515896 w 9514856"/>
              <a:gd name="connsiteY398" fmla="*/ 471689 h 570704"/>
              <a:gd name="connsiteX399" fmla="*/ 4384752 w 9514856"/>
              <a:gd name="connsiteY399" fmla="*/ 340544 h 570704"/>
              <a:gd name="connsiteX400" fmla="*/ 4253607 w 9514856"/>
              <a:gd name="connsiteY400" fmla="*/ 471689 h 570704"/>
              <a:gd name="connsiteX401" fmla="*/ 4297431 w 9514856"/>
              <a:gd name="connsiteY401" fmla="*/ 515512 h 570704"/>
              <a:gd name="connsiteX402" fmla="*/ 4242239 w 9514856"/>
              <a:gd name="connsiteY402" fmla="*/ 570704 h 570704"/>
              <a:gd name="connsiteX403" fmla="*/ 4198415 w 9514856"/>
              <a:gd name="connsiteY403" fmla="*/ 526881 h 570704"/>
              <a:gd name="connsiteX404" fmla="*/ 4154592 w 9514856"/>
              <a:gd name="connsiteY404" fmla="*/ 570704 h 570704"/>
              <a:gd name="connsiteX405" fmla="*/ 4099400 w 9514856"/>
              <a:gd name="connsiteY405" fmla="*/ 515512 h 570704"/>
              <a:gd name="connsiteX406" fmla="*/ 4143223 w 9514856"/>
              <a:gd name="connsiteY406" fmla="*/ 471689 h 570704"/>
              <a:gd name="connsiteX407" fmla="*/ 4012079 w 9514856"/>
              <a:gd name="connsiteY407" fmla="*/ 340544 h 570704"/>
              <a:gd name="connsiteX408" fmla="*/ 3880937 w 9514856"/>
              <a:gd name="connsiteY408" fmla="*/ 471688 h 570704"/>
              <a:gd name="connsiteX409" fmla="*/ 3924761 w 9514856"/>
              <a:gd name="connsiteY409" fmla="*/ 515512 h 570704"/>
              <a:gd name="connsiteX410" fmla="*/ 3869569 w 9514856"/>
              <a:gd name="connsiteY410" fmla="*/ 570704 h 570704"/>
              <a:gd name="connsiteX411" fmla="*/ 3825745 w 9514856"/>
              <a:gd name="connsiteY411" fmla="*/ 526881 h 570704"/>
              <a:gd name="connsiteX412" fmla="*/ 3781922 w 9514856"/>
              <a:gd name="connsiteY412" fmla="*/ 570704 h 570704"/>
              <a:gd name="connsiteX413" fmla="*/ 3726729 w 9514856"/>
              <a:gd name="connsiteY413" fmla="*/ 515512 h 570704"/>
              <a:gd name="connsiteX414" fmla="*/ 3770553 w 9514856"/>
              <a:gd name="connsiteY414" fmla="*/ 471688 h 570704"/>
              <a:gd name="connsiteX415" fmla="*/ 3639409 w 9514856"/>
              <a:gd name="connsiteY415" fmla="*/ 340544 h 570704"/>
              <a:gd name="connsiteX416" fmla="*/ 3508264 w 9514856"/>
              <a:gd name="connsiteY416" fmla="*/ 471688 h 570704"/>
              <a:gd name="connsiteX417" fmla="*/ 3552088 w 9514856"/>
              <a:gd name="connsiteY417" fmla="*/ 515512 h 570704"/>
              <a:gd name="connsiteX418" fmla="*/ 3496896 w 9514856"/>
              <a:gd name="connsiteY418" fmla="*/ 570704 h 570704"/>
              <a:gd name="connsiteX419" fmla="*/ 3453072 w 9514856"/>
              <a:gd name="connsiteY419" fmla="*/ 526880 h 570704"/>
              <a:gd name="connsiteX420" fmla="*/ 3409249 w 9514856"/>
              <a:gd name="connsiteY420" fmla="*/ 570704 h 570704"/>
              <a:gd name="connsiteX421" fmla="*/ 3354057 w 9514856"/>
              <a:gd name="connsiteY421" fmla="*/ 515512 h 570704"/>
              <a:gd name="connsiteX422" fmla="*/ 3397880 w 9514856"/>
              <a:gd name="connsiteY422" fmla="*/ 471688 h 570704"/>
              <a:gd name="connsiteX423" fmla="*/ 3266736 w 9514856"/>
              <a:gd name="connsiteY423" fmla="*/ 340544 h 570704"/>
              <a:gd name="connsiteX424" fmla="*/ 3135591 w 9514856"/>
              <a:gd name="connsiteY424" fmla="*/ 471688 h 570704"/>
              <a:gd name="connsiteX425" fmla="*/ 3179415 w 9514856"/>
              <a:gd name="connsiteY425" fmla="*/ 515512 h 570704"/>
              <a:gd name="connsiteX426" fmla="*/ 3124223 w 9514856"/>
              <a:gd name="connsiteY426" fmla="*/ 570704 h 570704"/>
              <a:gd name="connsiteX427" fmla="*/ 3080400 w 9514856"/>
              <a:gd name="connsiteY427" fmla="*/ 526881 h 570704"/>
              <a:gd name="connsiteX428" fmla="*/ 3036576 w 9514856"/>
              <a:gd name="connsiteY428" fmla="*/ 570704 h 570704"/>
              <a:gd name="connsiteX429" fmla="*/ 2981384 w 9514856"/>
              <a:gd name="connsiteY429" fmla="*/ 515512 h 570704"/>
              <a:gd name="connsiteX430" fmla="*/ 3025208 w 9514856"/>
              <a:gd name="connsiteY430" fmla="*/ 471689 h 570704"/>
              <a:gd name="connsiteX431" fmla="*/ 2894063 w 9514856"/>
              <a:gd name="connsiteY431" fmla="*/ 340544 h 570704"/>
              <a:gd name="connsiteX432" fmla="*/ 2762919 w 9514856"/>
              <a:gd name="connsiteY432" fmla="*/ 471689 h 570704"/>
              <a:gd name="connsiteX433" fmla="*/ 2806742 w 9514856"/>
              <a:gd name="connsiteY433" fmla="*/ 515512 h 570704"/>
              <a:gd name="connsiteX434" fmla="*/ 2751550 w 9514856"/>
              <a:gd name="connsiteY434" fmla="*/ 570704 h 570704"/>
              <a:gd name="connsiteX435" fmla="*/ 2707727 w 9514856"/>
              <a:gd name="connsiteY435" fmla="*/ 526880 h 570704"/>
              <a:gd name="connsiteX436" fmla="*/ 2663903 w 9514856"/>
              <a:gd name="connsiteY436" fmla="*/ 570704 h 570704"/>
              <a:gd name="connsiteX437" fmla="*/ 2608711 w 9514856"/>
              <a:gd name="connsiteY437" fmla="*/ 515512 h 570704"/>
              <a:gd name="connsiteX438" fmla="*/ 2652535 w 9514856"/>
              <a:gd name="connsiteY438" fmla="*/ 471688 h 570704"/>
              <a:gd name="connsiteX439" fmla="*/ 2521391 w 9514856"/>
              <a:gd name="connsiteY439" fmla="*/ 340544 h 570704"/>
              <a:gd name="connsiteX440" fmla="*/ 2390246 w 9514856"/>
              <a:gd name="connsiteY440" fmla="*/ 471689 h 570704"/>
              <a:gd name="connsiteX441" fmla="*/ 2434070 w 9514856"/>
              <a:gd name="connsiteY441" fmla="*/ 515512 h 570704"/>
              <a:gd name="connsiteX442" fmla="*/ 2378878 w 9514856"/>
              <a:gd name="connsiteY442" fmla="*/ 570704 h 570704"/>
              <a:gd name="connsiteX443" fmla="*/ 2335055 w 9514856"/>
              <a:gd name="connsiteY443" fmla="*/ 526880 h 570704"/>
              <a:gd name="connsiteX444" fmla="*/ 2291231 w 9514856"/>
              <a:gd name="connsiteY444" fmla="*/ 570704 h 570704"/>
              <a:gd name="connsiteX445" fmla="*/ 2236039 w 9514856"/>
              <a:gd name="connsiteY445" fmla="*/ 515512 h 570704"/>
              <a:gd name="connsiteX446" fmla="*/ 2279863 w 9514856"/>
              <a:gd name="connsiteY446" fmla="*/ 471688 h 570704"/>
              <a:gd name="connsiteX447" fmla="*/ 2148719 w 9514856"/>
              <a:gd name="connsiteY447" fmla="*/ 340544 h 570704"/>
              <a:gd name="connsiteX448" fmla="*/ 2017574 w 9514856"/>
              <a:gd name="connsiteY448" fmla="*/ 471688 h 570704"/>
              <a:gd name="connsiteX449" fmla="*/ 2061398 w 9514856"/>
              <a:gd name="connsiteY449" fmla="*/ 515512 h 570704"/>
              <a:gd name="connsiteX450" fmla="*/ 2006206 w 9514856"/>
              <a:gd name="connsiteY450" fmla="*/ 570704 h 570704"/>
              <a:gd name="connsiteX451" fmla="*/ 1962382 w 9514856"/>
              <a:gd name="connsiteY451" fmla="*/ 526880 h 570704"/>
              <a:gd name="connsiteX452" fmla="*/ 1918558 w 9514856"/>
              <a:gd name="connsiteY452" fmla="*/ 570704 h 570704"/>
              <a:gd name="connsiteX453" fmla="*/ 1863365 w 9514856"/>
              <a:gd name="connsiteY453" fmla="*/ 515512 h 570704"/>
              <a:gd name="connsiteX454" fmla="*/ 1907190 w 9514856"/>
              <a:gd name="connsiteY454" fmla="*/ 471688 h 570704"/>
              <a:gd name="connsiteX455" fmla="*/ 1776045 w 9514856"/>
              <a:gd name="connsiteY455" fmla="*/ 340544 h 570704"/>
              <a:gd name="connsiteX456" fmla="*/ 1644900 w 9514856"/>
              <a:gd name="connsiteY456" fmla="*/ 471688 h 570704"/>
              <a:gd name="connsiteX457" fmla="*/ 1688724 w 9514856"/>
              <a:gd name="connsiteY457" fmla="*/ 515512 h 570704"/>
              <a:gd name="connsiteX458" fmla="*/ 1633532 w 9514856"/>
              <a:gd name="connsiteY458" fmla="*/ 570704 h 570704"/>
              <a:gd name="connsiteX459" fmla="*/ 1589708 w 9514856"/>
              <a:gd name="connsiteY459" fmla="*/ 526880 h 570704"/>
              <a:gd name="connsiteX460" fmla="*/ 1545884 w 9514856"/>
              <a:gd name="connsiteY460" fmla="*/ 570704 h 570704"/>
              <a:gd name="connsiteX461" fmla="*/ 1490692 w 9514856"/>
              <a:gd name="connsiteY461" fmla="*/ 515512 h 570704"/>
              <a:gd name="connsiteX462" fmla="*/ 1534516 w 9514856"/>
              <a:gd name="connsiteY462" fmla="*/ 471689 h 570704"/>
              <a:gd name="connsiteX463" fmla="*/ 1403371 w 9514856"/>
              <a:gd name="connsiteY463" fmla="*/ 340544 h 570704"/>
              <a:gd name="connsiteX464" fmla="*/ 1272227 w 9514856"/>
              <a:gd name="connsiteY464" fmla="*/ 471688 h 570704"/>
              <a:gd name="connsiteX465" fmla="*/ 1316050 w 9514856"/>
              <a:gd name="connsiteY465" fmla="*/ 515512 h 570704"/>
              <a:gd name="connsiteX466" fmla="*/ 1260859 w 9514856"/>
              <a:gd name="connsiteY466" fmla="*/ 570704 h 570704"/>
              <a:gd name="connsiteX467" fmla="*/ 1217034 w 9514856"/>
              <a:gd name="connsiteY467" fmla="*/ 526880 h 570704"/>
              <a:gd name="connsiteX468" fmla="*/ 1173211 w 9514856"/>
              <a:gd name="connsiteY468" fmla="*/ 570704 h 570704"/>
              <a:gd name="connsiteX469" fmla="*/ 1118019 w 9514856"/>
              <a:gd name="connsiteY469" fmla="*/ 515512 h 570704"/>
              <a:gd name="connsiteX470" fmla="*/ 1161843 w 9514856"/>
              <a:gd name="connsiteY470" fmla="*/ 471689 h 570704"/>
              <a:gd name="connsiteX471" fmla="*/ 1030698 w 9514856"/>
              <a:gd name="connsiteY471" fmla="*/ 340544 h 570704"/>
              <a:gd name="connsiteX472" fmla="*/ 899553 w 9514856"/>
              <a:gd name="connsiteY472" fmla="*/ 471688 h 570704"/>
              <a:gd name="connsiteX473" fmla="*/ 943377 w 9514856"/>
              <a:gd name="connsiteY473" fmla="*/ 515512 h 570704"/>
              <a:gd name="connsiteX474" fmla="*/ 888185 w 9514856"/>
              <a:gd name="connsiteY474" fmla="*/ 570704 h 570704"/>
              <a:gd name="connsiteX475" fmla="*/ 844362 w 9514856"/>
              <a:gd name="connsiteY475" fmla="*/ 526880 h 570704"/>
              <a:gd name="connsiteX476" fmla="*/ 800538 w 9514856"/>
              <a:gd name="connsiteY476" fmla="*/ 570704 h 570704"/>
              <a:gd name="connsiteX477" fmla="*/ 745346 w 9514856"/>
              <a:gd name="connsiteY477" fmla="*/ 515512 h 570704"/>
              <a:gd name="connsiteX478" fmla="*/ 789169 w 9514856"/>
              <a:gd name="connsiteY478" fmla="*/ 471689 h 570704"/>
              <a:gd name="connsiteX479" fmla="*/ 658025 w 9514856"/>
              <a:gd name="connsiteY479" fmla="*/ 340544 h 570704"/>
              <a:gd name="connsiteX480" fmla="*/ 526881 w 9514856"/>
              <a:gd name="connsiteY480" fmla="*/ 471688 h 570704"/>
              <a:gd name="connsiteX481" fmla="*/ 570704 w 9514856"/>
              <a:gd name="connsiteY481" fmla="*/ 515512 h 570704"/>
              <a:gd name="connsiteX482" fmla="*/ 515512 w 9514856"/>
              <a:gd name="connsiteY482" fmla="*/ 570704 h 570704"/>
              <a:gd name="connsiteX483" fmla="*/ 471688 w 9514856"/>
              <a:gd name="connsiteY483" fmla="*/ 526880 h 570704"/>
              <a:gd name="connsiteX484" fmla="*/ 427865 w 9514856"/>
              <a:gd name="connsiteY484" fmla="*/ 570704 h 570704"/>
              <a:gd name="connsiteX485" fmla="*/ 372673 w 9514856"/>
              <a:gd name="connsiteY485" fmla="*/ 515512 h 570704"/>
              <a:gd name="connsiteX486" fmla="*/ 416497 w 9514856"/>
              <a:gd name="connsiteY486" fmla="*/ 471688 h 570704"/>
              <a:gd name="connsiteX487" fmla="*/ 285352 w 9514856"/>
              <a:gd name="connsiteY487" fmla="*/ 340544 h 570704"/>
              <a:gd name="connsiteX488" fmla="*/ 55192 w 9514856"/>
              <a:gd name="connsiteY488" fmla="*/ 570704 h 570704"/>
              <a:gd name="connsiteX489" fmla="*/ 0 w 9514856"/>
              <a:gd name="connsiteY489" fmla="*/ 515512 h 570704"/>
              <a:gd name="connsiteX490" fmla="*/ 230160 w 9514856"/>
              <a:gd name="connsiteY490" fmla="*/ 285352 h 570704"/>
              <a:gd name="connsiteX491" fmla="*/ 0 w 9514856"/>
              <a:gd name="connsiteY491" fmla="*/ 55192 h 57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</a:cxnLst>
            <a:rect l="l" t="t" r="r" b="b"/>
            <a:pathLst>
              <a:path w="9514856" h="570704">
                <a:moveTo>
                  <a:pt x="3825745" y="154208"/>
                </a:moveTo>
                <a:lnTo>
                  <a:pt x="3694601" y="285352"/>
                </a:lnTo>
                <a:lnTo>
                  <a:pt x="3825745" y="416496"/>
                </a:lnTo>
                <a:lnTo>
                  <a:pt x="3956890" y="285352"/>
                </a:lnTo>
                <a:close/>
                <a:moveTo>
                  <a:pt x="3453072" y="154208"/>
                </a:moveTo>
                <a:lnTo>
                  <a:pt x="3321928" y="285352"/>
                </a:lnTo>
                <a:lnTo>
                  <a:pt x="3453072" y="416496"/>
                </a:lnTo>
                <a:lnTo>
                  <a:pt x="3584217" y="285352"/>
                </a:lnTo>
                <a:close/>
                <a:moveTo>
                  <a:pt x="3080400" y="154208"/>
                </a:moveTo>
                <a:lnTo>
                  <a:pt x="2949255" y="285352"/>
                </a:lnTo>
                <a:lnTo>
                  <a:pt x="3080400" y="416496"/>
                </a:lnTo>
                <a:lnTo>
                  <a:pt x="3211544" y="285352"/>
                </a:lnTo>
                <a:close/>
                <a:moveTo>
                  <a:pt x="1962382" y="154208"/>
                </a:moveTo>
                <a:lnTo>
                  <a:pt x="1831237" y="285352"/>
                </a:lnTo>
                <a:lnTo>
                  <a:pt x="1962382" y="416496"/>
                </a:lnTo>
                <a:lnTo>
                  <a:pt x="2093527" y="285352"/>
                </a:lnTo>
                <a:close/>
                <a:moveTo>
                  <a:pt x="8670492" y="154208"/>
                </a:moveTo>
                <a:lnTo>
                  <a:pt x="8539347" y="285352"/>
                </a:lnTo>
                <a:lnTo>
                  <a:pt x="8670492" y="416497"/>
                </a:lnTo>
                <a:lnTo>
                  <a:pt x="8801636" y="285352"/>
                </a:lnTo>
                <a:close/>
                <a:moveTo>
                  <a:pt x="8297818" y="154208"/>
                </a:moveTo>
                <a:lnTo>
                  <a:pt x="8166674" y="285352"/>
                </a:lnTo>
                <a:lnTo>
                  <a:pt x="8297818" y="416497"/>
                </a:lnTo>
                <a:lnTo>
                  <a:pt x="8428963" y="285352"/>
                </a:lnTo>
                <a:close/>
                <a:moveTo>
                  <a:pt x="7925145" y="154208"/>
                </a:moveTo>
                <a:lnTo>
                  <a:pt x="7794001" y="285352"/>
                </a:lnTo>
                <a:lnTo>
                  <a:pt x="7925145" y="416497"/>
                </a:lnTo>
                <a:lnTo>
                  <a:pt x="8056290" y="285352"/>
                </a:lnTo>
                <a:close/>
                <a:moveTo>
                  <a:pt x="7552472" y="154208"/>
                </a:moveTo>
                <a:lnTo>
                  <a:pt x="7421328" y="285352"/>
                </a:lnTo>
                <a:lnTo>
                  <a:pt x="7552472" y="416497"/>
                </a:lnTo>
                <a:lnTo>
                  <a:pt x="7683617" y="285352"/>
                </a:lnTo>
                <a:close/>
                <a:moveTo>
                  <a:pt x="7179799" y="154208"/>
                </a:moveTo>
                <a:lnTo>
                  <a:pt x="7048655" y="285352"/>
                </a:lnTo>
                <a:lnTo>
                  <a:pt x="7179799" y="416497"/>
                </a:lnTo>
                <a:lnTo>
                  <a:pt x="7310944" y="285352"/>
                </a:lnTo>
                <a:close/>
                <a:moveTo>
                  <a:pt x="6807126" y="154208"/>
                </a:moveTo>
                <a:lnTo>
                  <a:pt x="6675982" y="285352"/>
                </a:lnTo>
                <a:lnTo>
                  <a:pt x="6807126" y="416497"/>
                </a:lnTo>
                <a:lnTo>
                  <a:pt x="6938271" y="285352"/>
                </a:lnTo>
                <a:close/>
                <a:moveTo>
                  <a:pt x="6434453" y="154208"/>
                </a:moveTo>
                <a:lnTo>
                  <a:pt x="6303309" y="285352"/>
                </a:lnTo>
                <a:lnTo>
                  <a:pt x="6434453" y="416497"/>
                </a:lnTo>
                <a:lnTo>
                  <a:pt x="6565598" y="285352"/>
                </a:lnTo>
                <a:close/>
                <a:moveTo>
                  <a:pt x="6061780" y="154208"/>
                </a:moveTo>
                <a:lnTo>
                  <a:pt x="5930636" y="285352"/>
                </a:lnTo>
                <a:lnTo>
                  <a:pt x="6061780" y="416497"/>
                </a:lnTo>
                <a:lnTo>
                  <a:pt x="6192925" y="285352"/>
                </a:lnTo>
                <a:close/>
                <a:moveTo>
                  <a:pt x="5689107" y="154208"/>
                </a:moveTo>
                <a:lnTo>
                  <a:pt x="5557963" y="285352"/>
                </a:lnTo>
                <a:lnTo>
                  <a:pt x="5689107" y="416497"/>
                </a:lnTo>
                <a:lnTo>
                  <a:pt x="5820252" y="285352"/>
                </a:lnTo>
                <a:close/>
                <a:moveTo>
                  <a:pt x="5316434" y="154208"/>
                </a:moveTo>
                <a:lnTo>
                  <a:pt x="5185290" y="285352"/>
                </a:lnTo>
                <a:lnTo>
                  <a:pt x="5316434" y="416497"/>
                </a:lnTo>
                <a:lnTo>
                  <a:pt x="5447579" y="285352"/>
                </a:lnTo>
                <a:close/>
                <a:moveTo>
                  <a:pt x="4943761" y="154208"/>
                </a:moveTo>
                <a:lnTo>
                  <a:pt x="4812617" y="285352"/>
                </a:lnTo>
                <a:lnTo>
                  <a:pt x="4943761" y="416497"/>
                </a:lnTo>
                <a:lnTo>
                  <a:pt x="5074906" y="285352"/>
                </a:lnTo>
                <a:close/>
                <a:moveTo>
                  <a:pt x="4571088" y="154208"/>
                </a:moveTo>
                <a:lnTo>
                  <a:pt x="4439944" y="285352"/>
                </a:lnTo>
                <a:lnTo>
                  <a:pt x="4571088" y="416497"/>
                </a:lnTo>
                <a:lnTo>
                  <a:pt x="4702233" y="285352"/>
                </a:lnTo>
                <a:close/>
                <a:moveTo>
                  <a:pt x="4198415" y="154208"/>
                </a:moveTo>
                <a:lnTo>
                  <a:pt x="4067271" y="285352"/>
                </a:lnTo>
                <a:lnTo>
                  <a:pt x="4198415" y="416497"/>
                </a:lnTo>
                <a:lnTo>
                  <a:pt x="4329560" y="285352"/>
                </a:lnTo>
                <a:close/>
                <a:moveTo>
                  <a:pt x="2707727" y="154208"/>
                </a:moveTo>
                <a:lnTo>
                  <a:pt x="2576583" y="285352"/>
                </a:lnTo>
                <a:lnTo>
                  <a:pt x="2707727" y="416497"/>
                </a:lnTo>
                <a:lnTo>
                  <a:pt x="2838871" y="285352"/>
                </a:lnTo>
                <a:close/>
                <a:moveTo>
                  <a:pt x="2335055" y="154208"/>
                </a:moveTo>
                <a:lnTo>
                  <a:pt x="2203910" y="285352"/>
                </a:lnTo>
                <a:lnTo>
                  <a:pt x="2335055" y="416497"/>
                </a:lnTo>
                <a:lnTo>
                  <a:pt x="2466199" y="285352"/>
                </a:lnTo>
                <a:close/>
                <a:moveTo>
                  <a:pt x="1589708" y="154208"/>
                </a:moveTo>
                <a:lnTo>
                  <a:pt x="1458563" y="285352"/>
                </a:lnTo>
                <a:lnTo>
                  <a:pt x="1589708" y="416497"/>
                </a:lnTo>
                <a:lnTo>
                  <a:pt x="1720853" y="285352"/>
                </a:lnTo>
                <a:close/>
                <a:moveTo>
                  <a:pt x="1217034" y="154208"/>
                </a:moveTo>
                <a:lnTo>
                  <a:pt x="1085890" y="285352"/>
                </a:lnTo>
                <a:lnTo>
                  <a:pt x="1217034" y="416497"/>
                </a:lnTo>
                <a:lnTo>
                  <a:pt x="1348179" y="285352"/>
                </a:lnTo>
                <a:close/>
                <a:moveTo>
                  <a:pt x="844362" y="154208"/>
                </a:moveTo>
                <a:lnTo>
                  <a:pt x="713217" y="285352"/>
                </a:lnTo>
                <a:lnTo>
                  <a:pt x="844362" y="416497"/>
                </a:lnTo>
                <a:lnTo>
                  <a:pt x="975506" y="285352"/>
                </a:lnTo>
                <a:close/>
                <a:moveTo>
                  <a:pt x="471688" y="154208"/>
                </a:moveTo>
                <a:lnTo>
                  <a:pt x="340544" y="285352"/>
                </a:lnTo>
                <a:lnTo>
                  <a:pt x="471688" y="416497"/>
                </a:lnTo>
                <a:lnTo>
                  <a:pt x="602833" y="285352"/>
                </a:lnTo>
                <a:close/>
                <a:moveTo>
                  <a:pt x="9043166" y="154206"/>
                </a:moveTo>
                <a:lnTo>
                  <a:pt x="8912020" y="285352"/>
                </a:lnTo>
                <a:lnTo>
                  <a:pt x="9043166" y="416498"/>
                </a:lnTo>
                <a:lnTo>
                  <a:pt x="9174312" y="285352"/>
                </a:lnTo>
                <a:close/>
                <a:moveTo>
                  <a:pt x="55192" y="0"/>
                </a:moveTo>
                <a:lnTo>
                  <a:pt x="285352" y="230160"/>
                </a:lnTo>
                <a:lnTo>
                  <a:pt x="416497" y="99016"/>
                </a:lnTo>
                <a:lnTo>
                  <a:pt x="372673" y="55192"/>
                </a:lnTo>
                <a:lnTo>
                  <a:pt x="427865" y="0"/>
                </a:lnTo>
                <a:lnTo>
                  <a:pt x="471688" y="43824"/>
                </a:lnTo>
                <a:lnTo>
                  <a:pt x="515512" y="0"/>
                </a:lnTo>
                <a:lnTo>
                  <a:pt x="570704" y="55192"/>
                </a:lnTo>
                <a:lnTo>
                  <a:pt x="526881" y="99016"/>
                </a:lnTo>
                <a:lnTo>
                  <a:pt x="658025" y="230160"/>
                </a:lnTo>
                <a:lnTo>
                  <a:pt x="789169" y="99016"/>
                </a:lnTo>
                <a:lnTo>
                  <a:pt x="745346" y="55192"/>
                </a:lnTo>
                <a:lnTo>
                  <a:pt x="800538" y="0"/>
                </a:lnTo>
                <a:lnTo>
                  <a:pt x="844362" y="43824"/>
                </a:lnTo>
                <a:lnTo>
                  <a:pt x="888185" y="0"/>
                </a:lnTo>
                <a:lnTo>
                  <a:pt x="943377" y="55192"/>
                </a:lnTo>
                <a:lnTo>
                  <a:pt x="899553" y="99016"/>
                </a:lnTo>
                <a:lnTo>
                  <a:pt x="1030698" y="230160"/>
                </a:lnTo>
                <a:lnTo>
                  <a:pt x="1161843" y="99016"/>
                </a:lnTo>
                <a:lnTo>
                  <a:pt x="1118019" y="55192"/>
                </a:lnTo>
                <a:lnTo>
                  <a:pt x="1173211" y="0"/>
                </a:lnTo>
                <a:lnTo>
                  <a:pt x="1217034" y="43824"/>
                </a:lnTo>
                <a:lnTo>
                  <a:pt x="1260859" y="0"/>
                </a:lnTo>
                <a:lnTo>
                  <a:pt x="1316050" y="55192"/>
                </a:lnTo>
                <a:lnTo>
                  <a:pt x="1272227" y="99016"/>
                </a:lnTo>
                <a:lnTo>
                  <a:pt x="1403371" y="230160"/>
                </a:lnTo>
                <a:lnTo>
                  <a:pt x="1534516" y="99016"/>
                </a:lnTo>
                <a:lnTo>
                  <a:pt x="1490692" y="55192"/>
                </a:lnTo>
                <a:lnTo>
                  <a:pt x="1545884" y="0"/>
                </a:lnTo>
                <a:lnTo>
                  <a:pt x="1589708" y="43824"/>
                </a:lnTo>
                <a:lnTo>
                  <a:pt x="1633532" y="0"/>
                </a:lnTo>
                <a:lnTo>
                  <a:pt x="1688724" y="55192"/>
                </a:lnTo>
                <a:lnTo>
                  <a:pt x="1644900" y="99016"/>
                </a:lnTo>
                <a:lnTo>
                  <a:pt x="1776045" y="230160"/>
                </a:lnTo>
                <a:lnTo>
                  <a:pt x="1907190" y="99016"/>
                </a:lnTo>
                <a:lnTo>
                  <a:pt x="1863365" y="55192"/>
                </a:lnTo>
                <a:lnTo>
                  <a:pt x="1918558" y="0"/>
                </a:lnTo>
                <a:lnTo>
                  <a:pt x="1962382" y="43824"/>
                </a:lnTo>
                <a:lnTo>
                  <a:pt x="2006206" y="0"/>
                </a:lnTo>
                <a:lnTo>
                  <a:pt x="2061398" y="55192"/>
                </a:lnTo>
                <a:lnTo>
                  <a:pt x="2017574" y="99016"/>
                </a:lnTo>
                <a:lnTo>
                  <a:pt x="2148719" y="230160"/>
                </a:lnTo>
                <a:lnTo>
                  <a:pt x="2279863" y="99016"/>
                </a:lnTo>
                <a:lnTo>
                  <a:pt x="2236039" y="55192"/>
                </a:lnTo>
                <a:lnTo>
                  <a:pt x="2291231" y="0"/>
                </a:lnTo>
                <a:lnTo>
                  <a:pt x="2335055" y="43824"/>
                </a:lnTo>
                <a:lnTo>
                  <a:pt x="2378878" y="0"/>
                </a:lnTo>
                <a:lnTo>
                  <a:pt x="2434070" y="55192"/>
                </a:lnTo>
                <a:lnTo>
                  <a:pt x="2390246" y="99016"/>
                </a:lnTo>
                <a:lnTo>
                  <a:pt x="2521391" y="230160"/>
                </a:lnTo>
                <a:lnTo>
                  <a:pt x="2652535" y="99016"/>
                </a:lnTo>
                <a:lnTo>
                  <a:pt x="2608711" y="55192"/>
                </a:lnTo>
                <a:lnTo>
                  <a:pt x="2663903" y="0"/>
                </a:lnTo>
                <a:lnTo>
                  <a:pt x="2707727" y="43824"/>
                </a:lnTo>
                <a:lnTo>
                  <a:pt x="2751550" y="0"/>
                </a:lnTo>
                <a:lnTo>
                  <a:pt x="2806742" y="55192"/>
                </a:lnTo>
                <a:lnTo>
                  <a:pt x="2762919" y="99016"/>
                </a:lnTo>
                <a:lnTo>
                  <a:pt x="2894063" y="230160"/>
                </a:lnTo>
                <a:lnTo>
                  <a:pt x="3025208" y="99016"/>
                </a:lnTo>
                <a:lnTo>
                  <a:pt x="2981384" y="55192"/>
                </a:lnTo>
                <a:lnTo>
                  <a:pt x="3036576" y="0"/>
                </a:lnTo>
                <a:lnTo>
                  <a:pt x="3080400" y="43824"/>
                </a:lnTo>
                <a:lnTo>
                  <a:pt x="3124223" y="0"/>
                </a:lnTo>
                <a:lnTo>
                  <a:pt x="3179415" y="55192"/>
                </a:lnTo>
                <a:lnTo>
                  <a:pt x="3135591" y="99016"/>
                </a:lnTo>
                <a:lnTo>
                  <a:pt x="3266736" y="230160"/>
                </a:lnTo>
                <a:lnTo>
                  <a:pt x="3397880" y="99016"/>
                </a:lnTo>
                <a:lnTo>
                  <a:pt x="3354057" y="55192"/>
                </a:lnTo>
                <a:lnTo>
                  <a:pt x="3409249" y="0"/>
                </a:lnTo>
                <a:lnTo>
                  <a:pt x="3453072" y="43824"/>
                </a:lnTo>
                <a:lnTo>
                  <a:pt x="3496896" y="0"/>
                </a:lnTo>
                <a:lnTo>
                  <a:pt x="3552088" y="55192"/>
                </a:lnTo>
                <a:lnTo>
                  <a:pt x="3508264" y="99016"/>
                </a:lnTo>
                <a:lnTo>
                  <a:pt x="3639409" y="230160"/>
                </a:lnTo>
                <a:lnTo>
                  <a:pt x="3770553" y="99016"/>
                </a:lnTo>
                <a:lnTo>
                  <a:pt x="3726729" y="55192"/>
                </a:lnTo>
                <a:lnTo>
                  <a:pt x="3781922" y="0"/>
                </a:lnTo>
                <a:lnTo>
                  <a:pt x="3825745" y="43824"/>
                </a:lnTo>
                <a:lnTo>
                  <a:pt x="3869569" y="0"/>
                </a:lnTo>
                <a:lnTo>
                  <a:pt x="3924761" y="55192"/>
                </a:lnTo>
                <a:lnTo>
                  <a:pt x="3880937" y="99016"/>
                </a:lnTo>
                <a:lnTo>
                  <a:pt x="4012079" y="230160"/>
                </a:lnTo>
                <a:lnTo>
                  <a:pt x="4143223" y="99016"/>
                </a:lnTo>
                <a:lnTo>
                  <a:pt x="4099400" y="55192"/>
                </a:lnTo>
                <a:lnTo>
                  <a:pt x="4154592" y="0"/>
                </a:lnTo>
                <a:lnTo>
                  <a:pt x="4198415" y="43824"/>
                </a:lnTo>
                <a:lnTo>
                  <a:pt x="4242239" y="0"/>
                </a:lnTo>
                <a:lnTo>
                  <a:pt x="4297431" y="55192"/>
                </a:lnTo>
                <a:lnTo>
                  <a:pt x="4253607" y="99016"/>
                </a:lnTo>
                <a:lnTo>
                  <a:pt x="4384752" y="230160"/>
                </a:lnTo>
                <a:lnTo>
                  <a:pt x="4515896" y="99016"/>
                </a:lnTo>
                <a:lnTo>
                  <a:pt x="4472073" y="55192"/>
                </a:lnTo>
                <a:lnTo>
                  <a:pt x="4527265" y="0"/>
                </a:lnTo>
                <a:lnTo>
                  <a:pt x="4571088" y="43824"/>
                </a:lnTo>
                <a:lnTo>
                  <a:pt x="4614912" y="0"/>
                </a:lnTo>
                <a:lnTo>
                  <a:pt x="4670104" y="55192"/>
                </a:lnTo>
                <a:lnTo>
                  <a:pt x="4626280" y="99016"/>
                </a:lnTo>
                <a:lnTo>
                  <a:pt x="4757425" y="230160"/>
                </a:lnTo>
                <a:lnTo>
                  <a:pt x="4888569" y="99016"/>
                </a:lnTo>
                <a:lnTo>
                  <a:pt x="4844746" y="55192"/>
                </a:lnTo>
                <a:lnTo>
                  <a:pt x="4899938" y="0"/>
                </a:lnTo>
                <a:lnTo>
                  <a:pt x="4943761" y="43824"/>
                </a:lnTo>
                <a:lnTo>
                  <a:pt x="4987585" y="0"/>
                </a:lnTo>
                <a:lnTo>
                  <a:pt x="5042777" y="55192"/>
                </a:lnTo>
                <a:lnTo>
                  <a:pt x="4998953" y="99016"/>
                </a:lnTo>
                <a:lnTo>
                  <a:pt x="5130098" y="230160"/>
                </a:lnTo>
                <a:lnTo>
                  <a:pt x="5261242" y="99016"/>
                </a:lnTo>
                <a:lnTo>
                  <a:pt x="5217419" y="55192"/>
                </a:lnTo>
                <a:lnTo>
                  <a:pt x="5272611" y="0"/>
                </a:lnTo>
                <a:lnTo>
                  <a:pt x="5316434" y="43824"/>
                </a:lnTo>
                <a:lnTo>
                  <a:pt x="5360258" y="0"/>
                </a:lnTo>
                <a:lnTo>
                  <a:pt x="5415450" y="55192"/>
                </a:lnTo>
                <a:lnTo>
                  <a:pt x="5371626" y="99016"/>
                </a:lnTo>
                <a:lnTo>
                  <a:pt x="5502771" y="230160"/>
                </a:lnTo>
                <a:lnTo>
                  <a:pt x="5633915" y="99016"/>
                </a:lnTo>
                <a:lnTo>
                  <a:pt x="5590092" y="55192"/>
                </a:lnTo>
                <a:lnTo>
                  <a:pt x="5645284" y="0"/>
                </a:lnTo>
                <a:lnTo>
                  <a:pt x="5689107" y="43824"/>
                </a:lnTo>
                <a:lnTo>
                  <a:pt x="5732931" y="0"/>
                </a:lnTo>
                <a:lnTo>
                  <a:pt x="5788123" y="55192"/>
                </a:lnTo>
                <a:lnTo>
                  <a:pt x="5744299" y="99016"/>
                </a:lnTo>
                <a:lnTo>
                  <a:pt x="5875444" y="230160"/>
                </a:lnTo>
                <a:lnTo>
                  <a:pt x="6006588" y="99016"/>
                </a:lnTo>
                <a:lnTo>
                  <a:pt x="5962765" y="55192"/>
                </a:lnTo>
                <a:lnTo>
                  <a:pt x="6017957" y="0"/>
                </a:lnTo>
                <a:lnTo>
                  <a:pt x="6061780" y="43824"/>
                </a:lnTo>
                <a:lnTo>
                  <a:pt x="6105604" y="0"/>
                </a:lnTo>
                <a:lnTo>
                  <a:pt x="6160796" y="55192"/>
                </a:lnTo>
                <a:lnTo>
                  <a:pt x="6116972" y="99016"/>
                </a:lnTo>
                <a:lnTo>
                  <a:pt x="6248117" y="230160"/>
                </a:lnTo>
                <a:lnTo>
                  <a:pt x="6379261" y="99016"/>
                </a:lnTo>
                <a:lnTo>
                  <a:pt x="6335438" y="55192"/>
                </a:lnTo>
                <a:lnTo>
                  <a:pt x="6390630" y="0"/>
                </a:lnTo>
                <a:lnTo>
                  <a:pt x="6434453" y="43824"/>
                </a:lnTo>
                <a:lnTo>
                  <a:pt x="6478277" y="0"/>
                </a:lnTo>
                <a:lnTo>
                  <a:pt x="6533469" y="55192"/>
                </a:lnTo>
                <a:lnTo>
                  <a:pt x="6489645" y="99016"/>
                </a:lnTo>
                <a:lnTo>
                  <a:pt x="6620790" y="230160"/>
                </a:lnTo>
                <a:lnTo>
                  <a:pt x="6751934" y="99016"/>
                </a:lnTo>
                <a:lnTo>
                  <a:pt x="6708111" y="55192"/>
                </a:lnTo>
                <a:lnTo>
                  <a:pt x="6763303" y="0"/>
                </a:lnTo>
                <a:lnTo>
                  <a:pt x="6807126" y="43824"/>
                </a:lnTo>
                <a:lnTo>
                  <a:pt x="6850950" y="0"/>
                </a:lnTo>
                <a:lnTo>
                  <a:pt x="6906142" y="55192"/>
                </a:lnTo>
                <a:lnTo>
                  <a:pt x="6862318" y="99016"/>
                </a:lnTo>
                <a:lnTo>
                  <a:pt x="6993463" y="230160"/>
                </a:lnTo>
                <a:lnTo>
                  <a:pt x="7124607" y="99016"/>
                </a:lnTo>
                <a:lnTo>
                  <a:pt x="7080784" y="55192"/>
                </a:lnTo>
                <a:lnTo>
                  <a:pt x="7135976" y="0"/>
                </a:lnTo>
                <a:lnTo>
                  <a:pt x="7179799" y="43824"/>
                </a:lnTo>
                <a:lnTo>
                  <a:pt x="7223623" y="0"/>
                </a:lnTo>
                <a:lnTo>
                  <a:pt x="7278815" y="55192"/>
                </a:lnTo>
                <a:lnTo>
                  <a:pt x="7234991" y="99016"/>
                </a:lnTo>
                <a:lnTo>
                  <a:pt x="7366136" y="230160"/>
                </a:lnTo>
                <a:lnTo>
                  <a:pt x="7497280" y="99016"/>
                </a:lnTo>
                <a:lnTo>
                  <a:pt x="7453457" y="55192"/>
                </a:lnTo>
                <a:lnTo>
                  <a:pt x="7508649" y="0"/>
                </a:lnTo>
                <a:lnTo>
                  <a:pt x="7552472" y="43824"/>
                </a:lnTo>
                <a:lnTo>
                  <a:pt x="7596296" y="0"/>
                </a:lnTo>
                <a:lnTo>
                  <a:pt x="7651488" y="55192"/>
                </a:lnTo>
                <a:lnTo>
                  <a:pt x="7607664" y="99016"/>
                </a:lnTo>
                <a:lnTo>
                  <a:pt x="7738809" y="230160"/>
                </a:lnTo>
                <a:lnTo>
                  <a:pt x="7869953" y="99016"/>
                </a:lnTo>
                <a:lnTo>
                  <a:pt x="7826130" y="55192"/>
                </a:lnTo>
                <a:lnTo>
                  <a:pt x="7881322" y="0"/>
                </a:lnTo>
                <a:lnTo>
                  <a:pt x="7925145" y="43824"/>
                </a:lnTo>
                <a:lnTo>
                  <a:pt x="7968969" y="0"/>
                </a:lnTo>
                <a:lnTo>
                  <a:pt x="8024161" y="55192"/>
                </a:lnTo>
                <a:lnTo>
                  <a:pt x="7980337" y="99016"/>
                </a:lnTo>
                <a:lnTo>
                  <a:pt x="8111482" y="230160"/>
                </a:lnTo>
                <a:lnTo>
                  <a:pt x="8242627" y="99016"/>
                </a:lnTo>
                <a:lnTo>
                  <a:pt x="8198803" y="55192"/>
                </a:lnTo>
                <a:lnTo>
                  <a:pt x="8253995" y="0"/>
                </a:lnTo>
                <a:lnTo>
                  <a:pt x="8297819" y="43824"/>
                </a:lnTo>
                <a:lnTo>
                  <a:pt x="8341642" y="0"/>
                </a:lnTo>
                <a:lnTo>
                  <a:pt x="8396834" y="55192"/>
                </a:lnTo>
                <a:lnTo>
                  <a:pt x="8353011" y="99016"/>
                </a:lnTo>
                <a:lnTo>
                  <a:pt x="8484155" y="230160"/>
                </a:lnTo>
                <a:lnTo>
                  <a:pt x="8615299" y="99016"/>
                </a:lnTo>
                <a:lnTo>
                  <a:pt x="8571476" y="55192"/>
                </a:lnTo>
                <a:lnTo>
                  <a:pt x="8626668" y="0"/>
                </a:lnTo>
                <a:lnTo>
                  <a:pt x="8670491" y="43824"/>
                </a:lnTo>
                <a:lnTo>
                  <a:pt x="8714315" y="0"/>
                </a:lnTo>
                <a:lnTo>
                  <a:pt x="8769507" y="55192"/>
                </a:lnTo>
                <a:lnTo>
                  <a:pt x="8725683" y="99016"/>
                </a:lnTo>
                <a:lnTo>
                  <a:pt x="8856828" y="230160"/>
                </a:lnTo>
                <a:lnTo>
                  <a:pt x="8987974" y="99014"/>
                </a:lnTo>
                <a:lnTo>
                  <a:pt x="8944152" y="55192"/>
                </a:lnTo>
                <a:lnTo>
                  <a:pt x="8999344" y="0"/>
                </a:lnTo>
                <a:lnTo>
                  <a:pt x="9043166" y="43822"/>
                </a:lnTo>
                <a:lnTo>
                  <a:pt x="9086988" y="0"/>
                </a:lnTo>
                <a:lnTo>
                  <a:pt x="9142180" y="55192"/>
                </a:lnTo>
                <a:lnTo>
                  <a:pt x="9098358" y="99014"/>
                </a:lnTo>
                <a:lnTo>
                  <a:pt x="9229504" y="230160"/>
                </a:lnTo>
                <a:lnTo>
                  <a:pt x="9459664" y="0"/>
                </a:lnTo>
                <a:lnTo>
                  <a:pt x="9514856" y="55192"/>
                </a:lnTo>
                <a:lnTo>
                  <a:pt x="9284696" y="285352"/>
                </a:lnTo>
                <a:lnTo>
                  <a:pt x="9514856" y="515512"/>
                </a:lnTo>
                <a:lnTo>
                  <a:pt x="9459664" y="570704"/>
                </a:lnTo>
                <a:lnTo>
                  <a:pt x="9229504" y="340544"/>
                </a:lnTo>
                <a:lnTo>
                  <a:pt x="9098358" y="471690"/>
                </a:lnTo>
                <a:lnTo>
                  <a:pt x="9142180" y="515512"/>
                </a:lnTo>
                <a:lnTo>
                  <a:pt x="9086988" y="570704"/>
                </a:lnTo>
                <a:lnTo>
                  <a:pt x="9043166" y="526882"/>
                </a:lnTo>
                <a:lnTo>
                  <a:pt x="8999344" y="570704"/>
                </a:lnTo>
                <a:lnTo>
                  <a:pt x="8944152" y="515512"/>
                </a:lnTo>
                <a:lnTo>
                  <a:pt x="8987974" y="471690"/>
                </a:lnTo>
                <a:lnTo>
                  <a:pt x="8856828" y="340544"/>
                </a:lnTo>
                <a:lnTo>
                  <a:pt x="8725684" y="471689"/>
                </a:lnTo>
                <a:lnTo>
                  <a:pt x="8769507" y="515512"/>
                </a:lnTo>
                <a:lnTo>
                  <a:pt x="8714315" y="570704"/>
                </a:lnTo>
                <a:lnTo>
                  <a:pt x="8670491" y="526881"/>
                </a:lnTo>
                <a:lnTo>
                  <a:pt x="8626668" y="570704"/>
                </a:lnTo>
                <a:lnTo>
                  <a:pt x="8571476" y="515512"/>
                </a:lnTo>
                <a:lnTo>
                  <a:pt x="8615299" y="471689"/>
                </a:lnTo>
                <a:lnTo>
                  <a:pt x="8484155" y="340544"/>
                </a:lnTo>
                <a:lnTo>
                  <a:pt x="8353011" y="471689"/>
                </a:lnTo>
                <a:lnTo>
                  <a:pt x="8396834" y="515512"/>
                </a:lnTo>
                <a:lnTo>
                  <a:pt x="8341642" y="570704"/>
                </a:lnTo>
                <a:lnTo>
                  <a:pt x="8297819" y="526881"/>
                </a:lnTo>
                <a:lnTo>
                  <a:pt x="8253995" y="570704"/>
                </a:lnTo>
                <a:lnTo>
                  <a:pt x="8198803" y="515512"/>
                </a:lnTo>
                <a:lnTo>
                  <a:pt x="8242626" y="471689"/>
                </a:lnTo>
                <a:lnTo>
                  <a:pt x="8111482" y="340544"/>
                </a:lnTo>
                <a:lnTo>
                  <a:pt x="7980337" y="471689"/>
                </a:lnTo>
                <a:lnTo>
                  <a:pt x="8024161" y="515512"/>
                </a:lnTo>
                <a:lnTo>
                  <a:pt x="7968969" y="570704"/>
                </a:lnTo>
                <a:lnTo>
                  <a:pt x="7925145" y="526881"/>
                </a:lnTo>
                <a:lnTo>
                  <a:pt x="7881322" y="570704"/>
                </a:lnTo>
                <a:lnTo>
                  <a:pt x="7826130" y="515512"/>
                </a:lnTo>
                <a:lnTo>
                  <a:pt x="7869953" y="471689"/>
                </a:lnTo>
                <a:lnTo>
                  <a:pt x="7738809" y="340544"/>
                </a:lnTo>
                <a:lnTo>
                  <a:pt x="7607664" y="471689"/>
                </a:lnTo>
                <a:lnTo>
                  <a:pt x="7651488" y="515512"/>
                </a:lnTo>
                <a:lnTo>
                  <a:pt x="7596296" y="570704"/>
                </a:lnTo>
                <a:lnTo>
                  <a:pt x="7552472" y="526881"/>
                </a:lnTo>
                <a:lnTo>
                  <a:pt x="7508649" y="570704"/>
                </a:lnTo>
                <a:lnTo>
                  <a:pt x="7453457" y="515512"/>
                </a:lnTo>
                <a:lnTo>
                  <a:pt x="7497280" y="471689"/>
                </a:lnTo>
                <a:lnTo>
                  <a:pt x="7366136" y="340544"/>
                </a:lnTo>
                <a:lnTo>
                  <a:pt x="7234991" y="471689"/>
                </a:lnTo>
                <a:lnTo>
                  <a:pt x="7278815" y="515512"/>
                </a:lnTo>
                <a:lnTo>
                  <a:pt x="7223623" y="570704"/>
                </a:lnTo>
                <a:lnTo>
                  <a:pt x="7179799" y="526881"/>
                </a:lnTo>
                <a:lnTo>
                  <a:pt x="7135976" y="570704"/>
                </a:lnTo>
                <a:lnTo>
                  <a:pt x="7080784" y="515512"/>
                </a:lnTo>
                <a:lnTo>
                  <a:pt x="7124607" y="471689"/>
                </a:lnTo>
                <a:lnTo>
                  <a:pt x="6993463" y="340544"/>
                </a:lnTo>
                <a:lnTo>
                  <a:pt x="6862318" y="471689"/>
                </a:lnTo>
                <a:lnTo>
                  <a:pt x="6906142" y="515512"/>
                </a:lnTo>
                <a:lnTo>
                  <a:pt x="6850950" y="570704"/>
                </a:lnTo>
                <a:lnTo>
                  <a:pt x="6807126" y="526881"/>
                </a:lnTo>
                <a:lnTo>
                  <a:pt x="6763303" y="570704"/>
                </a:lnTo>
                <a:lnTo>
                  <a:pt x="6708111" y="515512"/>
                </a:lnTo>
                <a:lnTo>
                  <a:pt x="6751934" y="471689"/>
                </a:lnTo>
                <a:lnTo>
                  <a:pt x="6620790" y="340544"/>
                </a:lnTo>
                <a:lnTo>
                  <a:pt x="6489645" y="471689"/>
                </a:lnTo>
                <a:lnTo>
                  <a:pt x="6533469" y="515512"/>
                </a:lnTo>
                <a:lnTo>
                  <a:pt x="6478277" y="570704"/>
                </a:lnTo>
                <a:lnTo>
                  <a:pt x="6434453" y="526881"/>
                </a:lnTo>
                <a:lnTo>
                  <a:pt x="6390630" y="570704"/>
                </a:lnTo>
                <a:lnTo>
                  <a:pt x="6335438" y="515512"/>
                </a:lnTo>
                <a:lnTo>
                  <a:pt x="6379261" y="471689"/>
                </a:lnTo>
                <a:lnTo>
                  <a:pt x="6248117" y="340544"/>
                </a:lnTo>
                <a:lnTo>
                  <a:pt x="6116972" y="471689"/>
                </a:lnTo>
                <a:lnTo>
                  <a:pt x="6160796" y="515512"/>
                </a:lnTo>
                <a:lnTo>
                  <a:pt x="6105604" y="570704"/>
                </a:lnTo>
                <a:lnTo>
                  <a:pt x="6061780" y="526881"/>
                </a:lnTo>
                <a:lnTo>
                  <a:pt x="6017957" y="570704"/>
                </a:lnTo>
                <a:lnTo>
                  <a:pt x="5962765" y="515512"/>
                </a:lnTo>
                <a:lnTo>
                  <a:pt x="6006588" y="471689"/>
                </a:lnTo>
                <a:lnTo>
                  <a:pt x="5875444" y="340544"/>
                </a:lnTo>
                <a:lnTo>
                  <a:pt x="5744299" y="471689"/>
                </a:lnTo>
                <a:lnTo>
                  <a:pt x="5788123" y="515512"/>
                </a:lnTo>
                <a:lnTo>
                  <a:pt x="5732931" y="570704"/>
                </a:lnTo>
                <a:lnTo>
                  <a:pt x="5689107" y="526881"/>
                </a:lnTo>
                <a:lnTo>
                  <a:pt x="5645284" y="570704"/>
                </a:lnTo>
                <a:lnTo>
                  <a:pt x="5590092" y="515512"/>
                </a:lnTo>
                <a:lnTo>
                  <a:pt x="5633915" y="471689"/>
                </a:lnTo>
                <a:lnTo>
                  <a:pt x="5502771" y="340544"/>
                </a:lnTo>
                <a:lnTo>
                  <a:pt x="5371626" y="471689"/>
                </a:lnTo>
                <a:lnTo>
                  <a:pt x="5415450" y="515512"/>
                </a:lnTo>
                <a:lnTo>
                  <a:pt x="5360258" y="570704"/>
                </a:lnTo>
                <a:lnTo>
                  <a:pt x="5316434" y="526881"/>
                </a:lnTo>
                <a:lnTo>
                  <a:pt x="5272611" y="570704"/>
                </a:lnTo>
                <a:lnTo>
                  <a:pt x="5217419" y="515512"/>
                </a:lnTo>
                <a:lnTo>
                  <a:pt x="5261242" y="471689"/>
                </a:lnTo>
                <a:lnTo>
                  <a:pt x="5130098" y="340544"/>
                </a:lnTo>
                <a:lnTo>
                  <a:pt x="4998953" y="471689"/>
                </a:lnTo>
                <a:lnTo>
                  <a:pt x="5042777" y="515512"/>
                </a:lnTo>
                <a:lnTo>
                  <a:pt x="4987585" y="570704"/>
                </a:lnTo>
                <a:lnTo>
                  <a:pt x="4943761" y="526881"/>
                </a:lnTo>
                <a:lnTo>
                  <a:pt x="4899938" y="570704"/>
                </a:lnTo>
                <a:lnTo>
                  <a:pt x="4844746" y="515512"/>
                </a:lnTo>
                <a:lnTo>
                  <a:pt x="4888569" y="471688"/>
                </a:lnTo>
                <a:lnTo>
                  <a:pt x="4757425" y="340544"/>
                </a:lnTo>
                <a:lnTo>
                  <a:pt x="4626280" y="471689"/>
                </a:lnTo>
                <a:lnTo>
                  <a:pt x="4670104" y="515512"/>
                </a:lnTo>
                <a:lnTo>
                  <a:pt x="4614912" y="570704"/>
                </a:lnTo>
                <a:lnTo>
                  <a:pt x="4571088" y="526881"/>
                </a:lnTo>
                <a:lnTo>
                  <a:pt x="4527265" y="570704"/>
                </a:lnTo>
                <a:lnTo>
                  <a:pt x="4472073" y="515512"/>
                </a:lnTo>
                <a:lnTo>
                  <a:pt x="4515896" y="471689"/>
                </a:lnTo>
                <a:lnTo>
                  <a:pt x="4384752" y="340544"/>
                </a:lnTo>
                <a:lnTo>
                  <a:pt x="4253607" y="471689"/>
                </a:lnTo>
                <a:lnTo>
                  <a:pt x="4297431" y="515512"/>
                </a:lnTo>
                <a:lnTo>
                  <a:pt x="4242239" y="570704"/>
                </a:lnTo>
                <a:lnTo>
                  <a:pt x="4198415" y="526881"/>
                </a:lnTo>
                <a:lnTo>
                  <a:pt x="4154592" y="570704"/>
                </a:lnTo>
                <a:lnTo>
                  <a:pt x="4099400" y="515512"/>
                </a:lnTo>
                <a:lnTo>
                  <a:pt x="4143223" y="471689"/>
                </a:lnTo>
                <a:lnTo>
                  <a:pt x="4012079" y="340544"/>
                </a:lnTo>
                <a:lnTo>
                  <a:pt x="3880937" y="471688"/>
                </a:lnTo>
                <a:lnTo>
                  <a:pt x="3924761" y="515512"/>
                </a:lnTo>
                <a:lnTo>
                  <a:pt x="3869569" y="570704"/>
                </a:lnTo>
                <a:lnTo>
                  <a:pt x="3825745" y="526881"/>
                </a:lnTo>
                <a:lnTo>
                  <a:pt x="3781922" y="570704"/>
                </a:lnTo>
                <a:lnTo>
                  <a:pt x="3726729" y="515512"/>
                </a:lnTo>
                <a:lnTo>
                  <a:pt x="3770553" y="471688"/>
                </a:lnTo>
                <a:lnTo>
                  <a:pt x="3639409" y="340544"/>
                </a:lnTo>
                <a:lnTo>
                  <a:pt x="3508264" y="471688"/>
                </a:lnTo>
                <a:lnTo>
                  <a:pt x="3552088" y="515512"/>
                </a:lnTo>
                <a:lnTo>
                  <a:pt x="3496896" y="570704"/>
                </a:lnTo>
                <a:lnTo>
                  <a:pt x="3453072" y="526880"/>
                </a:lnTo>
                <a:lnTo>
                  <a:pt x="3409249" y="570704"/>
                </a:lnTo>
                <a:lnTo>
                  <a:pt x="3354057" y="515512"/>
                </a:lnTo>
                <a:lnTo>
                  <a:pt x="3397880" y="471688"/>
                </a:lnTo>
                <a:lnTo>
                  <a:pt x="3266736" y="340544"/>
                </a:lnTo>
                <a:lnTo>
                  <a:pt x="3135591" y="471688"/>
                </a:lnTo>
                <a:lnTo>
                  <a:pt x="3179415" y="515512"/>
                </a:lnTo>
                <a:lnTo>
                  <a:pt x="3124223" y="570704"/>
                </a:lnTo>
                <a:lnTo>
                  <a:pt x="3080400" y="526881"/>
                </a:lnTo>
                <a:lnTo>
                  <a:pt x="3036576" y="570704"/>
                </a:lnTo>
                <a:lnTo>
                  <a:pt x="2981384" y="515512"/>
                </a:lnTo>
                <a:lnTo>
                  <a:pt x="3025208" y="471689"/>
                </a:lnTo>
                <a:lnTo>
                  <a:pt x="2894063" y="340544"/>
                </a:lnTo>
                <a:lnTo>
                  <a:pt x="2762919" y="471689"/>
                </a:lnTo>
                <a:lnTo>
                  <a:pt x="2806742" y="515512"/>
                </a:lnTo>
                <a:lnTo>
                  <a:pt x="2751550" y="570704"/>
                </a:lnTo>
                <a:lnTo>
                  <a:pt x="2707727" y="526880"/>
                </a:lnTo>
                <a:lnTo>
                  <a:pt x="2663903" y="570704"/>
                </a:lnTo>
                <a:lnTo>
                  <a:pt x="2608711" y="515512"/>
                </a:lnTo>
                <a:lnTo>
                  <a:pt x="2652535" y="471688"/>
                </a:lnTo>
                <a:lnTo>
                  <a:pt x="2521391" y="340544"/>
                </a:lnTo>
                <a:lnTo>
                  <a:pt x="2390246" y="471689"/>
                </a:lnTo>
                <a:lnTo>
                  <a:pt x="2434070" y="515512"/>
                </a:lnTo>
                <a:lnTo>
                  <a:pt x="2378878" y="570704"/>
                </a:lnTo>
                <a:lnTo>
                  <a:pt x="2335055" y="526880"/>
                </a:lnTo>
                <a:lnTo>
                  <a:pt x="2291231" y="570704"/>
                </a:lnTo>
                <a:lnTo>
                  <a:pt x="2236039" y="515512"/>
                </a:lnTo>
                <a:lnTo>
                  <a:pt x="2279863" y="471688"/>
                </a:lnTo>
                <a:lnTo>
                  <a:pt x="2148719" y="340544"/>
                </a:lnTo>
                <a:lnTo>
                  <a:pt x="2017574" y="471688"/>
                </a:lnTo>
                <a:lnTo>
                  <a:pt x="2061398" y="515512"/>
                </a:lnTo>
                <a:lnTo>
                  <a:pt x="2006206" y="570704"/>
                </a:lnTo>
                <a:lnTo>
                  <a:pt x="1962382" y="526880"/>
                </a:lnTo>
                <a:lnTo>
                  <a:pt x="1918558" y="570704"/>
                </a:lnTo>
                <a:lnTo>
                  <a:pt x="1863365" y="515512"/>
                </a:lnTo>
                <a:lnTo>
                  <a:pt x="1907190" y="471688"/>
                </a:lnTo>
                <a:lnTo>
                  <a:pt x="1776045" y="340544"/>
                </a:lnTo>
                <a:lnTo>
                  <a:pt x="1644900" y="471688"/>
                </a:lnTo>
                <a:lnTo>
                  <a:pt x="1688724" y="515512"/>
                </a:lnTo>
                <a:lnTo>
                  <a:pt x="1633532" y="570704"/>
                </a:lnTo>
                <a:lnTo>
                  <a:pt x="1589708" y="526880"/>
                </a:lnTo>
                <a:lnTo>
                  <a:pt x="1545884" y="570704"/>
                </a:lnTo>
                <a:lnTo>
                  <a:pt x="1490692" y="515512"/>
                </a:lnTo>
                <a:lnTo>
                  <a:pt x="1534516" y="471689"/>
                </a:lnTo>
                <a:lnTo>
                  <a:pt x="1403371" y="340544"/>
                </a:lnTo>
                <a:lnTo>
                  <a:pt x="1272227" y="471688"/>
                </a:lnTo>
                <a:lnTo>
                  <a:pt x="1316050" y="515512"/>
                </a:lnTo>
                <a:lnTo>
                  <a:pt x="1260859" y="570704"/>
                </a:lnTo>
                <a:lnTo>
                  <a:pt x="1217034" y="526880"/>
                </a:lnTo>
                <a:lnTo>
                  <a:pt x="1173211" y="570704"/>
                </a:lnTo>
                <a:lnTo>
                  <a:pt x="1118019" y="515512"/>
                </a:lnTo>
                <a:lnTo>
                  <a:pt x="1161843" y="471689"/>
                </a:lnTo>
                <a:lnTo>
                  <a:pt x="1030698" y="340544"/>
                </a:lnTo>
                <a:lnTo>
                  <a:pt x="899553" y="471688"/>
                </a:lnTo>
                <a:lnTo>
                  <a:pt x="943377" y="515512"/>
                </a:lnTo>
                <a:lnTo>
                  <a:pt x="888185" y="570704"/>
                </a:lnTo>
                <a:lnTo>
                  <a:pt x="844362" y="526880"/>
                </a:lnTo>
                <a:lnTo>
                  <a:pt x="800538" y="570704"/>
                </a:lnTo>
                <a:lnTo>
                  <a:pt x="745346" y="515512"/>
                </a:lnTo>
                <a:lnTo>
                  <a:pt x="789169" y="471689"/>
                </a:lnTo>
                <a:lnTo>
                  <a:pt x="658025" y="340544"/>
                </a:lnTo>
                <a:lnTo>
                  <a:pt x="526881" y="471688"/>
                </a:lnTo>
                <a:lnTo>
                  <a:pt x="570704" y="515512"/>
                </a:lnTo>
                <a:lnTo>
                  <a:pt x="515512" y="570704"/>
                </a:lnTo>
                <a:lnTo>
                  <a:pt x="471688" y="526880"/>
                </a:lnTo>
                <a:lnTo>
                  <a:pt x="427865" y="570704"/>
                </a:lnTo>
                <a:lnTo>
                  <a:pt x="372673" y="515512"/>
                </a:lnTo>
                <a:lnTo>
                  <a:pt x="416497" y="471688"/>
                </a:lnTo>
                <a:lnTo>
                  <a:pt x="285352" y="340544"/>
                </a:lnTo>
                <a:lnTo>
                  <a:pt x="55192" y="570704"/>
                </a:lnTo>
                <a:lnTo>
                  <a:pt x="0" y="515512"/>
                </a:lnTo>
                <a:lnTo>
                  <a:pt x="230160" y="285352"/>
                </a:lnTo>
                <a:lnTo>
                  <a:pt x="0" y="5519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5AF893BD-9AD8-4538-A836-0CE294C68662}"/>
              </a:ext>
            </a:extLst>
          </p:cNvPr>
          <p:cNvSpPr/>
          <p:nvPr/>
        </p:nvSpPr>
        <p:spPr>
          <a:xfrm>
            <a:off x="190537" y="3188812"/>
            <a:ext cx="9517343" cy="758555"/>
          </a:xfrm>
          <a:custGeom>
            <a:avLst/>
            <a:gdLst>
              <a:gd name="connsiteX0" fmla="*/ 8981605 w 9685955"/>
              <a:gd name="connsiteY0" fmla="*/ 324125 h 771994"/>
              <a:gd name="connsiteX1" fmla="*/ 8919732 w 9685955"/>
              <a:gd name="connsiteY1" fmla="*/ 385997 h 771994"/>
              <a:gd name="connsiteX2" fmla="*/ 8981605 w 9685955"/>
              <a:gd name="connsiteY2" fmla="*/ 447870 h 771994"/>
              <a:gd name="connsiteX3" fmla="*/ 9043477 w 9685955"/>
              <a:gd name="connsiteY3" fmla="*/ 385997 h 771994"/>
              <a:gd name="connsiteX4" fmla="*/ 8344895 w 9685955"/>
              <a:gd name="connsiteY4" fmla="*/ 324122 h 771994"/>
              <a:gd name="connsiteX5" fmla="*/ 8283020 w 9685955"/>
              <a:gd name="connsiteY5" fmla="*/ 385997 h 771994"/>
              <a:gd name="connsiteX6" fmla="*/ 8344895 w 9685955"/>
              <a:gd name="connsiteY6" fmla="*/ 447872 h 771994"/>
              <a:gd name="connsiteX7" fmla="*/ 8406770 w 9685955"/>
              <a:gd name="connsiteY7" fmla="*/ 385997 h 771994"/>
              <a:gd name="connsiteX8" fmla="*/ 7708183 w 9685955"/>
              <a:gd name="connsiteY8" fmla="*/ 324122 h 771994"/>
              <a:gd name="connsiteX9" fmla="*/ 7646308 w 9685955"/>
              <a:gd name="connsiteY9" fmla="*/ 385997 h 771994"/>
              <a:gd name="connsiteX10" fmla="*/ 7708183 w 9685955"/>
              <a:gd name="connsiteY10" fmla="*/ 447872 h 771994"/>
              <a:gd name="connsiteX11" fmla="*/ 7770058 w 9685955"/>
              <a:gd name="connsiteY11" fmla="*/ 385997 h 771994"/>
              <a:gd name="connsiteX12" fmla="*/ 7071471 w 9685955"/>
              <a:gd name="connsiteY12" fmla="*/ 324122 h 771994"/>
              <a:gd name="connsiteX13" fmla="*/ 7009596 w 9685955"/>
              <a:gd name="connsiteY13" fmla="*/ 385997 h 771994"/>
              <a:gd name="connsiteX14" fmla="*/ 7071471 w 9685955"/>
              <a:gd name="connsiteY14" fmla="*/ 447872 h 771994"/>
              <a:gd name="connsiteX15" fmla="*/ 7133346 w 9685955"/>
              <a:gd name="connsiteY15" fmla="*/ 385997 h 771994"/>
              <a:gd name="connsiteX16" fmla="*/ 6434759 w 9685955"/>
              <a:gd name="connsiteY16" fmla="*/ 324122 h 771994"/>
              <a:gd name="connsiteX17" fmla="*/ 6372884 w 9685955"/>
              <a:gd name="connsiteY17" fmla="*/ 385997 h 771994"/>
              <a:gd name="connsiteX18" fmla="*/ 6434759 w 9685955"/>
              <a:gd name="connsiteY18" fmla="*/ 447872 h 771994"/>
              <a:gd name="connsiteX19" fmla="*/ 6496634 w 9685955"/>
              <a:gd name="connsiteY19" fmla="*/ 385997 h 771994"/>
              <a:gd name="connsiteX20" fmla="*/ 5798047 w 9685955"/>
              <a:gd name="connsiteY20" fmla="*/ 324122 h 771994"/>
              <a:gd name="connsiteX21" fmla="*/ 5736172 w 9685955"/>
              <a:gd name="connsiteY21" fmla="*/ 385997 h 771994"/>
              <a:gd name="connsiteX22" fmla="*/ 5798047 w 9685955"/>
              <a:gd name="connsiteY22" fmla="*/ 447872 h 771994"/>
              <a:gd name="connsiteX23" fmla="*/ 5859922 w 9685955"/>
              <a:gd name="connsiteY23" fmla="*/ 385997 h 771994"/>
              <a:gd name="connsiteX24" fmla="*/ 5161335 w 9685955"/>
              <a:gd name="connsiteY24" fmla="*/ 324122 h 771994"/>
              <a:gd name="connsiteX25" fmla="*/ 5099460 w 9685955"/>
              <a:gd name="connsiteY25" fmla="*/ 385997 h 771994"/>
              <a:gd name="connsiteX26" fmla="*/ 5161335 w 9685955"/>
              <a:gd name="connsiteY26" fmla="*/ 447872 h 771994"/>
              <a:gd name="connsiteX27" fmla="*/ 5223210 w 9685955"/>
              <a:gd name="connsiteY27" fmla="*/ 385997 h 771994"/>
              <a:gd name="connsiteX28" fmla="*/ 4524623 w 9685955"/>
              <a:gd name="connsiteY28" fmla="*/ 324122 h 771994"/>
              <a:gd name="connsiteX29" fmla="*/ 4462748 w 9685955"/>
              <a:gd name="connsiteY29" fmla="*/ 385997 h 771994"/>
              <a:gd name="connsiteX30" fmla="*/ 4524623 w 9685955"/>
              <a:gd name="connsiteY30" fmla="*/ 447872 h 771994"/>
              <a:gd name="connsiteX31" fmla="*/ 4586498 w 9685955"/>
              <a:gd name="connsiteY31" fmla="*/ 385997 h 771994"/>
              <a:gd name="connsiteX32" fmla="*/ 3887912 w 9685955"/>
              <a:gd name="connsiteY32" fmla="*/ 324122 h 771994"/>
              <a:gd name="connsiteX33" fmla="*/ 3826038 w 9685955"/>
              <a:gd name="connsiteY33" fmla="*/ 385997 h 771994"/>
              <a:gd name="connsiteX34" fmla="*/ 3887912 w 9685955"/>
              <a:gd name="connsiteY34" fmla="*/ 447872 h 771994"/>
              <a:gd name="connsiteX35" fmla="*/ 3949787 w 9685955"/>
              <a:gd name="connsiteY35" fmla="*/ 385997 h 771994"/>
              <a:gd name="connsiteX36" fmla="*/ 3251201 w 9685955"/>
              <a:gd name="connsiteY36" fmla="*/ 324122 h 771994"/>
              <a:gd name="connsiteX37" fmla="*/ 3189326 w 9685955"/>
              <a:gd name="connsiteY37" fmla="*/ 385997 h 771994"/>
              <a:gd name="connsiteX38" fmla="*/ 3251201 w 9685955"/>
              <a:gd name="connsiteY38" fmla="*/ 447872 h 771994"/>
              <a:gd name="connsiteX39" fmla="*/ 3313076 w 9685955"/>
              <a:gd name="connsiteY39" fmla="*/ 385997 h 771994"/>
              <a:gd name="connsiteX40" fmla="*/ 2614489 w 9685955"/>
              <a:gd name="connsiteY40" fmla="*/ 324122 h 771994"/>
              <a:gd name="connsiteX41" fmla="*/ 2552614 w 9685955"/>
              <a:gd name="connsiteY41" fmla="*/ 385997 h 771994"/>
              <a:gd name="connsiteX42" fmla="*/ 2614489 w 9685955"/>
              <a:gd name="connsiteY42" fmla="*/ 447872 h 771994"/>
              <a:gd name="connsiteX43" fmla="*/ 2676364 w 9685955"/>
              <a:gd name="connsiteY43" fmla="*/ 385997 h 771994"/>
              <a:gd name="connsiteX44" fmla="*/ 1977777 w 9685955"/>
              <a:gd name="connsiteY44" fmla="*/ 324122 h 771994"/>
              <a:gd name="connsiteX45" fmla="*/ 1915902 w 9685955"/>
              <a:gd name="connsiteY45" fmla="*/ 385997 h 771994"/>
              <a:gd name="connsiteX46" fmla="*/ 1977777 w 9685955"/>
              <a:gd name="connsiteY46" fmla="*/ 447872 h 771994"/>
              <a:gd name="connsiteX47" fmla="*/ 2039653 w 9685955"/>
              <a:gd name="connsiteY47" fmla="*/ 385997 h 771994"/>
              <a:gd name="connsiteX48" fmla="*/ 1341065 w 9685955"/>
              <a:gd name="connsiteY48" fmla="*/ 324122 h 771994"/>
              <a:gd name="connsiteX49" fmla="*/ 1279190 w 9685955"/>
              <a:gd name="connsiteY49" fmla="*/ 385997 h 771994"/>
              <a:gd name="connsiteX50" fmla="*/ 1341065 w 9685955"/>
              <a:gd name="connsiteY50" fmla="*/ 447872 h 771994"/>
              <a:gd name="connsiteX51" fmla="*/ 1402940 w 9685955"/>
              <a:gd name="connsiteY51" fmla="*/ 385997 h 771994"/>
              <a:gd name="connsiteX52" fmla="*/ 704353 w 9685955"/>
              <a:gd name="connsiteY52" fmla="*/ 324122 h 771994"/>
              <a:gd name="connsiteX53" fmla="*/ 642478 w 9685955"/>
              <a:gd name="connsiteY53" fmla="*/ 385997 h 771994"/>
              <a:gd name="connsiteX54" fmla="*/ 704353 w 9685955"/>
              <a:gd name="connsiteY54" fmla="*/ 447872 h 771994"/>
              <a:gd name="connsiteX55" fmla="*/ 766228 w 9685955"/>
              <a:gd name="connsiteY55" fmla="*/ 385997 h 771994"/>
              <a:gd name="connsiteX56" fmla="*/ 256481 w 9685955"/>
              <a:gd name="connsiteY56" fmla="*/ 0 h 771994"/>
              <a:gd name="connsiteX57" fmla="*/ 385997 w 9685955"/>
              <a:gd name="connsiteY57" fmla="*/ 129516 h 771994"/>
              <a:gd name="connsiteX58" fmla="*/ 515513 w 9685955"/>
              <a:gd name="connsiteY58" fmla="*/ 0 h 771994"/>
              <a:gd name="connsiteX59" fmla="*/ 704353 w 9685955"/>
              <a:gd name="connsiteY59" fmla="*/ 188840 h 771994"/>
              <a:gd name="connsiteX60" fmla="*/ 893193 w 9685955"/>
              <a:gd name="connsiteY60" fmla="*/ 0 h 771994"/>
              <a:gd name="connsiteX61" fmla="*/ 1022709 w 9685955"/>
              <a:gd name="connsiteY61" fmla="*/ 129516 h 771994"/>
              <a:gd name="connsiteX62" fmla="*/ 1152225 w 9685955"/>
              <a:gd name="connsiteY62" fmla="*/ 0 h 771994"/>
              <a:gd name="connsiteX63" fmla="*/ 1341065 w 9685955"/>
              <a:gd name="connsiteY63" fmla="*/ 188840 h 771994"/>
              <a:gd name="connsiteX64" fmla="*/ 1529904 w 9685955"/>
              <a:gd name="connsiteY64" fmla="*/ 0 h 771994"/>
              <a:gd name="connsiteX65" fmla="*/ 1659421 w 9685955"/>
              <a:gd name="connsiteY65" fmla="*/ 129516 h 771994"/>
              <a:gd name="connsiteX66" fmla="*/ 1788937 w 9685955"/>
              <a:gd name="connsiteY66" fmla="*/ 0 h 771994"/>
              <a:gd name="connsiteX67" fmla="*/ 1977777 w 9685955"/>
              <a:gd name="connsiteY67" fmla="*/ 188840 h 771994"/>
              <a:gd name="connsiteX68" fmla="*/ 2166617 w 9685955"/>
              <a:gd name="connsiteY68" fmla="*/ 0 h 771994"/>
              <a:gd name="connsiteX69" fmla="*/ 2296134 w 9685955"/>
              <a:gd name="connsiteY69" fmla="*/ 129516 h 771994"/>
              <a:gd name="connsiteX70" fmla="*/ 2425650 w 9685955"/>
              <a:gd name="connsiteY70" fmla="*/ 0 h 771994"/>
              <a:gd name="connsiteX71" fmla="*/ 2614489 w 9685955"/>
              <a:gd name="connsiteY71" fmla="*/ 188840 h 771994"/>
              <a:gd name="connsiteX72" fmla="*/ 2803329 w 9685955"/>
              <a:gd name="connsiteY72" fmla="*/ 0 h 771994"/>
              <a:gd name="connsiteX73" fmla="*/ 2932845 w 9685955"/>
              <a:gd name="connsiteY73" fmla="*/ 129516 h 771994"/>
              <a:gd name="connsiteX74" fmla="*/ 3062361 w 9685955"/>
              <a:gd name="connsiteY74" fmla="*/ 0 h 771994"/>
              <a:gd name="connsiteX75" fmla="*/ 3251201 w 9685955"/>
              <a:gd name="connsiteY75" fmla="*/ 188840 h 771994"/>
              <a:gd name="connsiteX76" fmla="*/ 3440041 w 9685955"/>
              <a:gd name="connsiteY76" fmla="*/ 0 h 771994"/>
              <a:gd name="connsiteX77" fmla="*/ 3569557 w 9685955"/>
              <a:gd name="connsiteY77" fmla="*/ 129516 h 771994"/>
              <a:gd name="connsiteX78" fmla="*/ 3699073 w 9685955"/>
              <a:gd name="connsiteY78" fmla="*/ 0 h 771994"/>
              <a:gd name="connsiteX79" fmla="*/ 3887912 w 9685955"/>
              <a:gd name="connsiteY79" fmla="*/ 188840 h 771994"/>
              <a:gd name="connsiteX80" fmla="*/ 4076751 w 9685955"/>
              <a:gd name="connsiteY80" fmla="*/ 0 h 771994"/>
              <a:gd name="connsiteX81" fmla="*/ 4206267 w 9685955"/>
              <a:gd name="connsiteY81" fmla="*/ 129516 h 771994"/>
              <a:gd name="connsiteX82" fmla="*/ 4335783 w 9685955"/>
              <a:gd name="connsiteY82" fmla="*/ 0 h 771994"/>
              <a:gd name="connsiteX83" fmla="*/ 4524623 w 9685955"/>
              <a:gd name="connsiteY83" fmla="*/ 188840 h 771994"/>
              <a:gd name="connsiteX84" fmla="*/ 4713463 w 9685955"/>
              <a:gd name="connsiteY84" fmla="*/ 0 h 771994"/>
              <a:gd name="connsiteX85" fmla="*/ 4842979 w 9685955"/>
              <a:gd name="connsiteY85" fmla="*/ 129516 h 771994"/>
              <a:gd name="connsiteX86" fmla="*/ 4972495 w 9685955"/>
              <a:gd name="connsiteY86" fmla="*/ 0 h 771994"/>
              <a:gd name="connsiteX87" fmla="*/ 5161335 w 9685955"/>
              <a:gd name="connsiteY87" fmla="*/ 188840 h 771994"/>
              <a:gd name="connsiteX88" fmla="*/ 5350175 w 9685955"/>
              <a:gd name="connsiteY88" fmla="*/ 0 h 771994"/>
              <a:gd name="connsiteX89" fmla="*/ 5479691 w 9685955"/>
              <a:gd name="connsiteY89" fmla="*/ 129516 h 771994"/>
              <a:gd name="connsiteX90" fmla="*/ 5609207 w 9685955"/>
              <a:gd name="connsiteY90" fmla="*/ 0 h 771994"/>
              <a:gd name="connsiteX91" fmla="*/ 5798047 w 9685955"/>
              <a:gd name="connsiteY91" fmla="*/ 188840 h 771994"/>
              <a:gd name="connsiteX92" fmla="*/ 5986887 w 9685955"/>
              <a:gd name="connsiteY92" fmla="*/ 0 h 771994"/>
              <a:gd name="connsiteX93" fmla="*/ 6116403 w 9685955"/>
              <a:gd name="connsiteY93" fmla="*/ 129516 h 771994"/>
              <a:gd name="connsiteX94" fmla="*/ 6245919 w 9685955"/>
              <a:gd name="connsiteY94" fmla="*/ 0 h 771994"/>
              <a:gd name="connsiteX95" fmla="*/ 6434759 w 9685955"/>
              <a:gd name="connsiteY95" fmla="*/ 188840 h 771994"/>
              <a:gd name="connsiteX96" fmla="*/ 6623599 w 9685955"/>
              <a:gd name="connsiteY96" fmla="*/ 0 h 771994"/>
              <a:gd name="connsiteX97" fmla="*/ 6753115 w 9685955"/>
              <a:gd name="connsiteY97" fmla="*/ 129516 h 771994"/>
              <a:gd name="connsiteX98" fmla="*/ 6882631 w 9685955"/>
              <a:gd name="connsiteY98" fmla="*/ 0 h 771994"/>
              <a:gd name="connsiteX99" fmla="*/ 7071471 w 9685955"/>
              <a:gd name="connsiteY99" fmla="*/ 188840 h 771994"/>
              <a:gd name="connsiteX100" fmla="*/ 7260311 w 9685955"/>
              <a:gd name="connsiteY100" fmla="*/ 0 h 771994"/>
              <a:gd name="connsiteX101" fmla="*/ 7389827 w 9685955"/>
              <a:gd name="connsiteY101" fmla="*/ 129516 h 771994"/>
              <a:gd name="connsiteX102" fmla="*/ 7519343 w 9685955"/>
              <a:gd name="connsiteY102" fmla="*/ 0 h 771994"/>
              <a:gd name="connsiteX103" fmla="*/ 7708183 w 9685955"/>
              <a:gd name="connsiteY103" fmla="*/ 188840 h 771994"/>
              <a:gd name="connsiteX104" fmla="*/ 7897023 w 9685955"/>
              <a:gd name="connsiteY104" fmla="*/ 0 h 771994"/>
              <a:gd name="connsiteX105" fmla="*/ 8026539 w 9685955"/>
              <a:gd name="connsiteY105" fmla="*/ 129516 h 771994"/>
              <a:gd name="connsiteX106" fmla="*/ 8156055 w 9685955"/>
              <a:gd name="connsiteY106" fmla="*/ 0 h 771994"/>
              <a:gd name="connsiteX107" fmla="*/ 8344895 w 9685955"/>
              <a:gd name="connsiteY107" fmla="*/ 188840 h 771994"/>
              <a:gd name="connsiteX108" fmla="*/ 8533735 w 9685955"/>
              <a:gd name="connsiteY108" fmla="*/ 0 h 771994"/>
              <a:gd name="connsiteX109" fmla="*/ 8663251 w 9685955"/>
              <a:gd name="connsiteY109" fmla="*/ 129516 h 771994"/>
              <a:gd name="connsiteX110" fmla="*/ 8792767 w 9685955"/>
              <a:gd name="connsiteY110" fmla="*/ 0 h 771994"/>
              <a:gd name="connsiteX111" fmla="*/ 8981605 w 9685955"/>
              <a:gd name="connsiteY111" fmla="*/ 188838 h 771994"/>
              <a:gd name="connsiteX112" fmla="*/ 9170442 w 9685955"/>
              <a:gd name="connsiteY112" fmla="*/ 0 h 771994"/>
              <a:gd name="connsiteX113" fmla="*/ 9299958 w 9685955"/>
              <a:gd name="connsiteY113" fmla="*/ 129516 h 771994"/>
              <a:gd name="connsiteX114" fmla="*/ 9429474 w 9685955"/>
              <a:gd name="connsiteY114" fmla="*/ 0 h 771994"/>
              <a:gd name="connsiteX115" fmla="*/ 9685955 w 9685955"/>
              <a:gd name="connsiteY115" fmla="*/ 256481 h 771994"/>
              <a:gd name="connsiteX116" fmla="*/ 9556439 w 9685955"/>
              <a:gd name="connsiteY116" fmla="*/ 385997 h 771994"/>
              <a:gd name="connsiteX117" fmla="*/ 9685955 w 9685955"/>
              <a:gd name="connsiteY117" fmla="*/ 515513 h 771994"/>
              <a:gd name="connsiteX118" fmla="*/ 9429474 w 9685955"/>
              <a:gd name="connsiteY118" fmla="*/ 771994 h 771994"/>
              <a:gd name="connsiteX119" fmla="*/ 9299958 w 9685955"/>
              <a:gd name="connsiteY119" fmla="*/ 642478 h 771994"/>
              <a:gd name="connsiteX120" fmla="*/ 9170442 w 9685955"/>
              <a:gd name="connsiteY120" fmla="*/ 771994 h 771994"/>
              <a:gd name="connsiteX121" fmla="*/ 8981605 w 9685955"/>
              <a:gd name="connsiteY121" fmla="*/ 583157 h 771994"/>
              <a:gd name="connsiteX122" fmla="*/ 8792767 w 9685955"/>
              <a:gd name="connsiteY122" fmla="*/ 771994 h 771994"/>
              <a:gd name="connsiteX123" fmla="*/ 8663251 w 9685955"/>
              <a:gd name="connsiteY123" fmla="*/ 642478 h 771994"/>
              <a:gd name="connsiteX124" fmla="*/ 8533735 w 9685955"/>
              <a:gd name="connsiteY124" fmla="*/ 771994 h 771994"/>
              <a:gd name="connsiteX125" fmla="*/ 8344895 w 9685955"/>
              <a:gd name="connsiteY125" fmla="*/ 583154 h 771994"/>
              <a:gd name="connsiteX126" fmla="*/ 8156055 w 9685955"/>
              <a:gd name="connsiteY126" fmla="*/ 771994 h 771994"/>
              <a:gd name="connsiteX127" fmla="*/ 8026539 w 9685955"/>
              <a:gd name="connsiteY127" fmla="*/ 642478 h 771994"/>
              <a:gd name="connsiteX128" fmla="*/ 7897023 w 9685955"/>
              <a:gd name="connsiteY128" fmla="*/ 771994 h 771994"/>
              <a:gd name="connsiteX129" fmla="*/ 7708183 w 9685955"/>
              <a:gd name="connsiteY129" fmla="*/ 583154 h 771994"/>
              <a:gd name="connsiteX130" fmla="*/ 7519343 w 9685955"/>
              <a:gd name="connsiteY130" fmla="*/ 771994 h 771994"/>
              <a:gd name="connsiteX131" fmla="*/ 7389827 w 9685955"/>
              <a:gd name="connsiteY131" fmla="*/ 642478 h 771994"/>
              <a:gd name="connsiteX132" fmla="*/ 7260311 w 9685955"/>
              <a:gd name="connsiteY132" fmla="*/ 771994 h 771994"/>
              <a:gd name="connsiteX133" fmla="*/ 7071471 w 9685955"/>
              <a:gd name="connsiteY133" fmla="*/ 583154 h 771994"/>
              <a:gd name="connsiteX134" fmla="*/ 6882631 w 9685955"/>
              <a:gd name="connsiteY134" fmla="*/ 771994 h 771994"/>
              <a:gd name="connsiteX135" fmla="*/ 6753115 w 9685955"/>
              <a:gd name="connsiteY135" fmla="*/ 642478 h 771994"/>
              <a:gd name="connsiteX136" fmla="*/ 6623599 w 9685955"/>
              <a:gd name="connsiteY136" fmla="*/ 771994 h 771994"/>
              <a:gd name="connsiteX137" fmla="*/ 6434759 w 9685955"/>
              <a:gd name="connsiteY137" fmla="*/ 583154 h 771994"/>
              <a:gd name="connsiteX138" fmla="*/ 6245919 w 9685955"/>
              <a:gd name="connsiteY138" fmla="*/ 771994 h 771994"/>
              <a:gd name="connsiteX139" fmla="*/ 6116403 w 9685955"/>
              <a:gd name="connsiteY139" fmla="*/ 642478 h 771994"/>
              <a:gd name="connsiteX140" fmla="*/ 5986887 w 9685955"/>
              <a:gd name="connsiteY140" fmla="*/ 771994 h 771994"/>
              <a:gd name="connsiteX141" fmla="*/ 5798047 w 9685955"/>
              <a:gd name="connsiteY141" fmla="*/ 583154 h 771994"/>
              <a:gd name="connsiteX142" fmla="*/ 5609207 w 9685955"/>
              <a:gd name="connsiteY142" fmla="*/ 771994 h 771994"/>
              <a:gd name="connsiteX143" fmla="*/ 5479691 w 9685955"/>
              <a:gd name="connsiteY143" fmla="*/ 642478 h 771994"/>
              <a:gd name="connsiteX144" fmla="*/ 5350175 w 9685955"/>
              <a:gd name="connsiteY144" fmla="*/ 771994 h 771994"/>
              <a:gd name="connsiteX145" fmla="*/ 5161335 w 9685955"/>
              <a:gd name="connsiteY145" fmla="*/ 583154 h 771994"/>
              <a:gd name="connsiteX146" fmla="*/ 4972495 w 9685955"/>
              <a:gd name="connsiteY146" fmla="*/ 771994 h 771994"/>
              <a:gd name="connsiteX147" fmla="*/ 4842979 w 9685955"/>
              <a:gd name="connsiteY147" fmla="*/ 642478 h 771994"/>
              <a:gd name="connsiteX148" fmla="*/ 4713463 w 9685955"/>
              <a:gd name="connsiteY148" fmla="*/ 771994 h 771994"/>
              <a:gd name="connsiteX149" fmla="*/ 4524623 w 9685955"/>
              <a:gd name="connsiteY149" fmla="*/ 583154 h 771994"/>
              <a:gd name="connsiteX150" fmla="*/ 4335783 w 9685955"/>
              <a:gd name="connsiteY150" fmla="*/ 771994 h 771994"/>
              <a:gd name="connsiteX151" fmla="*/ 4206267 w 9685955"/>
              <a:gd name="connsiteY151" fmla="*/ 642478 h 771994"/>
              <a:gd name="connsiteX152" fmla="*/ 4076751 w 9685955"/>
              <a:gd name="connsiteY152" fmla="*/ 771994 h 771994"/>
              <a:gd name="connsiteX153" fmla="*/ 3887912 w 9685955"/>
              <a:gd name="connsiteY153" fmla="*/ 583154 h 771994"/>
              <a:gd name="connsiteX154" fmla="*/ 3699073 w 9685955"/>
              <a:gd name="connsiteY154" fmla="*/ 771994 h 771994"/>
              <a:gd name="connsiteX155" fmla="*/ 3569557 w 9685955"/>
              <a:gd name="connsiteY155" fmla="*/ 642478 h 771994"/>
              <a:gd name="connsiteX156" fmla="*/ 3440041 w 9685955"/>
              <a:gd name="connsiteY156" fmla="*/ 771994 h 771994"/>
              <a:gd name="connsiteX157" fmla="*/ 3251201 w 9685955"/>
              <a:gd name="connsiteY157" fmla="*/ 583154 h 771994"/>
              <a:gd name="connsiteX158" fmla="*/ 3062361 w 9685955"/>
              <a:gd name="connsiteY158" fmla="*/ 771994 h 771994"/>
              <a:gd name="connsiteX159" fmla="*/ 2932845 w 9685955"/>
              <a:gd name="connsiteY159" fmla="*/ 642478 h 771994"/>
              <a:gd name="connsiteX160" fmla="*/ 2803329 w 9685955"/>
              <a:gd name="connsiteY160" fmla="*/ 771994 h 771994"/>
              <a:gd name="connsiteX161" fmla="*/ 2614489 w 9685955"/>
              <a:gd name="connsiteY161" fmla="*/ 583154 h 771994"/>
              <a:gd name="connsiteX162" fmla="*/ 2425650 w 9685955"/>
              <a:gd name="connsiteY162" fmla="*/ 771994 h 771994"/>
              <a:gd name="connsiteX163" fmla="*/ 2296134 w 9685955"/>
              <a:gd name="connsiteY163" fmla="*/ 642478 h 771994"/>
              <a:gd name="connsiteX164" fmla="*/ 2166617 w 9685955"/>
              <a:gd name="connsiteY164" fmla="*/ 771994 h 771994"/>
              <a:gd name="connsiteX165" fmla="*/ 1977777 w 9685955"/>
              <a:gd name="connsiteY165" fmla="*/ 583154 h 771994"/>
              <a:gd name="connsiteX166" fmla="*/ 1788937 w 9685955"/>
              <a:gd name="connsiteY166" fmla="*/ 771994 h 771994"/>
              <a:gd name="connsiteX167" fmla="*/ 1659421 w 9685955"/>
              <a:gd name="connsiteY167" fmla="*/ 642478 h 771994"/>
              <a:gd name="connsiteX168" fmla="*/ 1529904 w 9685955"/>
              <a:gd name="connsiteY168" fmla="*/ 771994 h 771994"/>
              <a:gd name="connsiteX169" fmla="*/ 1341065 w 9685955"/>
              <a:gd name="connsiteY169" fmla="*/ 583154 h 771994"/>
              <a:gd name="connsiteX170" fmla="*/ 1152225 w 9685955"/>
              <a:gd name="connsiteY170" fmla="*/ 771994 h 771994"/>
              <a:gd name="connsiteX171" fmla="*/ 1022709 w 9685955"/>
              <a:gd name="connsiteY171" fmla="*/ 642478 h 771994"/>
              <a:gd name="connsiteX172" fmla="*/ 893193 w 9685955"/>
              <a:gd name="connsiteY172" fmla="*/ 771994 h 771994"/>
              <a:gd name="connsiteX173" fmla="*/ 704353 w 9685955"/>
              <a:gd name="connsiteY173" fmla="*/ 583154 h 771994"/>
              <a:gd name="connsiteX174" fmla="*/ 515513 w 9685955"/>
              <a:gd name="connsiteY174" fmla="*/ 771994 h 771994"/>
              <a:gd name="connsiteX175" fmla="*/ 385997 w 9685955"/>
              <a:gd name="connsiteY175" fmla="*/ 642478 h 771994"/>
              <a:gd name="connsiteX176" fmla="*/ 256481 w 9685955"/>
              <a:gd name="connsiteY176" fmla="*/ 771994 h 771994"/>
              <a:gd name="connsiteX177" fmla="*/ 0 w 9685955"/>
              <a:gd name="connsiteY177" fmla="*/ 515513 h 771994"/>
              <a:gd name="connsiteX178" fmla="*/ 129516 w 9685955"/>
              <a:gd name="connsiteY178" fmla="*/ 385997 h 771994"/>
              <a:gd name="connsiteX179" fmla="*/ 0 w 9685955"/>
              <a:gd name="connsiteY179" fmla="*/ 256481 h 77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9685955" h="771994">
                <a:moveTo>
                  <a:pt x="8981605" y="324125"/>
                </a:moveTo>
                <a:lnTo>
                  <a:pt x="8919732" y="385997"/>
                </a:lnTo>
                <a:lnTo>
                  <a:pt x="8981605" y="447870"/>
                </a:lnTo>
                <a:lnTo>
                  <a:pt x="9043477" y="385997"/>
                </a:lnTo>
                <a:close/>
                <a:moveTo>
                  <a:pt x="8344895" y="324122"/>
                </a:moveTo>
                <a:lnTo>
                  <a:pt x="8283020" y="385997"/>
                </a:lnTo>
                <a:lnTo>
                  <a:pt x="8344895" y="447872"/>
                </a:lnTo>
                <a:lnTo>
                  <a:pt x="8406770" y="385997"/>
                </a:lnTo>
                <a:close/>
                <a:moveTo>
                  <a:pt x="7708183" y="324122"/>
                </a:moveTo>
                <a:lnTo>
                  <a:pt x="7646308" y="385997"/>
                </a:lnTo>
                <a:lnTo>
                  <a:pt x="7708183" y="447872"/>
                </a:lnTo>
                <a:lnTo>
                  <a:pt x="7770058" y="385997"/>
                </a:lnTo>
                <a:close/>
                <a:moveTo>
                  <a:pt x="7071471" y="324122"/>
                </a:moveTo>
                <a:lnTo>
                  <a:pt x="7009596" y="385997"/>
                </a:lnTo>
                <a:lnTo>
                  <a:pt x="7071471" y="447872"/>
                </a:lnTo>
                <a:lnTo>
                  <a:pt x="7133346" y="385997"/>
                </a:lnTo>
                <a:close/>
                <a:moveTo>
                  <a:pt x="6434759" y="324122"/>
                </a:moveTo>
                <a:lnTo>
                  <a:pt x="6372884" y="385997"/>
                </a:lnTo>
                <a:lnTo>
                  <a:pt x="6434759" y="447872"/>
                </a:lnTo>
                <a:lnTo>
                  <a:pt x="6496634" y="385997"/>
                </a:lnTo>
                <a:close/>
                <a:moveTo>
                  <a:pt x="5798047" y="324122"/>
                </a:moveTo>
                <a:lnTo>
                  <a:pt x="5736172" y="385997"/>
                </a:lnTo>
                <a:lnTo>
                  <a:pt x="5798047" y="447872"/>
                </a:lnTo>
                <a:lnTo>
                  <a:pt x="5859922" y="385997"/>
                </a:lnTo>
                <a:close/>
                <a:moveTo>
                  <a:pt x="5161335" y="324122"/>
                </a:moveTo>
                <a:lnTo>
                  <a:pt x="5099460" y="385997"/>
                </a:lnTo>
                <a:lnTo>
                  <a:pt x="5161335" y="447872"/>
                </a:lnTo>
                <a:lnTo>
                  <a:pt x="5223210" y="385997"/>
                </a:lnTo>
                <a:close/>
                <a:moveTo>
                  <a:pt x="4524623" y="324122"/>
                </a:moveTo>
                <a:lnTo>
                  <a:pt x="4462748" y="385997"/>
                </a:lnTo>
                <a:lnTo>
                  <a:pt x="4524623" y="447872"/>
                </a:lnTo>
                <a:lnTo>
                  <a:pt x="4586498" y="385997"/>
                </a:lnTo>
                <a:close/>
                <a:moveTo>
                  <a:pt x="3887912" y="324122"/>
                </a:moveTo>
                <a:lnTo>
                  <a:pt x="3826038" y="385997"/>
                </a:lnTo>
                <a:lnTo>
                  <a:pt x="3887912" y="447872"/>
                </a:lnTo>
                <a:lnTo>
                  <a:pt x="3949787" y="385997"/>
                </a:lnTo>
                <a:close/>
                <a:moveTo>
                  <a:pt x="3251201" y="324122"/>
                </a:moveTo>
                <a:lnTo>
                  <a:pt x="3189326" y="385997"/>
                </a:lnTo>
                <a:lnTo>
                  <a:pt x="3251201" y="447872"/>
                </a:lnTo>
                <a:lnTo>
                  <a:pt x="3313076" y="385997"/>
                </a:lnTo>
                <a:close/>
                <a:moveTo>
                  <a:pt x="2614489" y="324122"/>
                </a:moveTo>
                <a:lnTo>
                  <a:pt x="2552614" y="385997"/>
                </a:lnTo>
                <a:lnTo>
                  <a:pt x="2614489" y="447872"/>
                </a:lnTo>
                <a:lnTo>
                  <a:pt x="2676364" y="385997"/>
                </a:lnTo>
                <a:close/>
                <a:moveTo>
                  <a:pt x="1977777" y="324122"/>
                </a:moveTo>
                <a:lnTo>
                  <a:pt x="1915902" y="385997"/>
                </a:lnTo>
                <a:lnTo>
                  <a:pt x="1977777" y="447872"/>
                </a:lnTo>
                <a:lnTo>
                  <a:pt x="2039653" y="385997"/>
                </a:lnTo>
                <a:close/>
                <a:moveTo>
                  <a:pt x="1341065" y="324122"/>
                </a:moveTo>
                <a:lnTo>
                  <a:pt x="1279190" y="385997"/>
                </a:lnTo>
                <a:lnTo>
                  <a:pt x="1341065" y="447872"/>
                </a:lnTo>
                <a:lnTo>
                  <a:pt x="1402940" y="385997"/>
                </a:lnTo>
                <a:close/>
                <a:moveTo>
                  <a:pt x="704353" y="324122"/>
                </a:moveTo>
                <a:lnTo>
                  <a:pt x="642478" y="385997"/>
                </a:lnTo>
                <a:lnTo>
                  <a:pt x="704353" y="447872"/>
                </a:lnTo>
                <a:lnTo>
                  <a:pt x="766228" y="385997"/>
                </a:lnTo>
                <a:close/>
                <a:moveTo>
                  <a:pt x="256481" y="0"/>
                </a:moveTo>
                <a:lnTo>
                  <a:pt x="385997" y="129516"/>
                </a:lnTo>
                <a:lnTo>
                  <a:pt x="515513" y="0"/>
                </a:lnTo>
                <a:lnTo>
                  <a:pt x="704353" y="188840"/>
                </a:lnTo>
                <a:lnTo>
                  <a:pt x="893193" y="0"/>
                </a:lnTo>
                <a:lnTo>
                  <a:pt x="1022709" y="129516"/>
                </a:lnTo>
                <a:lnTo>
                  <a:pt x="1152225" y="0"/>
                </a:lnTo>
                <a:lnTo>
                  <a:pt x="1341065" y="188840"/>
                </a:lnTo>
                <a:lnTo>
                  <a:pt x="1529904" y="0"/>
                </a:lnTo>
                <a:lnTo>
                  <a:pt x="1659421" y="129516"/>
                </a:lnTo>
                <a:lnTo>
                  <a:pt x="1788937" y="0"/>
                </a:lnTo>
                <a:lnTo>
                  <a:pt x="1977777" y="188840"/>
                </a:lnTo>
                <a:lnTo>
                  <a:pt x="2166617" y="0"/>
                </a:lnTo>
                <a:lnTo>
                  <a:pt x="2296134" y="129516"/>
                </a:lnTo>
                <a:lnTo>
                  <a:pt x="2425650" y="0"/>
                </a:lnTo>
                <a:lnTo>
                  <a:pt x="2614489" y="188840"/>
                </a:lnTo>
                <a:lnTo>
                  <a:pt x="2803329" y="0"/>
                </a:lnTo>
                <a:lnTo>
                  <a:pt x="2932845" y="129516"/>
                </a:lnTo>
                <a:lnTo>
                  <a:pt x="3062361" y="0"/>
                </a:lnTo>
                <a:lnTo>
                  <a:pt x="3251201" y="188840"/>
                </a:lnTo>
                <a:lnTo>
                  <a:pt x="3440041" y="0"/>
                </a:lnTo>
                <a:lnTo>
                  <a:pt x="3569557" y="129516"/>
                </a:lnTo>
                <a:lnTo>
                  <a:pt x="3699073" y="0"/>
                </a:lnTo>
                <a:lnTo>
                  <a:pt x="3887912" y="188840"/>
                </a:lnTo>
                <a:lnTo>
                  <a:pt x="4076751" y="0"/>
                </a:lnTo>
                <a:lnTo>
                  <a:pt x="4206267" y="129516"/>
                </a:lnTo>
                <a:lnTo>
                  <a:pt x="4335783" y="0"/>
                </a:lnTo>
                <a:lnTo>
                  <a:pt x="4524623" y="188840"/>
                </a:lnTo>
                <a:lnTo>
                  <a:pt x="4713463" y="0"/>
                </a:lnTo>
                <a:lnTo>
                  <a:pt x="4842979" y="129516"/>
                </a:lnTo>
                <a:lnTo>
                  <a:pt x="4972495" y="0"/>
                </a:lnTo>
                <a:lnTo>
                  <a:pt x="5161335" y="188840"/>
                </a:lnTo>
                <a:lnTo>
                  <a:pt x="5350175" y="0"/>
                </a:lnTo>
                <a:lnTo>
                  <a:pt x="5479691" y="129516"/>
                </a:lnTo>
                <a:lnTo>
                  <a:pt x="5609207" y="0"/>
                </a:lnTo>
                <a:lnTo>
                  <a:pt x="5798047" y="188840"/>
                </a:lnTo>
                <a:lnTo>
                  <a:pt x="5986887" y="0"/>
                </a:lnTo>
                <a:lnTo>
                  <a:pt x="6116403" y="129516"/>
                </a:lnTo>
                <a:lnTo>
                  <a:pt x="6245919" y="0"/>
                </a:lnTo>
                <a:lnTo>
                  <a:pt x="6434759" y="188840"/>
                </a:lnTo>
                <a:lnTo>
                  <a:pt x="6623599" y="0"/>
                </a:lnTo>
                <a:lnTo>
                  <a:pt x="6753115" y="129516"/>
                </a:lnTo>
                <a:lnTo>
                  <a:pt x="6882631" y="0"/>
                </a:lnTo>
                <a:lnTo>
                  <a:pt x="7071471" y="188840"/>
                </a:lnTo>
                <a:lnTo>
                  <a:pt x="7260311" y="0"/>
                </a:lnTo>
                <a:lnTo>
                  <a:pt x="7389827" y="129516"/>
                </a:lnTo>
                <a:lnTo>
                  <a:pt x="7519343" y="0"/>
                </a:lnTo>
                <a:lnTo>
                  <a:pt x="7708183" y="188840"/>
                </a:lnTo>
                <a:lnTo>
                  <a:pt x="7897023" y="0"/>
                </a:lnTo>
                <a:lnTo>
                  <a:pt x="8026539" y="129516"/>
                </a:lnTo>
                <a:lnTo>
                  <a:pt x="8156055" y="0"/>
                </a:lnTo>
                <a:lnTo>
                  <a:pt x="8344895" y="188840"/>
                </a:lnTo>
                <a:lnTo>
                  <a:pt x="8533735" y="0"/>
                </a:lnTo>
                <a:lnTo>
                  <a:pt x="8663251" y="129516"/>
                </a:lnTo>
                <a:lnTo>
                  <a:pt x="8792767" y="0"/>
                </a:lnTo>
                <a:lnTo>
                  <a:pt x="8981605" y="188838"/>
                </a:lnTo>
                <a:lnTo>
                  <a:pt x="9170442" y="0"/>
                </a:lnTo>
                <a:lnTo>
                  <a:pt x="9299958" y="129516"/>
                </a:lnTo>
                <a:lnTo>
                  <a:pt x="9429474" y="0"/>
                </a:lnTo>
                <a:lnTo>
                  <a:pt x="9685955" y="256481"/>
                </a:lnTo>
                <a:lnTo>
                  <a:pt x="9556439" y="385997"/>
                </a:lnTo>
                <a:lnTo>
                  <a:pt x="9685955" y="515513"/>
                </a:lnTo>
                <a:lnTo>
                  <a:pt x="9429474" y="771994"/>
                </a:lnTo>
                <a:lnTo>
                  <a:pt x="9299958" y="642478"/>
                </a:lnTo>
                <a:lnTo>
                  <a:pt x="9170442" y="771994"/>
                </a:lnTo>
                <a:lnTo>
                  <a:pt x="8981605" y="583157"/>
                </a:lnTo>
                <a:lnTo>
                  <a:pt x="8792767" y="771994"/>
                </a:lnTo>
                <a:lnTo>
                  <a:pt x="8663251" y="642478"/>
                </a:lnTo>
                <a:lnTo>
                  <a:pt x="8533735" y="771994"/>
                </a:lnTo>
                <a:lnTo>
                  <a:pt x="8344895" y="583154"/>
                </a:lnTo>
                <a:lnTo>
                  <a:pt x="8156055" y="771994"/>
                </a:lnTo>
                <a:lnTo>
                  <a:pt x="8026539" y="642478"/>
                </a:lnTo>
                <a:lnTo>
                  <a:pt x="7897023" y="771994"/>
                </a:lnTo>
                <a:lnTo>
                  <a:pt x="7708183" y="583154"/>
                </a:lnTo>
                <a:lnTo>
                  <a:pt x="7519343" y="771994"/>
                </a:lnTo>
                <a:lnTo>
                  <a:pt x="7389827" y="642478"/>
                </a:lnTo>
                <a:lnTo>
                  <a:pt x="7260311" y="771994"/>
                </a:lnTo>
                <a:lnTo>
                  <a:pt x="7071471" y="583154"/>
                </a:lnTo>
                <a:lnTo>
                  <a:pt x="6882631" y="771994"/>
                </a:lnTo>
                <a:lnTo>
                  <a:pt x="6753115" y="642478"/>
                </a:lnTo>
                <a:lnTo>
                  <a:pt x="6623599" y="771994"/>
                </a:lnTo>
                <a:lnTo>
                  <a:pt x="6434759" y="583154"/>
                </a:lnTo>
                <a:lnTo>
                  <a:pt x="6245919" y="771994"/>
                </a:lnTo>
                <a:lnTo>
                  <a:pt x="6116403" y="642478"/>
                </a:lnTo>
                <a:lnTo>
                  <a:pt x="5986887" y="771994"/>
                </a:lnTo>
                <a:lnTo>
                  <a:pt x="5798047" y="583154"/>
                </a:lnTo>
                <a:lnTo>
                  <a:pt x="5609207" y="771994"/>
                </a:lnTo>
                <a:lnTo>
                  <a:pt x="5479691" y="642478"/>
                </a:lnTo>
                <a:lnTo>
                  <a:pt x="5350175" y="771994"/>
                </a:lnTo>
                <a:lnTo>
                  <a:pt x="5161335" y="583154"/>
                </a:lnTo>
                <a:lnTo>
                  <a:pt x="4972495" y="771994"/>
                </a:lnTo>
                <a:lnTo>
                  <a:pt x="4842979" y="642478"/>
                </a:lnTo>
                <a:lnTo>
                  <a:pt x="4713463" y="771994"/>
                </a:lnTo>
                <a:lnTo>
                  <a:pt x="4524623" y="583154"/>
                </a:lnTo>
                <a:lnTo>
                  <a:pt x="4335783" y="771994"/>
                </a:lnTo>
                <a:lnTo>
                  <a:pt x="4206267" y="642478"/>
                </a:lnTo>
                <a:lnTo>
                  <a:pt x="4076751" y="771994"/>
                </a:lnTo>
                <a:lnTo>
                  <a:pt x="3887912" y="583154"/>
                </a:lnTo>
                <a:lnTo>
                  <a:pt x="3699073" y="771994"/>
                </a:lnTo>
                <a:lnTo>
                  <a:pt x="3569557" y="642478"/>
                </a:lnTo>
                <a:lnTo>
                  <a:pt x="3440041" y="771994"/>
                </a:lnTo>
                <a:lnTo>
                  <a:pt x="3251201" y="583154"/>
                </a:lnTo>
                <a:lnTo>
                  <a:pt x="3062361" y="771994"/>
                </a:lnTo>
                <a:lnTo>
                  <a:pt x="2932845" y="642478"/>
                </a:lnTo>
                <a:lnTo>
                  <a:pt x="2803329" y="771994"/>
                </a:lnTo>
                <a:lnTo>
                  <a:pt x="2614489" y="583154"/>
                </a:lnTo>
                <a:lnTo>
                  <a:pt x="2425650" y="771994"/>
                </a:lnTo>
                <a:lnTo>
                  <a:pt x="2296134" y="642478"/>
                </a:lnTo>
                <a:lnTo>
                  <a:pt x="2166617" y="771994"/>
                </a:lnTo>
                <a:lnTo>
                  <a:pt x="1977777" y="583154"/>
                </a:lnTo>
                <a:lnTo>
                  <a:pt x="1788937" y="771994"/>
                </a:lnTo>
                <a:lnTo>
                  <a:pt x="1659421" y="642478"/>
                </a:lnTo>
                <a:lnTo>
                  <a:pt x="1529904" y="771994"/>
                </a:lnTo>
                <a:lnTo>
                  <a:pt x="1341065" y="583154"/>
                </a:lnTo>
                <a:lnTo>
                  <a:pt x="1152225" y="771994"/>
                </a:lnTo>
                <a:lnTo>
                  <a:pt x="1022709" y="642478"/>
                </a:lnTo>
                <a:lnTo>
                  <a:pt x="893193" y="771994"/>
                </a:lnTo>
                <a:lnTo>
                  <a:pt x="704353" y="583154"/>
                </a:lnTo>
                <a:lnTo>
                  <a:pt x="515513" y="771994"/>
                </a:lnTo>
                <a:lnTo>
                  <a:pt x="385997" y="642478"/>
                </a:lnTo>
                <a:lnTo>
                  <a:pt x="256481" y="771994"/>
                </a:lnTo>
                <a:lnTo>
                  <a:pt x="0" y="515513"/>
                </a:lnTo>
                <a:lnTo>
                  <a:pt x="129516" y="385997"/>
                </a:lnTo>
                <a:lnTo>
                  <a:pt x="0" y="25648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EE342581-D549-43C0-88B7-3249B9A111B9}"/>
              </a:ext>
            </a:extLst>
          </p:cNvPr>
          <p:cNvSpPr/>
          <p:nvPr/>
        </p:nvSpPr>
        <p:spPr>
          <a:xfrm>
            <a:off x="190537" y="739915"/>
            <a:ext cx="9505576" cy="534108"/>
          </a:xfrm>
          <a:custGeom>
            <a:avLst/>
            <a:gdLst>
              <a:gd name="connsiteX0" fmla="*/ 9059095 w 9505576"/>
              <a:gd name="connsiteY0" fmla="*/ 106223 h 534108"/>
              <a:gd name="connsiteX1" fmla="*/ 8898263 w 9505576"/>
              <a:gd name="connsiteY1" fmla="*/ 267054 h 534108"/>
              <a:gd name="connsiteX2" fmla="*/ 9059095 w 9505576"/>
              <a:gd name="connsiteY2" fmla="*/ 427886 h 534108"/>
              <a:gd name="connsiteX3" fmla="*/ 9219926 w 9505576"/>
              <a:gd name="connsiteY3" fmla="*/ 267054 h 534108"/>
              <a:gd name="connsiteX4" fmla="*/ 2958497 w 9505576"/>
              <a:gd name="connsiteY4" fmla="*/ 106221 h 534108"/>
              <a:gd name="connsiteX5" fmla="*/ 2797663 w 9505576"/>
              <a:gd name="connsiteY5" fmla="*/ 267054 h 534108"/>
              <a:gd name="connsiteX6" fmla="*/ 2958497 w 9505576"/>
              <a:gd name="connsiteY6" fmla="*/ 427887 h 534108"/>
              <a:gd name="connsiteX7" fmla="*/ 3119330 w 9505576"/>
              <a:gd name="connsiteY7" fmla="*/ 267054 h 534108"/>
              <a:gd name="connsiteX8" fmla="*/ 1164202 w 9505576"/>
              <a:gd name="connsiteY8" fmla="*/ 106221 h 534108"/>
              <a:gd name="connsiteX9" fmla="*/ 1003368 w 9505576"/>
              <a:gd name="connsiteY9" fmla="*/ 267054 h 534108"/>
              <a:gd name="connsiteX10" fmla="*/ 1164202 w 9505576"/>
              <a:gd name="connsiteY10" fmla="*/ 427887 h 534108"/>
              <a:gd name="connsiteX11" fmla="*/ 1325036 w 9505576"/>
              <a:gd name="connsiteY11" fmla="*/ 267054 h 534108"/>
              <a:gd name="connsiteX12" fmla="*/ 8700238 w 9505576"/>
              <a:gd name="connsiteY12" fmla="*/ 106221 h 534108"/>
              <a:gd name="connsiteX13" fmla="*/ 8539404 w 9505576"/>
              <a:gd name="connsiteY13" fmla="*/ 267054 h 534108"/>
              <a:gd name="connsiteX14" fmla="*/ 8700238 w 9505576"/>
              <a:gd name="connsiteY14" fmla="*/ 427888 h 534108"/>
              <a:gd name="connsiteX15" fmla="*/ 8861071 w 9505576"/>
              <a:gd name="connsiteY15" fmla="*/ 267054 h 534108"/>
              <a:gd name="connsiteX16" fmla="*/ 8341378 w 9505576"/>
              <a:gd name="connsiteY16" fmla="*/ 106221 h 534108"/>
              <a:gd name="connsiteX17" fmla="*/ 8180545 w 9505576"/>
              <a:gd name="connsiteY17" fmla="*/ 267054 h 534108"/>
              <a:gd name="connsiteX18" fmla="*/ 8341378 w 9505576"/>
              <a:gd name="connsiteY18" fmla="*/ 427888 h 534108"/>
              <a:gd name="connsiteX19" fmla="*/ 8502212 w 9505576"/>
              <a:gd name="connsiteY19" fmla="*/ 267054 h 534108"/>
              <a:gd name="connsiteX20" fmla="*/ 7982519 w 9505576"/>
              <a:gd name="connsiteY20" fmla="*/ 106221 h 534108"/>
              <a:gd name="connsiteX21" fmla="*/ 7821686 w 9505576"/>
              <a:gd name="connsiteY21" fmla="*/ 267054 h 534108"/>
              <a:gd name="connsiteX22" fmla="*/ 7982519 w 9505576"/>
              <a:gd name="connsiteY22" fmla="*/ 427888 h 534108"/>
              <a:gd name="connsiteX23" fmla="*/ 8143353 w 9505576"/>
              <a:gd name="connsiteY23" fmla="*/ 267054 h 534108"/>
              <a:gd name="connsiteX24" fmla="*/ 7623660 w 9505576"/>
              <a:gd name="connsiteY24" fmla="*/ 106221 h 534108"/>
              <a:gd name="connsiteX25" fmla="*/ 7462827 w 9505576"/>
              <a:gd name="connsiteY25" fmla="*/ 267054 h 534108"/>
              <a:gd name="connsiteX26" fmla="*/ 7623660 w 9505576"/>
              <a:gd name="connsiteY26" fmla="*/ 427888 h 534108"/>
              <a:gd name="connsiteX27" fmla="*/ 7784494 w 9505576"/>
              <a:gd name="connsiteY27" fmla="*/ 267054 h 534108"/>
              <a:gd name="connsiteX28" fmla="*/ 7264801 w 9505576"/>
              <a:gd name="connsiteY28" fmla="*/ 106221 h 534108"/>
              <a:gd name="connsiteX29" fmla="*/ 7103968 w 9505576"/>
              <a:gd name="connsiteY29" fmla="*/ 267054 h 534108"/>
              <a:gd name="connsiteX30" fmla="*/ 7264801 w 9505576"/>
              <a:gd name="connsiteY30" fmla="*/ 427888 h 534108"/>
              <a:gd name="connsiteX31" fmla="*/ 7425635 w 9505576"/>
              <a:gd name="connsiteY31" fmla="*/ 267054 h 534108"/>
              <a:gd name="connsiteX32" fmla="*/ 6905942 w 9505576"/>
              <a:gd name="connsiteY32" fmla="*/ 106221 h 534108"/>
              <a:gd name="connsiteX33" fmla="*/ 6745109 w 9505576"/>
              <a:gd name="connsiteY33" fmla="*/ 267054 h 534108"/>
              <a:gd name="connsiteX34" fmla="*/ 6905942 w 9505576"/>
              <a:gd name="connsiteY34" fmla="*/ 427888 h 534108"/>
              <a:gd name="connsiteX35" fmla="*/ 7066776 w 9505576"/>
              <a:gd name="connsiteY35" fmla="*/ 267054 h 534108"/>
              <a:gd name="connsiteX36" fmla="*/ 6547083 w 9505576"/>
              <a:gd name="connsiteY36" fmla="*/ 106221 h 534108"/>
              <a:gd name="connsiteX37" fmla="*/ 6386250 w 9505576"/>
              <a:gd name="connsiteY37" fmla="*/ 267054 h 534108"/>
              <a:gd name="connsiteX38" fmla="*/ 6547083 w 9505576"/>
              <a:gd name="connsiteY38" fmla="*/ 427888 h 534108"/>
              <a:gd name="connsiteX39" fmla="*/ 6707917 w 9505576"/>
              <a:gd name="connsiteY39" fmla="*/ 267054 h 534108"/>
              <a:gd name="connsiteX40" fmla="*/ 6188224 w 9505576"/>
              <a:gd name="connsiteY40" fmla="*/ 106221 h 534108"/>
              <a:gd name="connsiteX41" fmla="*/ 6027391 w 9505576"/>
              <a:gd name="connsiteY41" fmla="*/ 267054 h 534108"/>
              <a:gd name="connsiteX42" fmla="*/ 6188224 w 9505576"/>
              <a:gd name="connsiteY42" fmla="*/ 427888 h 534108"/>
              <a:gd name="connsiteX43" fmla="*/ 6349058 w 9505576"/>
              <a:gd name="connsiteY43" fmla="*/ 267054 h 534108"/>
              <a:gd name="connsiteX44" fmla="*/ 5829365 w 9505576"/>
              <a:gd name="connsiteY44" fmla="*/ 106221 h 534108"/>
              <a:gd name="connsiteX45" fmla="*/ 5668532 w 9505576"/>
              <a:gd name="connsiteY45" fmla="*/ 267054 h 534108"/>
              <a:gd name="connsiteX46" fmla="*/ 5829365 w 9505576"/>
              <a:gd name="connsiteY46" fmla="*/ 427888 h 534108"/>
              <a:gd name="connsiteX47" fmla="*/ 5990199 w 9505576"/>
              <a:gd name="connsiteY47" fmla="*/ 267054 h 534108"/>
              <a:gd name="connsiteX48" fmla="*/ 5470506 w 9505576"/>
              <a:gd name="connsiteY48" fmla="*/ 106221 h 534108"/>
              <a:gd name="connsiteX49" fmla="*/ 5309673 w 9505576"/>
              <a:gd name="connsiteY49" fmla="*/ 267054 h 534108"/>
              <a:gd name="connsiteX50" fmla="*/ 5470506 w 9505576"/>
              <a:gd name="connsiteY50" fmla="*/ 427888 h 534108"/>
              <a:gd name="connsiteX51" fmla="*/ 5631340 w 9505576"/>
              <a:gd name="connsiteY51" fmla="*/ 267054 h 534108"/>
              <a:gd name="connsiteX52" fmla="*/ 5111647 w 9505576"/>
              <a:gd name="connsiteY52" fmla="*/ 106221 h 534108"/>
              <a:gd name="connsiteX53" fmla="*/ 4950814 w 9505576"/>
              <a:gd name="connsiteY53" fmla="*/ 267054 h 534108"/>
              <a:gd name="connsiteX54" fmla="*/ 5111647 w 9505576"/>
              <a:gd name="connsiteY54" fmla="*/ 427888 h 534108"/>
              <a:gd name="connsiteX55" fmla="*/ 5272481 w 9505576"/>
              <a:gd name="connsiteY55" fmla="*/ 267054 h 534108"/>
              <a:gd name="connsiteX56" fmla="*/ 4752788 w 9505576"/>
              <a:gd name="connsiteY56" fmla="*/ 106221 h 534108"/>
              <a:gd name="connsiteX57" fmla="*/ 4591955 w 9505576"/>
              <a:gd name="connsiteY57" fmla="*/ 267054 h 534108"/>
              <a:gd name="connsiteX58" fmla="*/ 4752788 w 9505576"/>
              <a:gd name="connsiteY58" fmla="*/ 427888 h 534108"/>
              <a:gd name="connsiteX59" fmla="*/ 4913622 w 9505576"/>
              <a:gd name="connsiteY59" fmla="*/ 267054 h 534108"/>
              <a:gd name="connsiteX60" fmla="*/ 4393929 w 9505576"/>
              <a:gd name="connsiteY60" fmla="*/ 106221 h 534108"/>
              <a:gd name="connsiteX61" fmla="*/ 4233096 w 9505576"/>
              <a:gd name="connsiteY61" fmla="*/ 267054 h 534108"/>
              <a:gd name="connsiteX62" fmla="*/ 4393929 w 9505576"/>
              <a:gd name="connsiteY62" fmla="*/ 427888 h 534108"/>
              <a:gd name="connsiteX63" fmla="*/ 4554763 w 9505576"/>
              <a:gd name="connsiteY63" fmla="*/ 267054 h 534108"/>
              <a:gd name="connsiteX64" fmla="*/ 4035070 w 9505576"/>
              <a:gd name="connsiteY64" fmla="*/ 106221 h 534108"/>
              <a:gd name="connsiteX65" fmla="*/ 3874240 w 9505576"/>
              <a:gd name="connsiteY65" fmla="*/ 267054 h 534108"/>
              <a:gd name="connsiteX66" fmla="*/ 4035070 w 9505576"/>
              <a:gd name="connsiteY66" fmla="*/ 427888 h 534108"/>
              <a:gd name="connsiteX67" fmla="*/ 4195904 w 9505576"/>
              <a:gd name="connsiteY67" fmla="*/ 267054 h 534108"/>
              <a:gd name="connsiteX68" fmla="*/ 3676214 w 9505576"/>
              <a:gd name="connsiteY68" fmla="*/ 106221 h 534108"/>
              <a:gd name="connsiteX69" fmla="*/ 3515381 w 9505576"/>
              <a:gd name="connsiteY69" fmla="*/ 267054 h 534108"/>
              <a:gd name="connsiteX70" fmla="*/ 3676214 w 9505576"/>
              <a:gd name="connsiteY70" fmla="*/ 427888 h 534108"/>
              <a:gd name="connsiteX71" fmla="*/ 3837048 w 9505576"/>
              <a:gd name="connsiteY71" fmla="*/ 267054 h 534108"/>
              <a:gd name="connsiteX72" fmla="*/ 3317356 w 9505576"/>
              <a:gd name="connsiteY72" fmla="*/ 106221 h 534108"/>
              <a:gd name="connsiteX73" fmla="*/ 3156522 w 9505576"/>
              <a:gd name="connsiteY73" fmla="*/ 267054 h 534108"/>
              <a:gd name="connsiteX74" fmla="*/ 3317356 w 9505576"/>
              <a:gd name="connsiteY74" fmla="*/ 427888 h 534108"/>
              <a:gd name="connsiteX75" fmla="*/ 3478189 w 9505576"/>
              <a:gd name="connsiteY75" fmla="*/ 267054 h 534108"/>
              <a:gd name="connsiteX76" fmla="*/ 2599638 w 9505576"/>
              <a:gd name="connsiteY76" fmla="*/ 106221 h 534108"/>
              <a:gd name="connsiteX77" fmla="*/ 2438805 w 9505576"/>
              <a:gd name="connsiteY77" fmla="*/ 267054 h 534108"/>
              <a:gd name="connsiteX78" fmla="*/ 2599638 w 9505576"/>
              <a:gd name="connsiteY78" fmla="*/ 427888 h 534108"/>
              <a:gd name="connsiteX79" fmla="*/ 2760471 w 9505576"/>
              <a:gd name="connsiteY79" fmla="*/ 267054 h 534108"/>
              <a:gd name="connsiteX80" fmla="*/ 2240780 w 9505576"/>
              <a:gd name="connsiteY80" fmla="*/ 106221 h 534108"/>
              <a:gd name="connsiteX81" fmla="*/ 2079946 w 9505576"/>
              <a:gd name="connsiteY81" fmla="*/ 267054 h 534108"/>
              <a:gd name="connsiteX82" fmla="*/ 2240780 w 9505576"/>
              <a:gd name="connsiteY82" fmla="*/ 427888 h 534108"/>
              <a:gd name="connsiteX83" fmla="*/ 2401613 w 9505576"/>
              <a:gd name="connsiteY83" fmla="*/ 267054 h 534108"/>
              <a:gd name="connsiteX84" fmla="*/ 1881921 w 9505576"/>
              <a:gd name="connsiteY84" fmla="*/ 106221 h 534108"/>
              <a:gd name="connsiteX85" fmla="*/ 1721087 w 9505576"/>
              <a:gd name="connsiteY85" fmla="*/ 267054 h 534108"/>
              <a:gd name="connsiteX86" fmla="*/ 1881921 w 9505576"/>
              <a:gd name="connsiteY86" fmla="*/ 427888 h 534108"/>
              <a:gd name="connsiteX87" fmla="*/ 2042755 w 9505576"/>
              <a:gd name="connsiteY87" fmla="*/ 267054 h 534108"/>
              <a:gd name="connsiteX88" fmla="*/ 1523062 w 9505576"/>
              <a:gd name="connsiteY88" fmla="*/ 106221 h 534108"/>
              <a:gd name="connsiteX89" fmla="*/ 1362227 w 9505576"/>
              <a:gd name="connsiteY89" fmla="*/ 267054 h 534108"/>
              <a:gd name="connsiteX90" fmla="*/ 1523062 w 9505576"/>
              <a:gd name="connsiteY90" fmla="*/ 427888 h 534108"/>
              <a:gd name="connsiteX91" fmla="*/ 1683895 w 9505576"/>
              <a:gd name="connsiteY91" fmla="*/ 267054 h 534108"/>
              <a:gd name="connsiteX92" fmla="*/ 805342 w 9505576"/>
              <a:gd name="connsiteY92" fmla="*/ 106221 h 534108"/>
              <a:gd name="connsiteX93" fmla="*/ 644509 w 9505576"/>
              <a:gd name="connsiteY93" fmla="*/ 267054 h 534108"/>
              <a:gd name="connsiteX94" fmla="*/ 805342 w 9505576"/>
              <a:gd name="connsiteY94" fmla="*/ 427888 h 534108"/>
              <a:gd name="connsiteX95" fmla="*/ 966176 w 9505576"/>
              <a:gd name="connsiteY95" fmla="*/ 267054 h 534108"/>
              <a:gd name="connsiteX96" fmla="*/ 446484 w 9505576"/>
              <a:gd name="connsiteY96" fmla="*/ 106221 h 534108"/>
              <a:gd name="connsiteX97" fmla="*/ 285650 w 9505576"/>
              <a:gd name="connsiteY97" fmla="*/ 267054 h 534108"/>
              <a:gd name="connsiteX98" fmla="*/ 446484 w 9505576"/>
              <a:gd name="connsiteY98" fmla="*/ 427888 h 534108"/>
              <a:gd name="connsiteX99" fmla="*/ 607317 w 9505576"/>
              <a:gd name="connsiteY99" fmla="*/ 267054 h 534108"/>
              <a:gd name="connsiteX100" fmla="*/ 18596 w 9505576"/>
              <a:gd name="connsiteY100" fmla="*/ 0 h 534108"/>
              <a:gd name="connsiteX101" fmla="*/ 267054 w 9505576"/>
              <a:gd name="connsiteY101" fmla="*/ 248458 h 534108"/>
              <a:gd name="connsiteX102" fmla="*/ 427888 w 9505576"/>
              <a:gd name="connsiteY102" fmla="*/ 87625 h 534108"/>
              <a:gd name="connsiteX103" fmla="*/ 358859 w 9505576"/>
              <a:gd name="connsiteY103" fmla="*/ 18596 h 534108"/>
              <a:gd name="connsiteX104" fmla="*/ 377455 w 9505576"/>
              <a:gd name="connsiteY104" fmla="*/ 0 h 534108"/>
              <a:gd name="connsiteX105" fmla="*/ 446484 w 9505576"/>
              <a:gd name="connsiteY105" fmla="*/ 69029 h 534108"/>
              <a:gd name="connsiteX106" fmla="*/ 515512 w 9505576"/>
              <a:gd name="connsiteY106" fmla="*/ 0 h 534108"/>
              <a:gd name="connsiteX107" fmla="*/ 534108 w 9505576"/>
              <a:gd name="connsiteY107" fmla="*/ 18596 h 534108"/>
              <a:gd name="connsiteX108" fmla="*/ 465080 w 9505576"/>
              <a:gd name="connsiteY108" fmla="*/ 87625 h 534108"/>
              <a:gd name="connsiteX109" fmla="*/ 625913 w 9505576"/>
              <a:gd name="connsiteY109" fmla="*/ 248458 h 534108"/>
              <a:gd name="connsiteX110" fmla="*/ 786746 w 9505576"/>
              <a:gd name="connsiteY110" fmla="*/ 87625 h 534108"/>
              <a:gd name="connsiteX111" fmla="*/ 717718 w 9505576"/>
              <a:gd name="connsiteY111" fmla="*/ 18596 h 534108"/>
              <a:gd name="connsiteX112" fmla="*/ 736314 w 9505576"/>
              <a:gd name="connsiteY112" fmla="*/ 0 h 534108"/>
              <a:gd name="connsiteX113" fmla="*/ 805342 w 9505576"/>
              <a:gd name="connsiteY113" fmla="*/ 69029 h 534108"/>
              <a:gd name="connsiteX114" fmla="*/ 874371 w 9505576"/>
              <a:gd name="connsiteY114" fmla="*/ 0 h 534108"/>
              <a:gd name="connsiteX115" fmla="*/ 892967 w 9505576"/>
              <a:gd name="connsiteY115" fmla="*/ 18596 h 534108"/>
              <a:gd name="connsiteX116" fmla="*/ 823938 w 9505576"/>
              <a:gd name="connsiteY116" fmla="*/ 87625 h 534108"/>
              <a:gd name="connsiteX117" fmla="*/ 984772 w 9505576"/>
              <a:gd name="connsiteY117" fmla="*/ 248458 h 534108"/>
              <a:gd name="connsiteX118" fmla="*/ 1145605 w 9505576"/>
              <a:gd name="connsiteY118" fmla="*/ 87625 h 534108"/>
              <a:gd name="connsiteX119" fmla="*/ 1076577 w 9505576"/>
              <a:gd name="connsiteY119" fmla="*/ 18596 h 534108"/>
              <a:gd name="connsiteX120" fmla="*/ 1095173 w 9505576"/>
              <a:gd name="connsiteY120" fmla="*/ 0 h 534108"/>
              <a:gd name="connsiteX121" fmla="*/ 1164202 w 9505576"/>
              <a:gd name="connsiteY121" fmla="*/ 69029 h 534108"/>
              <a:gd name="connsiteX122" fmla="*/ 1233230 w 9505576"/>
              <a:gd name="connsiteY122" fmla="*/ 0 h 534108"/>
              <a:gd name="connsiteX123" fmla="*/ 1251827 w 9505576"/>
              <a:gd name="connsiteY123" fmla="*/ 18596 h 534108"/>
              <a:gd name="connsiteX124" fmla="*/ 1182798 w 9505576"/>
              <a:gd name="connsiteY124" fmla="*/ 87625 h 534108"/>
              <a:gd name="connsiteX125" fmla="*/ 1343631 w 9505576"/>
              <a:gd name="connsiteY125" fmla="*/ 248458 h 534108"/>
              <a:gd name="connsiteX126" fmla="*/ 1504465 w 9505576"/>
              <a:gd name="connsiteY126" fmla="*/ 87625 h 534108"/>
              <a:gd name="connsiteX127" fmla="*/ 1435437 w 9505576"/>
              <a:gd name="connsiteY127" fmla="*/ 18596 h 534108"/>
              <a:gd name="connsiteX128" fmla="*/ 1454033 w 9505576"/>
              <a:gd name="connsiteY128" fmla="*/ 0 h 534108"/>
              <a:gd name="connsiteX129" fmla="*/ 1523061 w 9505576"/>
              <a:gd name="connsiteY129" fmla="*/ 69029 h 534108"/>
              <a:gd name="connsiteX130" fmla="*/ 1592090 w 9505576"/>
              <a:gd name="connsiteY130" fmla="*/ 0 h 534108"/>
              <a:gd name="connsiteX131" fmla="*/ 1610686 w 9505576"/>
              <a:gd name="connsiteY131" fmla="*/ 18596 h 534108"/>
              <a:gd name="connsiteX132" fmla="*/ 1541657 w 9505576"/>
              <a:gd name="connsiteY132" fmla="*/ 87625 h 534108"/>
              <a:gd name="connsiteX133" fmla="*/ 1702491 w 9505576"/>
              <a:gd name="connsiteY133" fmla="*/ 248458 h 534108"/>
              <a:gd name="connsiteX134" fmla="*/ 1863325 w 9505576"/>
              <a:gd name="connsiteY134" fmla="*/ 87625 h 534108"/>
              <a:gd name="connsiteX135" fmla="*/ 1794297 w 9505576"/>
              <a:gd name="connsiteY135" fmla="*/ 18596 h 534108"/>
              <a:gd name="connsiteX136" fmla="*/ 1812892 w 9505576"/>
              <a:gd name="connsiteY136" fmla="*/ 0 h 534108"/>
              <a:gd name="connsiteX137" fmla="*/ 1881921 w 9505576"/>
              <a:gd name="connsiteY137" fmla="*/ 69029 h 534108"/>
              <a:gd name="connsiteX138" fmla="*/ 1950950 w 9505576"/>
              <a:gd name="connsiteY138" fmla="*/ 0 h 534108"/>
              <a:gd name="connsiteX139" fmla="*/ 1969546 w 9505576"/>
              <a:gd name="connsiteY139" fmla="*/ 18596 h 534108"/>
              <a:gd name="connsiteX140" fmla="*/ 1900517 w 9505576"/>
              <a:gd name="connsiteY140" fmla="*/ 87625 h 534108"/>
              <a:gd name="connsiteX141" fmla="*/ 2061351 w 9505576"/>
              <a:gd name="connsiteY141" fmla="*/ 248458 h 534108"/>
              <a:gd name="connsiteX142" fmla="*/ 2222184 w 9505576"/>
              <a:gd name="connsiteY142" fmla="*/ 87625 h 534108"/>
              <a:gd name="connsiteX143" fmla="*/ 2153156 w 9505576"/>
              <a:gd name="connsiteY143" fmla="*/ 18596 h 534108"/>
              <a:gd name="connsiteX144" fmla="*/ 2171752 w 9505576"/>
              <a:gd name="connsiteY144" fmla="*/ 0 h 534108"/>
              <a:gd name="connsiteX145" fmla="*/ 2240780 w 9505576"/>
              <a:gd name="connsiteY145" fmla="*/ 69029 h 534108"/>
              <a:gd name="connsiteX146" fmla="*/ 2309809 w 9505576"/>
              <a:gd name="connsiteY146" fmla="*/ 0 h 534108"/>
              <a:gd name="connsiteX147" fmla="*/ 2328404 w 9505576"/>
              <a:gd name="connsiteY147" fmla="*/ 18596 h 534108"/>
              <a:gd name="connsiteX148" fmla="*/ 2259376 w 9505576"/>
              <a:gd name="connsiteY148" fmla="*/ 87625 h 534108"/>
              <a:gd name="connsiteX149" fmla="*/ 2420209 w 9505576"/>
              <a:gd name="connsiteY149" fmla="*/ 248458 h 534108"/>
              <a:gd name="connsiteX150" fmla="*/ 2581042 w 9505576"/>
              <a:gd name="connsiteY150" fmla="*/ 87625 h 534108"/>
              <a:gd name="connsiteX151" fmla="*/ 2512013 w 9505576"/>
              <a:gd name="connsiteY151" fmla="*/ 18596 h 534108"/>
              <a:gd name="connsiteX152" fmla="*/ 2530609 w 9505576"/>
              <a:gd name="connsiteY152" fmla="*/ 0 h 534108"/>
              <a:gd name="connsiteX153" fmla="*/ 2599638 w 9505576"/>
              <a:gd name="connsiteY153" fmla="*/ 69029 h 534108"/>
              <a:gd name="connsiteX154" fmla="*/ 2668667 w 9505576"/>
              <a:gd name="connsiteY154" fmla="*/ 0 h 534108"/>
              <a:gd name="connsiteX155" fmla="*/ 2687263 w 9505576"/>
              <a:gd name="connsiteY155" fmla="*/ 18596 h 534108"/>
              <a:gd name="connsiteX156" fmla="*/ 2618234 w 9505576"/>
              <a:gd name="connsiteY156" fmla="*/ 87625 h 534108"/>
              <a:gd name="connsiteX157" fmla="*/ 2779067 w 9505576"/>
              <a:gd name="connsiteY157" fmla="*/ 248458 h 534108"/>
              <a:gd name="connsiteX158" fmla="*/ 2939900 w 9505576"/>
              <a:gd name="connsiteY158" fmla="*/ 87625 h 534108"/>
              <a:gd name="connsiteX159" fmla="*/ 2870872 w 9505576"/>
              <a:gd name="connsiteY159" fmla="*/ 18596 h 534108"/>
              <a:gd name="connsiteX160" fmla="*/ 2889468 w 9505576"/>
              <a:gd name="connsiteY160" fmla="*/ 0 h 534108"/>
              <a:gd name="connsiteX161" fmla="*/ 2958497 w 9505576"/>
              <a:gd name="connsiteY161" fmla="*/ 69029 h 534108"/>
              <a:gd name="connsiteX162" fmla="*/ 3027525 w 9505576"/>
              <a:gd name="connsiteY162" fmla="*/ 0 h 534108"/>
              <a:gd name="connsiteX163" fmla="*/ 3046122 w 9505576"/>
              <a:gd name="connsiteY163" fmla="*/ 18596 h 534108"/>
              <a:gd name="connsiteX164" fmla="*/ 2977093 w 9505576"/>
              <a:gd name="connsiteY164" fmla="*/ 87625 h 534108"/>
              <a:gd name="connsiteX165" fmla="*/ 3137926 w 9505576"/>
              <a:gd name="connsiteY165" fmla="*/ 248458 h 534108"/>
              <a:gd name="connsiteX166" fmla="*/ 3298760 w 9505576"/>
              <a:gd name="connsiteY166" fmla="*/ 87625 h 534108"/>
              <a:gd name="connsiteX167" fmla="*/ 3229731 w 9505576"/>
              <a:gd name="connsiteY167" fmla="*/ 18596 h 534108"/>
              <a:gd name="connsiteX168" fmla="*/ 3248327 w 9505576"/>
              <a:gd name="connsiteY168" fmla="*/ 0 h 534108"/>
              <a:gd name="connsiteX169" fmla="*/ 3317356 w 9505576"/>
              <a:gd name="connsiteY169" fmla="*/ 69029 h 534108"/>
              <a:gd name="connsiteX170" fmla="*/ 3386384 w 9505576"/>
              <a:gd name="connsiteY170" fmla="*/ 0 h 534108"/>
              <a:gd name="connsiteX171" fmla="*/ 3404980 w 9505576"/>
              <a:gd name="connsiteY171" fmla="*/ 18596 h 534108"/>
              <a:gd name="connsiteX172" fmla="*/ 3335952 w 9505576"/>
              <a:gd name="connsiteY172" fmla="*/ 87625 h 534108"/>
              <a:gd name="connsiteX173" fmla="*/ 3496785 w 9505576"/>
              <a:gd name="connsiteY173" fmla="*/ 248458 h 534108"/>
              <a:gd name="connsiteX174" fmla="*/ 3657618 w 9505576"/>
              <a:gd name="connsiteY174" fmla="*/ 87625 h 534108"/>
              <a:gd name="connsiteX175" fmla="*/ 3588590 w 9505576"/>
              <a:gd name="connsiteY175" fmla="*/ 18596 h 534108"/>
              <a:gd name="connsiteX176" fmla="*/ 3607186 w 9505576"/>
              <a:gd name="connsiteY176" fmla="*/ 0 h 534108"/>
              <a:gd name="connsiteX177" fmla="*/ 3676214 w 9505576"/>
              <a:gd name="connsiteY177" fmla="*/ 69029 h 534108"/>
              <a:gd name="connsiteX178" fmla="*/ 3745243 w 9505576"/>
              <a:gd name="connsiteY178" fmla="*/ 0 h 534108"/>
              <a:gd name="connsiteX179" fmla="*/ 3763839 w 9505576"/>
              <a:gd name="connsiteY179" fmla="*/ 18596 h 534108"/>
              <a:gd name="connsiteX180" fmla="*/ 3694810 w 9505576"/>
              <a:gd name="connsiteY180" fmla="*/ 87625 h 534108"/>
              <a:gd name="connsiteX181" fmla="*/ 3855644 w 9505576"/>
              <a:gd name="connsiteY181" fmla="*/ 248458 h 534108"/>
              <a:gd name="connsiteX182" fmla="*/ 4016474 w 9505576"/>
              <a:gd name="connsiteY182" fmla="*/ 87625 h 534108"/>
              <a:gd name="connsiteX183" fmla="*/ 3947448 w 9505576"/>
              <a:gd name="connsiteY183" fmla="*/ 18596 h 534108"/>
              <a:gd name="connsiteX184" fmla="*/ 3966042 w 9505576"/>
              <a:gd name="connsiteY184" fmla="*/ 0 h 534108"/>
              <a:gd name="connsiteX185" fmla="*/ 4035070 w 9505576"/>
              <a:gd name="connsiteY185" fmla="*/ 69029 h 534108"/>
              <a:gd name="connsiteX186" fmla="*/ 4104099 w 9505576"/>
              <a:gd name="connsiteY186" fmla="*/ 0 h 534108"/>
              <a:gd name="connsiteX187" fmla="*/ 4122695 w 9505576"/>
              <a:gd name="connsiteY187" fmla="*/ 18596 h 534108"/>
              <a:gd name="connsiteX188" fmla="*/ 4053666 w 9505576"/>
              <a:gd name="connsiteY188" fmla="*/ 87625 h 534108"/>
              <a:gd name="connsiteX189" fmla="*/ 4214500 w 9505576"/>
              <a:gd name="connsiteY189" fmla="*/ 248458 h 534108"/>
              <a:gd name="connsiteX190" fmla="*/ 4375333 w 9505576"/>
              <a:gd name="connsiteY190" fmla="*/ 87625 h 534108"/>
              <a:gd name="connsiteX191" fmla="*/ 4306305 w 9505576"/>
              <a:gd name="connsiteY191" fmla="*/ 18596 h 534108"/>
              <a:gd name="connsiteX192" fmla="*/ 4324901 w 9505576"/>
              <a:gd name="connsiteY192" fmla="*/ 0 h 534108"/>
              <a:gd name="connsiteX193" fmla="*/ 4393929 w 9505576"/>
              <a:gd name="connsiteY193" fmla="*/ 69029 h 534108"/>
              <a:gd name="connsiteX194" fmla="*/ 4462958 w 9505576"/>
              <a:gd name="connsiteY194" fmla="*/ 0 h 534108"/>
              <a:gd name="connsiteX195" fmla="*/ 4481554 w 9505576"/>
              <a:gd name="connsiteY195" fmla="*/ 18596 h 534108"/>
              <a:gd name="connsiteX196" fmla="*/ 4412525 w 9505576"/>
              <a:gd name="connsiteY196" fmla="*/ 87625 h 534108"/>
              <a:gd name="connsiteX197" fmla="*/ 4573359 w 9505576"/>
              <a:gd name="connsiteY197" fmla="*/ 248458 h 534108"/>
              <a:gd name="connsiteX198" fmla="*/ 4734192 w 9505576"/>
              <a:gd name="connsiteY198" fmla="*/ 87625 h 534108"/>
              <a:gd name="connsiteX199" fmla="*/ 4665164 w 9505576"/>
              <a:gd name="connsiteY199" fmla="*/ 18596 h 534108"/>
              <a:gd name="connsiteX200" fmla="*/ 4683760 w 9505576"/>
              <a:gd name="connsiteY200" fmla="*/ 0 h 534108"/>
              <a:gd name="connsiteX201" fmla="*/ 4752788 w 9505576"/>
              <a:gd name="connsiteY201" fmla="*/ 69029 h 534108"/>
              <a:gd name="connsiteX202" fmla="*/ 4821817 w 9505576"/>
              <a:gd name="connsiteY202" fmla="*/ 0 h 534108"/>
              <a:gd name="connsiteX203" fmla="*/ 4840413 w 9505576"/>
              <a:gd name="connsiteY203" fmla="*/ 18596 h 534108"/>
              <a:gd name="connsiteX204" fmla="*/ 4771384 w 9505576"/>
              <a:gd name="connsiteY204" fmla="*/ 87625 h 534108"/>
              <a:gd name="connsiteX205" fmla="*/ 4932218 w 9505576"/>
              <a:gd name="connsiteY205" fmla="*/ 248458 h 534108"/>
              <a:gd name="connsiteX206" fmla="*/ 5093051 w 9505576"/>
              <a:gd name="connsiteY206" fmla="*/ 87625 h 534108"/>
              <a:gd name="connsiteX207" fmla="*/ 5024023 w 9505576"/>
              <a:gd name="connsiteY207" fmla="*/ 18596 h 534108"/>
              <a:gd name="connsiteX208" fmla="*/ 5042619 w 9505576"/>
              <a:gd name="connsiteY208" fmla="*/ 0 h 534108"/>
              <a:gd name="connsiteX209" fmla="*/ 5111647 w 9505576"/>
              <a:gd name="connsiteY209" fmla="*/ 69029 h 534108"/>
              <a:gd name="connsiteX210" fmla="*/ 5180676 w 9505576"/>
              <a:gd name="connsiteY210" fmla="*/ 0 h 534108"/>
              <a:gd name="connsiteX211" fmla="*/ 5199272 w 9505576"/>
              <a:gd name="connsiteY211" fmla="*/ 18596 h 534108"/>
              <a:gd name="connsiteX212" fmla="*/ 5130243 w 9505576"/>
              <a:gd name="connsiteY212" fmla="*/ 87625 h 534108"/>
              <a:gd name="connsiteX213" fmla="*/ 5291077 w 9505576"/>
              <a:gd name="connsiteY213" fmla="*/ 248458 h 534108"/>
              <a:gd name="connsiteX214" fmla="*/ 5451910 w 9505576"/>
              <a:gd name="connsiteY214" fmla="*/ 87625 h 534108"/>
              <a:gd name="connsiteX215" fmla="*/ 5382882 w 9505576"/>
              <a:gd name="connsiteY215" fmla="*/ 18596 h 534108"/>
              <a:gd name="connsiteX216" fmla="*/ 5401478 w 9505576"/>
              <a:gd name="connsiteY216" fmla="*/ 0 h 534108"/>
              <a:gd name="connsiteX217" fmla="*/ 5470506 w 9505576"/>
              <a:gd name="connsiteY217" fmla="*/ 69029 h 534108"/>
              <a:gd name="connsiteX218" fmla="*/ 5539535 w 9505576"/>
              <a:gd name="connsiteY218" fmla="*/ 0 h 534108"/>
              <a:gd name="connsiteX219" fmla="*/ 5558131 w 9505576"/>
              <a:gd name="connsiteY219" fmla="*/ 18596 h 534108"/>
              <a:gd name="connsiteX220" fmla="*/ 5489102 w 9505576"/>
              <a:gd name="connsiteY220" fmla="*/ 87625 h 534108"/>
              <a:gd name="connsiteX221" fmla="*/ 5649936 w 9505576"/>
              <a:gd name="connsiteY221" fmla="*/ 248458 h 534108"/>
              <a:gd name="connsiteX222" fmla="*/ 5810769 w 9505576"/>
              <a:gd name="connsiteY222" fmla="*/ 87625 h 534108"/>
              <a:gd name="connsiteX223" fmla="*/ 5741741 w 9505576"/>
              <a:gd name="connsiteY223" fmla="*/ 18596 h 534108"/>
              <a:gd name="connsiteX224" fmla="*/ 5760337 w 9505576"/>
              <a:gd name="connsiteY224" fmla="*/ 0 h 534108"/>
              <a:gd name="connsiteX225" fmla="*/ 5829365 w 9505576"/>
              <a:gd name="connsiteY225" fmla="*/ 69029 h 534108"/>
              <a:gd name="connsiteX226" fmla="*/ 5898394 w 9505576"/>
              <a:gd name="connsiteY226" fmla="*/ 0 h 534108"/>
              <a:gd name="connsiteX227" fmla="*/ 5916990 w 9505576"/>
              <a:gd name="connsiteY227" fmla="*/ 18596 h 534108"/>
              <a:gd name="connsiteX228" fmla="*/ 5847961 w 9505576"/>
              <a:gd name="connsiteY228" fmla="*/ 87625 h 534108"/>
              <a:gd name="connsiteX229" fmla="*/ 6008795 w 9505576"/>
              <a:gd name="connsiteY229" fmla="*/ 248458 h 534108"/>
              <a:gd name="connsiteX230" fmla="*/ 6169628 w 9505576"/>
              <a:gd name="connsiteY230" fmla="*/ 87625 h 534108"/>
              <a:gd name="connsiteX231" fmla="*/ 6100600 w 9505576"/>
              <a:gd name="connsiteY231" fmla="*/ 18596 h 534108"/>
              <a:gd name="connsiteX232" fmla="*/ 6119196 w 9505576"/>
              <a:gd name="connsiteY232" fmla="*/ 0 h 534108"/>
              <a:gd name="connsiteX233" fmla="*/ 6188224 w 9505576"/>
              <a:gd name="connsiteY233" fmla="*/ 69029 h 534108"/>
              <a:gd name="connsiteX234" fmla="*/ 6257253 w 9505576"/>
              <a:gd name="connsiteY234" fmla="*/ 0 h 534108"/>
              <a:gd name="connsiteX235" fmla="*/ 6275849 w 9505576"/>
              <a:gd name="connsiteY235" fmla="*/ 18596 h 534108"/>
              <a:gd name="connsiteX236" fmla="*/ 6206820 w 9505576"/>
              <a:gd name="connsiteY236" fmla="*/ 87625 h 534108"/>
              <a:gd name="connsiteX237" fmla="*/ 6367654 w 9505576"/>
              <a:gd name="connsiteY237" fmla="*/ 248458 h 534108"/>
              <a:gd name="connsiteX238" fmla="*/ 6528487 w 9505576"/>
              <a:gd name="connsiteY238" fmla="*/ 87625 h 534108"/>
              <a:gd name="connsiteX239" fmla="*/ 6459459 w 9505576"/>
              <a:gd name="connsiteY239" fmla="*/ 18596 h 534108"/>
              <a:gd name="connsiteX240" fmla="*/ 6478055 w 9505576"/>
              <a:gd name="connsiteY240" fmla="*/ 0 h 534108"/>
              <a:gd name="connsiteX241" fmla="*/ 6547083 w 9505576"/>
              <a:gd name="connsiteY241" fmla="*/ 69029 h 534108"/>
              <a:gd name="connsiteX242" fmla="*/ 6616112 w 9505576"/>
              <a:gd name="connsiteY242" fmla="*/ 0 h 534108"/>
              <a:gd name="connsiteX243" fmla="*/ 6634708 w 9505576"/>
              <a:gd name="connsiteY243" fmla="*/ 18596 h 534108"/>
              <a:gd name="connsiteX244" fmla="*/ 6565679 w 9505576"/>
              <a:gd name="connsiteY244" fmla="*/ 87625 h 534108"/>
              <a:gd name="connsiteX245" fmla="*/ 6726513 w 9505576"/>
              <a:gd name="connsiteY245" fmla="*/ 248458 h 534108"/>
              <a:gd name="connsiteX246" fmla="*/ 6887346 w 9505576"/>
              <a:gd name="connsiteY246" fmla="*/ 87625 h 534108"/>
              <a:gd name="connsiteX247" fmla="*/ 6818318 w 9505576"/>
              <a:gd name="connsiteY247" fmla="*/ 18596 h 534108"/>
              <a:gd name="connsiteX248" fmla="*/ 6836914 w 9505576"/>
              <a:gd name="connsiteY248" fmla="*/ 0 h 534108"/>
              <a:gd name="connsiteX249" fmla="*/ 6905942 w 9505576"/>
              <a:gd name="connsiteY249" fmla="*/ 69029 h 534108"/>
              <a:gd name="connsiteX250" fmla="*/ 6974971 w 9505576"/>
              <a:gd name="connsiteY250" fmla="*/ 0 h 534108"/>
              <a:gd name="connsiteX251" fmla="*/ 6993567 w 9505576"/>
              <a:gd name="connsiteY251" fmla="*/ 18596 h 534108"/>
              <a:gd name="connsiteX252" fmla="*/ 6924538 w 9505576"/>
              <a:gd name="connsiteY252" fmla="*/ 87625 h 534108"/>
              <a:gd name="connsiteX253" fmla="*/ 7085372 w 9505576"/>
              <a:gd name="connsiteY253" fmla="*/ 248458 h 534108"/>
              <a:gd name="connsiteX254" fmla="*/ 7246205 w 9505576"/>
              <a:gd name="connsiteY254" fmla="*/ 87625 h 534108"/>
              <a:gd name="connsiteX255" fmla="*/ 7177177 w 9505576"/>
              <a:gd name="connsiteY255" fmla="*/ 18596 h 534108"/>
              <a:gd name="connsiteX256" fmla="*/ 7195773 w 9505576"/>
              <a:gd name="connsiteY256" fmla="*/ 0 h 534108"/>
              <a:gd name="connsiteX257" fmla="*/ 7264801 w 9505576"/>
              <a:gd name="connsiteY257" fmla="*/ 69029 h 534108"/>
              <a:gd name="connsiteX258" fmla="*/ 7333830 w 9505576"/>
              <a:gd name="connsiteY258" fmla="*/ 0 h 534108"/>
              <a:gd name="connsiteX259" fmla="*/ 7352426 w 9505576"/>
              <a:gd name="connsiteY259" fmla="*/ 18596 h 534108"/>
              <a:gd name="connsiteX260" fmla="*/ 7283397 w 9505576"/>
              <a:gd name="connsiteY260" fmla="*/ 87625 h 534108"/>
              <a:gd name="connsiteX261" fmla="*/ 7444231 w 9505576"/>
              <a:gd name="connsiteY261" fmla="*/ 248458 h 534108"/>
              <a:gd name="connsiteX262" fmla="*/ 7605064 w 9505576"/>
              <a:gd name="connsiteY262" fmla="*/ 87625 h 534108"/>
              <a:gd name="connsiteX263" fmla="*/ 7536036 w 9505576"/>
              <a:gd name="connsiteY263" fmla="*/ 18596 h 534108"/>
              <a:gd name="connsiteX264" fmla="*/ 7554632 w 9505576"/>
              <a:gd name="connsiteY264" fmla="*/ 0 h 534108"/>
              <a:gd name="connsiteX265" fmla="*/ 7623660 w 9505576"/>
              <a:gd name="connsiteY265" fmla="*/ 69029 h 534108"/>
              <a:gd name="connsiteX266" fmla="*/ 7692689 w 9505576"/>
              <a:gd name="connsiteY266" fmla="*/ 0 h 534108"/>
              <a:gd name="connsiteX267" fmla="*/ 7711285 w 9505576"/>
              <a:gd name="connsiteY267" fmla="*/ 18596 h 534108"/>
              <a:gd name="connsiteX268" fmla="*/ 7642256 w 9505576"/>
              <a:gd name="connsiteY268" fmla="*/ 87625 h 534108"/>
              <a:gd name="connsiteX269" fmla="*/ 7803090 w 9505576"/>
              <a:gd name="connsiteY269" fmla="*/ 248458 h 534108"/>
              <a:gd name="connsiteX270" fmla="*/ 7963923 w 9505576"/>
              <a:gd name="connsiteY270" fmla="*/ 87625 h 534108"/>
              <a:gd name="connsiteX271" fmla="*/ 7894895 w 9505576"/>
              <a:gd name="connsiteY271" fmla="*/ 18596 h 534108"/>
              <a:gd name="connsiteX272" fmla="*/ 7913491 w 9505576"/>
              <a:gd name="connsiteY272" fmla="*/ 0 h 534108"/>
              <a:gd name="connsiteX273" fmla="*/ 7982519 w 9505576"/>
              <a:gd name="connsiteY273" fmla="*/ 69029 h 534108"/>
              <a:gd name="connsiteX274" fmla="*/ 8051548 w 9505576"/>
              <a:gd name="connsiteY274" fmla="*/ 0 h 534108"/>
              <a:gd name="connsiteX275" fmla="*/ 8070144 w 9505576"/>
              <a:gd name="connsiteY275" fmla="*/ 18596 h 534108"/>
              <a:gd name="connsiteX276" fmla="*/ 8001115 w 9505576"/>
              <a:gd name="connsiteY276" fmla="*/ 87625 h 534108"/>
              <a:gd name="connsiteX277" fmla="*/ 8161949 w 9505576"/>
              <a:gd name="connsiteY277" fmla="*/ 248458 h 534108"/>
              <a:gd name="connsiteX278" fmla="*/ 8322783 w 9505576"/>
              <a:gd name="connsiteY278" fmla="*/ 87625 h 534108"/>
              <a:gd name="connsiteX279" fmla="*/ 8253754 w 9505576"/>
              <a:gd name="connsiteY279" fmla="*/ 18596 h 534108"/>
              <a:gd name="connsiteX280" fmla="*/ 8272350 w 9505576"/>
              <a:gd name="connsiteY280" fmla="*/ 0 h 534108"/>
              <a:gd name="connsiteX281" fmla="*/ 8341378 w 9505576"/>
              <a:gd name="connsiteY281" fmla="*/ 69029 h 534108"/>
              <a:gd name="connsiteX282" fmla="*/ 8410407 w 9505576"/>
              <a:gd name="connsiteY282" fmla="*/ 0 h 534108"/>
              <a:gd name="connsiteX283" fmla="*/ 8429003 w 9505576"/>
              <a:gd name="connsiteY283" fmla="*/ 18596 h 534108"/>
              <a:gd name="connsiteX284" fmla="*/ 8359974 w 9505576"/>
              <a:gd name="connsiteY284" fmla="*/ 87625 h 534108"/>
              <a:gd name="connsiteX285" fmla="*/ 8520808 w 9505576"/>
              <a:gd name="connsiteY285" fmla="*/ 248458 h 534108"/>
              <a:gd name="connsiteX286" fmla="*/ 8681641 w 9505576"/>
              <a:gd name="connsiteY286" fmla="*/ 87625 h 534108"/>
              <a:gd name="connsiteX287" fmla="*/ 8612613 w 9505576"/>
              <a:gd name="connsiteY287" fmla="*/ 18596 h 534108"/>
              <a:gd name="connsiteX288" fmla="*/ 8631209 w 9505576"/>
              <a:gd name="connsiteY288" fmla="*/ 0 h 534108"/>
              <a:gd name="connsiteX289" fmla="*/ 8700237 w 9505576"/>
              <a:gd name="connsiteY289" fmla="*/ 69029 h 534108"/>
              <a:gd name="connsiteX290" fmla="*/ 8769266 w 9505576"/>
              <a:gd name="connsiteY290" fmla="*/ 0 h 534108"/>
              <a:gd name="connsiteX291" fmla="*/ 8787862 w 9505576"/>
              <a:gd name="connsiteY291" fmla="*/ 18596 h 534108"/>
              <a:gd name="connsiteX292" fmla="*/ 8718833 w 9505576"/>
              <a:gd name="connsiteY292" fmla="*/ 87625 h 534108"/>
              <a:gd name="connsiteX293" fmla="*/ 8879667 w 9505576"/>
              <a:gd name="connsiteY293" fmla="*/ 248458 h 534108"/>
              <a:gd name="connsiteX294" fmla="*/ 9040499 w 9505576"/>
              <a:gd name="connsiteY294" fmla="*/ 87627 h 534108"/>
              <a:gd name="connsiteX295" fmla="*/ 8971468 w 9505576"/>
              <a:gd name="connsiteY295" fmla="*/ 18596 h 534108"/>
              <a:gd name="connsiteX296" fmla="*/ 8990064 w 9505576"/>
              <a:gd name="connsiteY296" fmla="*/ 0 h 534108"/>
              <a:gd name="connsiteX297" fmla="*/ 9059094 w 9505576"/>
              <a:gd name="connsiteY297" fmla="*/ 69031 h 534108"/>
              <a:gd name="connsiteX298" fmla="*/ 9128125 w 9505576"/>
              <a:gd name="connsiteY298" fmla="*/ 0 h 534108"/>
              <a:gd name="connsiteX299" fmla="*/ 9146721 w 9505576"/>
              <a:gd name="connsiteY299" fmla="*/ 18596 h 534108"/>
              <a:gd name="connsiteX300" fmla="*/ 9077690 w 9505576"/>
              <a:gd name="connsiteY300" fmla="*/ 87627 h 534108"/>
              <a:gd name="connsiteX301" fmla="*/ 9238522 w 9505576"/>
              <a:gd name="connsiteY301" fmla="*/ 248458 h 534108"/>
              <a:gd name="connsiteX302" fmla="*/ 9486980 w 9505576"/>
              <a:gd name="connsiteY302" fmla="*/ 0 h 534108"/>
              <a:gd name="connsiteX303" fmla="*/ 9505576 w 9505576"/>
              <a:gd name="connsiteY303" fmla="*/ 18596 h 534108"/>
              <a:gd name="connsiteX304" fmla="*/ 9257118 w 9505576"/>
              <a:gd name="connsiteY304" fmla="*/ 267054 h 534108"/>
              <a:gd name="connsiteX305" fmla="*/ 9505576 w 9505576"/>
              <a:gd name="connsiteY305" fmla="*/ 515512 h 534108"/>
              <a:gd name="connsiteX306" fmla="*/ 9486980 w 9505576"/>
              <a:gd name="connsiteY306" fmla="*/ 534108 h 534108"/>
              <a:gd name="connsiteX307" fmla="*/ 9238522 w 9505576"/>
              <a:gd name="connsiteY307" fmla="*/ 285650 h 534108"/>
              <a:gd name="connsiteX308" fmla="*/ 9077691 w 9505576"/>
              <a:gd name="connsiteY308" fmla="*/ 446482 h 534108"/>
              <a:gd name="connsiteX309" fmla="*/ 9146721 w 9505576"/>
              <a:gd name="connsiteY309" fmla="*/ 515512 h 534108"/>
              <a:gd name="connsiteX310" fmla="*/ 9128125 w 9505576"/>
              <a:gd name="connsiteY310" fmla="*/ 534108 h 534108"/>
              <a:gd name="connsiteX311" fmla="*/ 9059094 w 9505576"/>
              <a:gd name="connsiteY311" fmla="*/ 465078 h 534108"/>
              <a:gd name="connsiteX312" fmla="*/ 8990064 w 9505576"/>
              <a:gd name="connsiteY312" fmla="*/ 534108 h 534108"/>
              <a:gd name="connsiteX313" fmla="*/ 8971468 w 9505576"/>
              <a:gd name="connsiteY313" fmla="*/ 515512 h 534108"/>
              <a:gd name="connsiteX314" fmla="*/ 9040499 w 9505576"/>
              <a:gd name="connsiteY314" fmla="*/ 446482 h 534108"/>
              <a:gd name="connsiteX315" fmla="*/ 8879667 w 9505576"/>
              <a:gd name="connsiteY315" fmla="*/ 285650 h 534108"/>
              <a:gd name="connsiteX316" fmla="*/ 8718834 w 9505576"/>
              <a:gd name="connsiteY316" fmla="*/ 446484 h 534108"/>
              <a:gd name="connsiteX317" fmla="*/ 8787862 w 9505576"/>
              <a:gd name="connsiteY317" fmla="*/ 515512 h 534108"/>
              <a:gd name="connsiteX318" fmla="*/ 8769266 w 9505576"/>
              <a:gd name="connsiteY318" fmla="*/ 534108 h 534108"/>
              <a:gd name="connsiteX319" fmla="*/ 8700237 w 9505576"/>
              <a:gd name="connsiteY319" fmla="*/ 465080 h 534108"/>
              <a:gd name="connsiteX320" fmla="*/ 8631209 w 9505576"/>
              <a:gd name="connsiteY320" fmla="*/ 534108 h 534108"/>
              <a:gd name="connsiteX321" fmla="*/ 8612613 w 9505576"/>
              <a:gd name="connsiteY321" fmla="*/ 515512 h 534108"/>
              <a:gd name="connsiteX322" fmla="*/ 8681641 w 9505576"/>
              <a:gd name="connsiteY322" fmla="*/ 446484 h 534108"/>
              <a:gd name="connsiteX323" fmla="*/ 8520808 w 9505576"/>
              <a:gd name="connsiteY323" fmla="*/ 285650 h 534108"/>
              <a:gd name="connsiteX324" fmla="*/ 8359974 w 9505576"/>
              <a:gd name="connsiteY324" fmla="*/ 446484 h 534108"/>
              <a:gd name="connsiteX325" fmla="*/ 8429003 w 9505576"/>
              <a:gd name="connsiteY325" fmla="*/ 515512 h 534108"/>
              <a:gd name="connsiteX326" fmla="*/ 8410407 w 9505576"/>
              <a:gd name="connsiteY326" fmla="*/ 534108 h 534108"/>
              <a:gd name="connsiteX327" fmla="*/ 8341378 w 9505576"/>
              <a:gd name="connsiteY327" fmla="*/ 465080 h 534108"/>
              <a:gd name="connsiteX328" fmla="*/ 8272350 w 9505576"/>
              <a:gd name="connsiteY328" fmla="*/ 534108 h 534108"/>
              <a:gd name="connsiteX329" fmla="*/ 8253754 w 9505576"/>
              <a:gd name="connsiteY329" fmla="*/ 515512 h 534108"/>
              <a:gd name="connsiteX330" fmla="*/ 8322783 w 9505576"/>
              <a:gd name="connsiteY330" fmla="*/ 446484 h 534108"/>
              <a:gd name="connsiteX331" fmla="*/ 8161949 w 9505576"/>
              <a:gd name="connsiteY331" fmla="*/ 285650 h 534108"/>
              <a:gd name="connsiteX332" fmla="*/ 8001115 w 9505576"/>
              <a:gd name="connsiteY332" fmla="*/ 446484 h 534108"/>
              <a:gd name="connsiteX333" fmla="*/ 8070144 w 9505576"/>
              <a:gd name="connsiteY333" fmla="*/ 515512 h 534108"/>
              <a:gd name="connsiteX334" fmla="*/ 8051548 w 9505576"/>
              <a:gd name="connsiteY334" fmla="*/ 534108 h 534108"/>
              <a:gd name="connsiteX335" fmla="*/ 7982519 w 9505576"/>
              <a:gd name="connsiteY335" fmla="*/ 465080 h 534108"/>
              <a:gd name="connsiteX336" fmla="*/ 7913491 w 9505576"/>
              <a:gd name="connsiteY336" fmla="*/ 534108 h 534108"/>
              <a:gd name="connsiteX337" fmla="*/ 7894895 w 9505576"/>
              <a:gd name="connsiteY337" fmla="*/ 515512 h 534108"/>
              <a:gd name="connsiteX338" fmla="*/ 7963923 w 9505576"/>
              <a:gd name="connsiteY338" fmla="*/ 446484 h 534108"/>
              <a:gd name="connsiteX339" fmla="*/ 7803090 w 9505576"/>
              <a:gd name="connsiteY339" fmla="*/ 285650 h 534108"/>
              <a:gd name="connsiteX340" fmla="*/ 7642256 w 9505576"/>
              <a:gd name="connsiteY340" fmla="*/ 446484 h 534108"/>
              <a:gd name="connsiteX341" fmla="*/ 7711285 w 9505576"/>
              <a:gd name="connsiteY341" fmla="*/ 515512 h 534108"/>
              <a:gd name="connsiteX342" fmla="*/ 7692689 w 9505576"/>
              <a:gd name="connsiteY342" fmla="*/ 534108 h 534108"/>
              <a:gd name="connsiteX343" fmla="*/ 7623660 w 9505576"/>
              <a:gd name="connsiteY343" fmla="*/ 465080 h 534108"/>
              <a:gd name="connsiteX344" fmla="*/ 7554632 w 9505576"/>
              <a:gd name="connsiteY344" fmla="*/ 534108 h 534108"/>
              <a:gd name="connsiteX345" fmla="*/ 7536036 w 9505576"/>
              <a:gd name="connsiteY345" fmla="*/ 515512 h 534108"/>
              <a:gd name="connsiteX346" fmla="*/ 7605064 w 9505576"/>
              <a:gd name="connsiteY346" fmla="*/ 446484 h 534108"/>
              <a:gd name="connsiteX347" fmla="*/ 7444231 w 9505576"/>
              <a:gd name="connsiteY347" fmla="*/ 285650 h 534108"/>
              <a:gd name="connsiteX348" fmla="*/ 7283397 w 9505576"/>
              <a:gd name="connsiteY348" fmla="*/ 446484 h 534108"/>
              <a:gd name="connsiteX349" fmla="*/ 7352426 w 9505576"/>
              <a:gd name="connsiteY349" fmla="*/ 515512 h 534108"/>
              <a:gd name="connsiteX350" fmla="*/ 7333830 w 9505576"/>
              <a:gd name="connsiteY350" fmla="*/ 534108 h 534108"/>
              <a:gd name="connsiteX351" fmla="*/ 7264801 w 9505576"/>
              <a:gd name="connsiteY351" fmla="*/ 465080 h 534108"/>
              <a:gd name="connsiteX352" fmla="*/ 7195773 w 9505576"/>
              <a:gd name="connsiteY352" fmla="*/ 534108 h 534108"/>
              <a:gd name="connsiteX353" fmla="*/ 7177177 w 9505576"/>
              <a:gd name="connsiteY353" fmla="*/ 515512 h 534108"/>
              <a:gd name="connsiteX354" fmla="*/ 7246205 w 9505576"/>
              <a:gd name="connsiteY354" fmla="*/ 446484 h 534108"/>
              <a:gd name="connsiteX355" fmla="*/ 7085372 w 9505576"/>
              <a:gd name="connsiteY355" fmla="*/ 285650 h 534108"/>
              <a:gd name="connsiteX356" fmla="*/ 6924538 w 9505576"/>
              <a:gd name="connsiteY356" fmla="*/ 446484 h 534108"/>
              <a:gd name="connsiteX357" fmla="*/ 6993567 w 9505576"/>
              <a:gd name="connsiteY357" fmla="*/ 515512 h 534108"/>
              <a:gd name="connsiteX358" fmla="*/ 6974971 w 9505576"/>
              <a:gd name="connsiteY358" fmla="*/ 534108 h 534108"/>
              <a:gd name="connsiteX359" fmla="*/ 6905942 w 9505576"/>
              <a:gd name="connsiteY359" fmla="*/ 465080 h 534108"/>
              <a:gd name="connsiteX360" fmla="*/ 6836914 w 9505576"/>
              <a:gd name="connsiteY360" fmla="*/ 534108 h 534108"/>
              <a:gd name="connsiteX361" fmla="*/ 6818318 w 9505576"/>
              <a:gd name="connsiteY361" fmla="*/ 515512 h 534108"/>
              <a:gd name="connsiteX362" fmla="*/ 6887346 w 9505576"/>
              <a:gd name="connsiteY362" fmla="*/ 446484 h 534108"/>
              <a:gd name="connsiteX363" fmla="*/ 6726513 w 9505576"/>
              <a:gd name="connsiteY363" fmla="*/ 285650 h 534108"/>
              <a:gd name="connsiteX364" fmla="*/ 6565679 w 9505576"/>
              <a:gd name="connsiteY364" fmla="*/ 446484 h 534108"/>
              <a:gd name="connsiteX365" fmla="*/ 6634708 w 9505576"/>
              <a:gd name="connsiteY365" fmla="*/ 515512 h 534108"/>
              <a:gd name="connsiteX366" fmla="*/ 6616112 w 9505576"/>
              <a:gd name="connsiteY366" fmla="*/ 534108 h 534108"/>
              <a:gd name="connsiteX367" fmla="*/ 6547083 w 9505576"/>
              <a:gd name="connsiteY367" fmla="*/ 465080 h 534108"/>
              <a:gd name="connsiteX368" fmla="*/ 6478055 w 9505576"/>
              <a:gd name="connsiteY368" fmla="*/ 534108 h 534108"/>
              <a:gd name="connsiteX369" fmla="*/ 6459459 w 9505576"/>
              <a:gd name="connsiteY369" fmla="*/ 515512 h 534108"/>
              <a:gd name="connsiteX370" fmla="*/ 6528487 w 9505576"/>
              <a:gd name="connsiteY370" fmla="*/ 446484 h 534108"/>
              <a:gd name="connsiteX371" fmla="*/ 6367654 w 9505576"/>
              <a:gd name="connsiteY371" fmla="*/ 285650 h 534108"/>
              <a:gd name="connsiteX372" fmla="*/ 6206820 w 9505576"/>
              <a:gd name="connsiteY372" fmla="*/ 446484 h 534108"/>
              <a:gd name="connsiteX373" fmla="*/ 6275849 w 9505576"/>
              <a:gd name="connsiteY373" fmla="*/ 515512 h 534108"/>
              <a:gd name="connsiteX374" fmla="*/ 6257253 w 9505576"/>
              <a:gd name="connsiteY374" fmla="*/ 534108 h 534108"/>
              <a:gd name="connsiteX375" fmla="*/ 6188224 w 9505576"/>
              <a:gd name="connsiteY375" fmla="*/ 465080 h 534108"/>
              <a:gd name="connsiteX376" fmla="*/ 6119196 w 9505576"/>
              <a:gd name="connsiteY376" fmla="*/ 534108 h 534108"/>
              <a:gd name="connsiteX377" fmla="*/ 6100600 w 9505576"/>
              <a:gd name="connsiteY377" fmla="*/ 515512 h 534108"/>
              <a:gd name="connsiteX378" fmla="*/ 6169628 w 9505576"/>
              <a:gd name="connsiteY378" fmla="*/ 446484 h 534108"/>
              <a:gd name="connsiteX379" fmla="*/ 6008795 w 9505576"/>
              <a:gd name="connsiteY379" fmla="*/ 285650 h 534108"/>
              <a:gd name="connsiteX380" fmla="*/ 5847961 w 9505576"/>
              <a:gd name="connsiteY380" fmla="*/ 446484 h 534108"/>
              <a:gd name="connsiteX381" fmla="*/ 5916990 w 9505576"/>
              <a:gd name="connsiteY381" fmla="*/ 515512 h 534108"/>
              <a:gd name="connsiteX382" fmla="*/ 5898394 w 9505576"/>
              <a:gd name="connsiteY382" fmla="*/ 534108 h 534108"/>
              <a:gd name="connsiteX383" fmla="*/ 5829365 w 9505576"/>
              <a:gd name="connsiteY383" fmla="*/ 465080 h 534108"/>
              <a:gd name="connsiteX384" fmla="*/ 5760337 w 9505576"/>
              <a:gd name="connsiteY384" fmla="*/ 534108 h 534108"/>
              <a:gd name="connsiteX385" fmla="*/ 5741741 w 9505576"/>
              <a:gd name="connsiteY385" fmla="*/ 515512 h 534108"/>
              <a:gd name="connsiteX386" fmla="*/ 5810769 w 9505576"/>
              <a:gd name="connsiteY386" fmla="*/ 446484 h 534108"/>
              <a:gd name="connsiteX387" fmla="*/ 5649936 w 9505576"/>
              <a:gd name="connsiteY387" fmla="*/ 285650 h 534108"/>
              <a:gd name="connsiteX388" fmla="*/ 5489102 w 9505576"/>
              <a:gd name="connsiteY388" fmla="*/ 446484 h 534108"/>
              <a:gd name="connsiteX389" fmla="*/ 5558131 w 9505576"/>
              <a:gd name="connsiteY389" fmla="*/ 515512 h 534108"/>
              <a:gd name="connsiteX390" fmla="*/ 5539535 w 9505576"/>
              <a:gd name="connsiteY390" fmla="*/ 534108 h 534108"/>
              <a:gd name="connsiteX391" fmla="*/ 5470506 w 9505576"/>
              <a:gd name="connsiteY391" fmla="*/ 465080 h 534108"/>
              <a:gd name="connsiteX392" fmla="*/ 5401478 w 9505576"/>
              <a:gd name="connsiteY392" fmla="*/ 534108 h 534108"/>
              <a:gd name="connsiteX393" fmla="*/ 5382882 w 9505576"/>
              <a:gd name="connsiteY393" fmla="*/ 515512 h 534108"/>
              <a:gd name="connsiteX394" fmla="*/ 5451910 w 9505576"/>
              <a:gd name="connsiteY394" fmla="*/ 446484 h 534108"/>
              <a:gd name="connsiteX395" fmla="*/ 5291077 w 9505576"/>
              <a:gd name="connsiteY395" fmla="*/ 285650 h 534108"/>
              <a:gd name="connsiteX396" fmla="*/ 5130243 w 9505576"/>
              <a:gd name="connsiteY396" fmla="*/ 446484 h 534108"/>
              <a:gd name="connsiteX397" fmla="*/ 5199272 w 9505576"/>
              <a:gd name="connsiteY397" fmla="*/ 515512 h 534108"/>
              <a:gd name="connsiteX398" fmla="*/ 5180676 w 9505576"/>
              <a:gd name="connsiteY398" fmla="*/ 534108 h 534108"/>
              <a:gd name="connsiteX399" fmla="*/ 5111647 w 9505576"/>
              <a:gd name="connsiteY399" fmla="*/ 465080 h 534108"/>
              <a:gd name="connsiteX400" fmla="*/ 5042619 w 9505576"/>
              <a:gd name="connsiteY400" fmla="*/ 534108 h 534108"/>
              <a:gd name="connsiteX401" fmla="*/ 5024023 w 9505576"/>
              <a:gd name="connsiteY401" fmla="*/ 515512 h 534108"/>
              <a:gd name="connsiteX402" fmla="*/ 5093051 w 9505576"/>
              <a:gd name="connsiteY402" fmla="*/ 446484 h 534108"/>
              <a:gd name="connsiteX403" fmla="*/ 4932218 w 9505576"/>
              <a:gd name="connsiteY403" fmla="*/ 285650 h 534108"/>
              <a:gd name="connsiteX404" fmla="*/ 4771384 w 9505576"/>
              <a:gd name="connsiteY404" fmla="*/ 446484 h 534108"/>
              <a:gd name="connsiteX405" fmla="*/ 4840413 w 9505576"/>
              <a:gd name="connsiteY405" fmla="*/ 515512 h 534108"/>
              <a:gd name="connsiteX406" fmla="*/ 4821817 w 9505576"/>
              <a:gd name="connsiteY406" fmla="*/ 534108 h 534108"/>
              <a:gd name="connsiteX407" fmla="*/ 4752788 w 9505576"/>
              <a:gd name="connsiteY407" fmla="*/ 465080 h 534108"/>
              <a:gd name="connsiteX408" fmla="*/ 4683760 w 9505576"/>
              <a:gd name="connsiteY408" fmla="*/ 534108 h 534108"/>
              <a:gd name="connsiteX409" fmla="*/ 4665164 w 9505576"/>
              <a:gd name="connsiteY409" fmla="*/ 515512 h 534108"/>
              <a:gd name="connsiteX410" fmla="*/ 4734192 w 9505576"/>
              <a:gd name="connsiteY410" fmla="*/ 446484 h 534108"/>
              <a:gd name="connsiteX411" fmla="*/ 4573359 w 9505576"/>
              <a:gd name="connsiteY411" fmla="*/ 285650 h 534108"/>
              <a:gd name="connsiteX412" fmla="*/ 4412525 w 9505576"/>
              <a:gd name="connsiteY412" fmla="*/ 446484 h 534108"/>
              <a:gd name="connsiteX413" fmla="*/ 4481554 w 9505576"/>
              <a:gd name="connsiteY413" fmla="*/ 515512 h 534108"/>
              <a:gd name="connsiteX414" fmla="*/ 4462958 w 9505576"/>
              <a:gd name="connsiteY414" fmla="*/ 534108 h 534108"/>
              <a:gd name="connsiteX415" fmla="*/ 4393929 w 9505576"/>
              <a:gd name="connsiteY415" fmla="*/ 465080 h 534108"/>
              <a:gd name="connsiteX416" fmla="*/ 4324901 w 9505576"/>
              <a:gd name="connsiteY416" fmla="*/ 534108 h 534108"/>
              <a:gd name="connsiteX417" fmla="*/ 4306305 w 9505576"/>
              <a:gd name="connsiteY417" fmla="*/ 515512 h 534108"/>
              <a:gd name="connsiteX418" fmla="*/ 4375333 w 9505576"/>
              <a:gd name="connsiteY418" fmla="*/ 446484 h 534108"/>
              <a:gd name="connsiteX419" fmla="*/ 4214500 w 9505576"/>
              <a:gd name="connsiteY419" fmla="*/ 285650 h 534108"/>
              <a:gd name="connsiteX420" fmla="*/ 4053666 w 9505576"/>
              <a:gd name="connsiteY420" fmla="*/ 446484 h 534108"/>
              <a:gd name="connsiteX421" fmla="*/ 4122695 w 9505576"/>
              <a:gd name="connsiteY421" fmla="*/ 515512 h 534108"/>
              <a:gd name="connsiteX422" fmla="*/ 4104099 w 9505576"/>
              <a:gd name="connsiteY422" fmla="*/ 534108 h 534108"/>
              <a:gd name="connsiteX423" fmla="*/ 4035070 w 9505576"/>
              <a:gd name="connsiteY423" fmla="*/ 465080 h 534108"/>
              <a:gd name="connsiteX424" fmla="*/ 3966042 w 9505576"/>
              <a:gd name="connsiteY424" fmla="*/ 534108 h 534108"/>
              <a:gd name="connsiteX425" fmla="*/ 3947448 w 9505576"/>
              <a:gd name="connsiteY425" fmla="*/ 515512 h 534108"/>
              <a:gd name="connsiteX426" fmla="*/ 4016474 w 9505576"/>
              <a:gd name="connsiteY426" fmla="*/ 446484 h 534108"/>
              <a:gd name="connsiteX427" fmla="*/ 3855644 w 9505576"/>
              <a:gd name="connsiteY427" fmla="*/ 285650 h 534108"/>
              <a:gd name="connsiteX428" fmla="*/ 3694810 w 9505576"/>
              <a:gd name="connsiteY428" fmla="*/ 446484 h 534108"/>
              <a:gd name="connsiteX429" fmla="*/ 3763839 w 9505576"/>
              <a:gd name="connsiteY429" fmla="*/ 515512 h 534108"/>
              <a:gd name="connsiteX430" fmla="*/ 3745243 w 9505576"/>
              <a:gd name="connsiteY430" fmla="*/ 534108 h 534108"/>
              <a:gd name="connsiteX431" fmla="*/ 3676214 w 9505576"/>
              <a:gd name="connsiteY431" fmla="*/ 465079 h 534108"/>
              <a:gd name="connsiteX432" fmla="*/ 3607186 w 9505576"/>
              <a:gd name="connsiteY432" fmla="*/ 534108 h 534108"/>
              <a:gd name="connsiteX433" fmla="*/ 3588590 w 9505576"/>
              <a:gd name="connsiteY433" fmla="*/ 515512 h 534108"/>
              <a:gd name="connsiteX434" fmla="*/ 3657618 w 9505576"/>
              <a:gd name="connsiteY434" fmla="*/ 446483 h 534108"/>
              <a:gd name="connsiteX435" fmla="*/ 3496785 w 9505576"/>
              <a:gd name="connsiteY435" fmla="*/ 285650 h 534108"/>
              <a:gd name="connsiteX436" fmla="*/ 3335952 w 9505576"/>
              <a:gd name="connsiteY436" fmla="*/ 446484 h 534108"/>
              <a:gd name="connsiteX437" fmla="*/ 3404980 w 9505576"/>
              <a:gd name="connsiteY437" fmla="*/ 515512 h 534108"/>
              <a:gd name="connsiteX438" fmla="*/ 3386384 w 9505576"/>
              <a:gd name="connsiteY438" fmla="*/ 534108 h 534108"/>
              <a:gd name="connsiteX439" fmla="*/ 3317356 w 9505576"/>
              <a:gd name="connsiteY439" fmla="*/ 465080 h 534108"/>
              <a:gd name="connsiteX440" fmla="*/ 3248327 w 9505576"/>
              <a:gd name="connsiteY440" fmla="*/ 534108 h 534108"/>
              <a:gd name="connsiteX441" fmla="*/ 3229731 w 9505576"/>
              <a:gd name="connsiteY441" fmla="*/ 515512 h 534108"/>
              <a:gd name="connsiteX442" fmla="*/ 3298760 w 9505576"/>
              <a:gd name="connsiteY442" fmla="*/ 446484 h 534108"/>
              <a:gd name="connsiteX443" fmla="*/ 3137926 w 9505576"/>
              <a:gd name="connsiteY443" fmla="*/ 285650 h 534108"/>
              <a:gd name="connsiteX444" fmla="*/ 2977093 w 9505576"/>
              <a:gd name="connsiteY444" fmla="*/ 446483 h 534108"/>
              <a:gd name="connsiteX445" fmla="*/ 3046122 w 9505576"/>
              <a:gd name="connsiteY445" fmla="*/ 515512 h 534108"/>
              <a:gd name="connsiteX446" fmla="*/ 3027525 w 9505576"/>
              <a:gd name="connsiteY446" fmla="*/ 534108 h 534108"/>
              <a:gd name="connsiteX447" fmla="*/ 2958497 w 9505576"/>
              <a:gd name="connsiteY447" fmla="*/ 465079 h 534108"/>
              <a:gd name="connsiteX448" fmla="*/ 2889468 w 9505576"/>
              <a:gd name="connsiteY448" fmla="*/ 534108 h 534108"/>
              <a:gd name="connsiteX449" fmla="*/ 2870872 w 9505576"/>
              <a:gd name="connsiteY449" fmla="*/ 515512 h 534108"/>
              <a:gd name="connsiteX450" fmla="*/ 2939900 w 9505576"/>
              <a:gd name="connsiteY450" fmla="*/ 446483 h 534108"/>
              <a:gd name="connsiteX451" fmla="*/ 2779067 w 9505576"/>
              <a:gd name="connsiteY451" fmla="*/ 285650 h 534108"/>
              <a:gd name="connsiteX452" fmla="*/ 2618234 w 9505576"/>
              <a:gd name="connsiteY452" fmla="*/ 446484 h 534108"/>
              <a:gd name="connsiteX453" fmla="*/ 2687263 w 9505576"/>
              <a:gd name="connsiteY453" fmla="*/ 515512 h 534108"/>
              <a:gd name="connsiteX454" fmla="*/ 2668667 w 9505576"/>
              <a:gd name="connsiteY454" fmla="*/ 534108 h 534108"/>
              <a:gd name="connsiteX455" fmla="*/ 2599638 w 9505576"/>
              <a:gd name="connsiteY455" fmla="*/ 465079 h 534108"/>
              <a:gd name="connsiteX456" fmla="*/ 2530609 w 9505576"/>
              <a:gd name="connsiteY456" fmla="*/ 534108 h 534108"/>
              <a:gd name="connsiteX457" fmla="*/ 2512013 w 9505576"/>
              <a:gd name="connsiteY457" fmla="*/ 515512 h 534108"/>
              <a:gd name="connsiteX458" fmla="*/ 2581042 w 9505576"/>
              <a:gd name="connsiteY458" fmla="*/ 446483 h 534108"/>
              <a:gd name="connsiteX459" fmla="*/ 2420209 w 9505576"/>
              <a:gd name="connsiteY459" fmla="*/ 285650 h 534108"/>
              <a:gd name="connsiteX460" fmla="*/ 2259376 w 9505576"/>
              <a:gd name="connsiteY460" fmla="*/ 446484 h 534108"/>
              <a:gd name="connsiteX461" fmla="*/ 2328404 w 9505576"/>
              <a:gd name="connsiteY461" fmla="*/ 515512 h 534108"/>
              <a:gd name="connsiteX462" fmla="*/ 2309809 w 9505576"/>
              <a:gd name="connsiteY462" fmla="*/ 534108 h 534108"/>
              <a:gd name="connsiteX463" fmla="*/ 2240780 w 9505576"/>
              <a:gd name="connsiteY463" fmla="*/ 465080 h 534108"/>
              <a:gd name="connsiteX464" fmla="*/ 2171752 w 9505576"/>
              <a:gd name="connsiteY464" fmla="*/ 534108 h 534108"/>
              <a:gd name="connsiteX465" fmla="*/ 2153156 w 9505576"/>
              <a:gd name="connsiteY465" fmla="*/ 515512 h 534108"/>
              <a:gd name="connsiteX466" fmla="*/ 2222184 w 9505576"/>
              <a:gd name="connsiteY466" fmla="*/ 446484 h 534108"/>
              <a:gd name="connsiteX467" fmla="*/ 2061351 w 9505576"/>
              <a:gd name="connsiteY467" fmla="*/ 285650 h 534108"/>
              <a:gd name="connsiteX468" fmla="*/ 1900517 w 9505576"/>
              <a:gd name="connsiteY468" fmla="*/ 446483 h 534108"/>
              <a:gd name="connsiteX469" fmla="*/ 1969546 w 9505576"/>
              <a:gd name="connsiteY469" fmla="*/ 515512 h 534108"/>
              <a:gd name="connsiteX470" fmla="*/ 1950950 w 9505576"/>
              <a:gd name="connsiteY470" fmla="*/ 534108 h 534108"/>
              <a:gd name="connsiteX471" fmla="*/ 1881921 w 9505576"/>
              <a:gd name="connsiteY471" fmla="*/ 465079 h 534108"/>
              <a:gd name="connsiteX472" fmla="*/ 1812892 w 9505576"/>
              <a:gd name="connsiteY472" fmla="*/ 534108 h 534108"/>
              <a:gd name="connsiteX473" fmla="*/ 1794297 w 9505576"/>
              <a:gd name="connsiteY473" fmla="*/ 515512 h 534108"/>
              <a:gd name="connsiteX474" fmla="*/ 1863325 w 9505576"/>
              <a:gd name="connsiteY474" fmla="*/ 446484 h 534108"/>
              <a:gd name="connsiteX475" fmla="*/ 1702491 w 9505576"/>
              <a:gd name="connsiteY475" fmla="*/ 285650 h 534108"/>
              <a:gd name="connsiteX476" fmla="*/ 1541657 w 9505576"/>
              <a:gd name="connsiteY476" fmla="*/ 446484 h 534108"/>
              <a:gd name="connsiteX477" fmla="*/ 1610686 w 9505576"/>
              <a:gd name="connsiteY477" fmla="*/ 515512 h 534108"/>
              <a:gd name="connsiteX478" fmla="*/ 1592090 w 9505576"/>
              <a:gd name="connsiteY478" fmla="*/ 534108 h 534108"/>
              <a:gd name="connsiteX479" fmla="*/ 1523061 w 9505576"/>
              <a:gd name="connsiteY479" fmla="*/ 465080 h 534108"/>
              <a:gd name="connsiteX480" fmla="*/ 1454033 w 9505576"/>
              <a:gd name="connsiteY480" fmla="*/ 534108 h 534108"/>
              <a:gd name="connsiteX481" fmla="*/ 1435437 w 9505576"/>
              <a:gd name="connsiteY481" fmla="*/ 515512 h 534108"/>
              <a:gd name="connsiteX482" fmla="*/ 1504465 w 9505576"/>
              <a:gd name="connsiteY482" fmla="*/ 446484 h 534108"/>
              <a:gd name="connsiteX483" fmla="*/ 1343631 w 9505576"/>
              <a:gd name="connsiteY483" fmla="*/ 285650 h 534108"/>
              <a:gd name="connsiteX484" fmla="*/ 1182798 w 9505576"/>
              <a:gd name="connsiteY484" fmla="*/ 446483 h 534108"/>
              <a:gd name="connsiteX485" fmla="*/ 1251827 w 9505576"/>
              <a:gd name="connsiteY485" fmla="*/ 515512 h 534108"/>
              <a:gd name="connsiteX486" fmla="*/ 1233230 w 9505576"/>
              <a:gd name="connsiteY486" fmla="*/ 534108 h 534108"/>
              <a:gd name="connsiteX487" fmla="*/ 1164202 w 9505576"/>
              <a:gd name="connsiteY487" fmla="*/ 465080 h 534108"/>
              <a:gd name="connsiteX488" fmla="*/ 1095173 w 9505576"/>
              <a:gd name="connsiteY488" fmla="*/ 534108 h 534108"/>
              <a:gd name="connsiteX489" fmla="*/ 1076577 w 9505576"/>
              <a:gd name="connsiteY489" fmla="*/ 515512 h 534108"/>
              <a:gd name="connsiteX490" fmla="*/ 1145605 w 9505576"/>
              <a:gd name="connsiteY490" fmla="*/ 446484 h 534108"/>
              <a:gd name="connsiteX491" fmla="*/ 984772 w 9505576"/>
              <a:gd name="connsiteY491" fmla="*/ 285650 h 534108"/>
              <a:gd name="connsiteX492" fmla="*/ 823938 w 9505576"/>
              <a:gd name="connsiteY492" fmla="*/ 446484 h 534108"/>
              <a:gd name="connsiteX493" fmla="*/ 892967 w 9505576"/>
              <a:gd name="connsiteY493" fmla="*/ 515512 h 534108"/>
              <a:gd name="connsiteX494" fmla="*/ 874371 w 9505576"/>
              <a:gd name="connsiteY494" fmla="*/ 534108 h 534108"/>
              <a:gd name="connsiteX495" fmla="*/ 805342 w 9505576"/>
              <a:gd name="connsiteY495" fmla="*/ 465080 h 534108"/>
              <a:gd name="connsiteX496" fmla="*/ 736314 w 9505576"/>
              <a:gd name="connsiteY496" fmla="*/ 534108 h 534108"/>
              <a:gd name="connsiteX497" fmla="*/ 717718 w 9505576"/>
              <a:gd name="connsiteY497" fmla="*/ 515512 h 534108"/>
              <a:gd name="connsiteX498" fmla="*/ 786746 w 9505576"/>
              <a:gd name="connsiteY498" fmla="*/ 446484 h 534108"/>
              <a:gd name="connsiteX499" fmla="*/ 625913 w 9505576"/>
              <a:gd name="connsiteY499" fmla="*/ 285650 h 534108"/>
              <a:gd name="connsiteX500" fmla="*/ 465080 w 9505576"/>
              <a:gd name="connsiteY500" fmla="*/ 446484 h 534108"/>
              <a:gd name="connsiteX501" fmla="*/ 534108 w 9505576"/>
              <a:gd name="connsiteY501" fmla="*/ 515512 h 534108"/>
              <a:gd name="connsiteX502" fmla="*/ 515512 w 9505576"/>
              <a:gd name="connsiteY502" fmla="*/ 534108 h 534108"/>
              <a:gd name="connsiteX503" fmla="*/ 446484 w 9505576"/>
              <a:gd name="connsiteY503" fmla="*/ 465080 h 534108"/>
              <a:gd name="connsiteX504" fmla="*/ 377455 w 9505576"/>
              <a:gd name="connsiteY504" fmla="*/ 534108 h 534108"/>
              <a:gd name="connsiteX505" fmla="*/ 358859 w 9505576"/>
              <a:gd name="connsiteY505" fmla="*/ 515512 h 534108"/>
              <a:gd name="connsiteX506" fmla="*/ 427888 w 9505576"/>
              <a:gd name="connsiteY506" fmla="*/ 446484 h 534108"/>
              <a:gd name="connsiteX507" fmla="*/ 267054 w 9505576"/>
              <a:gd name="connsiteY507" fmla="*/ 285650 h 534108"/>
              <a:gd name="connsiteX508" fmla="*/ 18596 w 9505576"/>
              <a:gd name="connsiteY508" fmla="*/ 534108 h 534108"/>
              <a:gd name="connsiteX509" fmla="*/ 0 w 9505576"/>
              <a:gd name="connsiteY509" fmla="*/ 515512 h 534108"/>
              <a:gd name="connsiteX510" fmla="*/ 248458 w 9505576"/>
              <a:gd name="connsiteY510" fmla="*/ 267054 h 534108"/>
              <a:gd name="connsiteX511" fmla="*/ 0 w 9505576"/>
              <a:gd name="connsiteY511" fmla="*/ 18596 h 53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9505576" h="534108">
                <a:moveTo>
                  <a:pt x="9059095" y="106223"/>
                </a:moveTo>
                <a:lnTo>
                  <a:pt x="8898263" y="267054"/>
                </a:lnTo>
                <a:lnTo>
                  <a:pt x="9059095" y="427886"/>
                </a:lnTo>
                <a:lnTo>
                  <a:pt x="9219926" y="267054"/>
                </a:lnTo>
                <a:close/>
                <a:moveTo>
                  <a:pt x="2958497" y="106221"/>
                </a:moveTo>
                <a:lnTo>
                  <a:pt x="2797663" y="267054"/>
                </a:lnTo>
                <a:lnTo>
                  <a:pt x="2958497" y="427887"/>
                </a:lnTo>
                <a:lnTo>
                  <a:pt x="3119330" y="267054"/>
                </a:lnTo>
                <a:close/>
                <a:moveTo>
                  <a:pt x="1164202" y="106221"/>
                </a:moveTo>
                <a:lnTo>
                  <a:pt x="1003368" y="267054"/>
                </a:lnTo>
                <a:lnTo>
                  <a:pt x="1164202" y="427887"/>
                </a:lnTo>
                <a:lnTo>
                  <a:pt x="1325036" y="267054"/>
                </a:lnTo>
                <a:close/>
                <a:moveTo>
                  <a:pt x="8700238" y="106221"/>
                </a:moveTo>
                <a:lnTo>
                  <a:pt x="8539404" y="267054"/>
                </a:lnTo>
                <a:lnTo>
                  <a:pt x="8700238" y="427888"/>
                </a:lnTo>
                <a:lnTo>
                  <a:pt x="8861071" y="267054"/>
                </a:lnTo>
                <a:close/>
                <a:moveTo>
                  <a:pt x="8341378" y="106221"/>
                </a:moveTo>
                <a:lnTo>
                  <a:pt x="8180545" y="267054"/>
                </a:lnTo>
                <a:lnTo>
                  <a:pt x="8341378" y="427888"/>
                </a:lnTo>
                <a:lnTo>
                  <a:pt x="8502212" y="267054"/>
                </a:lnTo>
                <a:close/>
                <a:moveTo>
                  <a:pt x="7982519" y="106221"/>
                </a:moveTo>
                <a:lnTo>
                  <a:pt x="7821686" y="267054"/>
                </a:lnTo>
                <a:lnTo>
                  <a:pt x="7982519" y="427888"/>
                </a:lnTo>
                <a:lnTo>
                  <a:pt x="8143353" y="267054"/>
                </a:lnTo>
                <a:close/>
                <a:moveTo>
                  <a:pt x="7623660" y="106221"/>
                </a:moveTo>
                <a:lnTo>
                  <a:pt x="7462827" y="267054"/>
                </a:lnTo>
                <a:lnTo>
                  <a:pt x="7623660" y="427888"/>
                </a:lnTo>
                <a:lnTo>
                  <a:pt x="7784494" y="267054"/>
                </a:lnTo>
                <a:close/>
                <a:moveTo>
                  <a:pt x="7264801" y="106221"/>
                </a:moveTo>
                <a:lnTo>
                  <a:pt x="7103968" y="267054"/>
                </a:lnTo>
                <a:lnTo>
                  <a:pt x="7264801" y="427888"/>
                </a:lnTo>
                <a:lnTo>
                  <a:pt x="7425635" y="267054"/>
                </a:lnTo>
                <a:close/>
                <a:moveTo>
                  <a:pt x="6905942" y="106221"/>
                </a:moveTo>
                <a:lnTo>
                  <a:pt x="6745109" y="267054"/>
                </a:lnTo>
                <a:lnTo>
                  <a:pt x="6905942" y="427888"/>
                </a:lnTo>
                <a:lnTo>
                  <a:pt x="7066776" y="267054"/>
                </a:lnTo>
                <a:close/>
                <a:moveTo>
                  <a:pt x="6547083" y="106221"/>
                </a:moveTo>
                <a:lnTo>
                  <a:pt x="6386250" y="267054"/>
                </a:lnTo>
                <a:lnTo>
                  <a:pt x="6547083" y="427888"/>
                </a:lnTo>
                <a:lnTo>
                  <a:pt x="6707917" y="267054"/>
                </a:lnTo>
                <a:close/>
                <a:moveTo>
                  <a:pt x="6188224" y="106221"/>
                </a:moveTo>
                <a:lnTo>
                  <a:pt x="6027391" y="267054"/>
                </a:lnTo>
                <a:lnTo>
                  <a:pt x="6188224" y="427888"/>
                </a:lnTo>
                <a:lnTo>
                  <a:pt x="6349058" y="267054"/>
                </a:lnTo>
                <a:close/>
                <a:moveTo>
                  <a:pt x="5829365" y="106221"/>
                </a:moveTo>
                <a:lnTo>
                  <a:pt x="5668532" y="267054"/>
                </a:lnTo>
                <a:lnTo>
                  <a:pt x="5829365" y="427888"/>
                </a:lnTo>
                <a:lnTo>
                  <a:pt x="5990199" y="267054"/>
                </a:lnTo>
                <a:close/>
                <a:moveTo>
                  <a:pt x="5470506" y="106221"/>
                </a:moveTo>
                <a:lnTo>
                  <a:pt x="5309673" y="267054"/>
                </a:lnTo>
                <a:lnTo>
                  <a:pt x="5470506" y="427888"/>
                </a:lnTo>
                <a:lnTo>
                  <a:pt x="5631340" y="267054"/>
                </a:lnTo>
                <a:close/>
                <a:moveTo>
                  <a:pt x="5111647" y="106221"/>
                </a:moveTo>
                <a:lnTo>
                  <a:pt x="4950814" y="267054"/>
                </a:lnTo>
                <a:lnTo>
                  <a:pt x="5111647" y="427888"/>
                </a:lnTo>
                <a:lnTo>
                  <a:pt x="5272481" y="267054"/>
                </a:lnTo>
                <a:close/>
                <a:moveTo>
                  <a:pt x="4752788" y="106221"/>
                </a:moveTo>
                <a:lnTo>
                  <a:pt x="4591955" y="267054"/>
                </a:lnTo>
                <a:lnTo>
                  <a:pt x="4752788" y="427888"/>
                </a:lnTo>
                <a:lnTo>
                  <a:pt x="4913622" y="267054"/>
                </a:lnTo>
                <a:close/>
                <a:moveTo>
                  <a:pt x="4393929" y="106221"/>
                </a:moveTo>
                <a:lnTo>
                  <a:pt x="4233096" y="267054"/>
                </a:lnTo>
                <a:lnTo>
                  <a:pt x="4393929" y="427888"/>
                </a:lnTo>
                <a:lnTo>
                  <a:pt x="4554763" y="267054"/>
                </a:lnTo>
                <a:close/>
                <a:moveTo>
                  <a:pt x="4035070" y="106221"/>
                </a:moveTo>
                <a:lnTo>
                  <a:pt x="3874240" y="267054"/>
                </a:lnTo>
                <a:lnTo>
                  <a:pt x="4035070" y="427888"/>
                </a:lnTo>
                <a:lnTo>
                  <a:pt x="4195904" y="267054"/>
                </a:lnTo>
                <a:close/>
                <a:moveTo>
                  <a:pt x="3676214" y="106221"/>
                </a:moveTo>
                <a:lnTo>
                  <a:pt x="3515381" y="267054"/>
                </a:lnTo>
                <a:lnTo>
                  <a:pt x="3676214" y="427888"/>
                </a:lnTo>
                <a:lnTo>
                  <a:pt x="3837048" y="267054"/>
                </a:lnTo>
                <a:close/>
                <a:moveTo>
                  <a:pt x="3317356" y="106221"/>
                </a:moveTo>
                <a:lnTo>
                  <a:pt x="3156522" y="267054"/>
                </a:lnTo>
                <a:lnTo>
                  <a:pt x="3317356" y="427888"/>
                </a:lnTo>
                <a:lnTo>
                  <a:pt x="3478189" y="267054"/>
                </a:lnTo>
                <a:close/>
                <a:moveTo>
                  <a:pt x="2599638" y="106221"/>
                </a:moveTo>
                <a:lnTo>
                  <a:pt x="2438805" y="267054"/>
                </a:lnTo>
                <a:lnTo>
                  <a:pt x="2599638" y="427888"/>
                </a:lnTo>
                <a:lnTo>
                  <a:pt x="2760471" y="267054"/>
                </a:lnTo>
                <a:close/>
                <a:moveTo>
                  <a:pt x="2240780" y="106221"/>
                </a:moveTo>
                <a:lnTo>
                  <a:pt x="2079946" y="267054"/>
                </a:lnTo>
                <a:lnTo>
                  <a:pt x="2240780" y="427888"/>
                </a:lnTo>
                <a:lnTo>
                  <a:pt x="2401613" y="267054"/>
                </a:lnTo>
                <a:close/>
                <a:moveTo>
                  <a:pt x="1881921" y="106221"/>
                </a:moveTo>
                <a:lnTo>
                  <a:pt x="1721087" y="267054"/>
                </a:lnTo>
                <a:lnTo>
                  <a:pt x="1881921" y="427888"/>
                </a:lnTo>
                <a:lnTo>
                  <a:pt x="2042755" y="267054"/>
                </a:lnTo>
                <a:close/>
                <a:moveTo>
                  <a:pt x="1523062" y="106221"/>
                </a:moveTo>
                <a:lnTo>
                  <a:pt x="1362227" y="267054"/>
                </a:lnTo>
                <a:lnTo>
                  <a:pt x="1523062" y="427888"/>
                </a:lnTo>
                <a:lnTo>
                  <a:pt x="1683895" y="267054"/>
                </a:lnTo>
                <a:close/>
                <a:moveTo>
                  <a:pt x="805342" y="106221"/>
                </a:moveTo>
                <a:lnTo>
                  <a:pt x="644509" y="267054"/>
                </a:lnTo>
                <a:lnTo>
                  <a:pt x="805342" y="427888"/>
                </a:lnTo>
                <a:lnTo>
                  <a:pt x="966176" y="267054"/>
                </a:lnTo>
                <a:close/>
                <a:moveTo>
                  <a:pt x="446484" y="106221"/>
                </a:moveTo>
                <a:lnTo>
                  <a:pt x="285650" y="267054"/>
                </a:lnTo>
                <a:lnTo>
                  <a:pt x="446484" y="427888"/>
                </a:lnTo>
                <a:lnTo>
                  <a:pt x="607317" y="267054"/>
                </a:lnTo>
                <a:close/>
                <a:moveTo>
                  <a:pt x="18596" y="0"/>
                </a:moveTo>
                <a:lnTo>
                  <a:pt x="267054" y="248458"/>
                </a:lnTo>
                <a:lnTo>
                  <a:pt x="427888" y="87625"/>
                </a:lnTo>
                <a:lnTo>
                  <a:pt x="358859" y="18596"/>
                </a:lnTo>
                <a:lnTo>
                  <a:pt x="377455" y="0"/>
                </a:lnTo>
                <a:lnTo>
                  <a:pt x="446484" y="69029"/>
                </a:lnTo>
                <a:lnTo>
                  <a:pt x="515512" y="0"/>
                </a:lnTo>
                <a:lnTo>
                  <a:pt x="534108" y="18596"/>
                </a:lnTo>
                <a:lnTo>
                  <a:pt x="465080" y="87625"/>
                </a:lnTo>
                <a:lnTo>
                  <a:pt x="625913" y="248458"/>
                </a:lnTo>
                <a:lnTo>
                  <a:pt x="786746" y="87625"/>
                </a:lnTo>
                <a:lnTo>
                  <a:pt x="717718" y="18596"/>
                </a:lnTo>
                <a:lnTo>
                  <a:pt x="736314" y="0"/>
                </a:lnTo>
                <a:lnTo>
                  <a:pt x="805342" y="69029"/>
                </a:lnTo>
                <a:lnTo>
                  <a:pt x="874371" y="0"/>
                </a:lnTo>
                <a:lnTo>
                  <a:pt x="892967" y="18596"/>
                </a:lnTo>
                <a:lnTo>
                  <a:pt x="823938" y="87625"/>
                </a:lnTo>
                <a:lnTo>
                  <a:pt x="984772" y="248458"/>
                </a:lnTo>
                <a:lnTo>
                  <a:pt x="1145605" y="87625"/>
                </a:lnTo>
                <a:lnTo>
                  <a:pt x="1076577" y="18596"/>
                </a:lnTo>
                <a:lnTo>
                  <a:pt x="1095173" y="0"/>
                </a:lnTo>
                <a:lnTo>
                  <a:pt x="1164202" y="69029"/>
                </a:lnTo>
                <a:lnTo>
                  <a:pt x="1233230" y="0"/>
                </a:lnTo>
                <a:lnTo>
                  <a:pt x="1251827" y="18596"/>
                </a:lnTo>
                <a:lnTo>
                  <a:pt x="1182798" y="87625"/>
                </a:lnTo>
                <a:lnTo>
                  <a:pt x="1343631" y="248458"/>
                </a:lnTo>
                <a:lnTo>
                  <a:pt x="1504465" y="87625"/>
                </a:lnTo>
                <a:lnTo>
                  <a:pt x="1435437" y="18596"/>
                </a:lnTo>
                <a:lnTo>
                  <a:pt x="1454033" y="0"/>
                </a:lnTo>
                <a:lnTo>
                  <a:pt x="1523061" y="69029"/>
                </a:lnTo>
                <a:lnTo>
                  <a:pt x="1592090" y="0"/>
                </a:lnTo>
                <a:lnTo>
                  <a:pt x="1610686" y="18596"/>
                </a:lnTo>
                <a:lnTo>
                  <a:pt x="1541657" y="87625"/>
                </a:lnTo>
                <a:lnTo>
                  <a:pt x="1702491" y="248458"/>
                </a:lnTo>
                <a:lnTo>
                  <a:pt x="1863325" y="87625"/>
                </a:lnTo>
                <a:lnTo>
                  <a:pt x="1794297" y="18596"/>
                </a:lnTo>
                <a:lnTo>
                  <a:pt x="1812892" y="0"/>
                </a:lnTo>
                <a:lnTo>
                  <a:pt x="1881921" y="69029"/>
                </a:lnTo>
                <a:lnTo>
                  <a:pt x="1950950" y="0"/>
                </a:lnTo>
                <a:lnTo>
                  <a:pt x="1969546" y="18596"/>
                </a:lnTo>
                <a:lnTo>
                  <a:pt x="1900517" y="87625"/>
                </a:lnTo>
                <a:lnTo>
                  <a:pt x="2061351" y="248458"/>
                </a:lnTo>
                <a:lnTo>
                  <a:pt x="2222184" y="87625"/>
                </a:lnTo>
                <a:lnTo>
                  <a:pt x="2153156" y="18596"/>
                </a:lnTo>
                <a:lnTo>
                  <a:pt x="2171752" y="0"/>
                </a:lnTo>
                <a:lnTo>
                  <a:pt x="2240780" y="69029"/>
                </a:lnTo>
                <a:lnTo>
                  <a:pt x="2309809" y="0"/>
                </a:lnTo>
                <a:lnTo>
                  <a:pt x="2328404" y="18596"/>
                </a:lnTo>
                <a:lnTo>
                  <a:pt x="2259376" y="87625"/>
                </a:lnTo>
                <a:lnTo>
                  <a:pt x="2420209" y="248458"/>
                </a:lnTo>
                <a:lnTo>
                  <a:pt x="2581042" y="87625"/>
                </a:lnTo>
                <a:lnTo>
                  <a:pt x="2512013" y="18596"/>
                </a:lnTo>
                <a:lnTo>
                  <a:pt x="2530609" y="0"/>
                </a:lnTo>
                <a:lnTo>
                  <a:pt x="2599638" y="69029"/>
                </a:lnTo>
                <a:lnTo>
                  <a:pt x="2668667" y="0"/>
                </a:lnTo>
                <a:lnTo>
                  <a:pt x="2687263" y="18596"/>
                </a:lnTo>
                <a:lnTo>
                  <a:pt x="2618234" y="87625"/>
                </a:lnTo>
                <a:lnTo>
                  <a:pt x="2779067" y="248458"/>
                </a:lnTo>
                <a:lnTo>
                  <a:pt x="2939900" y="87625"/>
                </a:lnTo>
                <a:lnTo>
                  <a:pt x="2870872" y="18596"/>
                </a:lnTo>
                <a:lnTo>
                  <a:pt x="2889468" y="0"/>
                </a:lnTo>
                <a:lnTo>
                  <a:pt x="2958497" y="69029"/>
                </a:lnTo>
                <a:lnTo>
                  <a:pt x="3027525" y="0"/>
                </a:lnTo>
                <a:lnTo>
                  <a:pt x="3046122" y="18596"/>
                </a:lnTo>
                <a:lnTo>
                  <a:pt x="2977093" y="87625"/>
                </a:lnTo>
                <a:lnTo>
                  <a:pt x="3137926" y="248458"/>
                </a:lnTo>
                <a:lnTo>
                  <a:pt x="3298760" y="87625"/>
                </a:lnTo>
                <a:lnTo>
                  <a:pt x="3229731" y="18596"/>
                </a:lnTo>
                <a:lnTo>
                  <a:pt x="3248327" y="0"/>
                </a:lnTo>
                <a:lnTo>
                  <a:pt x="3317356" y="69029"/>
                </a:lnTo>
                <a:lnTo>
                  <a:pt x="3386384" y="0"/>
                </a:lnTo>
                <a:lnTo>
                  <a:pt x="3404980" y="18596"/>
                </a:lnTo>
                <a:lnTo>
                  <a:pt x="3335952" y="87625"/>
                </a:lnTo>
                <a:lnTo>
                  <a:pt x="3496785" y="248458"/>
                </a:lnTo>
                <a:lnTo>
                  <a:pt x="3657618" y="87625"/>
                </a:lnTo>
                <a:lnTo>
                  <a:pt x="3588590" y="18596"/>
                </a:lnTo>
                <a:lnTo>
                  <a:pt x="3607186" y="0"/>
                </a:lnTo>
                <a:lnTo>
                  <a:pt x="3676214" y="69029"/>
                </a:lnTo>
                <a:lnTo>
                  <a:pt x="3745243" y="0"/>
                </a:lnTo>
                <a:lnTo>
                  <a:pt x="3763839" y="18596"/>
                </a:lnTo>
                <a:lnTo>
                  <a:pt x="3694810" y="87625"/>
                </a:lnTo>
                <a:lnTo>
                  <a:pt x="3855644" y="248458"/>
                </a:lnTo>
                <a:lnTo>
                  <a:pt x="4016474" y="87625"/>
                </a:lnTo>
                <a:lnTo>
                  <a:pt x="3947448" y="18596"/>
                </a:lnTo>
                <a:lnTo>
                  <a:pt x="3966042" y="0"/>
                </a:lnTo>
                <a:lnTo>
                  <a:pt x="4035070" y="69029"/>
                </a:lnTo>
                <a:lnTo>
                  <a:pt x="4104099" y="0"/>
                </a:lnTo>
                <a:lnTo>
                  <a:pt x="4122695" y="18596"/>
                </a:lnTo>
                <a:lnTo>
                  <a:pt x="4053666" y="87625"/>
                </a:lnTo>
                <a:lnTo>
                  <a:pt x="4214500" y="248458"/>
                </a:lnTo>
                <a:lnTo>
                  <a:pt x="4375333" y="87625"/>
                </a:lnTo>
                <a:lnTo>
                  <a:pt x="4306305" y="18596"/>
                </a:lnTo>
                <a:lnTo>
                  <a:pt x="4324901" y="0"/>
                </a:lnTo>
                <a:lnTo>
                  <a:pt x="4393929" y="69029"/>
                </a:lnTo>
                <a:lnTo>
                  <a:pt x="4462958" y="0"/>
                </a:lnTo>
                <a:lnTo>
                  <a:pt x="4481554" y="18596"/>
                </a:lnTo>
                <a:lnTo>
                  <a:pt x="4412525" y="87625"/>
                </a:lnTo>
                <a:lnTo>
                  <a:pt x="4573359" y="248458"/>
                </a:lnTo>
                <a:lnTo>
                  <a:pt x="4734192" y="87625"/>
                </a:lnTo>
                <a:lnTo>
                  <a:pt x="4665164" y="18596"/>
                </a:lnTo>
                <a:lnTo>
                  <a:pt x="4683760" y="0"/>
                </a:lnTo>
                <a:lnTo>
                  <a:pt x="4752788" y="69029"/>
                </a:lnTo>
                <a:lnTo>
                  <a:pt x="4821817" y="0"/>
                </a:lnTo>
                <a:lnTo>
                  <a:pt x="4840413" y="18596"/>
                </a:lnTo>
                <a:lnTo>
                  <a:pt x="4771384" y="87625"/>
                </a:lnTo>
                <a:lnTo>
                  <a:pt x="4932218" y="248458"/>
                </a:lnTo>
                <a:lnTo>
                  <a:pt x="5093051" y="87625"/>
                </a:lnTo>
                <a:lnTo>
                  <a:pt x="5024023" y="18596"/>
                </a:lnTo>
                <a:lnTo>
                  <a:pt x="5042619" y="0"/>
                </a:lnTo>
                <a:lnTo>
                  <a:pt x="5111647" y="69029"/>
                </a:lnTo>
                <a:lnTo>
                  <a:pt x="5180676" y="0"/>
                </a:lnTo>
                <a:lnTo>
                  <a:pt x="5199272" y="18596"/>
                </a:lnTo>
                <a:lnTo>
                  <a:pt x="5130243" y="87625"/>
                </a:lnTo>
                <a:lnTo>
                  <a:pt x="5291077" y="248458"/>
                </a:lnTo>
                <a:lnTo>
                  <a:pt x="5451910" y="87625"/>
                </a:lnTo>
                <a:lnTo>
                  <a:pt x="5382882" y="18596"/>
                </a:lnTo>
                <a:lnTo>
                  <a:pt x="5401478" y="0"/>
                </a:lnTo>
                <a:lnTo>
                  <a:pt x="5470506" y="69029"/>
                </a:lnTo>
                <a:lnTo>
                  <a:pt x="5539535" y="0"/>
                </a:lnTo>
                <a:lnTo>
                  <a:pt x="5558131" y="18596"/>
                </a:lnTo>
                <a:lnTo>
                  <a:pt x="5489102" y="87625"/>
                </a:lnTo>
                <a:lnTo>
                  <a:pt x="5649936" y="248458"/>
                </a:lnTo>
                <a:lnTo>
                  <a:pt x="5810769" y="87625"/>
                </a:lnTo>
                <a:lnTo>
                  <a:pt x="5741741" y="18596"/>
                </a:lnTo>
                <a:lnTo>
                  <a:pt x="5760337" y="0"/>
                </a:lnTo>
                <a:lnTo>
                  <a:pt x="5829365" y="69029"/>
                </a:lnTo>
                <a:lnTo>
                  <a:pt x="5898394" y="0"/>
                </a:lnTo>
                <a:lnTo>
                  <a:pt x="5916990" y="18596"/>
                </a:lnTo>
                <a:lnTo>
                  <a:pt x="5847961" y="87625"/>
                </a:lnTo>
                <a:lnTo>
                  <a:pt x="6008795" y="248458"/>
                </a:lnTo>
                <a:lnTo>
                  <a:pt x="6169628" y="87625"/>
                </a:lnTo>
                <a:lnTo>
                  <a:pt x="6100600" y="18596"/>
                </a:lnTo>
                <a:lnTo>
                  <a:pt x="6119196" y="0"/>
                </a:lnTo>
                <a:lnTo>
                  <a:pt x="6188224" y="69029"/>
                </a:lnTo>
                <a:lnTo>
                  <a:pt x="6257253" y="0"/>
                </a:lnTo>
                <a:lnTo>
                  <a:pt x="6275849" y="18596"/>
                </a:lnTo>
                <a:lnTo>
                  <a:pt x="6206820" y="87625"/>
                </a:lnTo>
                <a:lnTo>
                  <a:pt x="6367654" y="248458"/>
                </a:lnTo>
                <a:lnTo>
                  <a:pt x="6528487" y="87625"/>
                </a:lnTo>
                <a:lnTo>
                  <a:pt x="6459459" y="18596"/>
                </a:lnTo>
                <a:lnTo>
                  <a:pt x="6478055" y="0"/>
                </a:lnTo>
                <a:lnTo>
                  <a:pt x="6547083" y="69029"/>
                </a:lnTo>
                <a:lnTo>
                  <a:pt x="6616112" y="0"/>
                </a:lnTo>
                <a:lnTo>
                  <a:pt x="6634708" y="18596"/>
                </a:lnTo>
                <a:lnTo>
                  <a:pt x="6565679" y="87625"/>
                </a:lnTo>
                <a:lnTo>
                  <a:pt x="6726513" y="248458"/>
                </a:lnTo>
                <a:lnTo>
                  <a:pt x="6887346" y="87625"/>
                </a:lnTo>
                <a:lnTo>
                  <a:pt x="6818318" y="18596"/>
                </a:lnTo>
                <a:lnTo>
                  <a:pt x="6836914" y="0"/>
                </a:lnTo>
                <a:lnTo>
                  <a:pt x="6905942" y="69029"/>
                </a:lnTo>
                <a:lnTo>
                  <a:pt x="6974971" y="0"/>
                </a:lnTo>
                <a:lnTo>
                  <a:pt x="6993567" y="18596"/>
                </a:lnTo>
                <a:lnTo>
                  <a:pt x="6924538" y="87625"/>
                </a:lnTo>
                <a:lnTo>
                  <a:pt x="7085372" y="248458"/>
                </a:lnTo>
                <a:lnTo>
                  <a:pt x="7246205" y="87625"/>
                </a:lnTo>
                <a:lnTo>
                  <a:pt x="7177177" y="18596"/>
                </a:lnTo>
                <a:lnTo>
                  <a:pt x="7195773" y="0"/>
                </a:lnTo>
                <a:lnTo>
                  <a:pt x="7264801" y="69029"/>
                </a:lnTo>
                <a:lnTo>
                  <a:pt x="7333830" y="0"/>
                </a:lnTo>
                <a:lnTo>
                  <a:pt x="7352426" y="18596"/>
                </a:lnTo>
                <a:lnTo>
                  <a:pt x="7283397" y="87625"/>
                </a:lnTo>
                <a:lnTo>
                  <a:pt x="7444231" y="248458"/>
                </a:lnTo>
                <a:lnTo>
                  <a:pt x="7605064" y="87625"/>
                </a:lnTo>
                <a:lnTo>
                  <a:pt x="7536036" y="18596"/>
                </a:lnTo>
                <a:lnTo>
                  <a:pt x="7554632" y="0"/>
                </a:lnTo>
                <a:lnTo>
                  <a:pt x="7623660" y="69029"/>
                </a:lnTo>
                <a:lnTo>
                  <a:pt x="7692689" y="0"/>
                </a:lnTo>
                <a:lnTo>
                  <a:pt x="7711285" y="18596"/>
                </a:lnTo>
                <a:lnTo>
                  <a:pt x="7642256" y="87625"/>
                </a:lnTo>
                <a:lnTo>
                  <a:pt x="7803090" y="248458"/>
                </a:lnTo>
                <a:lnTo>
                  <a:pt x="7963923" y="87625"/>
                </a:lnTo>
                <a:lnTo>
                  <a:pt x="7894895" y="18596"/>
                </a:lnTo>
                <a:lnTo>
                  <a:pt x="7913491" y="0"/>
                </a:lnTo>
                <a:lnTo>
                  <a:pt x="7982519" y="69029"/>
                </a:lnTo>
                <a:lnTo>
                  <a:pt x="8051548" y="0"/>
                </a:lnTo>
                <a:lnTo>
                  <a:pt x="8070144" y="18596"/>
                </a:lnTo>
                <a:lnTo>
                  <a:pt x="8001115" y="87625"/>
                </a:lnTo>
                <a:lnTo>
                  <a:pt x="8161949" y="248458"/>
                </a:lnTo>
                <a:lnTo>
                  <a:pt x="8322783" y="87625"/>
                </a:lnTo>
                <a:lnTo>
                  <a:pt x="8253754" y="18596"/>
                </a:lnTo>
                <a:lnTo>
                  <a:pt x="8272350" y="0"/>
                </a:lnTo>
                <a:lnTo>
                  <a:pt x="8341378" y="69029"/>
                </a:lnTo>
                <a:lnTo>
                  <a:pt x="8410407" y="0"/>
                </a:lnTo>
                <a:lnTo>
                  <a:pt x="8429003" y="18596"/>
                </a:lnTo>
                <a:lnTo>
                  <a:pt x="8359974" y="87625"/>
                </a:lnTo>
                <a:lnTo>
                  <a:pt x="8520808" y="248458"/>
                </a:lnTo>
                <a:lnTo>
                  <a:pt x="8681641" y="87625"/>
                </a:lnTo>
                <a:lnTo>
                  <a:pt x="8612613" y="18596"/>
                </a:lnTo>
                <a:lnTo>
                  <a:pt x="8631209" y="0"/>
                </a:lnTo>
                <a:lnTo>
                  <a:pt x="8700237" y="69029"/>
                </a:lnTo>
                <a:lnTo>
                  <a:pt x="8769266" y="0"/>
                </a:lnTo>
                <a:lnTo>
                  <a:pt x="8787862" y="18596"/>
                </a:lnTo>
                <a:lnTo>
                  <a:pt x="8718833" y="87625"/>
                </a:lnTo>
                <a:lnTo>
                  <a:pt x="8879667" y="248458"/>
                </a:lnTo>
                <a:lnTo>
                  <a:pt x="9040499" y="87627"/>
                </a:lnTo>
                <a:lnTo>
                  <a:pt x="8971468" y="18596"/>
                </a:lnTo>
                <a:lnTo>
                  <a:pt x="8990064" y="0"/>
                </a:lnTo>
                <a:lnTo>
                  <a:pt x="9059094" y="69031"/>
                </a:lnTo>
                <a:lnTo>
                  <a:pt x="9128125" y="0"/>
                </a:lnTo>
                <a:lnTo>
                  <a:pt x="9146721" y="18596"/>
                </a:lnTo>
                <a:lnTo>
                  <a:pt x="9077690" y="87627"/>
                </a:lnTo>
                <a:lnTo>
                  <a:pt x="9238522" y="248458"/>
                </a:lnTo>
                <a:lnTo>
                  <a:pt x="9486980" y="0"/>
                </a:lnTo>
                <a:lnTo>
                  <a:pt x="9505576" y="18596"/>
                </a:lnTo>
                <a:lnTo>
                  <a:pt x="9257118" y="267054"/>
                </a:lnTo>
                <a:lnTo>
                  <a:pt x="9505576" y="515512"/>
                </a:lnTo>
                <a:lnTo>
                  <a:pt x="9486980" y="534108"/>
                </a:lnTo>
                <a:lnTo>
                  <a:pt x="9238522" y="285650"/>
                </a:lnTo>
                <a:lnTo>
                  <a:pt x="9077691" y="446482"/>
                </a:lnTo>
                <a:lnTo>
                  <a:pt x="9146721" y="515512"/>
                </a:lnTo>
                <a:lnTo>
                  <a:pt x="9128125" y="534108"/>
                </a:lnTo>
                <a:lnTo>
                  <a:pt x="9059094" y="465078"/>
                </a:lnTo>
                <a:lnTo>
                  <a:pt x="8990064" y="534108"/>
                </a:lnTo>
                <a:lnTo>
                  <a:pt x="8971468" y="515512"/>
                </a:lnTo>
                <a:lnTo>
                  <a:pt x="9040499" y="446482"/>
                </a:lnTo>
                <a:lnTo>
                  <a:pt x="8879667" y="285650"/>
                </a:lnTo>
                <a:lnTo>
                  <a:pt x="8718834" y="446484"/>
                </a:lnTo>
                <a:lnTo>
                  <a:pt x="8787862" y="515512"/>
                </a:lnTo>
                <a:lnTo>
                  <a:pt x="8769266" y="534108"/>
                </a:lnTo>
                <a:lnTo>
                  <a:pt x="8700237" y="465080"/>
                </a:lnTo>
                <a:lnTo>
                  <a:pt x="8631209" y="534108"/>
                </a:lnTo>
                <a:lnTo>
                  <a:pt x="8612613" y="515512"/>
                </a:lnTo>
                <a:lnTo>
                  <a:pt x="8681641" y="446484"/>
                </a:lnTo>
                <a:lnTo>
                  <a:pt x="8520808" y="285650"/>
                </a:lnTo>
                <a:lnTo>
                  <a:pt x="8359974" y="446484"/>
                </a:lnTo>
                <a:lnTo>
                  <a:pt x="8429003" y="515512"/>
                </a:lnTo>
                <a:lnTo>
                  <a:pt x="8410407" y="534108"/>
                </a:lnTo>
                <a:lnTo>
                  <a:pt x="8341378" y="465080"/>
                </a:lnTo>
                <a:lnTo>
                  <a:pt x="8272350" y="534108"/>
                </a:lnTo>
                <a:lnTo>
                  <a:pt x="8253754" y="515512"/>
                </a:lnTo>
                <a:lnTo>
                  <a:pt x="8322783" y="446484"/>
                </a:lnTo>
                <a:lnTo>
                  <a:pt x="8161949" y="285650"/>
                </a:lnTo>
                <a:lnTo>
                  <a:pt x="8001115" y="446484"/>
                </a:lnTo>
                <a:lnTo>
                  <a:pt x="8070144" y="515512"/>
                </a:lnTo>
                <a:lnTo>
                  <a:pt x="8051548" y="534108"/>
                </a:lnTo>
                <a:lnTo>
                  <a:pt x="7982519" y="465080"/>
                </a:lnTo>
                <a:lnTo>
                  <a:pt x="7913491" y="534108"/>
                </a:lnTo>
                <a:lnTo>
                  <a:pt x="7894895" y="515512"/>
                </a:lnTo>
                <a:lnTo>
                  <a:pt x="7963923" y="446484"/>
                </a:lnTo>
                <a:lnTo>
                  <a:pt x="7803090" y="285650"/>
                </a:lnTo>
                <a:lnTo>
                  <a:pt x="7642256" y="446484"/>
                </a:lnTo>
                <a:lnTo>
                  <a:pt x="7711285" y="515512"/>
                </a:lnTo>
                <a:lnTo>
                  <a:pt x="7692689" y="534108"/>
                </a:lnTo>
                <a:lnTo>
                  <a:pt x="7623660" y="465080"/>
                </a:lnTo>
                <a:lnTo>
                  <a:pt x="7554632" y="534108"/>
                </a:lnTo>
                <a:lnTo>
                  <a:pt x="7536036" y="515512"/>
                </a:lnTo>
                <a:lnTo>
                  <a:pt x="7605064" y="446484"/>
                </a:lnTo>
                <a:lnTo>
                  <a:pt x="7444231" y="285650"/>
                </a:lnTo>
                <a:lnTo>
                  <a:pt x="7283397" y="446484"/>
                </a:lnTo>
                <a:lnTo>
                  <a:pt x="7352426" y="515512"/>
                </a:lnTo>
                <a:lnTo>
                  <a:pt x="7333830" y="534108"/>
                </a:lnTo>
                <a:lnTo>
                  <a:pt x="7264801" y="465080"/>
                </a:lnTo>
                <a:lnTo>
                  <a:pt x="7195773" y="534108"/>
                </a:lnTo>
                <a:lnTo>
                  <a:pt x="7177177" y="515512"/>
                </a:lnTo>
                <a:lnTo>
                  <a:pt x="7246205" y="446484"/>
                </a:lnTo>
                <a:lnTo>
                  <a:pt x="7085372" y="285650"/>
                </a:lnTo>
                <a:lnTo>
                  <a:pt x="6924538" y="446484"/>
                </a:lnTo>
                <a:lnTo>
                  <a:pt x="6993567" y="515512"/>
                </a:lnTo>
                <a:lnTo>
                  <a:pt x="6974971" y="534108"/>
                </a:lnTo>
                <a:lnTo>
                  <a:pt x="6905942" y="465080"/>
                </a:lnTo>
                <a:lnTo>
                  <a:pt x="6836914" y="534108"/>
                </a:lnTo>
                <a:lnTo>
                  <a:pt x="6818318" y="515512"/>
                </a:lnTo>
                <a:lnTo>
                  <a:pt x="6887346" y="446484"/>
                </a:lnTo>
                <a:lnTo>
                  <a:pt x="6726513" y="285650"/>
                </a:lnTo>
                <a:lnTo>
                  <a:pt x="6565679" y="446484"/>
                </a:lnTo>
                <a:lnTo>
                  <a:pt x="6634708" y="515512"/>
                </a:lnTo>
                <a:lnTo>
                  <a:pt x="6616112" y="534108"/>
                </a:lnTo>
                <a:lnTo>
                  <a:pt x="6547083" y="465080"/>
                </a:lnTo>
                <a:lnTo>
                  <a:pt x="6478055" y="534108"/>
                </a:lnTo>
                <a:lnTo>
                  <a:pt x="6459459" y="515512"/>
                </a:lnTo>
                <a:lnTo>
                  <a:pt x="6528487" y="446484"/>
                </a:lnTo>
                <a:lnTo>
                  <a:pt x="6367654" y="285650"/>
                </a:lnTo>
                <a:lnTo>
                  <a:pt x="6206820" y="446484"/>
                </a:lnTo>
                <a:lnTo>
                  <a:pt x="6275849" y="515512"/>
                </a:lnTo>
                <a:lnTo>
                  <a:pt x="6257253" y="534108"/>
                </a:lnTo>
                <a:lnTo>
                  <a:pt x="6188224" y="465080"/>
                </a:lnTo>
                <a:lnTo>
                  <a:pt x="6119196" y="534108"/>
                </a:lnTo>
                <a:lnTo>
                  <a:pt x="6100600" y="515512"/>
                </a:lnTo>
                <a:lnTo>
                  <a:pt x="6169628" y="446484"/>
                </a:lnTo>
                <a:lnTo>
                  <a:pt x="6008795" y="285650"/>
                </a:lnTo>
                <a:lnTo>
                  <a:pt x="5847961" y="446484"/>
                </a:lnTo>
                <a:lnTo>
                  <a:pt x="5916990" y="515512"/>
                </a:lnTo>
                <a:lnTo>
                  <a:pt x="5898394" y="534108"/>
                </a:lnTo>
                <a:lnTo>
                  <a:pt x="5829365" y="465080"/>
                </a:lnTo>
                <a:lnTo>
                  <a:pt x="5760337" y="534108"/>
                </a:lnTo>
                <a:lnTo>
                  <a:pt x="5741741" y="515512"/>
                </a:lnTo>
                <a:lnTo>
                  <a:pt x="5810769" y="446484"/>
                </a:lnTo>
                <a:lnTo>
                  <a:pt x="5649936" y="285650"/>
                </a:lnTo>
                <a:lnTo>
                  <a:pt x="5489102" y="446484"/>
                </a:lnTo>
                <a:lnTo>
                  <a:pt x="5558131" y="515512"/>
                </a:lnTo>
                <a:lnTo>
                  <a:pt x="5539535" y="534108"/>
                </a:lnTo>
                <a:lnTo>
                  <a:pt x="5470506" y="465080"/>
                </a:lnTo>
                <a:lnTo>
                  <a:pt x="5401478" y="534108"/>
                </a:lnTo>
                <a:lnTo>
                  <a:pt x="5382882" y="515512"/>
                </a:lnTo>
                <a:lnTo>
                  <a:pt x="5451910" y="446484"/>
                </a:lnTo>
                <a:lnTo>
                  <a:pt x="5291077" y="285650"/>
                </a:lnTo>
                <a:lnTo>
                  <a:pt x="5130243" y="446484"/>
                </a:lnTo>
                <a:lnTo>
                  <a:pt x="5199272" y="515512"/>
                </a:lnTo>
                <a:lnTo>
                  <a:pt x="5180676" y="534108"/>
                </a:lnTo>
                <a:lnTo>
                  <a:pt x="5111647" y="465080"/>
                </a:lnTo>
                <a:lnTo>
                  <a:pt x="5042619" y="534108"/>
                </a:lnTo>
                <a:lnTo>
                  <a:pt x="5024023" y="515512"/>
                </a:lnTo>
                <a:lnTo>
                  <a:pt x="5093051" y="446484"/>
                </a:lnTo>
                <a:lnTo>
                  <a:pt x="4932218" y="285650"/>
                </a:lnTo>
                <a:lnTo>
                  <a:pt x="4771384" y="446484"/>
                </a:lnTo>
                <a:lnTo>
                  <a:pt x="4840413" y="515512"/>
                </a:lnTo>
                <a:lnTo>
                  <a:pt x="4821817" y="534108"/>
                </a:lnTo>
                <a:lnTo>
                  <a:pt x="4752788" y="465080"/>
                </a:lnTo>
                <a:lnTo>
                  <a:pt x="4683760" y="534108"/>
                </a:lnTo>
                <a:lnTo>
                  <a:pt x="4665164" y="515512"/>
                </a:lnTo>
                <a:lnTo>
                  <a:pt x="4734192" y="446484"/>
                </a:lnTo>
                <a:lnTo>
                  <a:pt x="4573359" y="285650"/>
                </a:lnTo>
                <a:lnTo>
                  <a:pt x="4412525" y="446484"/>
                </a:lnTo>
                <a:lnTo>
                  <a:pt x="4481554" y="515512"/>
                </a:lnTo>
                <a:lnTo>
                  <a:pt x="4462958" y="534108"/>
                </a:lnTo>
                <a:lnTo>
                  <a:pt x="4393929" y="465080"/>
                </a:lnTo>
                <a:lnTo>
                  <a:pt x="4324901" y="534108"/>
                </a:lnTo>
                <a:lnTo>
                  <a:pt x="4306305" y="515512"/>
                </a:lnTo>
                <a:lnTo>
                  <a:pt x="4375333" y="446484"/>
                </a:lnTo>
                <a:lnTo>
                  <a:pt x="4214500" y="285650"/>
                </a:lnTo>
                <a:lnTo>
                  <a:pt x="4053666" y="446484"/>
                </a:lnTo>
                <a:lnTo>
                  <a:pt x="4122695" y="515512"/>
                </a:lnTo>
                <a:lnTo>
                  <a:pt x="4104099" y="534108"/>
                </a:lnTo>
                <a:lnTo>
                  <a:pt x="4035070" y="465080"/>
                </a:lnTo>
                <a:lnTo>
                  <a:pt x="3966042" y="534108"/>
                </a:lnTo>
                <a:lnTo>
                  <a:pt x="3947448" y="515512"/>
                </a:lnTo>
                <a:lnTo>
                  <a:pt x="4016474" y="446484"/>
                </a:lnTo>
                <a:lnTo>
                  <a:pt x="3855644" y="285650"/>
                </a:lnTo>
                <a:lnTo>
                  <a:pt x="3694810" y="446484"/>
                </a:lnTo>
                <a:lnTo>
                  <a:pt x="3763839" y="515512"/>
                </a:lnTo>
                <a:lnTo>
                  <a:pt x="3745243" y="534108"/>
                </a:lnTo>
                <a:lnTo>
                  <a:pt x="3676214" y="465079"/>
                </a:lnTo>
                <a:lnTo>
                  <a:pt x="3607186" y="534108"/>
                </a:lnTo>
                <a:lnTo>
                  <a:pt x="3588590" y="515512"/>
                </a:lnTo>
                <a:lnTo>
                  <a:pt x="3657618" y="446483"/>
                </a:lnTo>
                <a:lnTo>
                  <a:pt x="3496785" y="285650"/>
                </a:lnTo>
                <a:lnTo>
                  <a:pt x="3335952" y="446484"/>
                </a:lnTo>
                <a:lnTo>
                  <a:pt x="3404980" y="515512"/>
                </a:lnTo>
                <a:lnTo>
                  <a:pt x="3386384" y="534108"/>
                </a:lnTo>
                <a:lnTo>
                  <a:pt x="3317356" y="465080"/>
                </a:lnTo>
                <a:lnTo>
                  <a:pt x="3248327" y="534108"/>
                </a:lnTo>
                <a:lnTo>
                  <a:pt x="3229731" y="515512"/>
                </a:lnTo>
                <a:lnTo>
                  <a:pt x="3298760" y="446484"/>
                </a:lnTo>
                <a:lnTo>
                  <a:pt x="3137926" y="285650"/>
                </a:lnTo>
                <a:lnTo>
                  <a:pt x="2977093" y="446483"/>
                </a:lnTo>
                <a:lnTo>
                  <a:pt x="3046122" y="515512"/>
                </a:lnTo>
                <a:lnTo>
                  <a:pt x="3027525" y="534108"/>
                </a:lnTo>
                <a:lnTo>
                  <a:pt x="2958497" y="465079"/>
                </a:lnTo>
                <a:lnTo>
                  <a:pt x="2889468" y="534108"/>
                </a:lnTo>
                <a:lnTo>
                  <a:pt x="2870872" y="515512"/>
                </a:lnTo>
                <a:lnTo>
                  <a:pt x="2939900" y="446483"/>
                </a:lnTo>
                <a:lnTo>
                  <a:pt x="2779067" y="285650"/>
                </a:lnTo>
                <a:lnTo>
                  <a:pt x="2618234" y="446484"/>
                </a:lnTo>
                <a:lnTo>
                  <a:pt x="2687263" y="515512"/>
                </a:lnTo>
                <a:lnTo>
                  <a:pt x="2668667" y="534108"/>
                </a:lnTo>
                <a:lnTo>
                  <a:pt x="2599638" y="465079"/>
                </a:lnTo>
                <a:lnTo>
                  <a:pt x="2530609" y="534108"/>
                </a:lnTo>
                <a:lnTo>
                  <a:pt x="2512013" y="515512"/>
                </a:lnTo>
                <a:lnTo>
                  <a:pt x="2581042" y="446483"/>
                </a:lnTo>
                <a:lnTo>
                  <a:pt x="2420209" y="285650"/>
                </a:lnTo>
                <a:lnTo>
                  <a:pt x="2259376" y="446484"/>
                </a:lnTo>
                <a:lnTo>
                  <a:pt x="2328404" y="515512"/>
                </a:lnTo>
                <a:lnTo>
                  <a:pt x="2309809" y="534108"/>
                </a:lnTo>
                <a:lnTo>
                  <a:pt x="2240780" y="465080"/>
                </a:lnTo>
                <a:lnTo>
                  <a:pt x="2171752" y="534108"/>
                </a:lnTo>
                <a:lnTo>
                  <a:pt x="2153156" y="515512"/>
                </a:lnTo>
                <a:lnTo>
                  <a:pt x="2222184" y="446484"/>
                </a:lnTo>
                <a:lnTo>
                  <a:pt x="2061351" y="285650"/>
                </a:lnTo>
                <a:lnTo>
                  <a:pt x="1900517" y="446483"/>
                </a:lnTo>
                <a:lnTo>
                  <a:pt x="1969546" y="515512"/>
                </a:lnTo>
                <a:lnTo>
                  <a:pt x="1950950" y="534108"/>
                </a:lnTo>
                <a:lnTo>
                  <a:pt x="1881921" y="465079"/>
                </a:lnTo>
                <a:lnTo>
                  <a:pt x="1812892" y="534108"/>
                </a:lnTo>
                <a:lnTo>
                  <a:pt x="1794297" y="515512"/>
                </a:lnTo>
                <a:lnTo>
                  <a:pt x="1863325" y="446484"/>
                </a:lnTo>
                <a:lnTo>
                  <a:pt x="1702491" y="285650"/>
                </a:lnTo>
                <a:lnTo>
                  <a:pt x="1541657" y="446484"/>
                </a:lnTo>
                <a:lnTo>
                  <a:pt x="1610686" y="515512"/>
                </a:lnTo>
                <a:lnTo>
                  <a:pt x="1592090" y="534108"/>
                </a:lnTo>
                <a:lnTo>
                  <a:pt x="1523061" y="465080"/>
                </a:lnTo>
                <a:lnTo>
                  <a:pt x="1454033" y="534108"/>
                </a:lnTo>
                <a:lnTo>
                  <a:pt x="1435437" y="515512"/>
                </a:lnTo>
                <a:lnTo>
                  <a:pt x="1504465" y="446484"/>
                </a:lnTo>
                <a:lnTo>
                  <a:pt x="1343631" y="285650"/>
                </a:lnTo>
                <a:lnTo>
                  <a:pt x="1182798" y="446483"/>
                </a:lnTo>
                <a:lnTo>
                  <a:pt x="1251827" y="515512"/>
                </a:lnTo>
                <a:lnTo>
                  <a:pt x="1233230" y="534108"/>
                </a:lnTo>
                <a:lnTo>
                  <a:pt x="1164202" y="465080"/>
                </a:lnTo>
                <a:lnTo>
                  <a:pt x="1095173" y="534108"/>
                </a:lnTo>
                <a:lnTo>
                  <a:pt x="1076577" y="515512"/>
                </a:lnTo>
                <a:lnTo>
                  <a:pt x="1145605" y="446484"/>
                </a:lnTo>
                <a:lnTo>
                  <a:pt x="984772" y="285650"/>
                </a:lnTo>
                <a:lnTo>
                  <a:pt x="823938" y="446484"/>
                </a:lnTo>
                <a:lnTo>
                  <a:pt x="892967" y="515512"/>
                </a:lnTo>
                <a:lnTo>
                  <a:pt x="874371" y="534108"/>
                </a:lnTo>
                <a:lnTo>
                  <a:pt x="805342" y="465080"/>
                </a:lnTo>
                <a:lnTo>
                  <a:pt x="736314" y="534108"/>
                </a:lnTo>
                <a:lnTo>
                  <a:pt x="717718" y="515512"/>
                </a:lnTo>
                <a:lnTo>
                  <a:pt x="786746" y="446484"/>
                </a:lnTo>
                <a:lnTo>
                  <a:pt x="625913" y="285650"/>
                </a:lnTo>
                <a:lnTo>
                  <a:pt x="465080" y="446484"/>
                </a:lnTo>
                <a:lnTo>
                  <a:pt x="534108" y="515512"/>
                </a:lnTo>
                <a:lnTo>
                  <a:pt x="515512" y="534108"/>
                </a:lnTo>
                <a:lnTo>
                  <a:pt x="446484" y="465080"/>
                </a:lnTo>
                <a:lnTo>
                  <a:pt x="377455" y="534108"/>
                </a:lnTo>
                <a:lnTo>
                  <a:pt x="358859" y="515512"/>
                </a:lnTo>
                <a:lnTo>
                  <a:pt x="427888" y="446484"/>
                </a:lnTo>
                <a:lnTo>
                  <a:pt x="267054" y="285650"/>
                </a:lnTo>
                <a:lnTo>
                  <a:pt x="18596" y="534108"/>
                </a:lnTo>
                <a:lnTo>
                  <a:pt x="0" y="515512"/>
                </a:lnTo>
                <a:lnTo>
                  <a:pt x="248458" y="267054"/>
                </a:lnTo>
                <a:lnTo>
                  <a:pt x="0" y="1859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F47E462-644E-47B6-B4ED-A6AAC660A820}"/>
              </a:ext>
            </a:extLst>
          </p:cNvPr>
          <p:cNvSpPr/>
          <p:nvPr/>
        </p:nvSpPr>
        <p:spPr>
          <a:xfrm>
            <a:off x="190537" y="5736520"/>
            <a:ext cx="9509723" cy="381565"/>
          </a:xfrm>
          <a:custGeom>
            <a:avLst/>
            <a:gdLst>
              <a:gd name="connsiteX0" fmla="*/ 9061667 w 9406001"/>
              <a:gd name="connsiteY0" fmla="*/ 158455 h 377403"/>
              <a:gd name="connsiteX1" fmla="*/ 9031419 w 9406001"/>
              <a:gd name="connsiteY1" fmla="*/ 188702 h 377403"/>
              <a:gd name="connsiteX2" fmla="*/ 9061667 w 9406001"/>
              <a:gd name="connsiteY2" fmla="*/ 218949 h 377403"/>
              <a:gd name="connsiteX3" fmla="*/ 9091915 w 9406001"/>
              <a:gd name="connsiteY3" fmla="*/ 188702 h 377403"/>
              <a:gd name="connsiteX4" fmla="*/ 4390814 w 9406001"/>
              <a:gd name="connsiteY4" fmla="*/ 158455 h 377403"/>
              <a:gd name="connsiteX5" fmla="*/ 4360566 w 9406001"/>
              <a:gd name="connsiteY5" fmla="*/ 188702 h 377403"/>
              <a:gd name="connsiteX6" fmla="*/ 4390814 w 9406001"/>
              <a:gd name="connsiteY6" fmla="*/ 218949 h 377403"/>
              <a:gd name="connsiteX7" fmla="*/ 4421061 w 9406001"/>
              <a:gd name="connsiteY7" fmla="*/ 188702 h 377403"/>
              <a:gd name="connsiteX8" fmla="*/ 8750401 w 9406001"/>
              <a:gd name="connsiteY8" fmla="*/ 158453 h 377403"/>
              <a:gd name="connsiteX9" fmla="*/ 8720152 w 9406001"/>
              <a:gd name="connsiteY9" fmla="*/ 188702 h 377403"/>
              <a:gd name="connsiteX10" fmla="*/ 8750401 w 9406001"/>
              <a:gd name="connsiteY10" fmla="*/ 218950 h 377403"/>
              <a:gd name="connsiteX11" fmla="*/ 8780649 w 9406001"/>
              <a:gd name="connsiteY11" fmla="*/ 188702 h 377403"/>
              <a:gd name="connsiteX12" fmla="*/ 8439133 w 9406001"/>
              <a:gd name="connsiteY12" fmla="*/ 158453 h 377403"/>
              <a:gd name="connsiteX13" fmla="*/ 8408884 w 9406001"/>
              <a:gd name="connsiteY13" fmla="*/ 188702 h 377403"/>
              <a:gd name="connsiteX14" fmla="*/ 8439133 w 9406001"/>
              <a:gd name="connsiteY14" fmla="*/ 218950 h 377403"/>
              <a:gd name="connsiteX15" fmla="*/ 8469381 w 9406001"/>
              <a:gd name="connsiteY15" fmla="*/ 188702 h 377403"/>
              <a:gd name="connsiteX16" fmla="*/ 8127865 w 9406001"/>
              <a:gd name="connsiteY16" fmla="*/ 158453 h 377403"/>
              <a:gd name="connsiteX17" fmla="*/ 8097617 w 9406001"/>
              <a:gd name="connsiteY17" fmla="*/ 188702 h 377403"/>
              <a:gd name="connsiteX18" fmla="*/ 8127865 w 9406001"/>
              <a:gd name="connsiteY18" fmla="*/ 218950 h 377403"/>
              <a:gd name="connsiteX19" fmla="*/ 8158114 w 9406001"/>
              <a:gd name="connsiteY19" fmla="*/ 188702 h 377403"/>
              <a:gd name="connsiteX20" fmla="*/ 7816598 w 9406001"/>
              <a:gd name="connsiteY20" fmla="*/ 158453 h 377403"/>
              <a:gd name="connsiteX21" fmla="*/ 7786349 w 9406001"/>
              <a:gd name="connsiteY21" fmla="*/ 188702 h 377403"/>
              <a:gd name="connsiteX22" fmla="*/ 7816598 w 9406001"/>
              <a:gd name="connsiteY22" fmla="*/ 218950 h 377403"/>
              <a:gd name="connsiteX23" fmla="*/ 7846846 w 9406001"/>
              <a:gd name="connsiteY23" fmla="*/ 188702 h 377403"/>
              <a:gd name="connsiteX24" fmla="*/ 7505330 w 9406001"/>
              <a:gd name="connsiteY24" fmla="*/ 158453 h 377403"/>
              <a:gd name="connsiteX25" fmla="*/ 7475081 w 9406001"/>
              <a:gd name="connsiteY25" fmla="*/ 188702 h 377403"/>
              <a:gd name="connsiteX26" fmla="*/ 7505330 w 9406001"/>
              <a:gd name="connsiteY26" fmla="*/ 218950 h 377403"/>
              <a:gd name="connsiteX27" fmla="*/ 7535579 w 9406001"/>
              <a:gd name="connsiteY27" fmla="*/ 188702 h 377403"/>
              <a:gd name="connsiteX28" fmla="*/ 7194062 w 9406001"/>
              <a:gd name="connsiteY28" fmla="*/ 158453 h 377403"/>
              <a:gd name="connsiteX29" fmla="*/ 7163814 w 9406001"/>
              <a:gd name="connsiteY29" fmla="*/ 188702 h 377403"/>
              <a:gd name="connsiteX30" fmla="*/ 7194062 w 9406001"/>
              <a:gd name="connsiteY30" fmla="*/ 218950 h 377403"/>
              <a:gd name="connsiteX31" fmla="*/ 7224311 w 9406001"/>
              <a:gd name="connsiteY31" fmla="*/ 188702 h 377403"/>
              <a:gd name="connsiteX32" fmla="*/ 6882795 w 9406001"/>
              <a:gd name="connsiteY32" fmla="*/ 158453 h 377403"/>
              <a:gd name="connsiteX33" fmla="*/ 6852546 w 9406001"/>
              <a:gd name="connsiteY33" fmla="*/ 188702 h 377403"/>
              <a:gd name="connsiteX34" fmla="*/ 6882795 w 9406001"/>
              <a:gd name="connsiteY34" fmla="*/ 218950 h 377403"/>
              <a:gd name="connsiteX35" fmla="*/ 6913043 w 9406001"/>
              <a:gd name="connsiteY35" fmla="*/ 188702 h 377403"/>
              <a:gd name="connsiteX36" fmla="*/ 6571527 w 9406001"/>
              <a:gd name="connsiteY36" fmla="*/ 158453 h 377403"/>
              <a:gd name="connsiteX37" fmla="*/ 6541279 w 9406001"/>
              <a:gd name="connsiteY37" fmla="*/ 188702 h 377403"/>
              <a:gd name="connsiteX38" fmla="*/ 6571527 w 9406001"/>
              <a:gd name="connsiteY38" fmla="*/ 218950 h 377403"/>
              <a:gd name="connsiteX39" fmla="*/ 6601776 w 9406001"/>
              <a:gd name="connsiteY39" fmla="*/ 188702 h 377403"/>
              <a:gd name="connsiteX40" fmla="*/ 6260260 w 9406001"/>
              <a:gd name="connsiteY40" fmla="*/ 158453 h 377403"/>
              <a:gd name="connsiteX41" fmla="*/ 6230011 w 9406001"/>
              <a:gd name="connsiteY41" fmla="*/ 188702 h 377403"/>
              <a:gd name="connsiteX42" fmla="*/ 6260260 w 9406001"/>
              <a:gd name="connsiteY42" fmla="*/ 218950 h 377403"/>
              <a:gd name="connsiteX43" fmla="*/ 6290509 w 9406001"/>
              <a:gd name="connsiteY43" fmla="*/ 188702 h 377403"/>
              <a:gd name="connsiteX44" fmla="*/ 5948992 w 9406001"/>
              <a:gd name="connsiteY44" fmla="*/ 158453 h 377403"/>
              <a:gd name="connsiteX45" fmla="*/ 5918744 w 9406001"/>
              <a:gd name="connsiteY45" fmla="*/ 188702 h 377403"/>
              <a:gd name="connsiteX46" fmla="*/ 5948992 w 9406001"/>
              <a:gd name="connsiteY46" fmla="*/ 218950 h 377403"/>
              <a:gd name="connsiteX47" fmla="*/ 5979241 w 9406001"/>
              <a:gd name="connsiteY47" fmla="*/ 188702 h 377403"/>
              <a:gd name="connsiteX48" fmla="*/ 5637725 w 9406001"/>
              <a:gd name="connsiteY48" fmla="*/ 158453 h 377403"/>
              <a:gd name="connsiteX49" fmla="*/ 5607476 w 9406001"/>
              <a:gd name="connsiteY49" fmla="*/ 188702 h 377403"/>
              <a:gd name="connsiteX50" fmla="*/ 5637725 w 9406001"/>
              <a:gd name="connsiteY50" fmla="*/ 218950 h 377403"/>
              <a:gd name="connsiteX51" fmla="*/ 5667974 w 9406001"/>
              <a:gd name="connsiteY51" fmla="*/ 188702 h 377403"/>
              <a:gd name="connsiteX52" fmla="*/ 5326457 w 9406001"/>
              <a:gd name="connsiteY52" fmla="*/ 158453 h 377403"/>
              <a:gd name="connsiteX53" fmla="*/ 5296208 w 9406001"/>
              <a:gd name="connsiteY53" fmla="*/ 188702 h 377403"/>
              <a:gd name="connsiteX54" fmla="*/ 5326457 w 9406001"/>
              <a:gd name="connsiteY54" fmla="*/ 218950 h 377403"/>
              <a:gd name="connsiteX55" fmla="*/ 5356706 w 9406001"/>
              <a:gd name="connsiteY55" fmla="*/ 188702 h 377403"/>
              <a:gd name="connsiteX56" fmla="*/ 5015189 w 9406001"/>
              <a:gd name="connsiteY56" fmla="*/ 158453 h 377403"/>
              <a:gd name="connsiteX57" fmla="*/ 4984941 w 9406001"/>
              <a:gd name="connsiteY57" fmla="*/ 188702 h 377403"/>
              <a:gd name="connsiteX58" fmla="*/ 5015189 w 9406001"/>
              <a:gd name="connsiteY58" fmla="*/ 218950 h 377403"/>
              <a:gd name="connsiteX59" fmla="*/ 5045438 w 9406001"/>
              <a:gd name="connsiteY59" fmla="*/ 188702 h 377403"/>
              <a:gd name="connsiteX60" fmla="*/ 4079547 w 9406001"/>
              <a:gd name="connsiteY60" fmla="*/ 158453 h 377403"/>
              <a:gd name="connsiteX61" fmla="*/ 4049298 w 9406001"/>
              <a:gd name="connsiteY61" fmla="*/ 188702 h 377403"/>
              <a:gd name="connsiteX62" fmla="*/ 4079547 w 9406001"/>
              <a:gd name="connsiteY62" fmla="*/ 218950 h 377403"/>
              <a:gd name="connsiteX63" fmla="*/ 4109795 w 9406001"/>
              <a:gd name="connsiteY63" fmla="*/ 188702 h 377403"/>
              <a:gd name="connsiteX64" fmla="*/ 3768279 w 9406001"/>
              <a:gd name="connsiteY64" fmla="*/ 158453 h 377403"/>
              <a:gd name="connsiteX65" fmla="*/ 3738031 w 9406001"/>
              <a:gd name="connsiteY65" fmla="*/ 188702 h 377403"/>
              <a:gd name="connsiteX66" fmla="*/ 3768279 w 9406001"/>
              <a:gd name="connsiteY66" fmla="*/ 218950 h 377403"/>
              <a:gd name="connsiteX67" fmla="*/ 3798528 w 9406001"/>
              <a:gd name="connsiteY67" fmla="*/ 188702 h 377403"/>
              <a:gd name="connsiteX68" fmla="*/ 3457012 w 9406001"/>
              <a:gd name="connsiteY68" fmla="*/ 158453 h 377403"/>
              <a:gd name="connsiteX69" fmla="*/ 3426763 w 9406001"/>
              <a:gd name="connsiteY69" fmla="*/ 188702 h 377403"/>
              <a:gd name="connsiteX70" fmla="*/ 3457012 w 9406001"/>
              <a:gd name="connsiteY70" fmla="*/ 218950 h 377403"/>
              <a:gd name="connsiteX71" fmla="*/ 3487260 w 9406001"/>
              <a:gd name="connsiteY71" fmla="*/ 188702 h 377403"/>
              <a:gd name="connsiteX72" fmla="*/ 3145744 w 9406001"/>
              <a:gd name="connsiteY72" fmla="*/ 158453 h 377403"/>
              <a:gd name="connsiteX73" fmla="*/ 3115495 w 9406001"/>
              <a:gd name="connsiteY73" fmla="*/ 188702 h 377403"/>
              <a:gd name="connsiteX74" fmla="*/ 3145744 w 9406001"/>
              <a:gd name="connsiteY74" fmla="*/ 218950 h 377403"/>
              <a:gd name="connsiteX75" fmla="*/ 3175992 w 9406001"/>
              <a:gd name="connsiteY75" fmla="*/ 188702 h 377403"/>
              <a:gd name="connsiteX76" fmla="*/ 2834476 w 9406001"/>
              <a:gd name="connsiteY76" fmla="*/ 158453 h 377403"/>
              <a:gd name="connsiteX77" fmla="*/ 2804227 w 9406001"/>
              <a:gd name="connsiteY77" fmla="*/ 188702 h 377403"/>
              <a:gd name="connsiteX78" fmla="*/ 2834476 w 9406001"/>
              <a:gd name="connsiteY78" fmla="*/ 218950 h 377403"/>
              <a:gd name="connsiteX79" fmla="*/ 2864725 w 9406001"/>
              <a:gd name="connsiteY79" fmla="*/ 188702 h 377403"/>
              <a:gd name="connsiteX80" fmla="*/ 2523208 w 9406001"/>
              <a:gd name="connsiteY80" fmla="*/ 158453 h 377403"/>
              <a:gd name="connsiteX81" fmla="*/ 2492960 w 9406001"/>
              <a:gd name="connsiteY81" fmla="*/ 188702 h 377403"/>
              <a:gd name="connsiteX82" fmla="*/ 2523208 w 9406001"/>
              <a:gd name="connsiteY82" fmla="*/ 218950 h 377403"/>
              <a:gd name="connsiteX83" fmla="*/ 2553457 w 9406001"/>
              <a:gd name="connsiteY83" fmla="*/ 188702 h 377403"/>
              <a:gd name="connsiteX84" fmla="*/ 2211941 w 9406001"/>
              <a:gd name="connsiteY84" fmla="*/ 158453 h 377403"/>
              <a:gd name="connsiteX85" fmla="*/ 2181692 w 9406001"/>
              <a:gd name="connsiteY85" fmla="*/ 188702 h 377403"/>
              <a:gd name="connsiteX86" fmla="*/ 2211941 w 9406001"/>
              <a:gd name="connsiteY86" fmla="*/ 218950 h 377403"/>
              <a:gd name="connsiteX87" fmla="*/ 2242189 w 9406001"/>
              <a:gd name="connsiteY87" fmla="*/ 188702 h 377403"/>
              <a:gd name="connsiteX88" fmla="*/ 1900673 w 9406001"/>
              <a:gd name="connsiteY88" fmla="*/ 158453 h 377403"/>
              <a:gd name="connsiteX89" fmla="*/ 1870425 w 9406001"/>
              <a:gd name="connsiteY89" fmla="*/ 188702 h 377403"/>
              <a:gd name="connsiteX90" fmla="*/ 1900673 w 9406001"/>
              <a:gd name="connsiteY90" fmla="*/ 218950 h 377403"/>
              <a:gd name="connsiteX91" fmla="*/ 1930922 w 9406001"/>
              <a:gd name="connsiteY91" fmla="*/ 188702 h 377403"/>
              <a:gd name="connsiteX92" fmla="*/ 1589406 w 9406001"/>
              <a:gd name="connsiteY92" fmla="*/ 158453 h 377403"/>
              <a:gd name="connsiteX93" fmla="*/ 1559157 w 9406001"/>
              <a:gd name="connsiteY93" fmla="*/ 188702 h 377403"/>
              <a:gd name="connsiteX94" fmla="*/ 1589406 w 9406001"/>
              <a:gd name="connsiteY94" fmla="*/ 218950 h 377403"/>
              <a:gd name="connsiteX95" fmla="*/ 1619655 w 9406001"/>
              <a:gd name="connsiteY95" fmla="*/ 188702 h 377403"/>
              <a:gd name="connsiteX96" fmla="*/ 1278138 w 9406001"/>
              <a:gd name="connsiteY96" fmla="*/ 158453 h 377403"/>
              <a:gd name="connsiteX97" fmla="*/ 1247890 w 9406001"/>
              <a:gd name="connsiteY97" fmla="*/ 188702 h 377403"/>
              <a:gd name="connsiteX98" fmla="*/ 1278138 w 9406001"/>
              <a:gd name="connsiteY98" fmla="*/ 218950 h 377403"/>
              <a:gd name="connsiteX99" fmla="*/ 1308387 w 9406001"/>
              <a:gd name="connsiteY99" fmla="*/ 188702 h 377403"/>
              <a:gd name="connsiteX100" fmla="*/ 966871 w 9406001"/>
              <a:gd name="connsiteY100" fmla="*/ 158453 h 377403"/>
              <a:gd name="connsiteX101" fmla="*/ 936622 w 9406001"/>
              <a:gd name="connsiteY101" fmla="*/ 188702 h 377403"/>
              <a:gd name="connsiteX102" fmla="*/ 966871 w 9406001"/>
              <a:gd name="connsiteY102" fmla="*/ 218950 h 377403"/>
              <a:gd name="connsiteX103" fmla="*/ 997120 w 9406001"/>
              <a:gd name="connsiteY103" fmla="*/ 188702 h 377403"/>
              <a:gd name="connsiteX104" fmla="*/ 655603 w 9406001"/>
              <a:gd name="connsiteY104" fmla="*/ 158453 h 377403"/>
              <a:gd name="connsiteX105" fmla="*/ 625354 w 9406001"/>
              <a:gd name="connsiteY105" fmla="*/ 188702 h 377403"/>
              <a:gd name="connsiteX106" fmla="*/ 655603 w 9406001"/>
              <a:gd name="connsiteY106" fmla="*/ 218950 h 377403"/>
              <a:gd name="connsiteX107" fmla="*/ 685852 w 9406001"/>
              <a:gd name="connsiteY107" fmla="*/ 188702 h 377403"/>
              <a:gd name="connsiteX108" fmla="*/ 344335 w 9406001"/>
              <a:gd name="connsiteY108" fmla="*/ 158453 h 377403"/>
              <a:gd name="connsiteX109" fmla="*/ 314087 w 9406001"/>
              <a:gd name="connsiteY109" fmla="*/ 188702 h 377403"/>
              <a:gd name="connsiteX110" fmla="*/ 344335 w 9406001"/>
              <a:gd name="connsiteY110" fmla="*/ 218950 h 377403"/>
              <a:gd name="connsiteX111" fmla="*/ 374584 w 9406001"/>
              <a:gd name="connsiteY111" fmla="*/ 188702 h 377403"/>
              <a:gd name="connsiteX112" fmla="*/ 4703001 w 9406001"/>
              <a:gd name="connsiteY112" fmla="*/ 157532 h 377403"/>
              <a:gd name="connsiteX113" fmla="*/ 4671831 w 9406001"/>
              <a:gd name="connsiteY113" fmla="*/ 188702 h 377403"/>
              <a:gd name="connsiteX114" fmla="*/ 4703001 w 9406001"/>
              <a:gd name="connsiteY114" fmla="*/ 219871 h 377403"/>
              <a:gd name="connsiteX115" fmla="*/ 4734170 w 9406001"/>
              <a:gd name="connsiteY115" fmla="*/ 188702 h 377403"/>
              <a:gd name="connsiteX116" fmla="*/ 125385 w 9406001"/>
              <a:gd name="connsiteY116" fmla="*/ 0 h 377403"/>
              <a:gd name="connsiteX117" fmla="*/ 188701 w 9406001"/>
              <a:gd name="connsiteY117" fmla="*/ 63316 h 377403"/>
              <a:gd name="connsiteX118" fmla="*/ 252018 w 9406001"/>
              <a:gd name="connsiteY118" fmla="*/ 0 h 377403"/>
              <a:gd name="connsiteX119" fmla="*/ 344335 w 9406001"/>
              <a:gd name="connsiteY119" fmla="*/ 92318 h 377403"/>
              <a:gd name="connsiteX120" fmla="*/ 436653 w 9406001"/>
              <a:gd name="connsiteY120" fmla="*/ 0 h 377403"/>
              <a:gd name="connsiteX121" fmla="*/ 499969 w 9406001"/>
              <a:gd name="connsiteY121" fmla="*/ 63316 h 377403"/>
              <a:gd name="connsiteX122" fmla="*/ 563285 w 9406001"/>
              <a:gd name="connsiteY122" fmla="*/ 0 h 377403"/>
              <a:gd name="connsiteX123" fmla="*/ 655603 w 9406001"/>
              <a:gd name="connsiteY123" fmla="*/ 92318 h 377403"/>
              <a:gd name="connsiteX124" fmla="*/ 747920 w 9406001"/>
              <a:gd name="connsiteY124" fmla="*/ 0 h 377403"/>
              <a:gd name="connsiteX125" fmla="*/ 811237 w 9406001"/>
              <a:gd name="connsiteY125" fmla="*/ 63316 h 377403"/>
              <a:gd name="connsiteX126" fmla="*/ 874553 w 9406001"/>
              <a:gd name="connsiteY126" fmla="*/ 0 h 377403"/>
              <a:gd name="connsiteX127" fmla="*/ 966871 w 9406001"/>
              <a:gd name="connsiteY127" fmla="*/ 92318 h 377403"/>
              <a:gd name="connsiteX128" fmla="*/ 1059188 w 9406001"/>
              <a:gd name="connsiteY128" fmla="*/ 0 h 377403"/>
              <a:gd name="connsiteX129" fmla="*/ 1122505 w 9406001"/>
              <a:gd name="connsiteY129" fmla="*/ 63316 h 377403"/>
              <a:gd name="connsiteX130" fmla="*/ 1185821 w 9406001"/>
              <a:gd name="connsiteY130" fmla="*/ 0 h 377403"/>
              <a:gd name="connsiteX131" fmla="*/ 1278138 w 9406001"/>
              <a:gd name="connsiteY131" fmla="*/ 92318 h 377403"/>
              <a:gd name="connsiteX132" fmla="*/ 1370456 w 9406001"/>
              <a:gd name="connsiteY132" fmla="*/ 0 h 377403"/>
              <a:gd name="connsiteX133" fmla="*/ 1433772 w 9406001"/>
              <a:gd name="connsiteY133" fmla="*/ 63316 h 377403"/>
              <a:gd name="connsiteX134" fmla="*/ 1497088 w 9406001"/>
              <a:gd name="connsiteY134" fmla="*/ 0 h 377403"/>
              <a:gd name="connsiteX135" fmla="*/ 1589406 w 9406001"/>
              <a:gd name="connsiteY135" fmla="*/ 92318 h 377403"/>
              <a:gd name="connsiteX136" fmla="*/ 1681724 w 9406001"/>
              <a:gd name="connsiteY136" fmla="*/ 0 h 377403"/>
              <a:gd name="connsiteX137" fmla="*/ 1745040 w 9406001"/>
              <a:gd name="connsiteY137" fmla="*/ 63316 h 377403"/>
              <a:gd name="connsiteX138" fmla="*/ 1808356 w 9406001"/>
              <a:gd name="connsiteY138" fmla="*/ 0 h 377403"/>
              <a:gd name="connsiteX139" fmla="*/ 1900673 w 9406001"/>
              <a:gd name="connsiteY139" fmla="*/ 92318 h 377403"/>
              <a:gd name="connsiteX140" fmla="*/ 1992991 w 9406001"/>
              <a:gd name="connsiteY140" fmla="*/ 0 h 377403"/>
              <a:gd name="connsiteX141" fmla="*/ 2056307 w 9406001"/>
              <a:gd name="connsiteY141" fmla="*/ 63316 h 377403"/>
              <a:gd name="connsiteX142" fmla="*/ 2119623 w 9406001"/>
              <a:gd name="connsiteY142" fmla="*/ 0 h 377403"/>
              <a:gd name="connsiteX143" fmla="*/ 2211941 w 9406001"/>
              <a:gd name="connsiteY143" fmla="*/ 92318 h 377403"/>
              <a:gd name="connsiteX144" fmla="*/ 2304258 w 9406001"/>
              <a:gd name="connsiteY144" fmla="*/ 0 h 377403"/>
              <a:gd name="connsiteX145" fmla="*/ 2367575 w 9406001"/>
              <a:gd name="connsiteY145" fmla="*/ 63316 h 377403"/>
              <a:gd name="connsiteX146" fmla="*/ 2430890 w 9406001"/>
              <a:gd name="connsiteY146" fmla="*/ 0 h 377403"/>
              <a:gd name="connsiteX147" fmla="*/ 2523208 w 9406001"/>
              <a:gd name="connsiteY147" fmla="*/ 92318 h 377403"/>
              <a:gd name="connsiteX148" fmla="*/ 2615526 w 9406001"/>
              <a:gd name="connsiteY148" fmla="*/ 0 h 377403"/>
              <a:gd name="connsiteX149" fmla="*/ 2678842 w 9406001"/>
              <a:gd name="connsiteY149" fmla="*/ 63316 h 377403"/>
              <a:gd name="connsiteX150" fmla="*/ 2742158 w 9406001"/>
              <a:gd name="connsiteY150" fmla="*/ 0 h 377403"/>
              <a:gd name="connsiteX151" fmla="*/ 2834476 w 9406001"/>
              <a:gd name="connsiteY151" fmla="*/ 92318 h 377403"/>
              <a:gd name="connsiteX152" fmla="*/ 2926794 w 9406001"/>
              <a:gd name="connsiteY152" fmla="*/ 0 h 377403"/>
              <a:gd name="connsiteX153" fmla="*/ 2990110 w 9406001"/>
              <a:gd name="connsiteY153" fmla="*/ 63316 h 377403"/>
              <a:gd name="connsiteX154" fmla="*/ 3053426 w 9406001"/>
              <a:gd name="connsiteY154" fmla="*/ 0 h 377403"/>
              <a:gd name="connsiteX155" fmla="*/ 3145744 w 9406001"/>
              <a:gd name="connsiteY155" fmla="*/ 92318 h 377403"/>
              <a:gd name="connsiteX156" fmla="*/ 3238061 w 9406001"/>
              <a:gd name="connsiteY156" fmla="*/ 0 h 377403"/>
              <a:gd name="connsiteX157" fmla="*/ 3301378 w 9406001"/>
              <a:gd name="connsiteY157" fmla="*/ 63316 h 377403"/>
              <a:gd name="connsiteX158" fmla="*/ 3364694 w 9406001"/>
              <a:gd name="connsiteY158" fmla="*/ 0 h 377403"/>
              <a:gd name="connsiteX159" fmla="*/ 3457012 w 9406001"/>
              <a:gd name="connsiteY159" fmla="*/ 92318 h 377403"/>
              <a:gd name="connsiteX160" fmla="*/ 3549329 w 9406001"/>
              <a:gd name="connsiteY160" fmla="*/ 0 h 377403"/>
              <a:gd name="connsiteX161" fmla="*/ 3612645 w 9406001"/>
              <a:gd name="connsiteY161" fmla="*/ 63316 h 377403"/>
              <a:gd name="connsiteX162" fmla="*/ 3675961 w 9406001"/>
              <a:gd name="connsiteY162" fmla="*/ 0 h 377403"/>
              <a:gd name="connsiteX163" fmla="*/ 3768279 w 9406001"/>
              <a:gd name="connsiteY163" fmla="*/ 92318 h 377403"/>
              <a:gd name="connsiteX164" fmla="*/ 3860597 w 9406001"/>
              <a:gd name="connsiteY164" fmla="*/ 0 h 377403"/>
              <a:gd name="connsiteX165" fmla="*/ 3923913 w 9406001"/>
              <a:gd name="connsiteY165" fmla="*/ 63316 h 377403"/>
              <a:gd name="connsiteX166" fmla="*/ 3987229 w 9406001"/>
              <a:gd name="connsiteY166" fmla="*/ 0 h 377403"/>
              <a:gd name="connsiteX167" fmla="*/ 4079547 w 9406001"/>
              <a:gd name="connsiteY167" fmla="*/ 92318 h 377403"/>
              <a:gd name="connsiteX168" fmla="*/ 4171864 w 9406001"/>
              <a:gd name="connsiteY168" fmla="*/ 0 h 377403"/>
              <a:gd name="connsiteX169" fmla="*/ 4235181 w 9406001"/>
              <a:gd name="connsiteY169" fmla="*/ 63316 h 377403"/>
              <a:gd name="connsiteX170" fmla="*/ 4298497 w 9406001"/>
              <a:gd name="connsiteY170" fmla="*/ 0 h 377403"/>
              <a:gd name="connsiteX171" fmla="*/ 4390814 w 9406001"/>
              <a:gd name="connsiteY171" fmla="*/ 92317 h 377403"/>
              <a:gd name="connsiteX172" fmla="*/ 4483130 w 9406001"/>
              <a:gd name="connsiteY172" fmla="*/ 0 h 377403"/>
              <a:gd name="connsiteX173" fmla="*/ 4546446 w 9406001"/>
              <a:gd name="connsiteY173" fmla="*/ 63316 h 377403"/>
              <a:gd name="connsiteX174" fmla="*/ 4609762 w 9406001"/>
              <a:gd name="connsiteY174" fmla="*/ 0 h 377403"/>
              <a:gd name="connsiteX175" fmla="*/ 4703001 w 9406001"/>
              <a:gd name="connsiteY175" fmla="*/ 93239 h 377403"/>
              <a:gd name="connsiteX176" fmla="*/ 4796239 w 9406001"/>
              <a:gd name="connsiteY176" fmla="*/ 0 h 377403"/>
              <a:gd name="connsiteX177" fmla="*/ 4859556 w 9406001"/>
              <a:gd name="connsiteY177" fmla="*/ 63316 h 377403"/>
              <a:gd name="connsiteX178" fmla="*/ 4922872 w 9406001"/>
              <a:gd name="connsiteY178" fmla="*/ 0 h 377403"/>
              <a:gd name="connsiteX179" fmla="*/ 5015189 w 9406001"/>
              <a:gd name="connsiteY179" fmla="*/ 92318 h 377403"/>
              <a:gd name="connsiteX180" fmla="*/ 5107507 w 9406001"/>
              <a:gd name="connsiteY180" fmla="*/ 0 h 377403"/>
              <a:gd name="connsiteX181" fmla="*/ 5170823 w 9406001"/>
              <a:gd name="connsiteY181" fmla="*/ 63316 h 377403"/>
              <a:gd name="connsiteX182" fmla="*/ 5234139 w 9406001"/>
              <a:gd name="connsiteY182" fmla="*/ 0 h 377403"/>
              <a:gd name="connsiteX183" fmla="*/ 5326457 w 9406001"/>
              <a:gd name="connsiteY183" fmla="*/ 92318 h 377403"/>
              <a:gd name="connsiteX184" fmla="*/ 5418774 w 9406001"/>
              <a:gd name="connsiteY184" fmla="*/ 0 h 377403"/>
              <a:gd name="connsiteX185" fmla="*/ 5482091 w 9406001"/>
              <a:gd name="connsiteY185" fmla="*/ 63316 h 377403"/>
              <a:gd name="connsiteX186" fmla="*/ 5545407 w 9406001"/>
              <a:gd name="connsiteY186" fmla="*/ 0 h 377403"/>
              <a:gd name="connsiteX187" fmla="*/ 5637725 w 9406001"/>
              <a:gd name="connsiteY187" fmla="*/ 92318 h 377403"/>
              <a:gd name="connsiteX188" fmla="*/ 5730042 w 9406001"/>
              <a:gd name="connsiteY188" fmla="*/ 0 h 377403"/>
              <a:gd name="connsiteX189" fmla="*/ 5793359 w 9406001"/>
              <a:gd name="connsiteY189" fmla="*/ 63316 h 377403"/>
              <a:gd name="connsiteX190" fmla="*/ 5856675 w 9406001"/>
              <a:gd name="connsiteY190" fmla="*/ 0 h 377403"/>
              <a:gd name="connsiteX191" fmla="*/ 5948992 w 9406001"/>
              <a:gd name="connsiteY191" fmla="*/ 92318 h 377403"/>
              <a:gd name="connsiteX192" fmla="*/ 6041310 w 9406001"/>
              <a:gd name="connsiteY192" fmla="*/ 0 h 377403"/>
              <a:gd name="connsiteX193" fmla="*/ 6104626 w 9406001"/>
              <a:gd name="connsiteY193" fmla="*/ 63316 h 377403"/>
              <a:gd name="connsiteX194" fmla="*/ 6167942 w 9406001"/>
              <a:gd name="connsiteY194" fmla="*/ 0 h 377403"/>
              <a:gd name="connsiteX195" fmla="*/ 6260260 w 9406001"/>
              <a:gd name="connsiteY195" fmla="*/ 92318 h 377403"/>
              <a:gd name="connsiteX196" fmla="*/ 6352578 w 9406001"/>
              <a:gd name="connsiteY196" fmla="*/ 0 h 377403"/>
              <a:gd name="connsiteX197" fmla="*/ 6415894 w 9406001"/>
              <a:gd name="connsiteY197" fmla="*/ 63316 h 377403"/>
              <a:gd name="connsiteX198" fmla="*/ 6479210 w 9406001"/>
              <a:gd name="connsiteY198" fmla="*/ 0 h 377403"/>
              <a:gd name="connsiteX199" fmla="*/ 6571527 w 9406001"/>
              <a:gd name="connsiteY199" fmla="*/ 92318 h 377403"/>
              <a:gd name="connsiteX200" fmla="*/ 6663845 w 9406001"/>
              <a:gd name="connsiteY200" fmla="*/ 0 h 377403"/>
              <a:gd name="connsiteX201" fmla="*/ 6727161 w 9406001"/>
              <a:gd name="connsiteY201" fmla="*/ 63316 h 377403"/>
              <a:gd name="connsiteX202" fmla="*/ 6790477 w 9406001"/>
              <a:gd name="connsiteY202" fmla="*/ 0 h 377403"/>
              <a:gd name="connsiteX203" fmla="*/ 6882795 w 9406001"/>
              <a:gd name="connsiteY203" fmla="*/ 92318 h 377403"/>
              <a:gd name="connsiteX204" fmla="*/ 6975112 w 9406001"/>
              <a:gd name="connsiteY204" fmla="*/ 0 h 377403"/>
              <a:gd name="connsiteX205" fmla="*/ 7038428 w 9406001"/>
              <a:gd name="connsiteY205" fmla="*/ 63316 h 377403"/>
              <a:gd name="connsiteX206" fmla="*/ 7101744 w 9406001"/>
              <a:gd name="connsiteY206" fmla="*/ 0 h 377403"/>
              <a:gd name="connsiteX207" fmla="*/ 7194062 w 9406001"/>
              <a:gd name="connsiteY207" fmla="*/ 92318 h 377403"/>
              <a:gd name="connsiteX208" fmla="*/ 7286380 w 9406001"/>
              <a:gd name="connsiteY208" fmla="*/ 0 h 377403"/>
              <a:gd name="connsiteX209" fmla="*/ 7349696 w 9406001"/>
              <a:gd name="connsiteY209" fmla="*/ 63316 h 377403"/>
              <a:gd name="connsiteX210" fmla="*/ 7413012 w 9406001"/>
              <a:gd name="connsiteY210" fmla="*/ 0 h 377403"/>
              <a:gd name="connsiteX211" fmla="*/ 7505330 w 9406001"/>
              <a:gd name="connsiteY211" fmla="*/ 92318 h 377403"/>
              <a:gd name="connsiteX212" fmla="*/ 7597648 w 9406001"/>
              <a:gd name="connsiteY212" fmla="*/ 0 h 377403"/>
              <a:gd name="connsiteX213" fmla="*/ 7660964 w 9406001"/>
              <a:gd name="connsiteY213" fmla="*/ 63316 h 377403"/>
              <a:gd name="connsiteX214" fmla="*/ 7724280 w 9406001"/>
              <a:gd name="connsiteY214" fmla="*/ 0 h 377403"/>
              <a:gd name="connsiteX215" fmla="*/ 7816598 w 9406001"/>
              <a:gd name="connsiteY215" fmla="*/ 92318 h 377403"/>
              <a:gd name="connsiteX216" fmla="*/ 7908915 w 9406001"/>
              <a:gd name="connsiteY216" fmla="*/ 0 h 377403"/>
              <a:gd name="connsiteX217" fmla="*/ 7972231 w 9406001"/>
              <a:gd name="connsiteY217" fmla="*/ 63316 h 377403"/>
              <a:gd name="connsiteX218" fmla="*/ 8035548 w 9406001"/>
              <a:gd name="connsiteY218" fmla="*/ 0 h 377403"/>
              <a:gd name="connsiteX219" fmla="*/ 8127865 w 9406001"/>
              <a:gd name="connsiteY219" fmla="*/ 92318 h 377403"/>
              <a:gd name="connsiteX220" fmla="*/ 8220183 w 9406001"/>
              <a:gd name="connsiteY220" fmla="*/ 0 h 377403"/>
              <a:gd name="connsiteX221" fmla="*/ 8283499 w 9406001"/>
              <a:gd name="connsiteY221" fmla="*/ 63316 h 377403"/>
              <a:gd name="connsiteX222" fmla="*/ 8346815 w 9406001"/>
              <a:gd name="connsiteY222" fmla="*/ 0 h 377403"/>
              <a:gd name="connsiteX223" fmla="*/ 8439133 w 9406001"/>
              <a:gd name="connsiteY223" fmla="*/ 92318 h 377403"/>
              <a:gd name="connsiteX224" fmla="*/ 8531451 w 9406001"/>
              <a:gd name="connsiteY224" fmla="*/ 0 h 377403"/>
              <a:gd name="connsiteX225" fmla="*/ 8594767 w 9406001"/>
              <a:gd name="connsiteY225" fmla="*/ 63316 h 377403"/>
              <a:gd name="connsiteX226" fmla="*/ 8658083 w 9406001"/>
              <a:gd name="connsiteY226" fmla="*/ 0 h 377403"/>
              <a:gd name="connsiteX227" fmla="*/ 8750401 w 9406001"/>
              <a:gd name="connsiteY227" fmla="*/ 92318 h 377403"/>
              <a:gd name="connsiteX228" fmla="*/ 8842718 w 9406001"/>
              <a:gd name="connsiteY228" fmla="*/ 0 h 377403"/>
              <a:gd name="connsiteX229" fmla="*/ 8906035 w 9406001"/>
              <a:gd name="connsiteY229" fmla="*/ 63316 h 377403"/>
              <a:gd name="connsiteX230" fmla="*/ 8969351 w 9406001"/>
              <a:gd name="connsiteY230" fmla="*/ 0 h 377403"/>
              <a:gd name="connsiteX231" fmla="*/ 9061667 w 9406001"/>
              <a:gd name="connsiteY231" fmla="*/ 92317 h 377403"/>
              <a:gd name="connsiteX232" fmla="*/ 9153983 w 9406001"/>
              <a:gd name="connsiteY232" fmla="*/ 0 h 377403"/>
              <a:gd name="connsiteX233" fmla="*/ 9217299 w 9406001"/>
              <a:gd name="connsiteY233" fmla="*/ 63316 h 377403"/>
              <a:gd name="connsiteX234" fmla="*/ 9280616 w 9406001"/>
              <a:gd name="connsiteY234" fmla="*/ 0 h 377403"/>
              <a:gd name="connsiteX235" fmla="*/ 9406001 w 9406001"/>
              <a:gd name="connsiteY235" fmla="*/ 125386 h 377403"/>
              <a:gd name="connsiteX236" fmla="*/ 9342685 w 9406001"/>
              <a:gd name="connsiteY236" fmla="*/ 188702 h 377403"/>
              <a:gd name="connsiteX237" fmla="*/ 9406001 w 9406001"/>
              <a:gd name="connsiteY237" fmla="*/ 252018 h 377403"/>
              <a:gd name="connsiteX238" fmla="*/ 9280616 w 9406001"/>
              <a:gd name="connsiteY238" fmla="*/ 377403 h 377403"/>
              <a:gd name="connsiteX239" fmla="*/ 9217299 w 9406001"/>
              <a:gd name="connsiteY239" fmla="*/ 314087 h 377403"/>
              <a:gd name="connsiteX240" fmla="*/ 9153983 w 9406001"/>
              <a:gd name="connsiteY240" fmla="*/ 377403 h 377403"/>
              <a:gd name="connsiteX241" fmla="*/ 9061667 w 9406001"/>
              <a:gd name="connsiteY241" fmla="*/ 285087 h 377403"/>
              <a:gd name="connsiteX242" fmla="*/ 8969351 w 9406001"/>
              <a:gd name="connsiteY242" fmla="*/ 377403 h 377403"/>
              <a:gd name="connsiteX243" fmla="*/ 8906035 w 9406001"/>
              <a:gd name="connsiteY243" fmla="*/ 314087 h 377403"/>
              <a:gd name="connsiteX244" fmla="*/ 8842718 w 9406001"/>
              <a:gd name="connsiteY244" fmla="*/ 377403 h 377403"/>
              <a:gd name="connsiteX245" fmla="*/ 8750401 w 9406001"/>
              <a:gd name="connsiteY245" fmla="*/ 285085 h 377403"/>
              <a:gd name="connsiteX246" fmla="*/ 8658083 w 9406001"/>
              <a:gd name="connsiteY246" fmla="*/ 377403 h 377403"/>
              <a:gd name="connsiteX247" fmla="*/ 8594767 w 9406001"/>
              <a:gd name="connsiteY247" fmla="*/ 314087 h 377403"/>
              <a:gd name="connsiteX248" fmla="*/ 8531451 w 9406001"/>
              <a:gd name="connsiteY248" fmla="*/ 377403 h 377403"/>
              <a:gd name="connsiteX249" fmla="*/ 8439133 w 9406001"/>
              <a:gd name="connsiteY249" fmla="*/ 285085 h 377403"/>
              <a:gd name="connsiteX250" fmla="*/ 8346815 w 9406001"/>
              <a:gd name="connsiteY250" fmla="*/ 377403 h 377403"/>
              <a:gd name="connsiteX251" fmla="*/ 8283499 w 9406001"/>
              <a:gd name="connsiteY251" fmla="*/ 314087 h 377403"/>
              <a:gd name="connsiteX252" fmla="*/ 8220183 w 9406001"/>
              <a:gd name="connsiteY252" fmla="*/ 377403 h 377403"/>
              <a:gd name="connsiteX253" fmla="*/ 8127865 w 9406001"/>
              <a:gd name="connsiteY253" fmla="*/ 285085 h 377403"/>
              <a:gd name="connsiteX254" fmla="*/ 8035548 w 9406001"/>
              <a:gd name="connsiteY254" fmla="*/ 377403 h 377403"/>
              <a:gd name="connsiteX255" fmla="*/ 7972231 w 9406001"/>
              <a:gd name="connsiteY255" fmla="*/ 314087 h 377403"/>
              <a:gd name="connsiteX256" fmla="*/ 7908915 w 9406001"/>
              <a:gd name="connsiteY256" fmla="*/ 377403 h 377403"/>
              <a:gd name="connsiteX257" fmla="*/ 7816598 w 9406001"/>
              <a:gd name="connsiteY257" fmla="*/ 285085 h 377403"/>
              <a:gd name="connsiteX258" fmla="*/ 7724280 w 9406001"/>
              <a:gd name="connsiteY258" fmla="*/ 377403 h 377403"/>
              <a:gd name="connsiteX259" fmla="*/ 7660964 w 9406001"/>
              <a:gd name="connsiteY259" fmla="*/ 314087 h 377403"/>
              <a:gd name="connsiteX260" fmla="*/ 7597648 w 9406001"/>
              <a:gd name="connsiteY260" fmla="*/ 377403 h 377403"/>
              <a:gd name="connsiteX261" fmla="*/ 7505330 w 9406001"/>
              <a:gd name="connsiteY261" fmla="*/ 285085 h 377403"/>
              <a:gd name="connsiteX262" fmla="*/ 7413012 w 9406001"/>
              <a:gd name="connsiteY262" fmla="*/ 377403 h 377403"/>
              <a:gd name="connsiteX263" fmla="*/ 7349696 w 9406001"/>
              <a:gd name="connsiteY263" fmla="*/ 314087 h 377403"/>
              <a:gd name="connsiteX264" fmla="*/ 7286380 w 9406001"/>
              <a:gd name="connsiteY264" fmla="*/ 377403 h 377403"/>
              <a:gd name="connsiteX265" fmla="*/ 7194062 w 9406001"/>
              <a:gd name="connsiteY265" fmla="*/ 285085 h 377403"/>
              <a:gd name="connsiteX266" fmla="*/ 7101744 w 9406001"/>
              <a:gd name="connsiteY266" fmla="*/ 377403 h 377403"/>
              <a:gd name="connsiteX267" fmla="*/ 7038428 w 9406001"/>
              <a:gd name="connsiteY267" fmla="*/ 314087 h 377403"/>
              <a:gd name="connsiteX268" fmla="*/ 6975112 w 9406001"/>
              <a:gd name="connsiteY268" fmla="*/ 377403 h 377403"/>
              <a:gd name="connsiteX269" fmla="*/ 6882795 w 9406001"/>
              <a:gd name="connsiteY269" fmla="*/ 285085 h 377403"/>
              <a:gd name="connsiteX270" fmla="*/ 6790477 w 9406001"/>
              <a:gd name="connsiteY270" fmla="*/ 377403 h 377403"/>
              <a:gd name="connsiteX271" fmla="*/ 6727161 w 9406001"/>
              <a:gd name="connsiteY271" fmla="*/ 314087 h 377403"/>
              <a:gd name="connsiteX272" fmla="*/ 6663845 w 9406001"/>
              <a:gd name="connsiteY272" fmla="*/ 377403 h 377403"/>
              <a:gd name="connsiteX273" fmla="*/ 6571527 w 9406001"/>
              <a:gd name="connsiteY273" fmla="*/ 285085 h 377403"/>
              <a:gd name="connsiteX274" fmla="*/ 6479210 w 9406001"/>
              <a:gd name="connsiteY274" fmla="*/ 377403 h 377403"/>
              <a:gd name="connsiteX275" fmla="*/ 6415894 w 9406001"/>
              <a:gd name="connsiteY275" fmla="*/ 314087 h 377403"/>
              <a:gd name="connsiteX276" fmla="*/ 6352578 w 9406001"/>
              <a:gd name="connsiteY276" fmla="*/ 377403 h 377403"/>
              <a:gd name="connsiteX277" fmla="*/ 6260260 w 9406001"/>
              <a:gd name="connsiteY277" fmla="*/ 285085 h 377403"/>
              <a:gd name="connsiteX278" fmla="*/ 6167942 w 9406001"/>
              <a:gd name="connsiteY278" fmla="*/ 377403 h 377403"/>
              <a:gd name="connsiteX279" fmla="*/ 6104626 w 9406001"/>
              <a:gd name="connsiteY279" fmla="*/ 314087 h 377403"/>
              <a:gd name="connsiteX280" fmla="*/ 6041310 w 9406001"/>
              <a:gd name="connsiteY280" fmla="*/ 377403 h 377403"/>
              <a:gd name="connsiteX281" fmla="*/ 5948992 w 9406001"/>
              <a:gd name="connsiteY281" fmla="*/ 285085 h 377403"/>
              <a:gd name="connsiteX282" fmla="*/ 5856675 w 9406001"/>
              <a:gd name="connsiteY282" fmla="*/ 377403 h 377403"/>
              <a:gd name="connsiteX283" fmla="*/ 5793359 w 9406001"/>
              <a:gd name="connsiteY283" fmla="*/ 314087 h 377403"/>
              <a:gd name="connsiteX284" fmla="*/ 5730042 w 9406001"/>
              <a:gd name="connsiteY284" fmla="*/ 377403 h 377403"/>
              <a:gd name="connsiteX285" fmla="*/ 5637725 w 9406001"/>
              <a:gd name="connsiteY285" fmla="*/ 285085 h 377403"/>
              <a:gd name="connsiteX286" fmla="*/ 5545407 w 9406001"/>
              <a:gd name="connsiteY286" fmla="*/ 377403 h 377403"/>
              <a:gd name="connsiteX287" fmla="*/ 5482091 w 9406001"/>
              <a:gd name="connsiteY287" fmla="*/ 314087 h 377403"/>
              <a:gd name="connsiteX288" fmla="*/ 5418774 w 9406001"/>
              <a:gd name="connsiteY288" fmla="*/ 377403 h 377403"/>
              <a:gd name="connsiteX289" fmla="*/ 5326457 w 9406001"/>
              <a:gd name="connsiteY289" fmla="*/ 285085 h 377403"/>
              <a:gd name="connsiteX290" fmla="*/ 5234139 w 9406001"/>
              <a:gd name="connsiteY290" fmla="*/ 377403 h 377403"/>
              <a:gd name="connsiteX291" fmla="*/ 5170823 w 9406001"/>
              <a:gd name="connsiteY291" fmla="*/ 314087 h 377403"/>
              <a:gd name="connsiteX292" fmla="*/ 5107507 w 9406001"/>
              <a:gd name="connsiteY292" fmla="*/ 377403 h 377403"/>
              <a:gd name="connsiteX293" fmla="*/ 5015189 w 9406001"/>
              <a:gd name="connsiteY293" fmla="*/ 285085 h 377403"/>
              <a:gd name="connsiteX294" fmla="*/ 4922872 w 9406001"/>
              <a:gd name="connsiteY294" fmla="*/ 377403 h 377403"/>
              <a:gd name="connsiteX295" fmla="*/ 4859556 w 9406001"/>
              <a:gd name="connsiteY295" fmla="*/ 314087 h 377403"/>
              <a:gd name="connsiteX296" fmla="*/ 4796239 w 9406001"/>
              <a:gd name="connsiteY296" fmla="*/ 377403 h 377403"/>
              <a:gd name="connsiteX297" fmla="*/ 4703001 w 9406001"/>
              <a:gd name="connsiteY297" fmla="*/ 284164 h 377403"/>
              <a:gd name="connsiteX298" fmla="*/ 4609762 w 9406001"/>
              <a:gd name="connsiteY298" fmla="*/ 377403 h 377403"/>
              <a:gd name="connsiteX299" fmla="*/ 4546446 w 9406001"/>
              <a:gd name="connsiteY299" fmla="*/ 314087 h 377403"/>
              <a:gd name="connsiteX300" fmla="*/ 4483130 w 9406001"/>
              <a:gd name="connsiteY300" fmla="*/ 377403 h 377403"/>
              <a:gd name="connsiteX301" fmla="*/ 4390814 w 9406001"/>
              <a:gd name="connsiteY301" fmla="*/ 285087 h 377403"/>
              <a:gd name="connsiteX302" fmla="*/ 4298497 w 9406001"/>
              <a:gd name="connsiteY302" fmla="*/ 377403 h 377403"/>
              <a:gd name="connsiteX303" fmla="*/ 4235181 w 9406001"/>
              <a:gd name="connsiteY303" fmla="*/ 314087 h 377403"/>
              <a:gd name="connsiteX304" fmla="*/ 4171864 w 9406001"/>
              <a:gd name="connsiteY304" fmla="*/ 377403 h 377403"/>
              <a:gd name="connsiteX305" fmla="*/ 4079547 w 9406001"/>
              <a:gd name="connsiteY305" fmla="*/ 285085 h 377403"/>
              <a:gd name="connsiteX306" fmla="*/ 3987229 w 9406001"/>
              <a:gd name="connsiteY306" fmla="*/ 377403 h 377403"/>
              <a:gd name="connsiteX307" fmla="*/ 3923913 w 9406001"/>
              <a:gd name="connsiteY307" fmla="*/ 314087 h 377403"/>
              <a:gd name="connsiteX308" fmla="*/ 3860597 w 9406001"/>
              <a:gd name="connsiteY308" fmla="*/ 377403 h 377403"/>
              <a:gd name="connsiteX309" fmla="*/ 3768279 w 9406001"/>
              <a:gd name="connsiteY309" fmla="*/ 285085 h 377403"/>
              <a:gd name="connsiteX310" fmla="*/ 3675961 w 9406001"/>
              <a:gd name="connsiteY310" fmla="*/ 377403 h 377403"/>
              <a:gd name="connsiteX311" fmla="*/ 3612645 w 9406001"/>
              <a:gd name="connsiteY311" fmla="*/ 314087 h 377403"/>
              <a:gd name="connsiteX312" fmla="*/ 3549329 w 9406001"/>
              <a:gd name="connsiteY312" fmla="*/ 377403 h 377403"/>
              <a:gd name="connsiteX313" fmla="*/ 3457012 w 9406001"/>
              <a:gd name="connsiteY313" fmla="*/ 285085 h 377403"/>
              <a:gd name="connsiteX314" fmla="*/ 3364694 w 9406001"/>
              <a:gd name="connsiteY314" fmla="*/ 377403 h 377403"/>
              <a:gd name="connsiteX315" fmla="*/ 3301378 w 9406001"/>
              <a:gd name="connsiteY315" fmla="*/ 314087 h 377403"/>
              <a:gd name="connsiteX316" fmla="*/ 3238061 w 9406001"/>
              <a:gd name="connsiteY316" fmla="*/ 377403 h 377403"/>
              <a:gd name="connsiteX317" fmla="*/ 3145744 w 9406001"/>
              <a:gd name="connsiteY317" fmla="*/ 285085 h 377403"/>
              <a:gd name="connsiteX318" fmla="*/ 3053426 w 9406001"/>
              <a:gd name="connsiteY318" fmla="*/ 377403 h 377403"/>
              <a:gd name="connsiteX319" fmla="*/ 2990110 w 9406001"/>
              <a:gd name="connsiteY319" fmla="*/ 314087 h 377403"/>
              <a:gd name="connsiteX320" fmla="*/ 2926794 w 9406001"/>
              <a:gd name="connsiteY320" fmla="*/ 377403 h 377403"/>
              <a:gd name="connsiteX321" fmla="*/ 2834476 w 9406001"/>
              <a:gd name="connsiteY321" fmla="*/ 285085 h 377403"/>
              <a:gd name="connsiteX322" fmla="*/ 2742158 w 9406001"/>
              <a:gd name="connsiteY322" fmla="*/ 377403 h 377403"/>
              <a:gd name="connsiteX323" fmla="*/ 2678842 w 9406001"/>
              <a:gd name="connsiteY323" fmla="*/ 314087 h 377403"/>
              <a:gd name="connsiteX324" fmla="*/ 2615526 w 9406001"/>
              <a:gd name="connsiteY324" fmla="*/ 377403 h 377403"/>
              <a:gd name="connsiteX325" fmla="*/ 2523208 w 9406001"/>
              <a:gd name="connsiteY325" fmla="*/ 285085 h 377403"/>
              <a:gd name="connsiteX326" fmla="*/ 2430890 w 9406001"/>
              <a:gd name="connsiteY326" fmla="*/ 377403 h 377403"/>
              <a:gd name="connsiteX327" fmla="*/ 2367575 w 9406001"/>
              <a:gd name="connsiteY327" fmla="*/ 314087 h 377403"/>
              <a:gd name="connsiteX328" fmla="*/ 2304258 w 9406001"/>
              <a:gd name="connsiteY328" fmla="*/ 377403 h 377403"/>
              <a:gd name="connsiteX329" fmla="*/ 2211941 w 9406001"/>
              <a:gd name="connsiteY329" fmla="*/ 285085 h 377403"/>
              <a:gd name="connsiteX330" fmla="*/ 2119623 w 9406001"/>
              <a:gd name="connsiteY330" fmla="*/ 377403 h 377403"/>
              <a:gd name="connsiteX331" fmla="*/ 2056307 w 9406001"/>
              <a:gd name="connsiteY331" fmla="*/ 314087 h 377403"/>
              <a:gd name="connsiteX332" fmla="*/ 1992991 w 9406001"/>
              <a:gd name="connsiteY332" fmla="*/ 377403 h 377403"/>
              <a:gd name="connsiteX333" fmla="*/ 1900673 w 9406001"/>
              <a:gd name="connsiteY333" fmla="*/ 285085 h 377403"/>
              <a:gd name="connsiteX334" fmla="*/ 1808356 w 9406001"/>
              <a:gd name="connsiteY334" fmla="*/ 377403 h 377403"/>
              <a:gd name="connsiteX335" fmla="*/ 1745040 w 9406001"/>
              <a:gd name="connsiteY335" fmla="*/ 314087 h 377403"/>
              <a:gd name="connsiteX336" fmla="*/ 1681724 w 9406001"/>
              <a:gd name="connsiteY336" fmla="*/ 377403 h 377403"/>
              <a:gd name="connsiteX337" fmla="*/ 1589406 w 9406001"/>
              <a:gd name="connsiteY337" fmla="*/ 285085 h 377403"/>
              <a:gd name="connsiteX338" fmla="*/ 1497088 w 9406001"/>
              <a:gd name="connsiteY338" fmla="*/ 377403 h 377403"/>
              <a:gd name="connsiteX339" fmla="*/ 1433772 w 9406001"/>
              <a:gd name="connsiteY339" fmla="*/ 314087 h 377403"/>
              <a:gd name="connsiteX340" fmla="*/ 1370456 w 9406001"/>
              <a:gd name="connsiteY340" fmla="*/ 377403 h 377403"/>
              <a:gd name="connsiteX341" fmla="*/ 1278138 w 9406001"/>
              <a:gd name="connsiteY341" fmla="*/ 285085 h 377403"/>
              <a:gd name="connsiteX342" fmla="*/ 1185821 w 9406001"/>
              <a:gd name="connsiteY342" fmla="*/ 377403 h 377403"/>
              <a:gd name="connsiteX343" fmla="*/ 1122505 w 9406001"/>
              <a:gd name="connsiteY343" fmla="*/ 314087 h 377403"/>
              <a:gd name="connsiteX344" fmla="*/ 1059188 w 9406001"/>
              <a:gd name="connsiteY344" fmla="*/ 377403 h 377403"/>
              <a:gd name="connsiteX345" fmla="*/ 966871 w 9406001"/>
              <a:gd name="connsiteY345" fmla="*/ 285085 h 377403"/>
              <a:gd name="connsiteX346" fmla="*/ 874553 w 9406001"/>
              <a:gd name="connsiteY346" fmla="*/ 377403 h 377403"/>
              <a:gd name="connsiteX347" fmla="*/ 811237 w 9406001"/>
              <a:gd name="connsiteY347" fmla="*/ 314087 h 377403"/>
              <a:gd name="connsiteX348" fmla="*/ 747920 w 9406001"/>
              <a:gd name="connsiteY348" fmla="*/ 377403 h 377403"/>
              <a:gd name="connsiteX349" fmla="*/ 655603 w 9406001"/>
              <a:gd name="connsiteY349" fmla="*/ 285085 h 377403"/>
              <a:gd name="connsiteX350" fmla="*/ 563285 w 9406001"/>
              <a:gd name="connsiteY350" fmla="*/ 377403 h 377403"/>
              <a:gd name="connsiteX351" fmla="*/ 499969 w 9406001"/>
              <a:gd name="connsiteY351" fmla="*/ 314087 h 377403"/>
              <a:gd name="connsiteX352" fmla="*/ 436653 w 9406001"/>
              <a:gd name="connsiteY352" fmla="*/ 377403 h 377403"/>
              <a:gd name="connsiteX353" fmla="*/ 344335 w 9406001"/>
              <a:gd name="connsiteY353" fmla="*/ 285085 h 377403"/>
              <a:gd name="connsiteX354" fmla="*/ 252018 w 9406001"/>
              <a:gd name="connsiteY354" fmla="*/ 377403 h 377403"/>
              <a:gd name="connsiteX355" fmla="*/ 188701 w 9406001"/>
              <a:gd name="connsiteY355" fmla="*/ 314087 h 377403"/>
              <a:gd name="connsiteX356" fmla="*/ 125385 w 9406001"/>
              <a:gd name="connsiteY356" fmla="*/ 377403 h 377403"/>
              <a:gd name="connsiteX357" fmla="*/ 0 w 9406001"/>
              <a:gd name="connsiteY357" fmla="*/ 252018 h 377403"/>
              <a:gd name="connsiteX358" fmla="*/ 63316 w 9406001"/>
              <a:gd name="connsiteY358" fmla="*/ 188702 h 377403"/>
              <a:gd name="connsiteX359" fmla="*/ 0 w 9406001"/>
              <a:gd name="connsiteY359" fmla="*/ 125386 h 377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</a:cxnLst>
            <a:rect l="l" t="t" r="r" b="b"/>
            <a:pathLst>
              <a:path w="9406001" h="377403">
                <a:moveTo>
                  <a:pt x="9061667" y="158455"/>
                </a:moveTo>
                <a:lnTo>
                  <a:pt x="9031419" y="188702"/>
                </a:lnTo>
                <a:lnTo>
                  <a:pt x="9061667" y="218949"/>
                </a:lnTo>
                <a:lnTo>
                  <a:pt x="9091915" y="188702"/>
                </a:lnTo>
                <a:close/>
                <a:moveTo>
                  <a:pt x="4390814" y="158455"/>
                </a:moveTo>
                <a:lnTo>
                  <a:pt x="4360566" y="188702"/>
                </a:lnTo>
                <a:lnTo>
                  <a:pt x="4390814" y="218949"/>
                </a:lnTo>
                <a:lnTo>
                  <a:pt x="4421061" y="188702"/>
                </a:lnTo>
                <a:close/>
                <a:moveTo>
                  <a:pt x="8750401" y="158453"/>
                </a:moveTo>
                <a:lnTo>
                  <a:pt x="8720152" y="188702"/>
                </a:lnTo>
                <a:lnTo>
                  <a:pt x="8750401" y="218950"/>
                </a:lnTo>
                <a:lnTo>
                  <a:pt x="8780649" y="188702"/>
                </a:lnTo>
                <a:close/>
                <a:moveTo>
                  <a:pt x="8439133" y="158453"/>
                </a:moveTo>
                <a:lnTo>
                  <a:pt x="8408884" y="188702"/>
                </a:lnTo>
                <a:lnTo>
                  <a:pt x="8439133" y="218950"/>
                </a:lnTo>
                <a:lnTo>
                  <a:pt x="8469381" y="188702"/>
                </a:lnTo>
                <a:close/>
                <a:moveTo>
                  <a:pt x="8127865" y="158453"/>
                </a:moveTo>
                <a:lnTo>
                  <a:pt x="8097617" y="188702"/>
                </a:lnTo>
                <a:lnTo>
                  <a:pt x="8127865" y="218950"/>
                </a:lnTo>
                <a:lnTo>
                  <a:pt x="8158114" y="188702"/>
                </a:lnTo>
                <a:close/>
                <a:moveTo>
                  <a:pt x="7816598" y="158453"/>
                </a:moveTo>
                <a:lnTo>
                  <a:pt x="7786349" y="188702"/>
                </a:lnTo>
                <a:lnTo>
                  <a:pt x="7816598" y="218950"/>
                </a:lnTo>
                <a:lnTo>
                  <a:pt x="7846846" y="188702"/>
                </a:lnTo>
                <a:close/>
                <a:moveTo>
                  <a:pt x="7505330" y="158453"/>
                </a:moveTo>
                <a:lnTo>
                  <a:pt x="7475081" y="188702"/>
                </a:lnTo>
                <a:lnTo>
                  <a:pt x="7505330" y="218950"/>
                </a:lnTo>
                <a:lnTo>
                  <a:pt x="7535579" y="188702"/>
                </a:lnTo>
                <a:close/>
                <a:moveTo>
                  <a:pt x="7194062" y="158453"/>
                </a:moveTo>
                <a:lnTo>
                  <a:pt x="7163814" y="188702"/>
                </a:lnTo>
                <a:lnTo>
                  <a:pt x="7194062" y="218950"/>
                </a:lnTo>
                <a:lnTo>
                  <a:pt x="7224311" y="188702"/>
                </a:lnTo>
                <a:close/>
                <a:moveTo>
                  <a:pt x="6882795" y="158453"/>
                </a:moveTo>
                <a:lnTo>
                  <a:pt x="6852546" y="188702"/>
                </a:lnTo>
                <a:lnTo>
                  <a:pt x="6882795" y="218950"/>
                </a:lnTo>
                <a:lnTo>
                  <a:pt x="6913043" y="188702"/>
                </a:lnTo>
                <a:close/>
                <a:moveTo>
                  <a:pt x="6571527" y="158453"/>
                </a:moveTo>
                <a:lnTo>
                  <a:pt x="6541279" y="188702"/>
                </a:lnTo>
                <a:lnTo>
                  <a:pt x="6571527" y="218950"/>
                </a:lnTo>
                <a:lnTo>
                  <a:pt x="6601776" y="188702"/>
                </a:lnTo>
                <a:close/>
                <a:moveTo>
                  <a:pt x="6260260" y="158453"/>
                </a:moveTo>
                <a:lnTo>
                  <a:pt x="6230011" y="188702"/>
                </a:lnTo>
                <a:lnTo>
                  <a:pt x="6260260" y="218950"/>
                </a:lnTo>
                <a:lnTo>
                  <a:pt x="6290509" y="188702"/>
                </a:lnTo>
                <a:close/>
                <a:moveTo>
                  <a:pt x="5948992" y="158453"/>
                </a:moveTo>
                <a:lnTo>
                  <a:pt x="5918744" y="188702"/>
                </a:lnTo>
                <a:lnTo>
                  <a:pt x="5948992" y="218950"/>
                </a:lnTo>
                <a:lnTo>
                  <a:pt x="5979241" y="188702"/>
                </a:lnTo>
                <a:close/>
                <a:moveTo>
                  <a:pt x="5637725" y="158453"/>
                </a:moveTo>
                <a:lnTo>
                  <a:pt x="5607476" y="188702"/>
                </a:lnTo>
                <a:lnTo>
                  <a:pt x="5637725" y="218950"/>
                </a:lnTo>
                <a:lnTo>
                  <a:pt x="5667974" y="188702"/>
                </a:lnTo>
                <a:close/>
                <a:moveTo>
                  <a:pt x="5326457" y="158453"/>
                </a:moveTo>
                <a:lnTo>
                  <a:pt x="5296208" y="188702"/>
                </a:lnTo>
                <a:lnTo>
                  <a:pt x="5326457" y="218950"/>
                </a:lnTo>
                <a:lnTo>
                  <a:pt x="5356706" y="188702"/>
                </a:lnTo>
                <a:close/>
                <a:moveTo>
                  <a:pt x="5015189" y="158453"/>
                </a:moveTo>
                <a:lnTo>
                  <a:pt x="4984941" y="188702"/>
                </a:lnTo>
                <a:lnTo>
                  <a:pt x="5015189" y="218950"/>
                </a:lnTo>
                <a:lnTo>
                  <a:pt x="5045438" y="188702"/>
                </a:lnTo>
                <a:close/>
                <a:moveTo>
                  <a:pt x="4079547" y="158453"/>
                </a:moveTo>
                <a:lnTo>
                  <a:pt x="4049298" y="188702"/>
                </a:lnTo>
                <a:lnTo>
                  <a:pt x="4079547" y="218950"/>
                </a:lnTo>
                <a:lnTo>
                  <a:pt x="4109795" y="188702"/>
                </a:lnTo>
                <a:close/>
                <a:moveTo>
                  <a:pt x="3768279" y="158453"/>
                </a:moveTo>
                <a:lnTo>
                  <a:pt x="3738031" y="188702"/>
                </a:lnTo>
                <a:lnTo>
                  <a:pt x="3768279" y="218950"/>
                </a:lnTo>
                <a:lnTo>
                  <a:pt x="3798528" y="188702"/>
                </a:lnTo>
                <a:close/>
                <a:moveTo>
                  <a:pt x="3457012" y="158453"/>
                </a:moveTo>
                <a:lnTo>
                  <a:pt x="3426763" y="188702"/>
                </a:lnTo>
                <a:lnTo>
                  <a:pt x="3457012" y="218950"/>
                </a:lnTo>
                <a:lnTo>
                  <a:pt x="3487260" y="188702"/>
                </a:lnTo>
                <a:close/>
                <a:moveTo>
                  <a:pt x="3145744" y="158453"/>
                </a:moveTo>
                <a:lnTo>
                  <a:pt x="3115495" y="188702"/>
                </a:lnTo>
                <a:lnTo>
                  <a:pt x="3145744" y="218950"/>
                </a:lnTo>
                <a:lnTo>
                  <a:pt x="3175992" y="188702"/>
                </a:lnTo>
                <a:close/>
                <a:moveTo>
                  <a:pt x="2834476" y="158453"/>
                </a:moveTo>
                <a:lnTo>
                  <a:pt x="2804227" y="188702"/>
                </a:lnTo>
                <a:lnTo>
                  <a:pt x="2834476" y="218950"/>
                </a:lnTo>
                <a:lnTo>
                  <a:pt x="2864725" y="188702"/>
                </a:lnTo>
                <a:close/>
                <a:moveTo>
                  <a:pt x="2523208" y="158453"/>
                </a:moveTo>
                <a:lnTo>
                  <a:pt x="2492960" y="188702"/>
                </a:lnTo>
                <a:lnTo>
                  <a:pt x="2523208" y="218950"/>
                </a:lnTo>
                <a:lnTo>
                  <a:pt x="2553457" y="188702"/>
                </a:lnTo>
                <a:close/>
                <a:moveTo>
                  <a:pt x="2211941" y="158453"/>
                </a:moveTo>
                <a:lnTo>
                  <a:pt x="2181692" y="188702"/>
                </a:lnTo>
                <a:lnTo>
                  <a:pt x="2211941" y="218950"/>
                </a:lnTo>
                <a:lnTo>
                  <a:pt x="2242189" y="188702"/>
                </a:lnTo>
                <a:close/>
                <a:moveTo>
                  <a:pt x="1900673" y="158453"/>
                </a:moveTo>
                <a:lnTo>
                  <a:pt x="1870425" y="188702"/>
                </a:lnTo>
                <a:lnTo>
                  <a:pt x="1900673" y="218950"/>
                </a:lnTo>
                <a:lnTo>
                  <a:pt x="1930922" y="188702"/>
                </a:lnTo>
                <a:close/>
                <a:moveTo>
                  <a:pt x="1589406" y="158453"/>
                </a:moveTo>
                <a:lnTo>
                  <a:pt x="1559157" y="188702"/>
                </a:lnTo>
                <a:lnTo>
                  <a:pt x="1589406" y="218950"/>
                </a:lnTo>
                <a:lnTo>
                  <a:pt x="1619655" y="188702"/>
                </a:lnTo>
                <a:close/>
                <a:moveTo>
                  <a:pt x="1278138" y="158453"/>
                </a:moveTo>
                <a:lnTo>
                  <a:pt x="1247890" y="188702"/>
                </a:lnTo>
                <a:lnTo>
                  <a:pt x="1278138" y="218950"/>
                </a:lnTo>
                <a:lnTo>
                  <a:pt x="1308387" y="188702"/>
                </a:lnTo>
                <a:close/>
                <a:moveTo>
                  <a:pt x="966871" y="158453"/>
                </a:moveTo>
                <a:lnTo>
                  <a:pt x="936622" y="188702"/>
                </a:lnTo>
                <a:lnTo>
                  <a:pt x="966871" y="218950"/>
                </a:lnTo>
                <a:lnTo>
                  <a:pt x="997120" y="188702"/>
                </a:lnTo>
                <a:close/>
                <a:moveTo>
                  <a:pt x="655603" y="158453"/>
                </a:moveTo>
                <a:lnTo>
                  <a:pt x="625354" y="188702"/>
                </a:lnTo>
                <a:lnTo>
                  <a:pt x="655603" y="218950"/>
                </a:lnTo>
                <a:lnTo>
                  <a:pt x="685852" y="188702"/>
                </a:lnTo>
                <a:close/>
                <a:moveTo>
                  <a:pt x="344335" y="158453"/>
                </a:moveTo>
                <a:lnTo>
                  <a:pt x="314087" y="188702"/>
                </a:lnTo>
                <a:lnTo>
                  <a:pt x="344335" y="218950"/>
                </a:lnTo>
                <a:lnTo>
                  <a:pt x="374584" y="188702"/>
                </a:lnTo>
                <a:close/>
                <a:moveTo>
                  <a:pt x="4703001" y="157532"/>
                </a:moveTo>
                <a:lnTo>
                  <a:pt x="4671831" y="188702"/>
                </a:lnTo>
                <a:lnTo>
                  <a:pt x="4703001" y="219871"/>
                </a:lnTo>
                <a:lnTo>
                  <a:pt x="4734170" y="188702"/>
                </a:lnTo>
                <a:close/>
                <a:moveTo>
                  <a:pt x="125385" y="0"/>
                </a:moveTo>
                <a:lnTo>
                  <a:pt x="188701" y="63316"/>
                </a:lnTo>
                <a:lnTo>
                  <a:pt x="252018" y="0"/>
                </a:lnTo>
                <a:lnTo>
                  <a:pt x="344335" y="92318"/>
                </a:lnTo>
                <a:lnTo>
                  <a:pt x="436653" y="0"/>
                </a:lnTo>
                <a:lnTo>
                  <a:pt x="499969" y="63316"/>
                </a:lnTo>
                <a:lnTo>
                  <a:pt x="563285" y="0"/>
                </a:lnTo>
                <a:lnTo>
                  <a:pt x="655603" y="92318"/>
                </a:lnTo>
                <a:lnTo>
                  <a:pt x="747920" y="0"/>
                </a:lnTo>
                <a:lnTo>
                  <a:pt x="811237" y="63316"/>
                </a:lnTo>
                <a:lnTo>
                  <a:pt x="874553" y="0"/>
                </a:lnTo>
                <a:lnTo>
                  <a:pt x="966871" y="92318"/>
                </a:lnTo>
                <a:lnTo>
                  <a:pt x="1059188" y="0"/>
                </a:lnTo>
                <a:lnTo>
                  <a:pt x="1122505" y="63316"/>
                </a:lnTo>
                <a:lnTo>
                  <a:pt x="1185821" y="0"/>
                </a:lnTo>
                <a:lnTo>
                  <a:pt x="1278138" y="92318"/>
                </a:lnTo>
                <a:lnTo>
                  <a:pt x="1370456" y="0"/>
                </a:lnTo>
                <a:lnTo>
                  <a:pt x="1433772" y="63316"/>
                </a:lnTo>
                <a:lnTo>
                  <a:pt x="1497088" y="0"/>
                </a:lnTo>
                <a:lnTo>
                  <a:pt x="1589406" y="92318"/>
                </a:lnTo>
                <a:lnTo>
                  <a:pt x="1681724" y="0"/>
                </a:lnTo>
                <a:lnTo>
                  <a:pt x="1745040" y="63316"/>
                </a:lnTo>
                <a:lnTo>
                  <a:pt x="1808356" y="0"/>
                </a:lnTo>
                <a:lnTo>
                  <a:pt x="1900673" y="92318"/>
                </a:lnTo>
                <a:lnTo>
                  <a:pt x="1992991" y="0"/>
                </a:lnTo>
                <a:lnTo>
                  <a:pt x="2056307" y="63316"/>
                </a:lnTo>
                <a:lnTo>
                  <a:pt x="2119623" y="0"/>
                </a:lnTo>
                <a:lnTo>
                  <a:pt x="2211941" y="92318"/>
                </a:lnTo>
                <a:lnTo>
                  <a:pt x="2304258" y="0"/>
                </a:lnTo>
                <a:lnTo>
                  <a:pt x="2367575" y="63316"/>
                </a:lnTo>
                <a:lnTo>
                  <a:pt x="2430890" y="0"/>
                </a:lnTo>
                <a:lnTo>
                  <a:pt x="2523208" y="92318"/>
                </a:lnTo>
                <a:lnTo>
                  <a:pt x="2615526" y="0"/>
                </a:lnTo>
                <a:lnTo>
                  <a:pt x="2678842" y="63316"/>
                </a:lnTo>
                <a:lnTo>
                  <a:pt x="2742158" y="0"/>
                </a:lnTo>
                <a:lnTo>
                  <a:pt x="2834476" y="92318"/>
                </a:lnTo>
                <a:lnTo>
                  <a:pt x="2926794" y="0"/>
                </a:lnTo>
                <a:lnTo>
                  <a:pt x="2990110" y="63316"/>
                </a:lnTo>
                <a:lnTo>
                  <a:pt x="3053426" y="0"/>
                </a:lnTo>
                <a:lnTo>
                  <a:pt x="3145744" y="92318"/>
                </a:lnTo>
                <a:lnTo>
                  <a:pt x="3238061" y="0"/>
                </a:lnTo>
                <a:lnTo>
                  <a:pt x="3301378" y="63316"/>
                </a:lnTo>
                <a:lnTo>
                  <a:pt x="3364694" y="0"/>
                </a:lnTo>
                <a:lnTo>
                  <a:pt x="3457012" y="92318"/>
                </a:lnTo>
                <a:lnTo>
                  <a:pt x="3549329" y="0"/>
                </a:lnTo>
                <a:lnTo>
                  <a:pt x="3612645" y="63316"/>
                </a:lnTo>
                <a:lnTo>
                  <a:pt x="3675961" y="0"/>
                </a:lnTo>
                <a:lnTo>
                  <a:pt x="3768279" y="92318"/>
                </a:lnTo>
                <a:lnTo>
                  <a:pt x="3860597" y="0"/>
                </a:lnTo>
                <a:lnTo>
                  <a:pt x="3923913" y="63316"/>
                </a:lnTo>
                <a:lnTo>
                  <a:pt x="3987229" y="0"/>
                </a:lnTo>
                <a:lnTo>
                  <a:pt x="4079547" y="92318"/>
                </a:lnTo>
                <a:lnTo>
                  <a:pt x="4171864" y="0"/>
                </a:lnTo>
                <a:lnTo>
                  <a:pt x="4235181" y="63316"/>
                </a:lnTo>
                <a:lnTo>
                  <a:pt x="4298497" y="0"/>
                </a:lnTo>
                <a:lnTo>
                  <a:pt x="4390814" y="92317"/>
                </a:lnTo>
                <a:lnTo>
                  <a:pt x="4483130" y="0"/>
                </a:lnTo>
                <a:lnTo>
                  <a:pt x="4546446" y="63316"/>
                </a:lnTo>
                <a:lnTo>
                  <a:pt x="4609762" y="0"/>
                </a:lnTo>
                <a:lnTo>
                  <a:pt x="4703001" y="93239"/>
                </a:lnTo>
                <a:lnTo>
                  <a:pt x="4796239" y="0"/>
                </a:lnTo>
                <a:lnTo>
                  <a:pt x="4859556" y="63316"/>
                </a:lnTo>
                <a:lnTo>
                  <a:pt x="4922872" y="0"/>
                </a:lnTo>
                <a:lnTo>
                  <a:pt x="5015189" y="92318"/>
                </a:lnTo>
                <a:lnTo>
                  <a:pt x="5107507" y="0"/>
                </a:lnTo>
                <a:lnTo>
                  <a:pt x="5170823" y="63316"/>
                </a:lnTo>
                <a:lnTo>
                  <a:pt x="5234139" y="0"/>
                </a:lnTo>
                <a:lnTo>
                  <a:pt x="5326457" y="92318"/>
                </a:lnTo>
                <a:lnTo>
                  <a:pt x="5418774" y="0"/>
                </a:lnTo>
                <a:lnTo>
                  <a:pt x="5482091" y="63316"/>
                </a:lnTo>
                <a:lnTo>
                  <a:pt x="5545407" y="0"/>
                </a:lnTo>
                <a:lnTo>
                  <a:pt x="5637725" y="92318"/>
                </a:lnTo>
                <a:lnTo>
                  <a:pt x="5730042" y="0"/>
                </a:lnTo>
                <a:lnTo>
                  <a:pt x="5793359" y="63316"/>
                </a:lnTo>
                <a:lnTo>
                  <a:pt x="5856675" y="0"/>
                </a:lnTo>
                <a:lnTo>
                  <a:pt x="5948992" y="92318"/>
                </a:lnTo>
                <a:lnTo>
                  <a:pt x="6041310" y="0"/>
                </a:lnTo>
                <a:lnTo>
                  <a:pt x="6104626" y="63316"/>
                </a:lnTo>
                <a:lnTo>
                  <a:pt x="6167942" y="0"/>
                </a:lnTo>
                <a:lnTo>
                  <a:pt x="6260260" y="92318"/>
                </a:lnTo>
                <a:lnTo>
                  <a:pt x="6352578" y="0"/>
                </a:lnTo>
                <a:lnTo>
                  <a:pt x="6415894" y="63316"/>
                </a:lnTo>
                <a:lnTo>
                  <a:pt x="6479210" y="0"/>
                </a:lnTo>
                <a:lnTo>
                  <a:pt x="6571527" y="92318"/>
                </a:lnTo>
                <a:lnTo>
                  <a:pt x="6663845" y="0"/>
                </a:lnTo>
                <a:lnTo>
                  <a:pt x="6727161" y="63316"/>
                </a:lnTo>
                <a:lnTo>
                  <a:pt x="6790477" y="0"/>
                </a:lnTo>
                <a:lnTo>
                  <a:pt x="6882795" y="92318"/>
                </a:lnTo>
                <a:lnTo>
                  <a:pt x="6975112" y="0"/>
                </a:lnTo>
                <a:lnTo>
                  <a:pt x="7038428" y="63316"/>
                </a:lnTo>
                <a:lnTo>
                  <a:pt x="7101744" y="0"/>
                </a:lnTo>
                <a:lnTo>
                  <a:pt x="7194062" y="92318"/>
                </a:lnTo>
                <a:lnTo>
                  <a:pt x="7286380" y="0"/>
                </a:lnTo>
                <a:lnTo>
                  <a:pt x="7349696" y="63316"/>
                </a:lnTo>
                <a:lnTo>
                  <a:pt x="7413012" y="0"/>
                </a:lnTo>
                <a:lnTo>
                  <a:pt x="7505330" y="92318"/>
                </a:lnTo>
                <a:lnTo>
                  <a:pt x="7597648" y="0"/>
                </a:lnTo>
                <a:lnTo>
                  <a:pt x="7660964" y="63316"/>
                </a:lnTo>
                <a:lnTo>
                  <a:pt x="7724280" y="0"/>
                </a:lnTo>
                <a:lnTo>
                  <a:pt x="7816598" y="92318"/>
                </a:lnTo>
                <a:lnTo>
                  <a:pt x="7908915" y="0"/>
                </a:lnTo>
                <a:lnTo>
                  <a:pt x="7972231" y="63316"/>
                </a:lnTo>
                <a:lnTo>
                  <a:pt x="8035548" y="0"/>
                </a:lnTo>
                <a:lnTo>
                  <a:pt x="8127865" y="92318"/>
                </a:lnTo>
                <a:lnTo>
                  <a:pt x="8220183" y="0"/>
                </a:lnTo>
                <a:lnTo>
                  <a:pt x="8283499" y="63316"/>
                </a:lnTo>
                <a:lnTo>
                  <a:pt x="8346815" y="0"/>
                </a:lnTo>
                <a:lnTo>
                  <a:pt x="8439133" y="92318"/>
                </a:lnTo>
                <a:lnTo>
                  <a:pt x="8531451" y="0"/>
                </a:lnTo>
                <a:lnTo>
                  <a:pt x="8594767" y="63316"/>
                </a:lnTo>
                <a:lnTo>
                  <a:pt x="8658083" y="0"/>
                </a:lnTo>
                <a:lnTo>
                  <a:pt x="8750401" y="92318"/>
                </a:lnTo>
                <a:lnTo>
                  <a:pt x="8842718" y="0"/>
                </a:lnTo>
                <a:lnTo>
                  <a:pt x="8906035" y="63316"/>
                </a:lnTo>
                <a:lnTo>
                  <a:pt x="8969351" y="0"/>
                </a:lnTo>
                <a:lnTo>
                  <a:pt x="9061667" y="92317"/>
                </a:lnTo>
                <a:lnTo>
                  <a:pt x="9153983" y="0"/>
                </a:lnTo>
                <a:lnTo>
                  <a:pt x="9217299" y="63316"/>
                </a:lnTo>
                <a:lnTo>
                  <a:pt x="9280616" y="0"/>
                </a:lnTo>
                <a:lnTo>
                  <a:pt x="9406001" y="125386"/>
                </a:lnTo>
                <a:lnTo>
                  <a:pt x="9342685" y="188702"/>
                </a:lnTo>
                <a:lnTo>
                  <a:pt x="9406001" y="252018"/>
                </a:lnTo>
                <a:lnTo>
                  <a:pt x="9280616" y="377403"/>
                </a:lnTo>
                <a:lnTo>
                  <a:pt x="9217299" y="314087"/>
                </a:lnTo>
                <a:lnTo>
                  <a:pt x="9153983" y="377403"/>
                </a:lnTo>
                <a:lnTo>
                  <a:pt x="9061667" y="285087"/>
                </a:lnTo>
                <a:lnTo>
                  <a:pt x="8969351" y="377403"/>
                </a:lnTo>
                <a:lnTo>
                  <a:pt x="8906035" y="314087"/>
                </a:lnTo>
                <a:lnTo>
                  <a:pt x="8842718" y="377403"/>
                </a:lnTo>
                <a:lnTo>
                  <a:pt x="8750401" y="285085"/>
                </a:lnTo>
                <a:lnTo>
                  <a:pt x="8658083" y="377403"/>
                </a:lnTo>
                <a:lnTo>
                  <a:pt x="8594767" y="314087"/>
                </a:lnTo>
                <a:lnTo>
                  <a:pt x="8531451" y="377403"/>
                </a:lnTo>
                <a:lnTo>
                  <a:pt x="8439133" y="285085"/>
                </a:lnTo>
                <a:lnTo>
                  <a:pt x="8346815" y="377403"/>
                </a:lnTo>
                <a:lnTo>
                  <a:pt x="8283499" y="314087"/>
                </a:lnTo>
                <a:lnTo>
                  <a:pt x="8220183" y="377403"/>
                </a:lnTo>
                <a:lnTo>
                  <a:pt x="8127865" y="285085"/>
                </a:lnTo>
                <a:lnTo>
                  <a:pt x="8035548" y="377403"/>
                </a:lnTo>
                <a:lnTo>
                  <a:pt x="7972231" y="314087"/>
                </a:lnTo>
                <a:lnTo>
                  <a:pt x="7908915" y="377403"/>
                </a:lnTo>
                <a:lnTo>
                  <a:pt x="7816598" y="285085"/>
                </a:lnTo>
                <a:lnTo>
                  <a:pt x="7724280" y="377403"/>
                </a:lnTo>
                <a:lnTo>
                  <a:pt x="7660964" y="314087"/>
                </a:lnTo>
                <a:lnTo>
                  <a:pt x="7597648" y="377403"/>
                </a:lnTo>
                <a:lnTo>
                  <a:pt x="7505330" y="285085"/>
                </a:lnTo>
                <a:lnTo>
                  <a:pt x="7413012" y="377403"/>
                </a:lnTo>
                <a:lnTo>
                  <a:pt x="7349696" y="314087"/>
                </a:lnTo>
                <a:lnTo>
                  <a:pt x="7286380" y="377403"/>
                </a:lnTo>
                <a:lnTo>
                  <a:pt x="7194062" y="285085"/>
                </a:lnTo>
                <a:lnTo>
                  <a:pt x="7101744" y="377403"/>
                </a:lnTo>
                <a:lnTo>
                  <a:pt x="7038428" y="314087"/>
                </a:lnTo>
                <a:lnTo>
                  <a:pt x="6975112" y="377403"/>
                </a:lnTo>
                <a:lnTo>
                  <a:pt x="6882795" y="285085"/>
                </a:lnTo>
                <a:lnTo>
                  <a:pt x="6790477" y="377403"/>
                </a:lnTo>
                <a:lnTo>
                  <a:pt x="6727161" y="314087"/>
                </a:lnTo>
                <a:lnTo>
                  <a:pt x="6663845" y="377403"/>
                </a:lnTo>
                <a:lnTo>
                  <a:pt x="6571527" y="285085"/>
                </a:lnTo>
                <a:lnTo>
                  <a:pt x="6479210" y="377403"/>
                </a:lnTo>
                <a:lnTo>
                  <a:pt x="6415894" y="314087"/>
                </a:lnTo>
                <a:lnTo>
                  <a:pt x="6352578" y="377403"/>
                </a:lnTo>
                <a:lnTo>
                  <a:pt x="6260260" y="285085"/>
                </a:lnTo>
                <a:lnTo>
                  <a:pt x="6167942" y="377403"/>
                </a:lnTo>
                <a:lnTo>
                  <a:pt x="6104626" y="314087"/>
                </a:lnTo>
                <a:lnTo>
                  <a:pt x="6041310" y="377403"/>
                </a:lnTo>
                <a:lnTo>
                  <a:pt x="5948992" y="285085"/>
                </a:lnTo>
                <a:lnTo>
                  <a:pt x="5856675" y="377403"/>
                </a:lnTo>
                <a:lnTo>
                  <a:pt x="5793359" y="314087"/>
                </a:lnTo>
                <a:lnTo>
                  <a:pt x="5730042" y="377403"/>
                </a:lnTo>
                <a:lnTo>
                  <a:pt x="5637725" y="285085"/>
                </a:lnTo>
                <a:lnTo>
                  <a:pt x="5545407" y="377403"/>
                </a:lnTo>
                <a:lnTo>
                  <a:pt x="5482091" y="314087"/>
                </a:lnTo>
                <a:lnTo>
                  <a:pt x="5418774" y="377403"/>
                </a:lnTo>
                <a:lnTo>
                  <a:pt x="5326457" y="285085"/>
                </a:lnTo>
                <a:lnTo>
                  <a:pt x="5234139" y="377403"/>
                </a:lnTo>
                <a:lnTo>
                  <a:pt x="5170823" y="314087"/>
                </a:lnTo>
                <a:lnTo>
                  <a:pt x="5107507" y="377403"/>
                </a:lnTo>
                <a:lnTo>
                  <a:pt x="5015189" y="285085"/>
                </a:lnTo>
                <a:lnTo>
                  <a:pt x="4922872" y="377403"/>
                </a:lnTo>
                <a:lnTo>
                  <a:pt x="4859556" y="314087"/>
                </a:lnTo>
                <a:lnTo>
                  <a:pt x="4796239" y="377403"/>
                </a:lnTo>
                <a:lnTo>
                  <a:pt x="4703001" y="284164"/>
                </a:lnTo>
                <a:lnTo>
                  <a:pt x="4609762" y="377403"/>
                </a:lnTo>
                <a:lnTo>
                  <a:pt x="4546446" y="314087"/>
                </a:lnTo>
                <a:lnTo>
                  <a:pt x="4483130" y="377403"/>
                </a:lnTo>
                <a:lnTo>
                  <a:pt x="4390814" y="285087"/>
                </a:lnTo>
                <a:lnTo>
                  <a:pt x="4298497" y="377403"/>
                </a:lnTo>
                <a:lnTo>
                  <a:pt x="4235181" y="314087"/>
                </a:lnTo>
                <a:lnTo>
                  <a:pt x="4171864" y="377403"/>
                </a:lnTo>
                <a:lnTo>
                  <a:pt x="4079547" y="285085"/>
                </a:lnTo>
                <a:lnTo>
                  <a:pt x="3987229" y="377403"/>
                </a:lnTo>
                <a:lnTo>
                  <a:pt x="3923913" y="314087"/>
                </a:lnTo>
                <a:lnTo>
                  <a:pt x="3860597" y="377403"/>
                </a:lnTo>
                <a:lnTo>
                  <a:pt x="3768279" y="285085"/>
                </a:lnTo>
                <a:lnTo>
                  <a:pt x="3675961" y="377403"/>
                </a:lnTo>
                <a:lnTo>
                  <a:pt x="3612645" y="314087"/>
                </a:lnTo>
                <a:lnTo>
                  <a:pt x="3549329" y="377403"/>
                </a:lnTo>
                <a:lnTo>
                  <a:pt x="3457012" y="285085"/>
                </a:lnTo>
                <a:lnTo>
                  <a:pt x="3364694" y="377403"/>
                </a:lnTo>
                <a:lnTo>
                  <a:pt x="3301378" y="314087"/>
                </a:lnTo>
                <a:lnTo>
                  <a:pt x="3238061" y="377403"/>
                </a:lnTo>
                <a:lnTo>
                  <a:pt x="3145744" y="285085"/>
                </a:lnTo>
                <a:lnTo>
                  <a:pt x="3053426" y="377403"/>
                </a:lnTo>
                <a:lnTo>
                  <a:pt x="2990110" y="314087"/>
                </a:lnTo>
                <a:lnTo>
                  <a:pt x="2926794" y="377403"/>
                </a:lnTo>
                <a:lnTo>
                  <a:pt x="2834476" y="285085"/>
                </a:lnTo>
                <a:lnTo>
                  <a:pt x="2742158" y="377403"/>
                </a:lnTo>
                <a:lnTo>
                  <a:pt x="2678842" y="314087"/>
                </a:lnTo>
                <a:lnTo>
                  <a:pt x="2615526" y="377403"/>
                </a:lnTo>
                <a:lnTo>
                  <a:pt x="2523208" y="285085"/>
                </a:lnTo>
                <a:lnTo>
                  <a:pt x="2430890" y="377403"/>
                </a:lnTo>
                <a:lnTo>
                  <a:pt x="2367575" y="314087"/>
                </a:lnTo>
                <a:lnTo>
                  <a:pt x="2304258" y="377403"/>
                </a:lnTo>
                <a:lnTo>
                  <a:pt x="2211941" y="285085"/>
                </a:lnTo>
                <a:lnTo>
                  <a:pt x="2119623" y="377403"/>
                </a:lnTo>
                <a:lnTo>
                  <a:pt x="2056307" y="314087"/>
                </a:lnTo>
                <a:lnTo>
                  <a:pt x="1992991" y="377403"/>
                </a:lnTo>
                <a:lnTo>
                  <a:pt x="1900673" y="285085"/>
                </a:lnTo>
                <a:lnTo>
                  <a:pt x="1808356" y="377403"/>
                </a:lnTo>
                <a:lnTo>
                  <a:pt x="1745040" y="314087"/>
                </a:lnTo>
                <a:lnTo>
                  <a:pt x="1681724" y="377403"/>
                </a:lnTo>
                <a:lnTo>
                  <a:pt x="1589406" y="285085"/>
                </a:lnTo>
                <a:lnTo>
                  <a:pt x="1497088" y="377403"/>
                </a:lnTo>
                <a:lnTo>
                  <a:pt x="1433772" y="314087"/>
                </a:lnTo>
                <a:lnTo>
                  <a:pt x="1370456" y="377403"/>
                </a:lnTo>
                <a:lnTo>
                  <a:pt x="1278138" y="285085"/>
                </a:lnTo>
                <a:lnTo>
                  <a:pt x="1185821" y="377403"/>
                </a:lnTo>
                <a:lnTo>
                  <a:pt x="1122505" y="314087"/>
                </a:lnTo>
                <a:lnTo>
                  <a:pt x="1059188" y="377403"/>
                </a:lnTo>
                <a:lnTo>
                  <a:pt x="966871" y="285085"/>
                </a:lnTo>
                <a:lnTo>
                  <a:pt x="874553" y="377403"/>
                </a:lnTo>
                <a:lnTo>
                  <a:pt x="811237" y="314087"/>
                </a:lnTo>
                <a:lnTo>
                  <a:pt x="747920" y="377403"/>
                </a:lnTo>
                <a:lnTo>
                  <a:pt x="655603" y="285085"/>
                </a:lnTo>
                <a:lnTo>
                  <a:pt x="563285" y="377403"/>
                </a:lnTo>
                <a:lnTo>
                  <a:pt x="499969" y="314087"/>
                </a:lnTo>
                <a:lnTo>
                  <a:pt x="436653" y="377403"/>
                </a:lnTo>
                <a:lnTo>
                  <a:pt x="344335" y="285085"/>
                </a:lnTo>
                <a:lnTo>
                  <a:pt x="252018" y="377403"/>
                </a:lnTo>
                <a:lnTo>
                  <a:pt x="188701" y="314087"/>
                </a:lnTo>
                <a:lnTo>
                  <a:pt x="125385" y="377403"/>
                </a:lnTo>
                <a:lnTo>
                  <a:pt x="0" y="252018"/>
                </a:lnTo>
                <a:lnTo>
                  <a:pt x="63316" y="188702"/>
                </a:lnTo>
                <a:lnTo>
                  <a:pt x="0" y="12538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CB4883AD-B0C0-44E5-87D3-C29CCAEE010F}"/>
              </a:ext>
            </a:extLst>
          </p:cNvPr>
          <p:cNvSpPr/>
          <p:nvPr/>
        </p:nvSpPr>
        <p:spPr>
          <a:xfrm>
            <a:off x="190537" y="5174211"/>
            <a:ext cx="9524963" cy="339559"/>
          </a:xfrm>
          <a:custGeom>
            <a:avLst/>
            <a:gdLst>
              <a:gd name="connsiteX0" fmla="*/ 8730285 w 9331837"/>
              <a:gd name="connsiteY0" fmla="*/ 101924 h 332674"/>
              <a:gd name="connsiteX1" fmla="*/ 8665871 w 9331837"/>
              <a:gd name="connsiteY1" fmla="*/ 166337 h 332674"/>
              <a:gd name="connsiteX2" fmla="*/ 8730285 w 9331837"/>
              <a:gd name="connsiteY2" fmla="*/ 230751 h 332674"/>
              <a:gd name="connsiteX3" fmla="*/ 8794699 w 9331837"/>
              <a:gd name="connsiteY3" fmla="*/ 166337 h 332674"/>
              <a:gd name="connsiteX4" fmla="*/ 8440143 w 9331837"/>
              <a:gd name="connsiteY4" fmla="*/ 101924 h 332674"/>
              <a:gd name="connsiteX5" fmla="*/ 8375730 w 9331837"/>
              <a:gd name="connsiteY5" fmla="*/ 166337 h 332674"/>
              <a:gd name="connsiteX6" fmla="*/ 8440143 w 9331837"/>
              <a:gd name="connsiteY6" fmla="*/ 230751 h 332674"/>
              <a:gd name="connsiteX7" fmla="*/ 8504557 w 9331837"/>
              <a:gd name="connsiteY7" fmla="*/ 166337 h 332674"/>
              <a:gd name="connsiteX8" fmla="*/ 8150002 w 9331837"/>
              <a:gd name="connsiteY8" fmla="*/ 101924 h 332674"/>
              <a:gd name="connsiteX9" fmla="*/ 8085589 w 9331837"/>
              <a:gd name="connsiteY9" fmla="*/ 166337 h 332674"/>
              <a:gd name="connsiteX10" fmla="*/ 8150002 w 9331837"/>
              <a:gd name="connsiteY10" fmla="*/ 230751 h 332674"/>
              <a:gd name="connsiteX11" fmla="*/ 8214416 w 9331837"/>
              <a:gd name="connsiteY11" fmla="*/ 166337 h 332674"/>
              <a:gd name="connsiteX12" fmla="*/ 7859861 w 9331837"/>
              <a:gd name="connsiteY12" fmla="*/ 101924 h 332674"/>
              <a:gd name="connsiteX13" fmla="*/ 7795447 w 9331837"/>
              <a:gd name="connsiteY13" fmla="*/ 166337 h 332674"/>
              <a:gd name="connsiteX14" fmla="*/ 7859861 w 9331837"/>
              <a:gd name="connsiteY14" fmla="*/ 230751 h 332674"/>
              <a:gd name="connsiteX15" fmla="*/ 7924275 w 9331837"/>
              <a:gd name="connsiteY15" fmla="*/ 166337 h 332674"/>
              <a:gd name="connsiteX16" fmla="*/ 7569720 w 9331837"/>
              <a:gd name="connsiteY16" fmla="*/ 101924 h 332674"/>
              <a:gd name="connsiteX17" fmla="*/ 7505306 w 9331837"/>
              <a:gd name="connsiteY17" fmla="*/ 166337 h 332674"/>
              <a:gd name="connsiteX18" fmla="*/ 7569720 w 9331837"/>
              <a:gd name="connsiteY18" fmla="*/ 230751 h 332674"/>
              <a:gd name="connsiteX19" fmla="*/ 7634134 w 9331837"/>
              <a:gd name="connsiteY19" fmla="*/ 166337 h 332674"/>
              <a:gd name="connsiteX20" fmla="*/ 7279578 w 9331837"/>
              <a:gd name="connsiteY20" fmla="*/ 101924 h 332674"/>
              <a:gd name="connsiteX21" fmla="*/ 7215165 w 9331837"/>
              <a:gd name="connsiteY21" fmla="*/ 166337 h 332674"/>
              <a:gd name="connsiteX22" fmla="*/ 7279578 w 9331837"/>
              <a:gd name="connsiteY22" fmla="*/ 230751 h 332674"/>
              <a:gd name="connsiteX23" fmla="*/ 7343992 w 9331837"/>
              <a:gd name="connsiteY23" fmla="*/ 166337 h 332674"/>
              <a:gd name="connsiteX24" fmla="*/ 6699296 w 9331837"/>
              <a:gd name="connsiteY24" fmla="*/ 101924 h 332674"/>
              <a:gd name="connsiteX25" fmla="*/ 6634882 w 9331837"/>
              <a:gd name="connsiteY25" fmla="*/ 166337 h 332674"/>
              <a:gd name="connsiteX26" fmla="*/ 6699296 w 9331837"/>
              <a:gd name="connsiteY26" fmla="*/ 230751 h 332674"/>
              <a:gd name="connsiteX27" fmla="*/ 6763710 w 9331837"/>
              <a:gd name="connsiteY27" fmla="*/ 166337 h 332674"/>
              <a:gd name="connsiteX28" fmla="*/ 6409155 w 9331837"/>
              <a:gd name="connsiteY28" fmla="*/ 101924 h 332674"/>
              <a:gd name="connsiteX29" fmla="*/ 6344742 w 9331837"/>
              <a:gd name="connsiteY29" fmla="*/ 166337 h 332674"/>
              <a:gd name="connsiteX30" fmla="*/ 6409155 w 9331837"/>
              <a:gd name="connsiteY30" fmla="*/ 230751 h 332674"/>
              <a:gd name="connsiteX31" fmla="*/ 6473569 w 9331837"/>
              <a:gd name="connsiteY31" fmla="*/ 166337 h 332674"/>
              <a:gd name="connsiteX32" fmla="*/ 6119014 w 9331837"/>
              <a:gd name="connsiteY32" fmla="*/ 101924 h 332674"/>
              <a:gd name="connsiteX33" fmla="*/ 6054600 w 9331837"/>
              <a:gd name="connsiteY33" fmla="*/ 166337 h 332674"/>
              <a:gd name="connsiteX34" fmla="*/ 6119014 w 9331837"/>
              <a:gd name="connsiteY34" fmla="*/ 230751 h 332674"/>
              <a:gd name="connsiteX35" fmla="*/ 6183428 w 9331837"/>
              <a:gd name="connsiteY35" fmla="*/ 166337 h 332674"/>
              <a:gd name="connsiteX36" fmla="*/ 5828873 w 9331837"/>
              <a:gd name="connsiteY36" fmla="*/ 101924 h 332674"/>
              <a:gd name="connsiteX37" fmla="*/ 5764460 w 9331837"/>
              <a:gd name="connsiteY37" fmla="*/ 166337 h 332674"/>
              <a:gd name="connsiteX38" fmla="*/ 5828873 w 9331837"/>
              <a:gd name="connsiteY38" fmla="*/ 230751 h 332674"/>
              <a:gd name="connsiteX39" fmla="*/ 5893287 w 9331837"/>
              <a:gd name="connsiteY39" fmla="*/ 166337 h 332674"/>
              <a:gd name="connsiteX40" fmla="*/ 5538731 w 9331837"/>
              <a:gd name="connsiteY40" fmla="*/ 101924 h 332674"/>
              <a:gd name="connsiteX41" fmla="*/ 5474318 w 9331837"/>
              <a:gd name="connsiteY41" fmla="*/ 166337 h 332674"/>
              <a:gd name="connsiteX42" fmla="*/ 5538731 w 9331837"/>
              <a:gd name="connsiteY42" fmla="*/ 230751 h 332674"/>
              <a:gd name="connsiteX43" fmla="*/ 5603146 w 9331837"/>
              <a:gd name="connsiteY43" fmla="*/ 166337 h 332674"/>
              <a:gd name="connsiteX44" fmla="*/ 5248590 w 9331837"/>
              <a:gd name="connsiteY44" fmla="*/ 101924 h 332674"/>
              <a:gd name="connsiteX45" fmla="*/ 5184176 w 9331837"/>
              <a:gd name="connsiteY45" fmla="*/ 166337 h 332674"/>
              <a:gd name="connsiteX46" fmla="*/ 5248590 w 9331837"/>
              <a:gd name="connsiteY46" fmla="*/ 230751 h 332674"/>
              <a:gd name="connsiteX47" fmla="*/ 5313004 w 9331837"/>
              <a:gd name="connsiteY47" fmla="*/ 166337 h 332674"/>
              <a:gd name="connsiteX48" fmla="*/ 4958449 w 9331837"/>
              <a:gd name="connsiteY48" fmla="*/ 101924 h 332674"/>
              <a:gd name="connsiteX49" fmla="*/ 4894035 w 9331837"/>
              <a:gd name="connsiteY49" fmla="*/ 166337 h 332674"/>
              <a:gd name="connsiteX50" fmla="*/ 4958449 w 9331837"/>
              <a:gd name="connsiteY50" fmla="*/ 230751 h 332674"/>
              <a:gd name="connsiteX51" fmla="*/ 5022863 w 9331837"/>
              <a:gd name="connsiteY51" fmla="*/ 166337 h 332674"/>
              <a:gd name="connsiteX52" fmla="*/ 4083244 w 9331837"/>
              <a:gd name="connsiteY52" fmla="*/ 101924 h 332674"/>
              <a:gd name="connsiteX53" fmla="*/ 4018830 w 9331837"/>
              <a:gd name="connsiteY53" fmla="*/ 166337 h 332674"/>
              <a:gd name="connsiteX54" fmla="*/ 4083244 w 9331837"/>
              <a:gd name="connsiteY54" fmla="*/ 230751 h 332674"/>
              <a:gd name="connsiteX55" fmla="*/ 4147658 w 9331837"/>
              <a:gd name="connsiteY55" fmla="*/ 166337 h 332674"/>
              <a:gd name="connsiteX56" fmla="*/ 3793103 w 9331837"/>
              <a:gd name="connsiteY56" fmla="*/ 101924 h 332674"/>
              <a:gd name="connsiteX57" fmla="*/ 3728689 w 9331837"/>
              <a:gd name="connsiteY57" fmla="*/ 166337 h 332674"/>
              <a:gd name="connsiteX58" fmla="*/ 3793103 w 9331837"/>
              <a:gd name="connsiteY58" fmla="*/ 230751 h 332674"/>
              <a:gd name="connsiteX59" fmla="*/ 3857517 w 9331837"/>
              <a:gd name="connsiteY59" fmla="*/ 166337 h 332674"/>
              <a:gd name="connsiteX60" fmla="*/ 3502961 w 9331837"/>
              <a:gd name="connsiteY60" fmla="*/ 101924 h 332674"/>
              <a:gd name="connsiteX61" fmla="*/ 3438547 w 9331837"/>
              <a:gd name="connsiteY61" fmla="*/ 166337 h 332674"/>
              <a:gd name="connsiteX62" fmla="*/ 3502961 w 9331837"/>
              <a:gd name="connsiteY62" fmla="*/ 230751 h 332674"/>
              <a:gd name="connsiteX63" fmla="*/ 3567375 w 9331837"/>
              <a:gd name="connsiteY63" fmla="*/ 166337 h 332674"/>
              <a:gd name="connsiteX64" fmla="*/ 3212820 w 9331837"/>
              <a:gd name="connsiteY64" fmla="*/ 101924 h 332674"/>
              <a:gd name="connsiteX65" fmla="*/ 3148406 w 9331837"/>
              <a:gd name="connsiteY65" fmla="*/ 166337 h 332674"/>
              <a:gd name="connsiteX66" fmla="*/ 3212820 w 9331837"/>
              <a:gd name="connsiteY66" fmla="*/ 230751 h 332674"/>
              <a:gd name="connsiteX67" fmla="*/ 3277234 w 9331837"/>
              <a:gd name="connsiteY67" fmla="*/ 166337 h 332674"/>
              <a:gd name="connsiteX68" fmla="*/ 2922679 w 9331837"/>
              <a:gd name="connsiteY68" fmla="*/ 101924 h 332674"/>
              <a:gd name="connsiteX69" fmla="*/ 2858265 w 9331837"/>
              <a:gd name="connsiteY69" fmla="*/ 166337 h 332674"/>
              <a:gd name="connsiteX70" fmla="*/ 2922679 w 9331837"/>
              <a:gd name="connsiteY70" fmla="*/ 230751 h 332674"/>
              <a:gd name="connsiteX71" fmla="*/ 2987093 w 9331837"/>
              <a:gd name="connsiteY71" fmla="*/ 166337 h 332674"/>
              <a:gd name="connsiteX72" fmla="*/ 2632537 w 9331837"/>
              <a:gd name="connsiteY72" fmla="*/ 101924 h 332674"/>
              <a:gd name="connsiteX73" fmla="*/ 2568123 w 9331837"/>
              <a:gd name="connsiteY73" fmla="*/ 166337 h 332674"/>
              <a:gd name="connsiteX74" fmla="*/ 2632537 w 9331837"/>
              <a:gd name="connsiteY74" fmla="*/ 230751 h 332674"/>
              <a:gd name="connsiteX75" fmla="*/ 2696951 w 9331837"/>
              <a:gd name="connsiteY75" fmla="*/ 166337 h 332674"/>
              <a:gd name="connsiteX76" fmla="*/ 2052255 w 9331837"/>
              <a:gd name="connsiteY76" fmla="*/ 101924 h 332674"/>
              <a:gd name="connsiteX77" fmla="*/ 1987841 w 9331837"/>
              <a:gd name="connsiteY77" fmla="*/ 166337 h 332674"/>
              <a:gd name="connsiteX78" fmla="*/ 2052255 w 9331837"/>
              <a:gd name="connsiteY78" fmla="*/ 230751 h 332674"/>
              <a:gd name="connsiteX79" fmla="*/ 2116669 w 9331837"/>
              <a:gd name="connsiteY79" fmla="*/ 166337 h 332674"/>
              <a:gd name="connsiteX80" fmla="*/ 1762114 w 9331837"/>
              <a:gd name="connsiteY80" fmla="*/ 101924 h 332674"/>
              <a:gd name="connsiteX81" fmla="*/ 1697701 w 9331837"/>
              <a:gd name="connsiteY81" fmla="*/ 166337 h 332674"/>
              <a:gd name="connsiteX82" fmla="*/ 1762114 w 9331837"/>
              <a:gd name="connsiteY82" fmla="*/ 230751 h 332674"/>
              <a:gd name="connsiteX83" fmla="*/ 1826528 w 9331837"/>
              <a:gd name="connsiteY83" fmla="*/ 166337 h 332674"/>
              <a:gd name="connsiteX84" fmla="*/ 1471973 w 9331837"/>
              <a:gd name="connsiteY84" fmla="*/ 101924 h 332674"/>
              <a:gd name="connsiteX85" fmla="*/ 1407559 w 9331837"/>
              <a:gd name="connsiteY85" fmla="*/ 166337 h 332674"/>
              <a:gd name="connsiteX86" fmla="*/ 1471973 w 9331837"/>
              <a:gd name="connsiteY86" fmla="*/ 230751 h 332674"/>
              <a:gd name="connsiteX87" fmla="*/ 1536387 w 9331837"/>
              <a:gd name="connsiteY87" fmla="*/ 166337 h 332674"/>
              <a:gd name="connsiteX88" fmla="*/ 1181832 w 9331837"/>
              <a:gd name="connsiteY88" fmla="*/ 101924 h 332674"/>
              <a:gd name="connsiteX89" fmla="*/ 1117418 w 9331837"/>
              <a:gd name="connsiteY89" fmla="*/ 166337 h 332674"/>
              <a:gd name="connsiteX90" fmla="*/ 1181832 w 9331837"/>
              <a:gd name="connsiteY90" fmla="*/ 230751 h 332674"/>
              <a:gd name="connsiteX91" fmla="*/ 1246246 w 9331837"/>
              <a:gd name="connsiteY91" fmla="*/ 166337 h 332674"/>
              <a:gd name="connsiteX92" fmla="*/ 891690 w 9331837"/>
              <a:gd name="connsiteY92" fmla="*/ 101924 h 332674"/>
              <a:gd name="connsiteX93" fmla="*/ 827277 w 9331837"/>
              <a:gd name="connsiteY93" fmla="*/ 166337 h 332674"/>
              <a:gd name="connsiteX94" fmla="*/ 891690 w 9331837"/>
              <a:gd name="connsiteY94" fmla="*/ 230751 h 332674"/>
              <a:gd name="connsiteX95" fmla="*/ 956104 w 9331837"/>
              <a:gd name="connsiteY95" fmla="*/ 166337 h 332674"/>
              <a:gd name="connsiteX96" fmla="*/ 601549 w 9331837"/>
              <a:gd name="connsiteY96" fmla="*/ 101924 h 332674"/>
              <a:gd name="connsiteX97" fmla="*/ 537135 w 9331837"/>
              <a:gd name="connsiteY97" fmla="*/ 166337 h 332674"/>
              <a:gd name="connsiteX98" fmla="*/ 601549 w 9331837"/>
              <a:gd name="connsiteY98" fmla="*/ 230751 h 332674"/>
              <a:gd name="connsiteX99" fmla="*/ 665963 w 9331837"/>
              <a:gd name="connsiteY99" fmla="*/ 166337 h 332674"/>
              <a:gd name="connsiteX100" fmla="*/ 311408 w 9331837"/>
              <a:gd name="connsiteY100" fmla="*/ 101924 h 332674"/>
              <a:gd name="connsiteX101" fmla="*/ 246994 w 9331837"/>
              <a:gd name="connsiteY101" fmla="*/ 166337 h 332674"/>
              <a:gd name="connsiteX102" fmla="*/ 311408 w 9331837"/>
              <a:gd name="connsiteY102" fmla="*/ 230751 h 332674"/>
              <a:gd name="connsiteX103" fmla="*/ 375822 w 9331837"/>
              <a:gd name="connsiteY103" fmla="*/ 166337 h 332674"/>
              <a:gd name="connsiteX104" fmla="*/ 6989437 w 9331837"/>
              <a:gd name="connsiteY104" fmla="*/ 101923 h 332674"/>
              <a:gd name="connsiteX105" fmla="*/ 6925023 w 9331837"/>
              <a:gd name="connsiteY105" fmla="*/ 166337 h 332674"/>
              <a:gd name="connsiteX106" fmla="*/ 6989437 w 9331837"/>
              <a:gd name="connsiteY106" fmla="*/ 230751 h 332674"/>
              <a:gd name="connsiteX107" fmla="*/ 7053851 w 9331837"/>
              <a:gd name="connsiteY107" fmla="*/ 166337 h 332674"/>
              <a:gd name="connsiteX108" fmla="*/ 2342396 w 9331837"/>
              <a:gd name="connsiteY108" fmla="*/ 101923 h 332674"/>
              <a:gd name="connsiteX109" fmla="*/ 2277982 w 9331837"/>
              <a:gd name="connsiteY109" fmla="*/ 166337 h 332674"/>
              <a:gd name="connsiteX110" fmla="*/ 2342396 w 9331837"/>
              <a:gd name="connsiteY110" fmla="*/ 230751 h 332674"/>
              <a:gd name="connsiteX111" fmla="*/ 2406810 w 9331837"/>
              <a:gd name="connsiteY111" fmla="*/ 166337 h 332674"/>
              <a:gd name="connsiteX112" fmla="*/ 9020428 w 9331837"/>
              <a:gd name="connsiteY112" fmla="*/ 101922 h 332674"/>
              <a:gd name="connsiteX113" fmla="*/ 8956013 w 9331837"/>
              <a:gd name="connsiteY113" fmla="*/ 166337 h 332674"/>
              <a:gd name="connsiteX114" fmla="*/ 9020428 w 9331837"/>
              <a:gd name="connsiteY114" fmla="*/ 230753 h 332674"/>
              <a:gd name="connsiteX115" fmla="*/ 9084843 w 9331837"/>
              <a:gd name="connsiteY115" fmla="*/ 166337 h 332674"/>
              <a:gd name="connsiteX116" fmla="*/ 4373387 w 9331837"/>
              <a:gd name="connsiteY116" fmla="*/ 101922 h 332674"/>
              <a:gd name="connsiteX117" fmla="*/ 4308971 w 9331837"/>
              <a:gd name="connsiteY117" fmla="*/ 166337 h 332674"/>
              <a:gd name="connsiteX118" fmla="*/ 4373387 w 9331837"/>
              <a:gd name="connsiteY118" fmla="*/ 230753 h 332674"/>
              <a:gd name="connsiteX119" fmla="*/ 4437802 w 9331837"/>
              <a:gd name="connsiteY119" fmla="*/ 166337 h 332674"/>
              <a:gd name="connsiteX120" fmla="*/ 4665919 w 9331837"/>
              <a:gd name="connsiteY120" fmla="*/ 99534 h 332674"/>
              <a:gd name="connsiteX121" fmla="*/ 4599115 w 9331837"/>
              <a:gd name="connsiteY121" fmla="*/ 166337 h 332674"/>
              <a:gd name="connsiteX122" fmla="*/ 4665919 w 9331837"/>
              <a:gd name="connsiteY122" fmla="*/ 233140 h 332674"/>
              <a:gd name="connsiteX123" fmla="*/ 4732722 w 9331837"/>
              <a:gd name="connsiteY123" fmla="*/ 166337 h 332674"/>
              <a:gd name="connsiteX124" fmla="*/ 80657 w 9331837"/>
              <a:gd name="connsiteY124" fmla="*/ 0 h 332674"/>
              <a:gd name="connsiteX125" fmla="*/ 166337 w 9331837"/>
              <a:gd name="connsiteY125" fmla="*/ 85680 h 332674"/>
              <a:gd name="connsiteX126" fmla="*/ 252018 w 9331837"/>
              <a:gd name="connsiteY126" fmla="*/ 0 h 332674"/>
              <a:gd name="connsiteX127" fmla="*/ 311408 w 9331837"/>
              <a:gd name="connsiteY127" fmla="*/ 59390 h 332674"/>
              <a:gd name="connsiteX128" fmla="*/ 370798 w 9331837"/>
              <a:gd name="connsiteY128" fmla="*/ 0 h 332674"/>
              <a:gd name="connsiteX129" fmla="*/ 456478 w 9331837"/>
              <a:gd name="connsiteY129" fmla="*/ 85680 h 332674"/>
              <a:gd name="connsiteX130" fmla="*/ 542159 w 9331837"/>
              <a:gd name="connsiteY130" fmla="*/ 0 h 332674"/>
              <a:gd name="connsiteX131" fmla="*/ 601549 w 9331837"/>
              <a:gd name="connsiteY131" fmla="*/ 59390 h 332674"/>
              <a:gd name="connsiteX132" fmla="*/ 660939 w 9331837"/>
              <a:gd name="connsiteY132" fmla="*/ 0 h 332674"/>
              <a:gd name="connsiteX133" fmla="*/ 746620 w 9331837"/>
              <a:gd name="connsiteY133" fmla="*/ 85680 h 332674"/>
              <a:gd name="connsiteX134" fmla="*/ 832300 w 9331837"/>
              <a:gd name="connsiteY134" fmla="*/ 0 h 332674"/>
              <a:gd name="connsiteX135" fmla="*/ 891690 w 9331837"/>
              <a:gd name="connsiteY135" fmla="*/ 59390 h 332674"/>
              <a:gd name="connsiteX136" fmla="*/ 951081 w 9331837"/>
              <a:gd name="connsiteY136" fmla="*/ 0 h 332674"/>
              <a:gd name="connsiteX137" fmla="*/ 1036762 w 9331837"/>
              <a:gd name="connsiteY137" fmla="*/ 85680 h 332674"/>
              <a:gd name="connsiteX138" fmla="*/ 1122442 w 9331837"/>
              <a:gd name="connsiteY138" fmla="*/ 0 h 332674"/>
              <a:gd name="connsiteX139" fmla="*/ 1181832 w 9331837"/>
              <a:gd name="connsiteY139" fmla="*/ 59390 h 332674"/>
              <a:gd name="connsiteX140" fmla="*/ 1241222 w 9331837"/>
              <a:gd name="connsiteY140" fmla="*/ 0 h 332674"/>
              <a:gd name="connsiteX141" fmla="*/ 1326902 w 9331837"/>
              <a:gd name="connsiteY141" fmla="*/ 85680 h 332674"/>
              <a:gd name="connsiteX142" fmla="*/ 1412583 w 9331837"/>
              <a:gd name="connsiteY142" fmla="*/ 0 h 332674"/>
              <a:gd name="connsiteX143" fmla="*/ 1471973 w 9331837"/>
              <a:gd name="connsiteY143" fmla="*/ 59390 h 332674"/>
              <a:gd name="connsiteX144" fmla="*/ 1531363 w 9331837"/>
              <a:gd name="connsiteY144" fmla="*/ 0 h 332674"/>
              <a:gd name="connsiteX145" fmla="*/ 1617044 w 9331837"/>
              <a:gd name="connsiteY145" fmla="*/ 85680 h 332674"/>
              <a:gd name="connsiteX146" fmla="*/ 1702724 w 9331837"/>
              <a:gd name="connsiteY146" fmla="*/ 0 h 332674"/>
              <a:gd name="connsiteX147" fmla="*/ 1762114 w 9331837"/>
              <a:gd name="connsiteY147" fmla="*/ 59390 h 332674"/>
              <a:gd name="connsiteX148" fmla="*/ 1821504 w 9331837"/>
              <a:gd name="connsiteY148" fmla="*/ 0 h 332674"/>
              <a:gd name="connsiteX149" fmla="*/ 1907185 w 9331837"/>
              <a:gd name="connsiteY149" fmla="*/ 85680 h 332674"/>
              <a:gd name="connsiteX150" fmla="*/ 1992864 w 9331837"/>
              <a:gd name="connsiteY150" fmla="*/ 0 h 332674"/>
              <a:gd name="connsiteX151" fmla="*/ 2052255 w 9331837"/>
              <a:gd name="connsiteY151" fmla="*/ 59391 h 332674"/>
              <a:gd name="connsiteX152" fmla="*/ 2111645 w 9331837"/>
              <a:gd name="connsiteY152" fmla="*/ 0 h 332674"/>
              <a:gd name="connsiteX153" fmla="*/ 2197326 w 9331837"/>
              <a:gd name="connsiteY153" fmla="*/ 85680 h 332674"/>
              <a:gd name="connsiteX154" fmla="*/ 2283006 w 9331837"/>
              <a:gd name="connsiteY154" fmla="*/ 0 h 332674"/>
              <a:gd name="connsiteX155" fmla="*/ 2342396 w 9331837"/>
              <a:gd name="connsiteY155" fmla="*/ 59391 h 332674"/>
              <a:gd name="connsiteX156" fmla="*/ 2401786 w 9331837"/>
              <a:gd name="connsiteY156" fmla="*/ 0 h 332674"/>
              <a:gd name="connsiteX157" fmla="*/ 2487467 w 9331837"/>
              <a:gd name="connsiteY157" fmla="*/ 85680 h 332674"/>
              <a:gd name="connsiteX158" fmla="*/ 2573147 w 9331837"/>
              <a:gd name="connsiteY158" fmla="*/ 0 h 332674"/>
              <a:gd name="connsiteX159" fmla="*/ 2632537 w 9331837"/>
              <a:gd name="connsiteY159" fmla="*/ 59391 h 332674"/>
              <a:gd name="connsiteX160" fmla="*/ 2691928 w 9331837"/>
              <a:gd name="connsiteY160" fmla="*/ 0 h 332674"/>
              <a:gd name="connsiteX161" fmla="*/ 2777608 w 9331837"/>
              <a:gd name="connsiteY161" fmla="*/ 85680 h 332674"/>
              <a:gd name="connsiteX162" fmla="*/ 2863288 w 9331837"/>
              <a:gd name="connsiteY162" fmla="*/ 0 h 332674"/>
              <a:gd name="connsiteX163" fmla="*/ 2922679 w 9331837"/>
              <a:gd name="connsiteY163" fmla="*/ 59391 h 332674"/>
              <a:gd name="connsiteX164" fmla="*/ 2982069 w 9331837"/>
              <a:gd name="connsiteY164" fmla="*/ 0 h 332674"/>
              <a:gd name="connsiteX165" fmla="*/ 3067749 w 9331837"/>
              <a:gd name="connsiteY165" fmla="*/ 85680 h 332674"/>
              <a:gd name="connsiteX166" fmla="*/ 3153430 w 9331837"/>
              <a:gd name="connsiteY166" fmla="*/ 0 h 332674"/>
              <a:gd name="connsiteX167" fmla="*/ 3212820 w 9331837"/>
              <a:gd name="connsiteY167" fmla="*/ 59391 h 332674"/>
              <a:gd name="connsiteX168" fmla="*/ 3272210 w 9331837"/>
              <a:gd name="connsiteY168" fmla="*/ 0 h 332674"/>
              <a:gd name="connsiteX169" fmla="*/ 3357891 w 9331837"/>
              <a:gd name="connsiteY169" fmla="*/ 85680 h 332674"/>
              <a:gd name="connsiteX170" fmla="*/ 3443571 w 9331837"/>
              <a:gd name="connsiteY170" fmla="*/ 0 h 332674"/>
              <a:gd name="connsiteX171" fmla="*/ 3502961 w 9331837"/>
              <a:gd name="connsiteY171" fmla="*/ 59391 h 332674"/>
              <a:gd name="connsiteX172" fmla="*/ 3562352 w 9331837"/>
              <a:gd name="connsiteY172" fmla="*/ 0 h 332674"/>
              <a:gd name="connsiteX173" fmla="*/ 3648032 w 9331837"/>
              <a:gd name="connsiteY173" fmla="*/ 85680 h 332674"/>
              <a:gd name="connsiteX174" fmla="*/ 3733712 w 9331837"/>
              <a:gd name="connsiteY174" fmla="*/ 0 h 332674"/>
              <a:gd name="connsiteX175" fmla="*/ 3793103 w 9331837"/>
              <a:gd name="connsiteY175" fmla="*/ 59391 h 332674"/>
              <a:gd name="connsiteX176" fmla="*/ 3852493 w 9331837"/>
              <a:gd name="connsiteY176" fmla="*/ 0 h 332674"/>
              <a:gd name="connsiteX177" fmla="*/ 3938173 w 9331837"/>
              <a:gd name="connsiteY177" fmla="*/ 85680 h 332674"/>
              <a:gd name="connsiteX178" fmla="*/ 4023854 w 9331837"/>
              <a:gd name="connsiteY178" fmla="*/ 0 h 332674"/>
              <a:gd name="connsiteX179" fmla="*/ 4083244 w 9331837"/>
              <a:gd name="connsiteY179" fmla="*/ 59391 h 332674"/>
              <a:gd name="connsiteX180" fmla="*/ 4142634 w 9331837"/>
              <a:gd name="connsiteY180" fmla="*/ 0 h 332674"/>
              <a:gd name="connsiteX181" fmla="*/ 4228314 w 9331837"/>
              <a:gd name="connsiteY181" fmla="*/ 85680 h 332674"/>
              <a:gd name="connsiteX182" fmla="*/ 4313995 w 9331837"/>
              <a:gd name="connsiteY182" fmla="*/ 0 h 332674"/>
              <a:gd name="connsiteX183" fmla="*/ 4373387 w 9331837"/>
              <a:gd name="connsiteY183" fmla="*/ 59392 h 332674"/>
              <a:gd name="connsiteX184" fmla="*/ 4432778 w 9331837"/>
              <a:gd name="connsiteY184" fmla="*/ 0 h 332674"/>
              <a:gd name="connsiteX185" fmla="*/ 4518459 w 9331837"/>
              <a:gd name="connsiteY185" fmla="*/ 85680 h 332674"/>
              <a:gd name="connsiteX186" fmla="*/ 4604139 w 9331837"/>
              <a:gd name="connsiteY186" fmla="*/ 0 h 332674"/>
              <a:gd name="connsiteX187" fmla="*/ 4665919 w 9331837"/>
              <a:gd name="connsiteY187" fmla="*/ 61779 h 332674"/>
              <a:gd name="connsiteX188" fmla="*/ 4727698 w 9331837"/>
              <a:gd name="connsiteY188" fmla="*/ 0 h 332674"/>
              <a:gd name="connsiteX189" fmla="*/ 4813378 w 9331837"/>
              <a:gd name="connsiteY189" fmla="*/ 85680 h 332674"/>
              <a:gd name="connsiteX190" fmla="*/ 4899059 w 9331837"/>
              <a:gd name="connsiteY190" fmla="*/ 0 h 332674"/>
              <a:gd name="connsiteX191" fmla="*/ 4958449 w 9331837"/>
              <a:gd name="connsiteY191" fmla="*/ 59390 h 332674"/>
              <a:gd name="connsiteX192" fmla="*/ 5017839 w 9331837"/>
              <a:gd name="connsiteY192" fmla="*/ 0 h 332674"/>
              <a:gd name="connsiteX193" fmla="*/ 5103520 w 9331837"/>
              <a:gd name="connsiteY193" fmla="*/ 85680 h 332674"/>
              <a:gd name="connsiteX194" fmla="*/ 5189200 w 9331837"/>
              <a:gd name="connsiteY194" fmla="*/ 0 h 332674"/>
              <a:gd name="connsiteX195" fmla="*/ 5248590 w 9331837"/>
              <a:gd name="connsiteY195" fmla="*/ 59390 h 332674"/>
              <a:gd name="connsiteX196" fmla="*/ 5307981 w 9331837"/>
              <a:gd name="connsiteY196" fmla="*/ 0 h 332674"/>
              <a:gd name="connsiteX197" fmla="*/ 5393661 w 9331837"/>
              <a:gd name="connsiteY197" fmla="*/ 85680 h 332674"/>
              <a:gd name="connsiteX198" fmla="*/ 5479341 w 9331837"/>
              <a:gd name="connsiteY198" fmla="*/ 0 h 332674"/>
              <a:gd name="connsiteX199" fmla="*/ 5538731 w 9331837"/>
              <a:gd name="connsiteY199" fmla="*/ 59390 h 332674"/>
              <a:gd name="connsiteX200" fmla="*/ 5598122 w 9331837"/>
              <a:gd name="connsiteY200" fmla="*/ 0 h 332674"/>
              <a:gd name="connsiteX201" fmla="*/ 5683803 w 9331837"/>
              <a:gd name="connsiteY201" fmla="*/ 85680 h 332674"/>
              <a:gd name="connsiteX202" fmla="*/ 5769483 w 9331837"/>
              <a:gd name="connsiteY202" fmla="*/ 0 h 332674"/>
              <a:gd name="connsiteX203" fmla="*/ 5828873 w 9331837"/>
              <a:gd name="connsiteY203" fmla="*/ 59390 h 332674"/>
              <a:gd name="connsiteX204" fmla="*/ 5888263 w 9331837"/>
              <a:gd name="connsiteY204" fmla="*/ 0 h 332674"/>
              <a:gd name="connsiteX205" fmla="*/ 5973944 w 9331837"/>
              <a:gd name="connsiteY205" fmla="*/ 85680 h 332674"/>
              <a:gd name="connsiteX206" fmla="*/ 6059624 w 9331837"/>
              <a:gd name="connsiteY206" fmla="*/ 0 h 332674"/>
              <a:gd name="connsiteX207" fmla="*/ 6119014 w 9331837"/>
              <a:gd name="connsiteY207" fmla="*/ 59390 h 332674"/>
              <a:gd name="connsiteX208" fmla="*/ 6178405 w 9331837"/>
              <a:gd name="connsiteY208" fmla="*/ 0 h 332674"/>
              <a:gd name="connsiteX209" fmla="*/ 6264085 w 9331837"/>
              <a:gd name="connsiteY209" fmla="*/ 85680 h 332674"/>
              <a:gd name="connsiteX210" fmla="*/ 6349765 w 9331837"/>
              <a:gd name="connsiteY210" fmla="*/ 0 h 332674"/>
              <a:gd name="connsiteX211" fmla="*/ 6409155 w 9331837"/>
              <a:gd name="connsiteY211" fmla="*/ 59390 h 332674"/>
              <a:gd name="connsiteX212" fmla="*/ 6468545 w 9331837"/>
              <a:gd name="connsiteY212" fmla="*/ 0 h 332674"/>
              <a:gd name="connsiteX213" fmla="*/ 6554226 w 9331837"/>
              <a:gd name="connsiteY213" fmla="*/ 85680 h 332674"/>
              <a:gd name="connsiteX214" fmla="*/ 6639906 w 9331837"/>
              <a:gd name="connsiteY214" fmla="*/ 0 h 332674"/>
              <a:gd name="connsiteX215" fmla="*/ 6699296 w 9331837"/>
              <a:gd name="connsiteY215" fmla="*/ 59391 h 332674"/>
              <a:gd name="connsiteX216" fmla="*/ 6758686 w 9331837"/>
              <a:gd name="connsiteY216" fmla="*/ 0 h 332674"/>
              <a:gd name="connsiteX217" fmla="*/ 6844367 w 9331837"/>
              <a:gd name="connsiteY217" fmla="*/ 85680 h 332674"/>
              <a:gd name="connsiteX218" fmla="*/ 6930047 w 9331837"/>
              <a:gd name="connsiteY218" fmla="*/ 0 h 332674"/>
              <a:gd name="connsiteX219" fmla="*/ 6989437 w 9331837"/>
              <a:gd name="connsiteY219" fmla="*/ 59391 h 332674"/>
              <a:gd name="connsiteX220" fmla="*/ 7048827 w 9331837"/>
              <a:gd name="connsiteY220" fmla="*/ 0 h 332674"/>
              <a:gd name="connsiteX221" fmla="*/ 7134508 w 9331837"/>
              <a:gd name="connsiteY221" fmla="*/ 85680 h 332674"/>
              <a:gd name="connsiteX222" fmla="*/ 7220188 w 9331837"/>
              <a:gd name="connsiteY222" fmla="*/ 0 h 332674"/>
              <a:gd name="connsiteX223" fmla="*/ 7279578 w 9331837"/>
              <a:gd name="connsiteY223" fmla="*/ 59391 h 332674"/>
              <a:gd name="connsiteX224" fmla="*/ 7338969 w 9331837"/>
              <a:gd name="connsiteY224" fmla="*/ 0 h 332674"/>
              <a:gd name="connsiteX225" fmla="*/ 7424649 w 9331837"/>
              <a:gd name="connsiteY225" fmla="*/ 85680 h 332674"/>
              <a:gd name="connsiteX226" fmla="*/ 7510330 w 9331837"/>
              <a:gd name="connsiteY226" fmla="*/ 0 h 332674"/>
              <a:gd name="connsiteX227" fmla="*/ 7569720 w 9331837"/>
              <a:gd name="connsiteY227" fmla="*/ 59391 h 332674"/>
              <a:gd name="connsiteX228" fmla="*/ 7629110 w 9331837"/>
              <a:gd name="connsiteY228" fmla="*/ 0 h 332674"/>
              <a:gd name="connsiteX229" fmla="*/ 7714790 w 9331837"/>
              <a:gd name="connsiteY229" fmla="*/ 85680 h 332674"/>
              <a:gd name="connsiteX230" fmla="*/ 7800471 w 9331837"/>
              <a:gd name="connsiteY230" fmla="*/ 0 h 332674"/>
              <a:gd name="connsiteX231" fmla="*/ 7859861 w 9331837"/>
              <a:gd name="connsiteY231" fmla="*/ 59391 h 332674"/>
              <a:gd name="connsiteX232" fmla="*/ 7919251 w 9331837"/>
              <a:gd name="connsiteY232" fmla="*/ 0 h 332674"/>
              <a:gd name="connsiteX233" fmla="*/ 8004932 w 9331837"/>
              <a:gd name="connsiteY233" fmla="*/ 85680 h 332674"/>
              <a:gd name="connsiteX234" fmla="*/ 8090612 w 9331837"/>
              <a:gd name="connsiteY234" fmla="*/ 0 h 332674"/>
              <a:gd name="connsiteX235" fmla="*/ 8150002 w 9331837"/>
              <a:gd name="connsiteY235" fmla="*/ 59391 h 332674"/>
              <a:gd name="connsiteX236" fmla="*/ 8209393 w 9331837"/>
              <a:gd name="connsiteY236" fmla="*/ 0 h 332674"/>
              <a:gd name="connsiteX237" fmla="*/ 8295073 w 9331837"/>
              <a:gd name="connsiteY237" fmla="*/ 85680 h 332674"/>
              <a:gd name="connsiteX238" fmla="*/ 8380753 w 9331837"/>
              <a:gd name="connsiteY238" fmla="*/ 0 h 332674"/>
              <a:gd name="connsiteX239" fmla="*/ 8440143 w 9331837"/>
              <a:gd name="connsiteY239" fmla="*/ 59391 h 332674"/>
              <a:gd name="connsiteX240" fmla="*/ 8499534 w 9331837"/>
              <a:gd name="connsiteY240" fmla="*/ 0 h 332674"/>
              <a:gd name="connsiteX241" fmla="*/ 8585214 w 9331837"/>
              <a:gd name="connsiteY241" fmla="*/ 85680 h 332674"/>
              <a:gd name="connsiteX242" fmla="*/ 8670895 w 9331837"/>
              <a:gd name="connsiteY242" fmla="*/ 0 h 332674"/>
              <a:gd name="connsiteX243" fmla="*/ 8730285 w 9331837"/>
              <a:gd name="connsiteY243" fmla="*/ 59391 h 332674"/>
              <a:gd name="connsiteX244" fmla="*/ 8789675 w 9331837"/>
              <a:gd name="connsiteY244" fmla="*/ 0 h 332674"/>
              <a:gd name="connsiteX245" fmla="*/ 8875355 w 9331837"/>
              <a:gd name="connsiteY245" fmla="*/ 85680 h 332674"/>
              <a:gd name="connsiteX246" fmla="*/ 8961036 w 9331837"/>
              <a:gd name="connsiteY246" fmla="*/ 0 h 332674"/>
              <a:gd name="connsiteX247" fmla="*/ 9020428 w 9331837"/>
              <a:gd name="connsiteY247" fmla="*/ 59392 h 332674"/>
              <a:gd name="connsiteX248" fmla="*/ 9079819 w 9331837"/>
              <a:gd name="connsiteY248" fmla="*/ 0 h 332674"/>
              <a:gd name="connsiteX249" fmla="*/ 9165500 w 9331837"/>
              <a:gd name="connsiteY249" fmla="*/ 85680 h 332674"/>
              <a:gd name="connsiteX250" fmla="*/ 9251180 w 9331837"/>
              <a:gd name="connsiteY250" fmla="*/ 0 h 332674"/>
              <a:gd name="connsiteX251" fmla="*/ 9331837 w 9331837"/>
              <a:gd name="connsiteY251" fmla="*/ 80657 h 332674"/>
              <a:gd name="connsiteX252" fmla="*/ 9246157 w 9331837"/>
              <a:gd name="connsiteY252" fmla="*/ 166337 h 332674"/>
              <a:gd name="connsiteX253" fmla="*/ 9331837 w 9331837"/>
              <a:gd name="connsiteY253" fmla="*/ 252018 h 332674"/>
              <a:gd name="connsiteX254" fmla="*/ 9251180 w 9331837"/>
              <a:gd name="connsiteY254" fmla="*/ 332674 h 332674"/>
              <a:gd name="connsiteX255" fmla="*/ 9165500 w 9331837"/>
              <a:gd name="connsiteY255" fmla="*/ 246994 h 332674"/>
              <a:gd name="connsiteX256" fmla="*/ 9079819 w 9331837"/>
              <a:gd name="connsiteY256" fmla="*/ 332674 h 332674"/>
              <a:gd name="connsiteX257" fmla="*/ 9020428 w 9331837"/>
              <a:gd name="connsiteY257" fmla="*/ 273283 h 332674"/>
              <a:gd name="connsiteX258" fmla="*/ 8961036 w 9331837"/>
              <a:gd name="connsiteY258" fmla="*/ 332674 h 332674"/>
              <a:gd name="connsiteX259" fmla="*/ 8875355 w 9331837"/>
              <a:gd name="connsiteY259" fmla="*/ 246994 h 332674"/>
              <a:gd name="connsiteX260" fmla="*/ 8789675 w 9331837"/>
              <a:gd name="connsiteY260" fmla="*/ 332674 h 332674"/>
              <a:gd name="connsiteX261" fmla="*/ 8730285 w 9331837"/>
              <a:gd name="connsiteY261" fmla="*/ 273284 h 332674"/>
              <a:gd name="connsiteX262" fmla="*/ 8670895 w 9331837"/>
              <a:gd name="connsiteY262" fmla="*/ 332674 h 332674"/>
              <a:gd name="connsiteX263" fmla="*/ 8585214 w 9331837"/>
              <a:gd name="connsiteY263" fmla="*/ 246994 h 332674"/>
              <a:gd name="connsiteX264" fmla="*/ 8499534 w 9331837"/>
              <a:gd name="connsiteY264" fmla="*/ 332674 h 332674"/>
              <a:gd name="connsiteX265" fmla="*/ 8440143 w 9331837"/>
              <a:gd name="connsiteY265" fmla="*/ 273284 h 332674"/>
              <a:gd name="connsiteX266" fmla="*/ 8380753 w 9331837"/>
              <a:gd name="connsiteY266" fmla="*/ 332674 h 332674"/>
              <a:gd name="connsiteX267" fmla="*/ 8295073 w 9331837"/>
              <a:gd name="connsiteY267" fmla="*/ 246994 h 332674"/>
              <a:gd name="connsiteX268" fmla="*/ 8209393 w 9331837"/>
              <a:gd name="connsiteY268" fmla="*/ 332674 h 332674"/>
              <a:gd name="connsiteX269" fmla="*/ 8150002 w 9331837"/>
              <a:gd name="connsiteY269" fmla="*/ 273284 h 332674"/>
              <a:gd name="connsiteX270" fmla="*/ 8090612 w 9331837"/>
              <a:gd name="connsiteY270" fmla="*/ 332674 h 332674"/>
              <a:gd name="connsiteX271" fmla="*/ 8004932 w 9331837"/>
              <a:gd name="connsiteY271" fmla="*/ 246994 h 332674"/>
              <a:gd name="connsiteX272" fmla="*/ 7919251 w 9331837"/>
              <a:gd name="connsiteY272" fmla="*/ 332674 h 332674"/>
              <a:gd name="connsiteX273" fmla="*/ 7859861 w 9331837"/>
              <a:gd name="connsiteY273" fmla="*/ 273284 h 332674"/>
              <a:gd name="connsiteX274" fmla="*/ 7800471 w 9331837"/>
              <a:gd name="connsiteY274" fmla="*/ 332674 h 332674"/>
              <a:gd name="connsiteX275" fmla="*/ 7714790 w 9331837"/>
              <a:gd name="connsiteY275" fmla="*/ 246994 h 332674"/>
              <a:gd name="connsiteX276" fmla="*/ 7629110 w 9331837"/>
              <a:gd name="connsiteY276" fmla="*/ 332674 h 332674"/>
              <a:gd name="connsiteX277" fmla="*/ 7569720 w 9331837"/>
              <a:gd name="connsiteY277" fmla="*/ 273284 h 332674"/>
              <a:gd name="connsiteX278" fmla="*/ 7510330 w 9331837"/>
              <a:gd name="connsiteY278" fmla="*/ 332674 h 332674"/>
              <a:gd name="connsiteX279" fmla="*/ 7424649 w 9331837"/>
              <a:gd name="connsiteY279" fmla="*/ 246994 h 332674"/>
              <a:gd name="connsiteX280" fmla="*/ 7338969 w 9331837"/>
              <a:gd name="connsiteY280" fmla="*/ 332674 h 332674"/>
              <a:gd name="connsiteX281" fmla="*/ 7279578 w 9331837"/>
              <a:gd name="connsiteY281" fmla="*/ 273284 h 332674"/>
              <a:gd name="connsiteX282" fmla="*/ 7220188 w 9331837"/>
              <a:gd name="connsiteY282" fmla="*/ 332674 h 332674"/>
              <a:gd name="connsiteX283" fmla="*/ 7134508 w 9331837"/>
              <a:gd name="connsiteY283" fmla="*/ 246994 h 332674"/>
              <a:gd name="connsiteX284" fmla="*/ 7048827 w 9331837"/>
              <a:gd name="connsiteY284" fmla="*/ 332674 h 332674"/>
              <a:gd name="connsiteX285" fmla="*/ 6989437 w 9331837"/>
              <a:gd name="connsiteY285" fmla="*/ 273284 h 332674"/>
              <a:gd name="connsiteX286" fmla="*/ 6930047 w 9331837"/>
              <a:gd name="connsiteY286" fmla="*/ 332674 h 332674"/>
              <a:gd name="connsiteX287" fmla="*/ 6844367 w 9331837"/>
              <a:gd name="connsiteY287" fmla="*/ 246994 h 332674"/>
              <a:gd name="connsiteX288" fmla="*/ 6758686 w 9331837"/>
              <a:gd name="connsiteY288" fmla="*/ 332674 h 332674"/>
              <a:gd name="connsiteX289" fmla="*/ 6699296 w 9331837"/>
              <a:gd name="connsiteY289" fmla="*/ 273284 h 332674"/>
              <a:gd name="connsiteX290" fmla="*/ 6639906 w 9331837"/>
              <a:gd name="connsiteY290" fmla="*/ 332674 h 332674"/>
              <a:gd name="connsiteX291" fmla="*/ 6554226 w 9331837"/>
              <a:gd name="connsiteY291" fmla="*/ 246994 h 332674"/>
              <a:gd name="connsiteX292" fmla="*/ 6468545 w 9331837"/>
              <a:gd name="connsiteY292" fmla="*/ 332674 h 332674"/>
              <a:gd name="connsiteX293" fmla="*/ 6409155 w 9331837"/>
              <a:gd name="connsiteY293" fmla="*/ 273284 h 332674"/>
              <a:gd name="connsiteX294" fmla="*/ 6349765 w 9331837"/>
              <a:gd name="connsiteY294" fmla="*/ 332674 h 332674"/>
              <a:gd name="connsiteX295" fmla="*/ 6264085 w 9331837"/>
              <a:gd name="connsiteY295" fmla="*/ 246994 h 332674"/>
              <a:gd name="connsiteX296" fmla="*/ 6178405 w 9331837"/>
              <a:gd name="connsiteY296" fmla="*/ 332674 h 332674"/>
              <a:gd name="connsiteX297" fmla="*/ 6119014 w 9331837"/>
              <a:gd name="connsiteY297" fmla="*/ 273284 h 332674"/>
              <a:gd name="connsiteX298" fmla="*/ 6059624 w 9331837"/>
              <a:gd name="connsiteY298" fmla="*/ 332674 h 332674"/>
              <a:gd name="connsiteX299" fmla="*/ 5973944 w 9331837"/>
              <a:gd name="connsiteY299" fmla="*/ 246994 h 332674"/>
              <a:gd name="connsiteX300" fmla="*/ 5888263 w 9331837"/>
              <a:gd name="connsiteY300" fmla="*/ 332674 h 332674"/>
              <a:gd name="connsiteX301" fmla="*/ 5828873 w 9331837"/>
              <a:gd name="connsiteY301" fmla="*/ 273284 h 332674"/>
              <a:gd name="connsiteX302" fmla="*/ 5769483 w 9331837"/>
              <a:gd name="connsiteY302" fmla="*/ 332674 h 332674"/>
              <a:gd name="connsiteX303" fmla="*/ 5683803 w 9331837"/>
              <a:gd name="connsiteY303" fmla="*/ 246994 h 332674"/>
              <a:gd name="connsiteX304" fmla="*/ 5598122 w 9331837"/>
              <a:gd name="connsiteY304" fmla="*/ 332674 h 332674"/>
              <a:gd name="connsiteX305" fmla="*/ 5538731 w 9331837"/>
              <a:gd name="connsiteY305" fmla="*/ 273284 h 332674"/>
              <a:gd name="connsiteX306" fmla="*/ 5479341 w 9331837"/>
              <a:gd name="connsiteY306" fmla="*/ 332674 h 332674"/>
              <a:gd name="connsiteX307" fmla="*/ 5393661 w 9331837"/>
              <a:gd name="connsiteY307" fmla="*/ 246994 h 332674"/>
              <a:gd name="connsiteX308" fmla="*/ 5307981 w 9331837"/>
              <a:gd name="connsiteY308" fmla="*/ 332674 h 332674"/>
              <a:gd name="connsiteX309" fmla="*/ 5248590 w 9331837"/>
              <a:gd name="connsiteY309" fmla="*/ 273284 h 332674"/>
              <a:gd name="connsiteX310" fmla="*/ 5189200 w 9331837"/>
              <a:gd name="connsiteY310" fmla="*/ 332674 h 332674"/>
              <a:gd name="connsiteX311" fmla="*/ 5103520 w 9331837"/>
              <a:gd name="connsiteY311" fmla="*/ 246994 h 332674"/>
              <a:gd name="connsiteX312" fmla="*/ 5017839 w 9331837"/>
              <a:gd name="connsiteY312" fmla="*/ 332674 h 332674"/>
              <a:gd name="connsiteX313" fmla="*/ 4958449 w 9331837"/>
              <a:gd name="connsiteY313" fmla="*/ 273284 h 332674"/>
              <a:gd name="connsiteX314" fmla="*/ 4899059 w 9331837"/>
              <a:gd name="connsiteY314" fmla="*/ 332674 h 332674"/>
              <a:gd name="connsiteX315" fmla="*/ 4813378 w 9331837"/>
              <a:gd name="connsiteY315" fmla="*/ 246994 h 332674"/>
              <a:gd name="connsiteX316" fmla="*/ 4727698 w 9331837"/>
              <a:gd name="connsiteY316" fmla="*/ 332674 h 332674"/>
              <a:gd name="connsiteX317" fmla="*/ 4665919 w 9331837"/>
              <a:gd name="connsiteY317" fmla="*/ 270895 h 332674"/>
              <a:gd name="connsiteX318" fmla="*/ 4604139 w 9331837"/>
              <a:gd name="connsiteY318" fmla="*/ 332674 h 332674"/>
              <a:gd name="connsiteX319" fmla="*/ 4518459 w 9331837"/>
              <a:gd name="connsiteY319" fmla="*/ 246994 h 332674"/>
              <a:gd name="connsiteX320" fmla="*/ 4432778 w 9331837"/>
              <a:gd name="connsiteY320" fmla="*/ 332674 h 332674"/>
              <a:gd name="connsiteX321" fmla="*/ 4373387 w 9331837"/>
              <a:gd name="connsiteY321" fmla="*/ 273283 h 332674"/>
              <a:gd name="connsiteX322" fmla="*/ 4313995 w 9331837"/>
              <a:gd name="connsiteY322" fmla="*/ 332674 h 332674"/>
              <a:gd name="connsiteX323" fmla="*/ 4228314 w 9331837"/>
              <a:gd name="connsiteY323" fmla="*/ 246994 h 332674"/>
              <a:gd name="connsiteX324" fmla="*/ 4142634 w 9331837"/>
              <a:gd name="connsiteY324" fmla="*/ 332674 h 332674"/>
              <a:gd name="connsiteX325" fmla="*/ 4083244 w 9331837"/>
              <a:gd name="connsiteY325" fmla="*/ 273284 h 332674"/>
              <a:gd name="connsiteX326" fmla="*/ 4023854 w 9331837"/>
              <a:gd name="connsiteY326" fmla="*/ 332674 h 332674"/>
              <a:gd name="connsiteX327" fmla="*/ 3938173 w 9331837"/>
              <a:gd name="connsiteY327" fmla="*/ 246994 h 332674"/>
              <a:gd name="connsiteX328" fmla="*/ 3852493 w 9331837"/>
              <a:gd name="connsiteY328" fmla="*/ 332674 h 332674"/>
              <a:gd name="connsiteX329" fmla="*/ 3793103 w 9331837"/>
              <a:gd name="connsiteY329" fmla="*/ 273284 h 332674"/>
              <a:gd name="connsiteX330" fmla="*/ 3733712 w 9331837"/>
              <a:gd name="connsiteY330" fmla="*/ 332674 h 332674"/>
              <a:gd name="connsiteX331" fmla="*/ 3648032 w 9331837"/>
              <a:gd name="connsiteY331" fmla="*/ 246994 h 332674"/>
              <a:gd name="connsiteX332" fmla="*/ 3562352 w 9331837"/>
              <a:gd name="connsiteY332" fmla="*/ 332674 h 332674"/>
              <a:gd name="connsiteX333" fmla="*/ 3502961 w 9331837"/>
              <a:gd name="connsiteY333" fmla="*/ 273284 h 332674"/>
              <a:gd name="connsiteX334" fmla="*/ 3443571 w 9331837"/>
              <a:gd name="connsiteY334" fmla="*/ 332674 h 332674"/>
              <a:gd name="connsiteX335" fmla="*/ 3357891 w 9331837"/>
              <a:gd name="connsiteY335" fmla="*/ 246994 h 332674"/>
              <a:gd name="connsiteX336" fmla="*/ 3272210 w 9331837"/>
              <a:gd name="connsiteY336" fmla="*/ 332674 h 332674"/>
              <a:gd name="connsiteX337" fmla="*/ 3212820 w 9331837"/>
              <a:gd name="connsiteY337" fmla="*/ 273284 h 332674"/>
              <a:gd name="connsiteX338" fmla="*/ 3153430 w 9331837"/>
              <a:gd name="connsiteY338" fmla="*/ 332674 h 332674"/>
              <a:gd name="connsiteX339" fmla="*/ 3067749 w 9331837"/>
              <a:gd name="connsiteY339" fmla="*/ 246994 h 332674"/>
              <a:gd name="connsiteX340" fmla="*/ 2982069 w 9331837"/>
              <a:gd name="connsiteY340" fmla="*/ 332674 h 332674"/>
              <a:gd name="connsiteX341" fmla="*/ 2922679 w 9331837"/>
              <a:gd name="connsiteY341" fmla="*/ 273284 h 332674"/>
              <a:gd name="connsiteX342" fmla="*/ 2863288 w 9331837"/>
              <a:gd name="connsiteY342" fmla="*/ 332674 h 332674"/>
              <a:gd name="connsiteX343" fmla="*/ 2777608 w 9331837"/>
              <a:gd name="connsiteY343" fmla="*/ 246994 h 332674"/>
              <a:gd name="connsiteX344" fmla="*/ 2691928 w 9331837"/>
              <a:gd name="connsiteY344" fmla="*/ 332674 h 332674"/>
              <a:gd name="connsiteX345" fmla="*/ 2632537 w 9331837"/>
              <a:gd name="connsiteY345" fmla="*/ 273284 h 332674"/>
              <a:gd name="connsiteX346" fmla="*/ 2573147 w 9331837"/>
              <a:gd name="connsiteY346" fmla="*/ 332674 h 332674"/>
              <a:gd name="connsiteX347" fmla="*/ 2487467 w 9331837"/>
              <a:gd name="connsiteY347" fmla="*/ 246994 h 332674"/>
              <a:gd name="connsiteX348" fmla="*/ 2401786 w 9331837"/>
              <a:gd name="connsiteY348" fmla="*/ 332674 h 332674"/>
              <a:gd name="connsiteX349" fmla="*/ 2342396 w 9331837"/>
              <a:gd name="connsiteY349" fmla="*/ 273284 h 332674"/>
              <a:gd name="connsiteX350" fmla="*/ 2283006 w 9331837"/>
              <a:gd name="connsiteY350" fmla="*/ 332674 h 332674"/>
              <a:gd name="connsiteX351" fmla="*/ 2197326 w 9331837"/>
              <a:gd name="connsiteY351" fmla="*/ 246994 h 332674"/>
              <a:gd name="connsiteX352" fmla="*/ 2111645 w 9331837"/>
              <a:gd name="connsiteY352" fmla="*/ 332674 h 332674"/>
              <a:gd name="connsiteX353" fmla="*/ 2052255 w 9331837"/>
              <a:gd name="connsiteY353" fmla="*/ 273284 h 332674"/>
              <a:gd name="connsiteX354" fmla="*/ 1992864 w 9331837"/>
              <a:gd name="connsiteY354" fmla="*/ 332674 h 332674"/>
              <a:gd name="connsiteX355" fmla="*/ 1907185 w 9331837"/>
              <a:gd name="connsiteY355" fmla="*/ 246994 h 332674"/>
              <a:gd name="connsiteX356" fmla="*/ 1821504 w 9331837"/>
              <a:gd name="connsiteY356" fmla="*/ 332674 h 332674"/>
              <a:gd name="connsiteX357" fmla="*/ 1762114 w 9331837"/>
              <a:gd name="connsiteY357" fmla="*/ 273284 h 332674"/>
              <a:gd name="connsiteX358" fmla="*/ 1702724 w 9331837"/>
              <a:gd name="connsiteY358" fmla="*/ 332674 h 332674"/>
              <a:gd name="connsiteX359" fmla="*/ 1617044 w 9331837"/>
              <a:gd name="connsiteY359" fmla="*/ 246994 h 332674"/>
              <a:gd name="connsiteX360" fmla="*/ 1531363 w 9331837"/>
              <a:gd name="connsiteY360" fmla="*/ 332674 h 332674"/>
              <a:gd name="connsiteX361" fmla="*/ 1471973 w 9331837"/>
              <a:gd name="connsiteY361" fmla="*/ 273284 h 332674"/>
              <a:gd name="connsiteX362" fmla="*/ 1412583 w 9331837"/>
              <a:gd name="connsiteY362" fmla="*/ 332674 h 332674"/>
              <a:gd name="connsiteX363" fmla="*/ 1326902 w 9331837"/>
              <a:gd name="connsiteY363" fmla="*/ 246994 h 332674"/>
              <a:gd name="connsiteX364" fmla="*/ 1241222 w 9331837"/>
              <a:gd name="connsiteY364" fmla="*/ 332674 h 332674"/>
              <a:gd name="connsiteX365" fmla="*/ 1181832 w 9331837"/>
              <a:gd name="connsiteY365" fmla="*/ 273284 h 332674"/>
              <a:gd name="connsiteX366" fmla="*/ 1122442 w 9331837"/>
              <a:gd name="connsiteY366" fmla="*/ 332674 h 332674"/>
              <a:gd name="connsiteX367" fmla="*/ 1036762 w 9331837"/>
              <a:gd name="connsiteY367" fmla="*/ 246994 h 332674"/>
              <a:gd name="connsiteX368" fmla="*/ 951081 w 9331837"/>
              <a:gd name="connsiteY368" fmla="*/ 332674 h 332674"/>
              <a:gd name="connsiteX369" fmla="*/ 891690 w 9331837"/>
              <a:gd name="connsiteY369" fmla="*/ 273284 h 332674"/>
              <a:gd name="connsiteX370" fmla="*/ 832300 w 9331837"/>
              <a:gd name="connsiteY370" fmla="*/ 332674 h 332674"/>
              <a:gd name="connsiteX371" fmla="*/ 746620 w 9331837"/>
              <a:gd name="connsiteY371" fmla="*/ 246994 h 332674"/>
              <a:gd name="connsiteX372" fmla="*/ 660939 w 9331837"/>
              <a:gd name="connsiteY372" fmla="*/ 332674 h 332674"/>
              <a:gd name="connsiteX373" fmla="*/ 601549 w 9331837"/>
              <a:gd name="connsiteY373" fmla="*/ 273284 h 332674"/>
              <a:gd name="connsiteX374" fmla="*/ 542159 w 9331837"/>
              <a:gd name="connsiteY374" fmla="*/ 332674 h 332674"/>
              <a:gd name="connsiteX375" fmla="*/ 456478 w 9331837"/>
              <a:gd name="connsiteY375" fmla="*/ 246994 h 332674"/>
              <a:gd name="connsiteX376" fmla="*/ 370798 w 9331837"/>
              <a:gd name="connsiteY376" fmla="*/ 332674 h 332674"/>
              <a:gd name="connsiteX377" fmla="*/ 311408 w 9331837"/>
              <a:gd name="connsiteY377" fmla="*/ 273284 h 332674"/>
              <a:gd name="connsiteX378" fmla="*/ 252018 w 9331837"/>
              <a:gd name="connsiteY378" fmla="*/ 332674 h 332674"/>
              <a:gd name="connsiteX379" fmla="*/ 166337 w 9331837"/>
              <a:gd name="connsiteY379" fmla="*/ 246994 h 332674"/>
              <a:gd name="connsiteX380" fmla="*/ 80657 w 9331837"/>
              <a:gd name="connsiteY380" fmla="*/ 332674 h 332674"/>
              <a:gd name="connsiteX381" fmla="*/ 0 w 9331837"/>
              <a:gd name="connsiteY381" fmla="*/ 252018 h 332674"/>
              <a:gd name="connsiteX382" fmla="*/ 85680 w 9331837"/>
              <a:gd name="connsiteY382" fmla="*/ 166337 h 332674"/>
              <a:gd name="connsiteX383" fmla="*/ 0 w 9331837"/>
              <a:gd name="connsiteY383" fmla="*/ 80657 h 33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9331837" h="332674">
                <a:moveTo>
                  <a:pt x="8730285" y="101924"/>
                </a:moveTo>
                <a:lnTo>
                  <a:pt x="8665871" y="166337"/>
                </a:lnTo>
                <a:lnTo>
                  <a:pt x="8730285" y="230751"/>
                </a:lnTo>
                <a:lnTo>
                  <a:pt x="8794699" y="166337"/>
                </a:lnTo>
                <a:close/>
                <a:moveTo>
                  <a:pt x="8440143" y="101924"/>
                </a:moveTo>
                <a:lnTo>
                  <a:pt x="8375730" y="166337"/>
                </a:lnTo>
                <a:lnTo>
                  <a:pt x="8440143" y="230751"/>
                </a:lnTo>
                <a:lnTo>
                  <a:pt x="8504557" y="166337"/>
                </a:lnTo>
                <a:close/>
                <a:moveTo>
                  <a:pt x="8150002" y="101924"/>
                </a:moveTo>
                <a:lnTo>
                  <a:pt x="8085589" y="166337"/>
                </a:lnTo>
                <a:lnTo>
                  <a:pt x="8150002" y="230751"/>
                </a:lnTo>
                <a:lnTo>
                  <a:pt x="8214416" y="166337"/>
                </a:lnTo>
                <a:close/>
                <a:moveTo>
                  <a:pt x="7859861" y="101924"/>
                </a:moveTo>
                <a:lnTo>
                  <a:pt x="7795447" y="166337"/>
                </a:lnTo>
                <a:lnTo>
                  <a:pt x="7859861" y="230751"/>
                </a:lnTo>
                <a:lnTo>
                  <a:pt x="7924275" y="166337"/>
                </a:lnTo>
                <a:close/>
                <a:moveTo>
                  <a:pt x="7569720" y="101924"/>
                </a:moveTo>
                <a:lnTo>
                  <a:pt x="7505306" y="166337"/>
                </a:lnTo>
                <a:lnTo>
                  <a:pt x="7569720" y="230751"/>
                </a:lnTo>
                <a:lnTo>
                  <a:pt x="7634134" y="166337"/>
                </a:lnTo>
                <a:close/>
                <a:moveTo>
                  <a:pt x="7279578" y="101924"/>
                </a:moveTo>
                <a:lnTo>
                  <a:pt x="7215165" y="166337"/>
                </a:lnTo>
                <a:lnTo>
                  <a:pt x="7279578" y="230751"/>
                </a:lnTo>
                <a:lnTo>
                  <a:pt x="7343992" y="166337"/>
                </a:lnTo>
                <a:close/>
                <a:moveTo>
                  <a:pt x="6699296" y="101924"/>
                </a:moveTo>
                <a:lnTo>
                  <a:pt x="6634882" y="166337"/>
                </a:lnTo>
                <a:lnTo>
                  <a:pt x="6699296" y="230751"/>
                </a:lnTo>
                <a:lnTo>
                  <a:pt x="6763710" y="166337"/>
                </a:lnTo>
                <a:close/>
                <a:moveTo>
                  <a:pt x="6409155" y="101924"/>
                </a:moveTo>
                <a:lnTo>
                  <a:pt x="6344742" y="166337"/>
                </a:lnTo>
                <a:lnTo>
                  <a:pt x="6409155" y="230751"/>
                </a:lnTo>
                <a:lnTo>
                  <a:pt x="6473569" y="166337"/>
                </a:lnTo>
                <a:close/>
                <a:moveTo>
                  <a:pt x="6119014" y="101924"/>
                </a:moveTo>
                <a:lnTo>
                  <a:pt x="6054600" y="166337"/>
                </a:lnTo>
                <a:lnTo>
                  <a:pt x="6119014" y="230751"/>
                </a:lnTo>
                <a:lnTo>
                  <a:pt x="6183428" y="166337"/>
                </a:lnTo>
                <a:close/>
                <a:moveTo>
                  <a:pt x="5828873" y="101924"/>
                </a:moveTo>
                <a:lnTo>
                  <a:pt x="5764460" y="166337"/>
                </a:lnTo>
                <a:lnTo>
                  <a:pt x="5828873" y="230751"/>
                </a:lnTo>
                <a:lnTo>
                  <a:pt x="5893287" y="166337"/>
                </a:lnTo>
                <a:close/>
                <a:moveTo>
                  <a:pt x="5538731" y="101924"/>
                </a:moveTo>
                <a:lnTo>
                  <a:pt x="5474318" y="166337"/>
                </a:lnTo>
                <a:lnTo>
                  <a:pt x="5538731" y="230751"/>
                </a:lnTo>
                <a:lnTo>
                  <a:pt x="5603146" y="166337"/>
                </a:lnTo>
                <a:close/>
                <a:moveTo>
                  <a:pt x="5248590" y="101924"/>
                </a:moveTo>
                <a:lnTo>
                  <a:pt x="5184176" y="166337"/>
                </a:lnTo>
                <a:lnTo>
                  <a:pt x="5248590" y="230751"/>
                </a:lnTo>
                <a:lnTo>
                  <a:pt x="5313004" y="166337"/>
                </a:lnTo>
                <a:close/>
                <a:moveTo>
                  <a:pt x="4958449" y="101924"/>
                </a:moveTo>
                <a:lnTo>
                  <a:pt x="4894035" y="166337"/>
                </a:lnTo>
                <a:lnTo>
                  <a:pt x="4958449" y="230751"/>
                </a:lnTo>
                <a:lnTo>
                  <a:pt x="5022863" y="166337"/>
                </a:lnTo>
                <a:close/>
                <a:moveTo>
                  <a:pt x="4083244" y="101924"/>
                </a:moveTo>
                <a:lnTo>
                  <a:pt x="4018830" y="166337"/>
                </a:lnTo>
                <a:lnTo>
                  <a:pt x="4083244" y="230751"/>
                </a:lnTo>
                <a:lnTo>
                  <a:pt x="4147658" y="166337"/>
                </a:lnTo>
                <a:close/>
                <a:moveTo>
                  <a:pt x="3793103" y="101924"/>
                </a:moveTo>
                <a:lnTo>
                  <a:pt x="3728689" y="166337"/>
                </a:lnTo>
                <a:lnTo>
                  <a:pt x="3793103" y="230751"/>
                </a:lnTo>
                <a:lnTo>
                  <a:pt x="3857517" y="166337"/>
                </a:lnTo>
                <a:close/>
                <a:moveTo>
                  <a:pt x="3502961" y="101924"/>
                </a:moveTo>
                <a:lnTo>
                  <a:pt x="3438547" y="166337"/>
                </a:lnTo>
                <a:lnTo>
                  <a:pt x="3502961" y="230751"/>
                </a:lnTo>
                <a:lnTo>
                  <a:pt x="3567375" y="166337"/>
                </a:lnTo>
                <a:close/>
                <a:moveTo>
                  <a:pt x="3212820" y="101924"/>
                </a:moveTo>
                <a:lnTo>
                  <a:pt x="3148406" y="166337"/>
                </a:lnTo>
                <a:lnTo>
                  <a:pt x="3212820" y="230751"/>
                </a:lnTo>
                <a:lnTo>
                  <a:pt x="3277234" y="166337"/>
                </a:lnTo>
                <a:close/>
                <a:moveTo>
                  <a:pt x="2922679" y="101924"/>
                </a:moveTo>
                <a:lnTo>
                  <a:pt x="2858265" y="166337"/>
                </a:lnTo>
                <a:lnTo>
                  <a:pt x="2922679" y="230751"/>
                </a:lnTo>
                <a:lnTo>
                  <a:pt x="2987093" y="166337"/>
                </a:lnTo>
                <a:close/>
                <a:moveTo>
                  <a:pt x="2632537" y="101924"/>
                </a:moveTo>
                <a:lnTo>
                  <a:pt x="2568123" y="166337"/>
                </a:lnTo>
                <a:lnTo>
                  <a:pt x="2632537" y="230751"/>
                </a:lnTo>
                <a:lnTo>
                  <a:pt x="2696951" y="166337"/>
                </a:lnTo>
                <a:close/>
                <a:moveTo>
                  <a:pt x="2052255" y="101924"/>
                </a:moveTo>
                <a:lnTo>
                  <a:pt x="1987841" y="166337"/>
                </a:lnTo>
                <a:lnTo>
                  <a:pt x="2052255" y="230751"/>
                </a:lnTo>
                <a:lnTo>
                  <a:pt x="2116669" y="166337"/>
                </a:lnTo>
                <a:close/>
                <a:moveTo>
                  <a:pt x="1762114" y="101924"/>
                </a:moveTo>
                <a:lnTo>
                  <a:pt x="1697701" y="166337"/>
                </a:lnTo>
                <a:lnTo>
                  <a:pt x="1762114" y="230751"/>
                </a:lnTo>
                <a:lnTo>
                  <a:pt x="1826528" y="166337"/>
                </a:lnTo>
                <a:close/>
                <a:moveTo>
                  <a:pt x="1471973" y="101924"/>
                </a:moveTo>
                <a:lnTo>
                  <a:pt x="1407559" y="166337"/>
                </a:lnTo>
                <a:lnTo>
                  <a:pt x="1471973" y="230751"/>
                </a:lnTo>
                <a:lnTo>
                  <a:pt x="1536387" y="166337"/>
                </a:lnTo>
                <a:close/>
                <a:moveTo>
                  <a:pt x="1181832" y="101924"/>
                </a:moveTo>
                <a:lnTo>
                  <a:pt x="1117418" y="166337"/>
                </a:lnTo>
                <a:lnTo>
                  <a:pt x="1181832" y="230751"/>
                </a:lnTo>
                <a:lnTo>
                  <a:pt x="1246246" y="166337"/>
                </a:lnTo>
                <a:close/>
                <a:moveTo>
                  <a:pt x="891690" y="101924"/>
                </a:moveTo>
                <a:lnTo>
                  <a:pt x="827277" y="166337"/>
                </a:lnTo>
                <a:lnTo>
                  <a:pt x="891690" y="230751"/>
                </a:lnTo>
                <a:lnTo>
                  <a:pt x="956104" y="166337"/>
                </a:lnTo>
                <a:close/>
                <a:moveTo>
                  <a:pt x="601549" y="101924"/>
                </a:moveTo>
                <a:lnTo>
                  <a:pt x="537135" y="166337"/>
                </a:lnTo>
                <a:lnTo>
                  <a:pt x="601549" y="230751"/>
                </a:lnTo>
                <a:lnTo>
                  <a:pt x="665963" y="166337"/>
                </a:lnTo>
                <a:close/>
                <a:moveTo>
                  <a:pt x="311408" y="101924"/>
                </a:moveTo>
                <a:lnTo>
                  <a:pt x="246994" y="166337"/>
                </a:lnTo>
                <a:lnTo>
                  <a:pt x="311408" y="230751"/>
                </a:lnTo>
                <a:lnTo>
                  <a:pt x="375822" y="166337"/>
                </a:lnTo>
                <a:close/>
                <a:moveTo>
                  <a:pt x="6989437" y="101923"/>
                </a:moveTo>
                <a:lnTo>
                  <a:pt x="6925023" y="166337"/>
                </a:lnTo>
                <a:lnTo>
                  <a:pt x="6989437" y="230751"/>
                </a:lnTo>
                <a:lnTo>
                  <a:pt x="7053851" y="166337"/>
                </a:lnTo>
                <a:close/>
                <a:moveTo>
                  <a:pt x="2342396" y="101923"/>
                </a:moveTo>
                <a:lnTo>
                  <a:pt x="2277982" y="166337"/>
                </a:lnTo>
                <a:lnTo>
                  <a:pt x="2342396" y="230751"/>
                </a:lnTo>
                <a:lnTo>
                  <a:pt x="2406810" y="166337"/>
                </a:lnTo>
                <a:close/>
                <a:moveTo>
                  <a:pt x="9020428" y="101922"/>
                </a:moveTo>
                <a:lnTo>
                  <a:pt x="8956013" y="166337"/>
                </a:lnTo>
                <a:lnTo>
                  <a:pt x="9020428" y="230753"/>
                </a:lnTo>
                <a:lnTo>
                  <a:pt x="9084843" y="166337"/>
                </a:lnTo>
                <a:close/>
                <a:moveTo>
                  <a:pt x="4373387" y="101922"/>
                </a:moveTo>
                <a:lnTo>
                  <a:pt x="4308971" y="166337"/>
                </a:lnTo>
                <a:lnTo>
                  <a:pt x="4373387" y="230753"/>
                </a:lnTo>
                <a:lnTo>
                  <a:pt x="4437802" y="166337"/>
                </a:lnTo>
                <a:close/>
                <a:moveTo>
                  <a:pt x="4665919" y="99534"/>
                </a:moveTo>
                <a:lnTo>
                  <a:pt x="4599115" y="166337"/>
                </a:lnTo>
                <a:lnTo>
                  <a:pt x="4665919" y="233140"/>
                </a:lnTo>
                <a:lnTo>
                  <a:pt x="4732722" y="166337"/>
                </a:lnTo>
                <a:close/>
                <a:moveTo>
                  <a:pt x="80657" y="0"/>
                </a:moveTo>
                <a:lnTo>
                  <a:pt x="166337" y="85680"/>
                </a:lnTo>
                <a:lnTo>
                  <a:pt x="252018" y="0"/>
                </a:lnTo>
                <a:lnTo>
                  <a:pt x="311408" y="59390"/>
                </a:lnTo>
                <a:lnTo>
                  <a:pt x="370798" y="0"/>
                </a:lnTo>
                <a:lnTo>
                  <a:pt x="456478" y="85680"/>
                </a:lnTo>
                <a:lnTo>
                  <a:pt x="542159" y="0"/>
                </a:lnTo>
                <a:lnTo>
                  <a:pt x="601549" y="59390"/>
                </a:lnTo>
                <a:lnTo>
                  <a:pt x="660939" y="0"/>
                </a:lnTo>
                <a:lnTo>
                  <a:pt x="746620" y="85680"/>
                </a:lnTo>
                <a:lnTo>
                  <a:pt x="832300" y="0"/>
                </a:lnTo>
                <a:lnTo>
                  <a:pt x="891690" y="59390"/>
                </a:lnTo>
                <a:lnTo>
                  <a:pt x="951081" y="0"/>
                </a:lnTo>
                <a:lnTo>
                  <a:pt x="1036762" y="85680"/>
                </a:lnTo>
                <a:lnTo>
                  <a:pt x="1122442" y="0"/>
                </a:lnTo>
                <a:lnTo>
                  <a:pt x="1181832" y="59390"/>
                </a:lnTo>
                <a:lnTo>
                  <a:pt x="1241222" y="0"/>
                </a:lnTo>
                <a:lnTo>
                  <a:pt x="1326902" y="85680"/>
                </a:lnTo>
                <a:lnTo>
                  <a:pt x="1412583" y="0"/>
                </a:lnTo>
                <a:lnTo>
                  <a:pt x="1471973" y="59390"/>
                </a:lnTo>
                <a:lnTo>
                  <a:pt x="1531363" y="0"/>
                </a:lnTo>
                <a:lnTo>
                  <a:pt x="1617044" y="85680"/>
                </a:lnTo>
                <a:lnTo>
                  <a:pt x="1702724" y="0"/>
                </a:lnTo>
                <a:lnTo>
                  <a:pt x="1762114" y="59390"/>
                </a:lnTo>
                <a:lnTo>
                  <a:pt x="1821504" y="0"/>
                </a:lnTo>
                <a:lnTo>
                  <a:pt x="1907185" y="85680"/>
                </a:lnTo>
                <a:lnTo>
                  <a:pt x="1992864" y="0"/>
                </a:lnTo>
                <a:lnTo>
                  <a:pt x="2052255" y="59391"/>
                </a:lnTo>
                <a:lnTo>
                  <a:pt x="2111645" y="0"/>
                </a:lnTo>
                <a:lnTo>
                  <a:pt x="2197326" y="85680"/>
                </a:lnTo>
                <a:lnTo>
                  <a:pt x="2283006" y="0"/>
                </a:lnTo>
                <a:lnTo>
                  <a:pt x="2342396" y="59391"/>
                </a:lnTo>
                <a:lnTo>
                  <a:pt x="2401786" y="0"/>
                </a:lnTo>
                <a:lnTo>
                  <a:pt x="2487467" y="85680"/>
                </a:lnTo>
                <a:lnTo>
                  <a:pt x="2573147" y="0"/>
                </a:lnTo>
                <a:lnTo>
                  <a:pt x="2632537" y="59391"/>
                </a:lnTo>
                <a:lnTo>
                  <a:pt x="2691928" y="0"/>
                </a:lnTo>
                <a:lnTo>
                  <a:pt x="2777608" y="85680"/>
                </a:lnTo>
                <a:lnTo>
                  <a:pt x="2863288" y="0"/>
                </a:lnTo>
                <a:lnTo>
                  <a:pt x="2922679" y="59391"/>
                </a:lnTo>
                <a:lnTo>
                  <a:pt x="2982069" y="0"/>
                </a:lnTo>
                <a:lnTo>
                  <a:pt x="3067749" y="85680"/>
                </a:lnTo>
                <a:lnTo>
                  <a:pt x="3153430" y="0"/>
                </a:lnTo>
                <a:lnTo>
                  <a:pt x="3212820" y="59391"/>
                </a:lnTo>
                <a:lnTo>
                  <a:pt x="3272210" y="0"/>
                </a:lnTo>
                <a:lnTo>
                  <a:pt x="3357891" y="85680"/>
                </a:lnTo>
                <a:lnTo>
                  <a:pt x="3443571" y="0"/>
                </a:lnTo>
                <a:lnTo>
                  <a:pt x="3502961" y="59391"/>
                </a:lnTo>
                <a:lnTo>
                  <a:pt x="3562352" y="0"/>
                </a:lnTo>
                <a:lnTo>
                  <a:pt x="3648032" y="85680"/>
                </a:lnTo>
                <a:lnTo>
                  <a:pt x="3733712" y="0"/>
                </a:lnTo>
                <a:lnTo>
                  <a:pt x="3793103" y="59391"/>
                </a:lnTo>
                <a:lnTo>
                  <a:pt x="3852493" y="0"/>
                </a:lnTo>
                <a:lnTo>
                  <a:pt x="3938173" y="85680"/>
                </a:lnTo>
                <a:lnTo>
                  <a:pt x="4023854" y="0"/>
                </a:lnTo>
                <a:lnTo>
                  <a:pt x="4083244" y="59391"/>
                </a:lnTo>
                <a:lnTo>
                  <a:pt x="4142634" y="0"/>
                </a:lnTo>
                <a:lnTo>
                  <a:pt x="4228314" y="85680"/>
                </a:lnTo>
                <a:lnTo>
                  <a:pt x="4313995" y="0"/>
                </a:lnTo>
                <a:lnTo>
                  <a:pt x="4373387" y="59392"/>
                </a:lnTo>
                <a:lnTo>
                  <a:pt x="4432778" y="0"/>
                </a:lnTo>
                <a:lnTo>
                  <a:pt x="4518459" y="85680"/>
                </a:lnTo>
                <a:lnTo>
                  <a:pt x="4604139" y="0"/>
                </a:lnTo>
                <a:lnTo>
                  <a:pt x="4665919" y="61779"/>
                </a:lnTo>
                <a:lnTo>
                  <a:pt x="4727698" y="0"/>
                </a:lnTo>
                <a:lnTo>
                  <a:pt x="4813378" y="85680"/>
                </a:lnTo>
                <a:lnTo>
                  <a:pt x="4899059" y="0"/>
                </a:lnTo>
                <a:lnTo>
                  <a:pt x="4958449" y="59390"/>
                </a:lnTo>
                <a:lnTo>
                  <a:pt x="5017839" y="0"/>
                </a:lnTo>
                <a:lnTo>
                  <a:pt x="5103520" y="85680"/>
                </a:lnTo>
                <a:lnTo>
                  <a:pt x="5189200" y="0"/>
                </a:lnTo>
                <a:lnTo>
                  <a:pt x="5248590" y="59390"/>
                </a:lnTo>
                <a:lnTo>
                  <a:pt x="5307981" y="0"/>
                </a:lnTo>
                <a:lnTo>
                  <a:pt x="5393661" y="85680"/>
                </a:lnTo>
                <a:lnTo>
                  <a:pt x="5479341" y="0"/>
                </a:lnTo>
                <a:lnTo>
                  <a:pt x="5538731" y="59390"/>
                </a:lnTo>
                <a:lnTo>
                  <a:pt x="5598122" y="0"/>
                </a:lnTo>
                <a:lnTo>
                  <a:pt x="5683803" y="85680"/>
                </a:lnTo>
                <a:lnTo>
                  <a:pt x="5769483" y="0"/>
                </a:lnTo>
                <a:lnTo>
                  <a:pt x="5828873" y="59390"/>
                </a:lnTo>
                <a:lnTo>
                  <a:pt x="5888263" y="0"/>
                </a:lnTo>
                <a:lnTo>
                  <a:pt x="5973944" y="85680"/>
                </a:lnTo>
                <a:lnTo>
                  <a:pt x="6059624" y="0"/>
                </a:lnTo>
                <a:lnTo>
                  <a:pt x="6119014" y="59390"/>
                </a:lnTo>
                <a:lnTo>
                  <a:pt x="6178405" y="0"/>
                </a:lnTo>
                <a:lnTo>
                  <a:pt x="6264085" y="85680"/>
                </a:lnTo>
                <a:lnTo>
                  <a:pt x="6349765" y="0"/>
                </a:lnTo>
                <a:lnTo>
                  <a:pt x="6409155" y="59390"/>
                </a:lnTo>
                <a:lnTo>
                  <a:pt x="6468545" y="0"/>
                </a:lnTo>
                <a:lnTo>
                  <a:pt x="6554226" y="85680"/>
                </a:lnTo>
                <a:lnTo>
                  <a:pt x="6639906" y="0"/>
                </a:lnTo>
                <a:lnTo>
                  <a:pt x="6699296" y="59391"/>
                </a:lnTo>
                <a:lnTo>
                  <a:pt x="6758686" y="0"/>
                </a:lnTo>
                <a:lnTo>
                  <a:pt x="6844367" y="85680"/>
                </a:lnTo>
                <a:lnTo>
                  <a:pt x="6930047" y="0"/>
                </a:lnTo>
                <a:lnTo>
                  <a:pt x="6989437" y="59391"/>
                </a:lnTo>
                <a:lnTo>
                  <a:pt x="7048827" y="0"/>
                </a:lnTo>
                <a:lnTo>
                  <a:pt x="7134508" y="85680"/>
                </a:lnTo>
                <a:lnTo>
                  <a:pt x="7220188" y="0"/>
                </a:lnTo>
                <a:lnTo>
                  <a:pt x="7279578" y="59391"/>
                </a:lnTo>
                <a:lnTo>
                  <a:pt x="7338969" y="0"/>
                </a:lnTo>
                <a:lnTo>
                  <a:pt x="7424649" y="85680"/>
                </a:lnTo>
                <a:lnTo>
                  <a:pt x="7510330" y="0"/>
                </a:lnTo>
                <a:lnTo>
                  <a:pt x="7569720" y="59391"/>
                </a:lnTo>
                <a:lnTo>
                  <a:pt x="7629110" y="0"/>
                </a:lnTo>
                <a:lnTo>
                  <a:pt x="7714790" y="85680"/>
                </a:lnTo>
                <a:lnTo>
                  <a:pt x="7800471" y="0"/>
                </a:lnTo>
                <a:lnTo>
                  <a:pt x="7859861" y="59391"/>
                </a:lnTo>
                <a:lnTo>
                  <a:pt x="7919251" y="0"/>
                </a:lnTo>
                <a:lnTo>
                  <a:pt x="8004932" y="85680"/>
                </a:lnTo>
                <a:lnTo>
                  <a:pt x="8090612" y="0"/>
                </a:lnTo>
                <a:lnTo>
                  <a:pt x="8150002" y="59391"/>
                </a:lnTo>
                <a:lnTo>
                  <a:pt x="8209393" y="0"/>
                </a:lnTo>
                <a:lnTo>
                  <a:pt x="8295073" y="85680"/>
                </a:lnTo>
                <a:lnTo>
                  <a:pt x="8380753" y="0"/>
                </a:lnTo>
                <a:lnTo>
                  <a:pt x="8440143" y="59391"/>
                </a:lnTo>
                <a:lnTo>
                  <a:pt x="8499534" y="0"/>
                </a:lnTo>
                <a:lnTo>
                  <a:pt x="8585214" y="85680"/>
                </a:lnTo>
                <a:lnTo>
                  <a:pt x="8670895" y="0"/>
                </a:lnTo>
                <a:lnTo>
                  <a:pt x="8730285" y="59391"/>
                </a:lnTo>
                <a:lnTo>
                  <a:pt x="8789675" y="0"/>
                </a:lnTo>
                <a:lnTo>
                  <a:pt x="8875355" y="85680"/>
                </a:lnTo>
                <a:lnTo>
                  <a:pt x="8961036" y="0"/>
                </a:lnTo>
                <a:lnTo>
                  <a:pt x="9020428" y="59392"/>
                </a:lnTo>
                <a:lnTo>
                  <a:pt x="9079819" y="0"/>
                </a:lnTo>
                <a:lnTo>
                  <a:pt x="9165500" y="85680"/>
                </a:lnTo>
                <a:lnTo>
                  <a:pt x="9251180" y="0"/>
                </a:lnTo>
                <a:lnTo>
                  <a:pt x="9331837" y="80657"/>
                </a:lnTo>
                <a:lnTo>
                  <a:pt x="9246157" y="166337"/>
                </a:lnTo>
                <a:lnTo>
                  <a:pt x="9331837" y="252018"/>
                </a:lnTo>
                <a:lnTo>
                  <a:pt x="9251180" y="332674"/>
                </a:lnTo>
                <a:lnTo>
                  <a:pt x="9165500" y="246994"/>
                </a:lnTo>
                <a:lnTo>
                  <a:pt x="9079819" y="332674"/>
                </a:lnTo>
                <a:lnTo>
                  <a:pt x="9020428" y="273283"/>
                </a:lnTo>
                <a:lnTo>
                  <a:pt x="8961036" y="332674"/>
                </a:lnTo>
                <a:lnTo>
                  <a:pt x="8875355" y="246994"/>
                </a:lnTo>
                <a:lnTo>
                  <a:pt x="8789675" y="332674"/>
                </a:lnTo>
                <a:lnTo>
                  <a:pt x="8730285" y="273284"/>
                </a:lnTo>
                <a:lnTo>
                  <a:pt x="8670895" y="332674"/>
                </a:lnTo>
                <a:lnTo>
                  <a:pt x="8585214" y="246994"/>
                </a:lnTo>
                <a:lnTo>
                  <a:pt x="8499534" y="332674"/>
                </a:lnTo>
                <a:lnTo>
                  <a:pt x="8440143" y="273284"/>
                </a:lnTo>
                <a:lnTo>
                  <a:pt x="8380753" y="332674"/>
                </a:lnTo>
                <a:lnTo>
                  <a:pt x="8295073" y="246994"/>
                </a:lnTo>
                <a:lnTo>
                  <a:pt x="8209393" y="332674"/>
                </a:lnTo>
                <a:lnTo>
                  <a:pt x="8150002" y="273284"/>
                </a:lnTo>
                <a:lnTo>
                  <a:pt x="8090612" y="332674"/>
                </a:lnTo>
                <a:lnTo>
                  <a:pt x="8004932" y="246994"/>
                </a:lnTo>
                <a:lnTo>
                  <a:pt x="7919251" y="332674"/>
                </a:lnTo>
                <a:lnTo>
                  <a:pt x="7859861" y="273284"/>
                </a:lnTo>
                <a:lnTo>
                  <a:pt x="7800471" y="332674"/>
                </a:lnTo>
                <a:lnTo>
                  <a:pt x="7714790" y="246994"/>
                </a:lnTo>
                <a:lnTo>
                  <a:pt x="7629110" y="332674"/>
                </a:lnTo>
                <a:lnTo>
                  <a:pt x="7569720" y="273284"/>
                </a:lnTo>
                <a:lnTo>
                  <a:pt x="7510330" y="332674"/>
                </a:lnTo>
                <a:lnTo>
                  <a:pt x="7424649" y="246994"/>
                </a:lnTo>
                <a:lnTo>
                  <a:pt x="7338969" y="332674"/>
                </a:lnTo>
                <a:lnTo>
                  <a:pt x="7279578" y="273284"/>
                </a:lnTo>
                <a:lnTo>
                  <a:pt x="7220188" y="332674"/>
                </a:lnTo>
                <a:lnTo>
                  <a:pt x="7134508" y="246994"/>
                </a:lnTo>
                <a:lnTo>
                  <a:pt x="7048827" y="332674"/>
                </a:lnTo>
                <a:lnTo>
                  <a:pt x="6989437" y="273284"/>
                </a:lnTo>
                <a:lnTo>
                  <a:pt x="6930047" y="332674"/>
                </a:lnTo>
                <a:lnTo>
                  <a:pt x="6844367" y="246994"/>
                </a:lnTo>
                <a:lnTo>
                  <a:pt x="6758686" y="332674"/>
                </a:lnTo>
                <a:lnTo>
                  <a:pt x="6699296" y="273284"/>
                </a:lnTo>
                <a:lnTo>
                  <a:pt x="6639906" y="332674"/>
                </a:lnTo>
                <a:lnTo>
                  <a:pt x="6554226" y="246994"/>
                </a:lnTo>
                <a:lnTo>
                  <a:pt x="6468545" y="332674"/>
                </a:lnTo>
                <a:lnTo>
                  <a:pt x="6409155" y="273284"/>
                </a:lnTo>
                <a:lnTo>
                  <a:pt x="6349765" y="332674"/>
                </a:lnTo>
                <a:lnTo>
                  <a:pt x="6264085" y="246994"/>
                </a:lnTo>
                <a:lnTo>
                  <a:pt x="6178405" y="332674"/>
                </a:lnTo>
                <a:lnTo>
                  <a:pt x="6119014" y="273284"/>
                </a:lnTo>
                <a:lnTo>
                  <a:pt x="6059624" y="332674"/>
                </a:lnTo>
                <a:lnTo>
                  <a:pt x="5973944" y="246994"/>
                </a:lnTo>
                <a:lnTo>
                  <a:pt x="5888263" y="332674"/>
                </a:lnTo>
                <a:lnTo>
                  <a:pt x="5828873" y="273284"/>
                </a:lnTo>
                <a:lnTo>
                  <a:pt x="5769483" y="332674"/>
                </a:lnTo>
                <a:lnTo>
                  <a:pt x="5683803" y="246994"/>
                </a:lnTo>
                <a:lnTo>
                  <a:pt x="5598122" y="332674"/>
                </a:lnTo>
                <a:lnTo>
                  <a:pt x="5538731" y="273284"/>
                </a:lnTo>
                <a:lnTo>
                  <a:pt x="5479341" y="332674"/>
                </a:lnTo>
                <a:lnTo>
                  <a:pt x="5393661" y="246994"/>
                </a:lnTo>
                <a:lnTo>
                  <a:pt x="5307981" y="332674"/>
                </a:lnTo>
                <a:lnTo>
                  <a:pt x="5248590" y="273284"/>
                </a:lnTo>
                <a:lnTo>
                  <a:pt x="5189200" y="332674"/>
                </a:lnTo>
                <a:lnTo>
                  <a:pt x="5103520" y="246994"/>
                </a:lnTo>
                <a:lnTo>
                  <a:pt x="5017839" y="332674"/>
                </a:lnTo>
                <a:lnTo>
                  <a:pt x="4958449" y="273284"/>
                </a:lnTo>
                <a:lnTo>
                  <a:pt x="4899059" y="332674"/>
                </a:lnTo>
                <a:lnTo>
                  <a:pt x="4813378" y="246994"/>
                </a:lnTo>
                <a:lnTo>
                  <a:pt x="4727698" y="332674"/>
                </a:lnTo>
                <a:lnTo>
                  <a:pt x="4665919" y="270895"/>
                </a:lnTo>
                <a:lnTo>
                  <a:pt x="4604139" y="332674"/>
                </a:lnTo>
                <a:lnTo>
                  <a:pt x="4518459" y="246994"/>
                </a:lnTo>
                <a:lnTo>
                  <a:pt x="4432778" y="332674"/>
                </a:lnTo>
                <a:lnTo>
                  <a:pt x="4373387" y="273283"/>
                </a:lnTo>
                <a:lnTo>
                  <a:pt x="4313995" y="332674"/>
                </a:lnTo>
                <a:lnTo>
                  <a:pt x="4228314" y="246994"/>
                </a:lnTo>
                <a:lnTo>
                  <a:pt x="4142634" y="332674"/>
                </a:lnTo>
                <a:lnTo>
                  <a:pt x="4083244" y="273284"/>
                </a:lnTo>
                <a:lnTo>
                  <a:pt x="4023854" y="332674"/>
                </a:lnTo>
                <a:lnTo>
                  <a:pt x="3938173" y="246994"/>
                </a:lnTo>
                <a:lnTo>
                  <a:pt x="3852493" y="332674"/>
                </a:lnTo>
                <a:lnTo>
                  <a:pt x="3793103" y="273284"/>
                </a:lnTo>
                <a:lnTo>
                  <a:pt x="3733712" y="332674"/>
                </a:lnTo>
                <a:lnTo>
                  <a:pt x="3648032" y="246994"/>
                </a:lnTo>
                <a:lnTo>
                  <a:pt x="3562352" y="332674"/>
                </a:lnTo>
                <a:lnTo>
                  <a:pt x="3502961" y="273284"/>
                </a:lnTo>
                <a:lnTo>
                  <a:pt x="3443571" y="332674"/>
                </a:lnTo>
                <a:lnTo>
                  <a:pt x="3357891" y="246994"/>
                </a:lnTo>
                <a:lnTo>
                  <a:pt x="3272210" y="332674"/>
                </a:lnTo>
                <a:lnTo>
                  <a:pt x="3212820" y="273284"/>
                </a:lnTo>
                <a:lnTo>
                  <a:pt x="3153430" y="332674"/>
                </a:lnTo>
                <a:lnTo>
                  <a:pt x="3067749" y="246994"/>
                </a:lnTo>
                <a:lnTo>
                  <a:pt x="2982069" y="332674"/>
                </a:lnTo>
                <a:lnTo>
                  <a:pt x="2922679" y="273284"/>
                </a:lnTo>
                <a:lnTo>
                  <a:pt x="2863288" y="332674"/>
                </a:lnTo>
                <a:lnTo>
                  <a:pt x="2777608" y="246994"/>
                </a:lnTo>
                <a:lnTo>
                  <a:pt x="2691928" y="332674"/>
                </a:lnTo>
                <a:lnTo>
                  <a:pt x="2632537" y="273284"/>
                </a:lnTo>
                <a:lnTo>
                  <a:pt x="2573147" y="332674"/>
                </a:lnTo>
                <a:lnTo>
                  <a:pt x="2487467" y="246994"/>
                </a:lnTo>
                <a:lnTo>
                  <a:pt x="2401786" y="332674"/>
                </a:lnTo>
                <a:lnTo>
                  <a:pt x="2342396" y="273284"/>
                </a:lnTo>
                <a:lnTo>
                  <a:pt x="2283006" y="332674"/>
                </a:lnTo>
                <a:lnTo>
                  <a:pt x="2197326" y="246994"/>
                </a:lnTo>
                <a:lnTo>
                  <a:pt x="2111645" y="332674"/>
                </a:lnTo>
                <a:lnTo>
                  <a:pt x="2052255" y="273284"/>
                </a:lnTo>
                <a:lnTo>
                  <a:pt x="1992864" y="332674"/>
                </a:lnTo>
                <a:lnTo>
                  <a:pt x="1907185" y="246994"/>
                </a:lnTo>
                <a:lnTo>
                  <a:pt x="1821504" y="332674"/>
                </a:lnTo>
                <a:lnTo>
                  <a:pt x="1762114" y="273284"/>
                </a:lnTo>
                <a:lnTo>
                  <a:pt x="1702724" y="332674"/>
                </a:lnTo>
                <a:lnTo>
                  <a:pt x="1617044" y="246994"/>
                </a:lnTo>
                <a:lnTo>
                  <a:pt x="1531363" y="332674"/>
                </a:lnTo>
                <a:lnTo>
                  <a:pt x="1471973" y="273284"/>
                </a:lnTo>
                <a:lnTo>
                  <a:pt x="1412583" y="332674"/>
                </a:lnTo>
                <a:lnTo>
                  <a:pt x="1326902" y="246994"/>
                </a:lnTo>
                <a:lnTo>
                  <a:pt x="1241222" y="332674"/>
                </a:lnTo>
                <a:lnTo>
                  <a:pt x="1181832" y="273284"/>
                </a:lnTo>
                <a:lnTo>
                  <a:pt x="1122442" y="332674"/>
                </a:lnTo>
                <a:lnTo>
                  <a:pt x="1036762" y="246994"/>
                </a:lnTo>
                <a:lnTo>
                  <a:pt x="951081" y="332674"/>
                </a:lnTo>
                <a:lnTo>
                  <a:pt x="891690" y="273284"/>
                </a:lnTo>
                <a:lnTo>
                  <a:pt x="832300" y="332674"/>
                </a:lnTo>
                <a:lnTo>
                  <a:pt x="746620" y="246994"/>
                </a:lnTo>
                <a:lnTo>
                  <a:pt x="660939" y="332674"/>
                </a:lnTo>
                <a:lnTo>
                  <a:pt x="601549" y="273284"/>
                </a:lnTo>
                <a:lnTo>
                  <a:pt x="542159" y="332674"/>
                </a:lnTo>
                <a:lnTo>
                  <a:pt x="456478" y="246994"/>
                </a:lnTo>
                <a:lnTo>
                  <a:pt x="370798" y="332674"/>
                </a:lnTo>
                <a:lnTo>
                  <a:pt x="311408" y="273284"/>
                </a:lnTo>
                <a:lnTo>
                  <a:pt x="252018" y="332674"/>
                </a:lnTo>
                <a:lnTo>
                  <a:pt x="166337" y="246994"/>
                </a:lnTo>
                <a:lnTo>
                  <a:pt x="80657" y="332674"/>
                </a:lnTo>
                <a:lnTo>
                  <a:pt x="0" y="252018"/>
                </a:lnTo>
                <a:lnTo>
                  <a:pt x="85680" y="166337"/>
                </a:lnTo>
                <a:lnTo>
                  <a:pt x="0" y="8065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102F2D0-9778-4B0F-A4AE-F478BED05655}"/>
              </a:ext>
            </a:extLst>
          </p:cNvPr>
          <p:cNvSpPr/>
          <p:nvPr/>
        </p:nvSpPr>
        <p:spPr>
          <a:xfrm>
            <a:off x="190537" y="4662980"/>
            <a:ext cx="9524964" cy="288483"/>
          </a:xfrm>
          <a:custGeom>
            <a:avLst/>
            <a:gdLst>
              <a:gd name="connsiteX0" fmla="*/ 8799038 w 9211820"/>
              <a:gd name="connsiteY0" fmla="*/ 75388 h 278999"/>
              <a:gd name="connsiteX1" fmla="*/ 8734926 w 9211820"/>
              <a:gd name="connsiteY1" fmla="*/ 139500 h 278999"/>
              <a:gd name="connsiteX2" fmla="*/ 8799038 w 9211820"/>
              <a:gd name="connsiteY2" fmla="*/ 203612 h 278999"/>
              <a:gd name="connsiteX3" fmla="*/ 8863150 w 9211820"/>
              <a:gd name="connsiteY3" fmla="*/ 139500 h 278999"/>
              <a:gd name="connsiteX4" fmla="*/ 8616850 w 9211820"/>
              <a:gd name="connsiteY4" fmla="*/ 75388 h 278999"/>
              <a:gd name="connsiteX5" fmla="*/ 8552738 w 9211820"/>
              <a:gd name="connsiteY5" fmla="*/ 139500 h 278999"/>
              <a:gd name="connsiteX6" fmla="*/ 8616850 w 9211820"/>
              <a:gd name="connsiteY6" fmla="*/ 203612 h 278999"/>
              <a:gd name="connsiteX7" fmla="*/ 8680962 w 9211820"/>
              <a:gd name="connsiteY7" fmla="*/ 139500 h 278999"/>
              <a:gd name="connsiteX8" fmla="*/ 8434662 w 9211820"/>
              <a:gd name="connsiteY8" fmla="*/ 75388 h 278999"/>
              <a:gd name="connsiteX9" fmla="*/ 8370550 w 9211820"/>
              <a:gd name="connsiteY9" fmla="*/ 139500 h 278999"/>
              <a:gd name="connsiteX10" fmla="*/ 8434662 w 9211820"/>
              <a:gd name="connsiteY10" fmla="*/ 203612 h 278999"/>
              <a:gd name="connsiteX11" fmla="*/ 8498775 w 9211820"/>
              <a:gd name="connsiteY11" fmla="*/ 139500 h 278999"/>
              <a:gd name="connsiteX12" fmla="*/ 8252474 w 9211820"/>
              <a:gd name="connsiteY12" fmla="*/ 75388 h 278999"/>
              <a:gd name="connsiteX13" fmla="*/ 8188363 w 9211820"/>
              <a:gd name="connsiteY13" fmla="*/ 139500 h 278999"/>
              <a:gd name="connsiteX14" fmla="*/ 8252474 w 9211820"/>
              <a:gd name="connsiteY14" fmla="*/ 203612 h 278999"/>
              <a:gd name="connsiteX15" fmla="*/ 8316587 w 9211820"/>
              <a:gd name="connsiteY15" fmla="*/ 139500 h 278999"/>
              <a:gd name="connsiteX16" fmla="*/ 8070287 w 9211820"/>
              <a:gd name="connsiteY16" fmla="*/ 75388 h 278999"/>
              <a:gd name="connsiteX17" fmla="*/ 8006175 w 9211820"/>
              <a:gd name="connsiteY17" fmla="*/ 139500 h 278999"/>
              <a:gd name="connsiteX18" fmla="*/ 8070287 w 9211820"/>
              <a:gd name="connsiteY18" fmla="*/ 203612 h 278999"/>
              <a:gd name="connsiteX19" fmla="*/ 8134400 w 9211820"/>
              <a:gd name="connsiteY19" fmla="*/ 139500 h 278999"/>
              <a:gd name="connsiteX20" fmla="*/ 7888099 w 9211820"/>
              <a:gd name="connsiteY20" fmla="*/ 75388 h 278999"/>
              <a:gd name="connsiteX21" fmla="*/ 7823987 w 9211820"/>
              <a:gd name="connsiteY21" fmla="*/ 139500 h 278999"/>
              <a:gd name="connsiteX22" fmla="*/ 7888099 w 9211820"/>
              <a:gd name="connsiteY22" fmla="*/ 203612 h 278999"/>
              <a:gd name="connsiteX23" fmla="*/ 7952212 w 9211820"/>
              <a:gd name="connsiteY23" fmla="*/ 139500 h 278999"/>
              <a:gd name="connsiteX24" fmla="*/ 7705912 w 9211820"/>
              <a:gd name="connsiteY24" fmla="*/ 75388 h 278999"/>
              <a:gd name="connsiteX25" fmla="*/ 7641800 w 9211820"/>
              <a:gd name="connsiteY25" fmla="*/ 139500 h 278999"/>
              <a:gd name="connsiteX26" fmla="*/ 7705912 w 9211820"/>
              <a:gd name="connsiteY26" fmla="*/ 203612 h 278999"/>
              <a:gd name="connsiteX27" fmla="*/ 7770024 w 9211820"/>
              <a:gd name="connsiteY27" fmla="*/ 139500 h 278999"/>
              <a:gd name="connsiteX28" fmla="*/ 7523724 w 9211820"/>
              <a:gd name="connsiteY28" fmla="*/ 75388 h 278999"/>
              <a:gd name="connsiteX29" fmla="*/ 7459612 w 9211820"/>
              <a:gd name="connsiteY29" fmla="*/ 139500 h 278999"/>
              <a:gd name="connsiteX30" fmla="*/ 7523724 w 9211820"/>
              <a:gd name="connsiteY30" fmla="*/ 203612 h 278999"/>
              <a:gd name="connsiteX31" fmla="*/ 7587837 w 9211820"/>
              <a:gd name="connsiteY31" fmla="*/ 139500 h 278999"/>
              <a:gd name="connsiteX32" fmla="*/ 7341537 w 9211820"/>
              <a:gd name="connsiteY32" fmla="*/ 75388 h 278999"/>
              <a:gd name="connsiteX33" fmla="*/ 7277425 w 9211820"/>
              <a:gd name="connsiteY33" fmla="*/ 139500 h 278999"/>
              <a:gd name="connsiteX34" fmla="*/ 7341537 w 9211820"/>
              <a:gd name="connsiteY34" fmla="*/ 203612 h 278999"/>
              <a:gd name="connsiteX35" fmla="*/ 7405649 w 9211820"/>
              <a:gd name="connsiteY35" fmla="*/ 139500 h 278999"/>
              <a:gd name="connsiteX36" fmla="*/ 7159349 w 9211820"/>
              <a:gd name="connsiteY36" fmla="*/ 75388 h 278999"/>
              <a:gd name="connsiteX37" fmla="*/ 7095237 w 9211820"/>
              <a:gd name="connsiteY37" fmla="*/ 139500 h 278999"/>
              <a:gd name="connsiteX38" fmla="*/ 7159349 w 9211820"/>
              <a:gd name="connsiteY38" fmla="*/ 203612 h 278999"/>
              <a:gd name="connsiteX39" fmla="*/ 7223461 w 9211820"/>
              <a:gd name="connsiteY39" fmla="*/ 139500 h 278999"/>
              <a:gd name="connsiteX40" fmla="*/ 6977161 w 9211820"/>
              <a:gd name="connsiteY40" fmla="*/ 75388 h 278999"/>
              <a:gd name="connsiteX41" fmla="*/ 6913049 w 9211820"/>
              <a:gd name="connsiteY41" fmla="*/ 139500 h 278999"/>
              <a:gd name="connsiteX42" fmla="*/ 6977161 w 9211820"/>
              <a:gd name="connsiteY42" fmla="*/ 203612 h 278999"/>
              <a:gd name="connsiteX43" fmla="*/ 7041274 w 9211820"/>
              <a:gd name="connsiteY43" fmla="*/ 139500 h 278999"/>
              <a:gd name="connsiteX44" fmla="*/ 6794974 w 9211820"/>
              <a:gd name="connsiteY44" fmla="*/ 75388 h 278999"/>
              <a:gd name="connsiteX45" fmla="*/ 6730862 w 9211820"/>
              <a:gd name="connsiteY45" fmla="*/ 139500 h 278999"/>
              <a:gd name="connsiteX46" fmla="*/ 6794974 w 9211820"/>
              <a:gd name="connsiteY46" fmla="*/ 203612 h 278999"/>
              <a:gd name="connsiteX47" fmla="*/ 6859086 w 9211820"/>
              <a:gd name="connsiteY47" fmla="*/ 139500 h 278999"/>
              <a:gd name="connsiteX48" fmla="*/ 6612786 w 9211820"/>
              <a:gd name="connsiteY48" fmla="*/ 75388 h 278999"/>
              <a:gd name="connsiteX49" fmla="*/ 6548674 w 9211820"/>
              <a:gd name="connsiteY49" fmla="*/ 139500 h 278999"/>
              <a:gd name="connsiteX50" fmla="*/ 6612786 w 9211820"/>
              <a:gd name="connsiteY50" fmla="*/ 203612 h 278999"/>
              <a:gd name="connsiteX51" fmla="*/ 6676898 w 9211820"/>
              <a:gd name="connsiteY51" fmla="*/ 139500 h 278999"/>
              <a:gd name="connsiteX52" fmla="*/ 6430600 w 9211820"/>
              <a:gd name="connsiteY52" fmla="*/ 75388 h 278999"/>
              <a:gd name="connsiteX53" fmla="*/ 6366488 w 9211820"/>
              <a:gd name="connsiteY53" fmla="*/ 139500 h 278999"/>
              <a:gd name="connsiteX54" fmla="*/ 6430600 w 9211820"/>
              <a:gd name="connsiteY54" fmla="*/ 203612 h 278999"/>
              <a:gd name="connsiteX55" fmla="*/ 6494712 w 9211820"/>
              <a:gd name="connsiteY55" fmla="*/ 139500 h 278999"/>
              <a:gd name="connsiteX56" fmla="*/ 6248412 w 9211820"/>
              <a:gd name="connsiteY56" fmla="*/ 75388 h 278999"/>
              <a:gd name="connsiteX57" fmla="*/ 6184300 w 9211820"/>
              <a:gd name="connsiteY57" fmla="*/ 139500 h 278999"/>
              <a:gd name="connsiteX58" fmla="*/ 6248412 w 9211820"/>
              <a:gd name="connsiteY58" fmla="*/ 203612 h 278999"/>
              <a:gd name="connsiteX59" fmla="*/ 6312525 w 9211820"/>
              <a:gd name="connsiteY59" fmla="*/ 139500 h 278999"/>
              <a:gd name="connsiteX60" fmla="*/ 6066225 w 9211820"/>
              <a:gd name="connsiteY60" fmla="*/ 75388 h 278999"/>
              <a:gd name="connsiteX61" fmla="*/ 6002113 w 9211820"/>
              <a:gd name="connsiteY61" fmla="*/ 139500 h 278999"/>
              <a:gd name="connsiteX62" fmla="*/ 6066225 w 9211820"/>
              <a:gd name="connsiteY62" fmla="*/ 203612 h 278999"/>
              <a:gd name="connsiteX63" fmla="*/ 6130337 w 9211820"/>
              <a:gd name="connsiteY63" fmla="*/ 139500 h 278999"/>
              <a:gd name="connsiteX64" fmla="*/ 5884037 w 9211820"/>
              <a:gd name="connsiteY64" fmla="*/ 75388 h 278999"/>
              <a:gd name="connsiteX65" fmla="*/ 5819925 w 9211820"/>
              <a:gd name="connsiteY65" fmla="*/ 139500 h 278999"/>
              <a:gd name="connsiteX66" fmla="*/ 5884037 w 9211820"/>
              <a:gd name="connsiteY66" fmla="*/ 203612 h 278999"/>
              <a:gd name="connsiteX67" fmla="*/ 5948149 w 9211820"/>
              <a:gd name="connsiteY67" fmla="*/ 139500 h 278999"/>
              <a:gd name="connsiteX68" fmla="*/ 5701850 w 9211820"/>
              <a:gd name="connsiteY68" fmla="*/ 75388 h 278999"/>
              <a:gd name="connsiteX69" fmla="*/ 5637738 w 9211820"/>
              <a:gd name="connsiteY69" fmla="*/ 139500 h 278999"/>
              <a:gd name="connsiteX70" fmla="*/ 5701850 w 9211820"/>
              <a:gd name="connsiteY70" fmla="*/ 203612 h 278999"/>
              <a:gd name="connsiteX71" fmla="*/ 5765962 w 9211820"/>
              <a:gd name="connsiteY71" fmla="*/ 139500 h 278999"/>
              <a:gd name="connsiteX72" fmla="*/ 5519663 w 9211820"/>
              <a:gd name="connsiteY72" fmla="*/ 75388 h 278999"/>
              <a:gd name="connsiteX73" fmla="*/ 5455550 w 9211820"/>
              <a:gd name="connsiteY73" fmla="*/ 139500 h 278999"/>
              <a:gd name="connsiteX74" fmla="*/ 5519663 w 9211820"/>
              <a:gd name="connsiteY74" fmla="*/ 203612 h 278999"/>
              <a:gd name="connsiteX75" fmla="*/ 5583775 w 9211820"/>
              <a:gd name="connsiteY75" fmla="*/ 139500 h 278999"/>
              <a:gd name="connsiteX76" fmla="*/ 5337474 w 9211820"/>
              <a:gd name="connsiteY76" fmla="*/ 75388 h 278999"/>
              <a:gd name="connsiteX77" fmla="*/ 5273362 w 9211820"/>
              <a:gd name="connsiteY77" fmla="*/ 139500 h 278999"/>
              <a:gd name="connsiteX78" fmla="*/ 5337474 w 9211820"/>
              <a:gd name="connsiteY78" fmla="*/ 203612 h 278999"/>
              <a:gd name="connsiteX79" fmla="*/ 5401587 w 9211820"/>
              <a:gd name="connsiteY79" fmla="*/ 139500 h 278999"/>
              <a:gd name="connsiteX80" fmla="*/ 5155286 w 9211820"/>
              <a:gd name="connsiteY80" fmla="*/ 75388 h 278999"/>
              <a:gd name="connsiteX81" fmla="*/ 5091174 w 9211820"/>
              <a:gd name="connsiteY81" fmla="*/ 139500 h 278999"/>
              <a:gd name="connsiteX82" fmla="*/ 5155286 w 9211820"/>
              <a:gd name="connsiteY82" fmla="*/ 203612 h 278999"/>
              <a:gd name="connsiteX83" fmla="*/ 5219399 w 9211820"/>
              <a:gd name="connsiteY83" fmla="*/ 139500 h 278999"/>
              <a:gd name="connsiteX84" fmla="*/ 4973099 w 9211820"/>
              <a:gd name="connsiteY84" fmla="*/ 75388 h 278999"/>
              <a:gd name="connsiteX85" fmla="*/ 4908987 w 9211820"/>
              <a:gd name="connsiteY85" fmla="*/ 139500 h 278999"/>
              <a:gd name="connsiteX86" fmla="*/ 4973099 w 9211820"/>
              <a:gd name="connsiteY86" fmla="*/ 203612 h 278999"/>
              <a:gd name="connsiteX87" fmla="*/ 5037211 w 9211820"/>
              <a:gd name="connsiteY87" fmla="*/ 139500 h 278999"/>
              <a:gd name="connsiteX88" fmla="*/ 4790911 w 9211820"/>
              <a:gd name="connsiteY88" fmla="*/ 75388 h 278999"/>
              <a:gd name="connsiteX89" fmla="*/ 4726799 w 9211820"/>
              <a:gd name="connsiteY89" fmla="*/ 139500 h 278999"/>
              <a:gd name="connsiteX90" fmla="*/ 4790911 w 9211820"/>
              <a:gd name="connsiteY90" fmla="*/ 203612 h 278999"/>
              <a:gd name="connsiteX91" fmla="*/ 4855024 w 9211820"/>
              <a:gd name="connsiteY91" fmla="*/ 139500 h 278999"/>
              <a:gd name="connsiteX92" fmla="*/ 4238720 w 9211820"/>
              <a:gd name="connsiteY92" fmla="*/ 75388 h 278999"/>
              <a:gd name="connsiteX93" fmla="*/ 4174607 w 9211820"/>
              <a:gd name="connsiteY93" fmla="*/ 139500 h 278999"/>
              <a:gd name="connsiteX94" fmla="*/ 4238720 w 9211820"/>
              <a:gd name="connsiteY94" fmla="*/ 203612 h 278999"/>
              <a:gd name="connsiteX95" fmla="*/ 4302832 w 9211820"/>
              <a:gd name="connsiteY95" fmla="*/ 139500 h 278999"/>
              <a:gd name="connsiteX96" fmla="*/ 4056532 w 9211820"/>
              <a:gd name="connsiteY96" fmla="*/ 75388 h 278999"/>
              <a:gd name="connsiteX97" fmla="*/ 3992420 w 9211820"/>
              <a:gd name="connsiteY97" fmla="*/ 139500 h 278999"/>
              <a:gd name="connsiteX98" fmla="*/ 4056532 w 9211820"/>
              <a:gd name="connsiteY98" fmla="*/ 203612 h 278999"/>
              <a:gd name="connsiteX99" fmla="*/ 4120644 w 9211820"/>
              <a:gd name="connsiteY99" fmla="*/ 139500 h 278999"/>
              <a:gd name="connsiteX100" fmla="*/ 3874344 w 9211820"/>
              <a:gd name="connsiteY100" fmla="*/ 75388 h 278999"/>
              <a:gd name="connsiteX101" fmla="*/ 3810232 w 9211820"/>
              <a:gd name="connsiteY101" fmla="*/ 139500 h 278999"/>
              <a:gd name="connsiteX102" fmla="*/ 3874344 w 9211820"/>
              <a:gd name="connsiteY102" fmla="*/ 203612 h 278999"/>
              <a:gd name="connsiteX103" fmla="*/ 3938457 w 9211820"/>
              <a:gd name="connsiteY103" fmla="*/ 139500 h 278999"/>
              <a:gd name="connsiteX104" fmla="*/ 3692156 w 9211820"/>
              <a:gd name="connsiteY104" fmla="*/ 75388 h 278999"/>
              <a:gd name="connsiteX105" fmla="*/ 3628044 w 9211820"/>
              <a:gd name="connsiteY105" fmla="*/ 139500 h 278999"/>
              <a:gd name="connsiteX106" fmla="*/ 3692156 w 9211820"/>
              <a:gd name="connsiteY106" fmla="*/ 203612 h 278999"/>
              <a:gd name="connsiteX107" fmla="*/ 3756269 w 9211820"/>
              <a:gd name="connsiteY107" fmla="*/ 139500 h 278999"/>
              <a:gd name="connsiteX108" fmla="*/ 3509969 w 9211820"/>
              <a:gd name="connsiteY108" fmla="*/ 75388 h 278999"/>
              <a:gd name="connsiteX109" fmla="*/ 3445857 w 9211820"/>
              <a:gd name="connsiteY109" fmla="*/ 139500 h 278999"/>
              <a:gd name="connsiteX110" fmla="*/ 3509969 w 9211820"/>
              <a:gd name="connsiteY110" fmla="*/ 203612 h 278999"/>
              <a:gd name="connsiteX111" fmla="*/ 3574081 w 9211820"/>
              <a:gd name="connsiteY111" fmla="*/ 139500 h 278999"/>
              <a:gd name="connsiteX112" fmla="*/ 3327781 w 9211820"/>
              <a:gd name="connsiteY112" fmla="*/ 75388 h 278999"/>
              <a:gd name="connsiteX113" fmla="*/ 3263669 w 9211820"/>
              <a:gd name="connsiteY113" fmla="*/ 139500 h 278999"/>
              <a:gd name="connsiteX114" fmla="*/ 3327781 w 9211820"/>
              <a:gd name="connsiteY114" fmla="*/ 203612 h 278999"/>
              <a:gd name="connsiteX115" fmla="*/ 3391894 w 9211820"/>
              <a:gd name="connsiteY115" fmla="*/ 139500 h 278999"/>
              <a:gd name="connsiteX116" fmla="*/ 3145594 w 9211820"/>
              <a:gd name="connsiteY116" fmla="*/ 75388 h 278999"/>
              <a:gd name="connsiteX117" fmla="*/ 3081482 w 9211820"/>
              <a:gd name="connsiteY117" fmla="*/ 139500 h 278999"/>
              <a:gd name="connsiteX118" fmla="*/ 3145594 w 9211820"/>
              <a:gd name="connsiteY118" fmla="*/ 203612 h 278999"/>
              <a:gd name="connsiteX119" fmla="*/ 3209706 w 9211820"/>
              <a:gd name="connsiteY119" fmla="*/ 139500 h 278999"/>
              <a:gd name="connsiteX120" fmla="*/ 2963406 w 9211820"/>
              <a:gd name="connsiteY120" fmla="*/ 75388 h 278999"/>
              <a:gd name="connsiteX121" fmla="*/ 2899294 w 9211820"/>
              <a:gd name="connsiteY121" fmla="*/ 139500 h 278999"/>
              <a:gd name="connsiteX122" fmla="*/ 2963406 w 9211820"/>
              <a:gd name="connsiteY122" fmla="*/ 203612 h 278999"/>
              <a:gd name="connsiteX123" fmla="*/ 3027519 w 9211820"/>
              <a:gd name="connsiteY123" fmla="*/ 139500 h 278999"/>
              <a:gd name="connsiteX124" fmla="*/ 2781218 w 9211820"/>
              <a:gd name="connsiteY124" fmla="*/ 75388 h 278999"/>
              <a:gd name="connsiteX125" fmla="*/ 2717106 w 9211820"/>
              <a:gd name="connsiteY125" fmla="*/ 139500 h 278999"/>
              <a:gd name="connsiteX126" fmla="*/ 2781218 w 9211820"/>
              <a:gd name="connsiteY126" fmla="*/ 203612 h 278999"/>
              <a:gd name="connsiteX127" fmla="*/ 2845331 w 9211820"/>
              <a:gd name="connsiteY127" fmla="*/ 139500 h 278999"/>
              <a:gd name="connsiteX128" fmla="*/ 2599031 w 9211820"/>
              <a:gd name="connsiteY128" fmla="*/ 75388 h 278999"/>
              <a:gd name="connsiteX129" fmla="*/ 2534919 w 9211820"/>
              <a:gd name="connsiteY129" fmla="*/ 139500 h 278999"/>
              <a:gd name="connsiteX130" fmla="*/ 2599031 w 9211820"/>
              <a:gd name="connsiteY130" fmla="*/ 203612 h 278999"/>
              <a:gd name="connsiteX131" fmla="*/ 2663143 w 9211820"/>
              <a:gd name="connsiteY131" fmla="*/ 139500 h 278999"/>
              <a:gd name="connsiteX132" fmla="*/ 2416843 w 9211820"/>
              <a:gd name="connsiteY132" fmla="*/ 75388 h 278999"/>
              <a:gd name="connsiteX133" fmla="*/ 2352731 w 9211820"/>
              <a:gd name="connsiteY133" fmla="*/ 139500 h 278999"/>
              <a:gd name="connsiteX134" fmla="*/ 2416843 w 9211820"/>
              <a:gd name="connsiteY134" fmla="*/ 203612 h 278999"/>
              <a:gd name="connsiteX135" fmla="*/ 2480956 w 9211820"/>
              <a:gd name="connsiteY135" fmla="*/ 139500 h 278999"/>
              <a:gd name="connsiteX136" fmla="*/ 2234656 w 9211820"/>
              <a:gd name="connsiteY136" fmla="*/ 75388 h 278999"/>
              <a:gd name="connsiteX137" fmla="*/ 2170544 w 9211820"/>
              <a:gd name="connsiteY137" fmla="*/ 139500 h 278999"/>
              <a:gd name="connsiteX138" fmla="*/ 2234656 w 9211820"/>
              <a:gd name="connsiteY138" fmla="*/ 203612 h 278999"/>
              <a:gd name="connsiteX139" fmla="*/ 2298768 w 9211820"/>
              <a:gd name="connsiteY139" fmla="*/ 139500 h 278999"/>
              <a:gd name="connsiteX140" fmla="*/ 2052468 w 9211820"/>
              <a:gd name="connsiteY140" fmla="*/ 75388 h 278999"/>
              <a:gd name="connsiteX141" fmla="*/ 1988356 w 9211820"/>
              <a:gd name="connsiteY141" fmla="*/ 139500 h 278999"/>
              <a:gd name="connsiteX142" fmla="*/ 2052468 w 9211820"/>
              <a:gd name="connsiteY142" fmla="*/ 203612 h 278999"/>
              <a:gd name="connsiteX143" fmla="*/ 2116580 w 9211820"/>
              <a:gd name="connsiteY143" fmla="*/ 139500 h 278999"/>
              <a:gd name="connsiteX144" fmla="*/ 1870282 w 9211820"/>
              <a:gd name="connsiteY144" fmla="*/ 75388 h 278999"/>
              <a:gd name="connsiteX145" fmla="*/ 1806170 w 9211820"/>
              <a:gd name="connsiteY145" fmla="*/ 139500 h 278999"/>
              <a:gd name="connsiteX146" fmla="*/ 1870282 w 9211820"/>
              <a:gd name="connsiteY146" fmla="*/ 203612 h 278999"/>
              <a:gd name="connsiteX147" fmla="*/ 1934394 w 9211820"/>
              <a:gd name="connsiteY147" fmla="*/ 139500 h 278999"/>
              <a:gd name="connsiteX148" fmla="*/ 1688094 w 9211820"/>
              <a:gd name="connsiteY148" fmla="*/ 75388 h 278999"/>
              <a:gd name="connsiteX149" fmla="*/ 1623982 w 9211820"/>
              <a:gd name="connsiteY149" fmla="*/ 139500 h 278999"/>
              <a:gd name="connsiteX150" fmla="*/ 1688094 w 9211820"/>
              <a:gd name="connsiteY150" fmla="*/ 203612 h 278999"/>
              <a:gd name="connsiteX151" fmla="*/ 1752207 w 9211820"/>
              <a:gd name="connsiteY151" fmla="*/ 139500 h 278999"/>
              <a:gd name="connsiteX152" fmla="*/ 1505907 w 9211820"/>
              <a:gd name="connsiteY152" fmla="*/ 75388 h 278999"/>
              <a:gd name="connsiteX153" fmla="*/ 1441794 w 9211820"/>
              <a:gd name="connsiteY153" fmla="*/ 139500 h 278999"/>
              <a:gd name="connsiteX154" fmla="*/ 1505907 w 9211820"/>
              <a:gd name="connsiteY154" fmla="*/ 203612 h 278999"/>
              <a:gd name="connsiteX155" fmla="*/ 1570019 w 9211820"/>
              <a:gd name="connsiteY155" fmla="*/ 139500 h 278999"/>
              <a:gd name="connsiteX156" fmla="*/ 1323719 w 9211820"/>
              <a:gd name="connsiteY156" fmla="*/ 75388 h 278999"/>
              <a:gd name="connsiteX157" fmla="*/ 1259607 w 9211820"/>
              <a:gd name="connsiteY157" fmla="*/ 139500 h 278999"/>
              <a:gd name="connsiteX158" fmla="*/ 1323719 w 9211820"/>
              <a:gd name="connsiteY158" fmla="*/ 203612 h 278999"/>
              <a:gd name="connsiteX159" fmla="*/ 1387831 w 9211820"/>
              <a:gd name="connsiteY159" fmla="*/ 139500 h 278999"/>
              <a:gd name="connsiteX160" fmla="*/ 1141532 w 9211820"/>
              <a:gd name="connsiteY160" fmla="*/ 75388 h 278999"/>
              <a:gd name="connsiteX161" fmla="*/ 1077420 w 9211820"/>
              <a:gd name="connsiteY161" fmla="*/ 139500 h 278999"/>
              <a:gd name="connsiteX162" fmla="*/ 1141532 w 9211820"/>
              <a:gd name="connsiteY162" fmla="*/ 203612 h 278999"/>
              <a:gd name="connsiteX163" fmla="*/ 1205644 w 9211820"/>
              <a:gd name="connsiteY163" fmla="*/ 139500 h 278999"/>
              <a:gd name="connsiteX164" fmla="*/ 959344 w 9211820"/>
              <a:gd name="connsiteY164" fmla="*/ 75388 h 278999"/>
              <a:gd name="connsiteX165" fmla="*/ 895232 w 9211820"/>
              <a:gd name="connsiteY165" fmla="*/ 139500 h 278999"/>
              <a:gd name="connsiteX166" fmla="*/ 959344 w 9211820"/>
              <a:gd name="connsiteY166" fmla="*/ 203612 h 278999"/>
              <a:gd name="connsiteX167" fmla="*/ 1023457 w 9211820"/>
              <a:gd name="connsiteY167" fmla="*/ 139500 h 278999"/>
              <a:gd name="connsiteX168" fmla="*/ 777156 w 9211820"/>
              <a:gd name="connsiteY168" fmla="*/ 75388 h 278999"/>
              <a:gd name="connsiteX169" fmla="*/ 713044 w 9211820"/>
              <a:gd name="connsiteY169" fmla="*/ 139500 h 278999"/>
              <a:gd name="connsiteX170" fmla="*/ 777156 w 9211820"/>
              <a:gd name="connsiteY170" fmla="*/ 203612 h 278999"/>
              <a:gd name="connsiteX171" fmla="*/ 841269 w 9211820"/>
              <a:gd name="connsiteY171" fmla="*/ 139500 h 278999"/>
              <a:gd name="connsiteX172" fmla="*/ 594968 w 9211820"/>
              <a:gd name="connsiteY172" fmla="*/ 75388 h 278999"/>
              <a:gd name="connsiteX173" fmla="*/ 530856 w 9211820"/>
              <a:gd name="connsiteY173" fmla="*/ 139500 h 278999"/>
              <a:gd name="connsiteX174" fmla="*/ 594968 w 9211820"/>
              <a:gd name="connsiteY174" fmla="*/ 203612 h 278999"/>
              <a:gd name="connsiteX175" fmla="*/ 659081 w 9211820"/>
              <a:gd name="connsiteY175" fmla="*/ 139500 h 278999"/>
              <a:gd name="connsiteX176" fmla="*/ 412781 w 9211820"/>
              <a:gd name="connsiteY176" fmla="*/ 75388 h 278999"/>
              <a:gd name="connsiteX177" fmla="*/ 348669 w 9211820"/>
              <a:gd name="connsiteY177" fmla="*/ 139500 h 278999"/>
              <a:gd name="connsiteX178" fmla="*/ 412781 w 9211820"/>
              <a:gd name="connsiteY178" fmla="*/ 203612 h 278999"/>
              <a:gd name="connsiteX179" fmla="*/ 476893 w 9211820"/>
              <a:gd name="connsiteY179" fmla="*/ 139500 h 278999"/>
              <a:gd name="connsiteX180" fmla="*/ 230593 w 9211820"/>
              <a:gd name="connsiteY180" fmla="*/ 75388 h 278999"/>
              <a:gd name="connsiteX181" fmla="*/ 166481 w 9211820"/>
              <a:gd name="connsiteY181" fmla="*/ 139500 h 278999"/>
              <a:gd name="connsiteX182" fmla="*/ 230593 w 9211820"/>
              <a:gd name="connsiteY182" fmla="*/ 203612 h 278999"/>
              <a:gd name="connsiteX183" fmla="*/ 294705 w 9211820"/>
              <a:gd name="connsiteY183" fmla="*/ 139500 h 278999"/>
              <a:gd name="connsiteX184" fmla="*/ 8981226 w 9211820"/>
              <a:gd name="connsiteY184" fmla="*/ 75387 h 278999"/>
              <a:gd name="connsiteX185" fmla="*/ 8917113 w 9211820"/>
              <a:gd name="connsiteY185" fmla="*/ 139500 h 278999"/>
              <a:gd name="connsiteX186" fmla="*/ 8981226 w 9211820"/>
              <a:gd name="connsiteY186" fmla="*/ 203613 h 278999"/>
              <a:gd name="connsiteX187" fmla="*/ 9045339 w 9211820"/>
              <a:gd name="connsiteY187" fmla="*/ 139500 h 278999"/>
              <a:gd name="connsiteX188" fmla="*/ 4420908 w 9211820"/>
              <a:gd name="connsiteY188" fmla="*/ 75387 h 278999"/>
              <a:gd name="connsiteX189" fmla="*/ 4356795 w 9211820"/>
              <a:gd name="connsiteY189" fmla="*/ 139500 h 278999"/>
              <a:gd name="connsiteX190" fmla="*/ 4420908 w 9211820"/>
              <a:gd name="connsiteY190" fmla="*/ 203613 h 278999"/>
              <a:gd name="connsiteX191" fmla="*/ 4485021 w 9211820"/>
              <a:gd name="connsiteY191" fmla="*/ 139500 h 278999"/>
              <a:gd name="connsiteX192" fmla="*/ 4605910 w 9211820"/>
              <a:gd name="connsiteY192" fmla="*/ 72574 h 278999"/>
              <a:gd name="connsiteX193" fmla="*/ 4538984 w 9211820"/>
              <a:gd name="connsiteY193" fmla="*/ 139500 h 278999"/>
              <a:gd name="connsiteX194" fmla="*/ 4605910 w 9211820"/>
              <a:gd name="connsiteY194" fmla="*/ 206425 h 278999"/>
              <a:gd name="connsiteX195" fmla="*/ 4672836 w 9211820"/>
              <a:gd name="connsiteY195" fmla="*/ 139500 h 278999"/>
              <a:gd name="connsiteX196" fmla="*/ 26982 w 9211820"/>
              <a:gd name="connsiteY196" fmla="*/ 0 h 278999"/>
              <a:gd name="connsiteX197" fmla="*/ 139499 w 9211820"/>
              <a:gd name="connsiteY197" fmla="*/ 112518 h 278999"/>
              <a:gd name="connsiteX198" fmla="*/ 203612 w 9211820"/>
              <a:gd name="connsiteY198" fmla="*/ 48406 h 278999"/>
              <a:gd name="connsiteX199" fmla="*/ 182188 w 9211820"/>
              <a:gd name="connsiteY199" fmla="*/ 26982 h 278999"/>
              <a:gd name="connsiteX200" fmla="*/ 209169 w 9211820"/>
              <a:gd name="connsiteY200" fmla="*/ 0 h 278999"/>
              <a:gd name="connsiteX201" fmla="*/ 230593 w 9211820"/>
              <a:gd name="connsiteY201" fmla="*/ 21424 h 278999"/>
              <a:gd name="connsiteX202" fmla="*/ 252017 w 9211820"/>
              <a:gd name="connsiteY202" fmla="*/ 0 h 278999"/>
              <a:gd name="connsiteX203" fmla="*/ 278999 w 9211820"/>
              <a:gd name="connsiteY203" fmla="*/ 26982 h 278999"/>
              <a:gd name="connsiteX204" fmla="*/ 257575 w 9211820"/>
              <a:gd name="connsiteY204" fmla="*/ 48406 h 278999"/>
              <a:gd name="connsiteX205" fmla="*/ 321687 w 9211820"/>
              <a:gd name="connsiteY205" fmla="*/ 112518 h 278999"/>
              <a:gd name="connsiteX206" fmla="*/ 385799 w 9211820"/>
              <a:gd name="connsiteY206" fmla="*/ 48406 h 278999"/>
              <a:gd name="connsiteX207" fmla="*/ 364375 w 9211820"/>
              <a:gd name="connsiteY207" fmla="*/ 26982 h 278999"/>
              <a:gd name="connsiteX208" fmla="*/ 391357 w 9211820"/>
              <a:gd name="connsiteY208" fmla="*/ 0 h 278999"/>
              <a:gd name="connsiteX209" fmla="*/ 412781 w 9211820"/>
              <a:gd name="connsiteY209" fmla="*/ 21424 h 278999"/>
              <a:gd name="connsiteX210" fmla="*/ 434205 w 9211820"/>
              <a:gd name="connsiteY210" fmla="*/ 0 h 278999"/>
              <a:gd name="connsiteX211" fmla="*/ 461186 w 9211820"/>
              <a:gd name="connsiteY211" fmla="*/ 26982 h 278999"/>
              <a:gd name="connsiteX212" fmla="*/ 439762 w 9211820"/>
              <a:gd name="connsiteY212" fmla="*/ 48406 h 278999"/>
              <a:gd name="connsiteX213" fmla="*/ 503875 w 9211820"/>
              <a:gd name="connsiteY213" fmla="*/ 112518 h 278999"/>
              <a:gd name="connsiteX214" fmla="*/ 567987 w 9211820"/>
              <a:gd name="connsiteY214" fmla="*/ 48406 h 278999"/>
              <a:gd name="connsiteX215" fmla="*/ 546563 w 9211820"/>
              <a:gd name="connsiteY215" fmla="*/ 26982 h 278999"/>
              <a:gd name="connsiteX216" fmla="*/ 573545 w 9211820"/>
              <a:gd name="connsiteY216" fmla="*/ 0 h 278999"/>
              <a:gd name="connsiteX217" fmla="*/ 594968 w 9211820"/>
              <a:gd name="connsiteY217" fmla="*/ 21424 h 278999"/>
              <a:gd name="connsiteX218" fmla="*/ 616393 w 9211820"/>
              <a:gd name="connsiteY218" fmla="*/ 0 h 278999"/>
              <a:gd name="connsiteX219" fmla="*/ 643374 w 9211820"/>
              <a:gd name="connsiteY219" fmla="*/ 26982 h 278999"/>
              <a:gd name="connsiteX220" fmla="*/ 621950 w 9211820"/>
              <a:gd name="connsiteY220" fmla="*/ 48406 h 278999"/>
              <a:gd name="connsiteX221" fmla="*/ 686062 w 9211820"/>
              <a:gd name="connsiteY221" fmla="*/ 112518 h 278999"/>
              <a:gd name="connsiteX222" fmla="*/ 750175 w 9211820"/>
              <a:gd name="connsiteY222" fmla="*/ 48406 h 278999"/>
              <a:gd name="connsiteX223" fmla="*/ 728751 w 9211820"/>
              <a:gd name="connsiteY223" fmla="*/ 26982 h 278999"/>
              <a:gd name="connsiteX224" fmla="*/ 755732 w 9211820"/>
              <a:gd name="connsiteY224" fmla="*/ 0 h 278999"/>
              <a:gd name="connsiteX225" fmla="*/ 777156 w 9211820"/>
              <a:gd name="connsiteY225" fmla="*/ 21424 h 278999"/>
              <a:gd name="connsiteX226" fmla="*/ 798580 w 9211820"/>
              <a:gd name="connsiteY226" fmla="*/ 0 h 278999"/>
              <a:gd name="connsiteX227" fmla="*/ 825562 w 9211820"/>
              <a:gd name="connsiteY227" fmla="*/ 26982 h 278999"/>
              <a:gd name="connsiteX228" fmla="*/ 804138 w 9211820"/>
              <a:gd name="connsiteY228" fmla="*/ 48406 h 278999"/>
              <a:gd name="connsiteX229" fmla="*/ 868250 w 9211820"/>
              <a:gd name="connsiteY229" fmla="*/ 112518 h 278999"/>
              <a:gd name="connsiteX230" fmla="*/ 932363 w 9211820"/>
              <a:gd name="connsiteY230" fmla="*/ 48406 h 278999"/>
              <a:gd name="connsiteX231" fmla="*/ 910938 w 9211820"/>
              <a:gd name="connsiteY231" fmla="*/ 26982 h 278999"/>
              <a:gd name="connsiteX232" fmla="*/ 937920 w 9211820"/>
              <a:gd name="connsiteY232" fmla="*/ 0 h 278999"/>
              <a:gd name="connsiteX233" fmla="*/ 959344 w 9211820"/>
              <a:gd name="connsiteY233" fmla="*/ 21424 h 278999"/>
              <a:gd name="connsiteX234" fmla="*/ 980769 w 9211820"/>
              <a:gd name="connsiteY234" fmla="*/ 0 h 278999"/>
              <a:gd name="connsiteX235" fmla="*/ 1007750 w 9211820"/>
              <a:gd name="connsiteY235" fmla="*/ 26982 h 278999"/>
              <a:gd name="connsiteX236" fmla="*/ 986326 w 9211820"/>
              <a:gd name="connsiteY236" fmla="*/ 48406 h 278999"/>
              <a:gd name="connsiteX237" fmla="*/ 1050439 w 9211820"/>
              <a:gd name="connsiteY237" fmla="*/ 112518 h 278999"/>
              <a:gd name="connsiteX238" fmla="*/ 1114551 w 9211820"/>
              <a:gd name="connsiteY238" fmla="*/ 48406 h 278999"/>
              <a:gd name="connsiteX239" fmla="*/ 1093126 w 9211820"/>
              <a:gd name="connsiteY239" fmla="*/ 26982 h 278999"/>
              <a:gd name="connsiteX240" fmla="*/ 1120108 w 9211820"/>
              <a:gd name="connsiteY240" fmla="*/ 0 h 278999"/>
              <a:gd name="connsiteX241" fmla="*/ 1141532 w 9211820"/>
              <a:gd name="connsiteY241" fmla="*/ 21424 h 278999"/>
              <a:gd name="connsiteX242" fmla="*/ 1162956 w 9211820"/>
              <a:gd name="connsiteY242" fmla="*/ 0 h 278999"/>
              <a:gd name="connsiteX243" fmla="*/ 1189937 w 9211820"/>
              <a:gd name="connsiteY243" fmla="*/ 26982 h 278999"/>
              <a:gd name="connsiteX244" fmla="*/ 1168513 w 9211820"/>
              <a:gd name="connsiteY244" fmla="*/ 48406 h 278999"/>
              <a:gd name="connsiteX245" fmla="*/ 1232626 w 9211820"/>
              <a:gd name="connsiteY245" fmla="*/ 112518 h 278999"/>
              <a:gd name="connsiteX246" fmla="*/ 1296738 w 9211820"/>
              <a:gd name="connsiteY246" fmla="*/ 48406 h 278999"/>
              <a:gd name="connsiteX247" fmla="*/ 1275314 w 9211820"/>
              <a:gd name="connsiteY247" fmla="*/ 26982 h 278999"/>
              <a:gd name="connsiteX248" fmla="*/ 1302295 w 9211820"/>
              <a:gd name="connsiteY248" fmla="*/ 0 h 278999"/>
              <a:gd name="connsiteX249" fmla="*/ 1323719 w 9211820"/>
              <a:gd name="connsiteY249" fmla="*/ 21424 h 278999"/>
              <a:gd name="connsiteX250" fmla="*/ 1345143 w 9211820"/>
              <a:gd name="connsiteY250" fmla="*/ 0 h 278999"/>
              <a:gd name="connsiteX251" fmla="*/ 1372124 w 9211820"/>
              <a:gd name="connsiteY251" fmla="*/ 26982 h 278999"/>
              <a:gd name="connsiteX252" fmla="*/ 1350701 w 9211820"/>
              <a:gd name="connsiteY252" fmla="*/ 48406 h 278999"/>
              <a:gd name="connsiteX253" fmla="*/ 1414813 w 9211820"/>
              <a:gd name="connsiteY253" fmla="*/ 112518 h 278999"/>
              <a:gd name="connsiteX254" fmla="*/ 1478925 w 9211820"/>
              <a:gd name="connsiteY254" fmla="*/ 48406 h 278999"/>
              <a:gd name="connsiteX255" fmla="*/ 1457501 w 9211820"/>
              <a:gd name="connsiteY255" fmla="*/ 26982 h 278999"/>
              <a:gd name="connsiteX256" fmla="*/ 1484483 w 9211820"/>
              <a:gd name="connsiteY256" fmla="*/ 0 h 278999"/>
              <a:gd name="connsiteX257" fmla="*/ 1505907 w 9211820"/>
              <a:gd name="connsiteY257" fmla="*/ 21424 h 278999"/>
              <a:gd name="connsiteX258" fmla="*/ 1527331 w 9211820"/>
              <a:gd name="connsiteY258" fmla="*/ 0 h 278999"/>
              <a:gd name="connsiteX259" fmla="*/ 1554312 w 9211820"/>
              <a:gd name="connsiteY259" fmla="*/ 26982 h 278999"/>
              <a:gd name="connsiteX260" fmla="*/ 1532888 w 9211820"/>
              <a:gd name="connsiteY260" fmla="*/ 48406 h 278999"/>
              <a:gd name="connsiteX261" fmla="*/ 1597000 w 9211820"/>
              <a:gd name="connsiteY261" fmla="*/ 112518 h 278999"/>
              <a:gd name="connsiteX262" fmla="*/ 1661112 w 9211820"/>
              <a:gd name="connsiteY262" fmla="*/ 48406 h 278999"/>
              <a:gd name="connsiteX263" fmla="*/ 1639689 w 9211820"/>
              <a:gd name="connsiteY263" fmla="*/ 26982 h 278999"/>
              <a:gd name="connsiteX264" fmla="*/ 1666670 w 9211820"/>
              <a:gd name="connsiteY264" fmla="*/ 0 h 278999"/>
              <a:gd name="connsiteX265" fmla="*/ 1688094 w 9211820"/>
              <a:gd name="connsiteY265" fmla="*/ 21424 h 278999"/>
              <a:gd name="connsiteX266" fmla="*/ 1709518 w 9211820"/>
              <a:gd name="connsiteY266" fmla="*/ 0 h 278999"/>
              <a:gd name="connsiteX267" fmla="*/ 1736500 w 9211820"/>
              <a:gd name="connsiteY267" fmla="*/ 26982 h 278999"/>
              <a:gd name="connsiteX268" fmla="*/ 1715076 w 9211820"/>
              <a:gd name="connsiteY268" fmla="*/ 48406 h 278999"/>
              <a:gd name="connsiteX269" fmla="*/ 1779188 w 9211820"/>
              <a:gd name="connsiteY269" fmla="*/ 112518 h 278999"/>
              <a:gd name="connsiteX270" fmla="*/ 1843300 w 9211820"/>
              <a:gd name="connsiteY270" fmla="*/ 48406 h 278999"/>
              <a:gd name="connsiteX271" fmla="*/ 1821876 w 9211820"/>
              <a:gd name="connsiteY271" fmla="*/ 26982 h 278999"/>
              <a:gd name="connsiteX272" fmla="*/ 1848858 w 9211820"/>
              <a:gd name="connsiteY272" fmla="*/ 0 h 278999"/>
              <a:gd name="connsiteX273" fmla="*/ 1870282 w 9211820"/>
              <a:gd name="connsiteY273" fmla="*/ 21424 h 278999"/>
              <a:gd name="connsiteX274" fmla="*/ 1891706 w 9211820"/>
              <a:gd name="connsiteY274" fmla="*/ 0 h 278999"/>
              <a:gd name="connsiteX275" fmla="*/ 1918687 w 9211820"/>
              <a:gd name="connsiteY275" fmla="*/ 26982 h 278999"/>
              <a:gd name="connsiteX276" fmla="*/ 1897263 w 9211820"/>
              <a:gd name="connsiteY276" fmla="*/ 48406 h 278999"/>
              <a:gd name="connsiteX277" fmla="*/ 1961374 w 9211820"/>
              <a:gd name="connsiteY277" fmla="*/ 112518 h 278999"/>
              <a:gd name="connsiteX278" fmla="*/ 2025486 w 9211820"/>
              <a:gd name="connsiteY278" fmla="*/ 48406 h 278999"/>
              <a:gd name="connsiteX279" fmla="*/ 2004062 w 9211820"/>
              <a:gd name="connsiteY279" fmla="*/ 26982 h 278999"/>
              <a:gd name="connsiteX280" fmla="*/ 2031044 w 9211820"/>
              <a:gd name="connsiteY280" fmla="*/ 0 h 278999"/>
              <a:gd name="connsiteX281" fmla="*/ 2052468 w 9211820"/>
              <a:gd name="connsiteY281" fmla="*/ 21424 h 278999"/>
              <a:gd name="connsiteX282" fmla="*/ 2073892 w 9211820"/>
              <a:gd name="connsiteY282" fmla="*/ 0 h 278999"/>
              <a:gd name="connsiteX283" fmla="*/ 2100873 w 9211820"/>
              <a:gd name="connsiteY283" fmla="*/ 26982 h 278999"/>
              <a:gd name="connsiteX284" fmla="*/ 2079450 w 9211820"/>
              <a:gd name="connsiteY284" fmla="*/ 48406 h 278999"/>
              <a:gd name="connsiteX285" fmla="*/ 2143562 w 9211820"/>
              <a:gd name="connsiteY285" fmla="*/ 112518 h 278999"/>
              <a:gd name="connsiteX286" fmla="*/ 2207674 w 9211820"/>
              <a:gd name="connsiteY286" fmla="*/ 48406 h 278999"/>
              <a:gd name="connsiteX287" fmla="*/ 2186250 w 9211820"/>
              <a:gd name="connsiteY287" fmla="*/ 26982 h 278999"/>
              <a:gd name="connsiteX288" fmla="*/ 2213232 w 9211820"/>
              <a:gd name="connsiteY288" fmla="*/ 0 h 278999"/>
              <a:gd name="connsiteX289" fmla="*/ 2234656 w 9211820"/>
              <a:gd name="connsiteY289" fmla="*/ 21424 h 278999"/>
              <a:gd name="connsiteX290" fmla="*/ 2256080 w 9211820"/>
              <a:gd name="connsiteY290" fmla="*/ 0 h 278999"/>
              <a:gd name="connsiteX291" fmla="*/ 2283061 w 9211820"/>
              <a:gd name="connsiteY291" fmla="*/ 26982 h 278999"/>
              <a:gd name="connsiteX292" fmla="*/ 2261637 w 9211820"/>
              <a:gd name="connsiteY292" fmla="*/ 48406 h 278999"/>
              <a:gd name="connsiteX293" fmla="*/ 2325749 w 9211820"/>
              <a:gd name="connsiteY293" fmla="*/ 112518 h 278999"/>
              <a:gd name="connsiteX294" fmla="*/ 2389861 w 9211820"/>
              <a:gd name="connsiteY294" fmla="*/ 48406 h 278999"/>
              <a:gd name="connsiteX295" fmla="*/ 2368438 w 9211820"/>
              <a:gd name="connsiteY295" fmla="*/ 26982 h 278999"/>
              <a:gd name="connsiteX296" fmla="*/ 2395420 w 9211820"/>
              <a:gd name="connsiteY296" fmla="*/ 0 h 278999"/>
              <a:gd name="connsiteX297" fmla="*/ 2416843 w 9211820"/>
              <a:gd name="connsiteY297" fmla="*/ 21424 h 278999"/>
              <a:gd name="connsiteX298" fmla="*/ 2438267 w 9211820"/>
              <a:gd name="connsiteY298" fmla="*/ 0 h 278999"/>
              <a:gd name="connsiteX299" fmla="*/ 2465249 w 9211820"/>
              <a:gd name="connsiteY299" fmla="*/ 26982 h 278999"/>
              <a:gd name="connsiteX300" fmla="*/ 2443825 w 9211820"/>
              <a:gd name="connsiteY300" fmla="*/ 48406 h 278999"/>
              <a:gd name="connsiteX301" fmla="*/ 2507937 w 9211820"/>
              <a:gd name="connsiteY301" fmla="*/ 112518 h 278999"/>
              <a:gd name="connsiteX302" fmla="*/ 2572049 w 9211820"/>
              <a:gd name="connsiteY302" fmla="*/ 48406 h 278999"/>
              <a:gd name="connsiteX303" fmla="*/ 2550625 w 9211820"/>
              <a:gd name="connsiteY303" fmla="*/ 26982 h 278999"/>
              <a:gd name="connsiteX304" fmla="*/ 2577607 w 9211820"/>
              <a:gd name="connsiteY304" fmla="*/ 0 h 278999"/>
              <a:gd name="connsiteX305" fmla="*/ 2599031 w 9211820"/>
              <a:gd name="connsiteY305" fmla="*/ 21424 h 278999"/>
              <a:gd name="connsiteX306" fmla="*/ 2620455 w 9211820"/>
              <a:gd name="connsiteY306" fmla="*/ 0 h 278999"/>
              <a:gd name="connsiteX307" fmla="*/ 2647436 w 9211820"/>
              <a:gd name="connsiteY307" fmla="*/ 26982 h 278999"/>
              <a:gd name="connsiteX308" fmla="*/ 2626012 w 9211820"/>
              <a:gd name="connsiteY308" fmla="*/ 48406 h 278999"/>
              <a:gd name="connsiteX309" fmla="*/ 2690125 w 9211820"/>
              <a:gd name="connsiteY309" fmla="*/ 112518 h 278999"/>
              <a:gd name="connsiteX310" fmla="*/ 2754237 w 9211820"/>
              <a:gd name="connsiteY310" fmla="*/ 48406 h 278999"/>
              <a:gd name="connsiteX311" fmla="*/ 2732813 w 9211820"/>
              <a:gd name="connsiteY311" fmla="*/ 26982 h 278999"/>
              <a:gd name="connsiteX312" fmla="*/ 2759795 w 9211820"/>
              <a:gd name="connsiteY312" fmla="*/ 0 h 278999"/>
              <a:gd name="connsiteX313" fmla="*/ 2781218 w 9211820"/>
              <a:gd name="connsiteY313" fmla="*/ 21424 h 278999"/>
              <a:gd name="connsiteX314" fmla="*/ 2802643 w 9211820"/>
              <a:gd name="connsiteY314" fmla="*/ 0 h 278999"/>
              <a:gd name="connsiteX315" fmla="*/ 2829624 w 9211820"/>
              <a:gd name="connsiteY315" fmla="*/ 26982 h 278999"/>
              <a:gd name="connsiteX316" fmla="*/ 2808200 w 9211820"/>
              <a:gd name="connsiteY316" fmla="*/ 48406 h 278999"/>
              <a:gd name="connsiteX317" fmla="*/ 2872313 w 9211820"/>
              <a:gd name="connsiteY317" fmla="*/ 112518 h 278999"/>
              <a:gd name="connsiteX318" fmla="*/ 2936425 w 9211820"/>
              <a:gd name="connsiteY318" fmla="*/ 48406 h 278999"/>
              <a:gd name="connsiteX319" fmla="*/ 2915001 w 9211820"/>
              <a:gd name="connsiteY319" fmla="*/ 26982 h 278999"/>
              <a:gd name="connsiteX320" fmla="*/ 2941982 w 9211820"/>
              <a:gd name="connsiteY320" fmla="*/ 0 h 278999"/>
              <a:gd name="connsiteX321" fmla="*/ 2963406 w 9211820"/>
              <a:gd name="connsiteY321" fmla="*/ 21424 h 278999"/>
              <a:gd name="connsiteX322" fmla="*/ 2984830 w 9211820"/>
              <a:gd name="connsiteY322" fmla="*/ 0 h 278999"/>
              <a:gd name="connsiteX323" fmla="*/ 3011812 w 9211820"/>
              <a:gd name="connsiteY323" fmla="*/ 26982 h 278999"/>
              <a:gd name="connsiteX324" fmla="*/ 2990388 w 9211820"/>
              <a:gd name="connsiteY324" fmla="*/ 48406 h 278999"/>
              <a:gd name="connsiteX325" fmla="*/ 3054500 w 9211820"/>
              <a:gd name="connsiteY325" fmla="*/ 112518 h 278999"/>
              <a:gd name="connsiteX326" fmla="*/ 3118612 w 9211820"/>
              <a:gd name="connsiteY326" fmla="*/ 48406 h 278999"/>
              <a:gd name="connsiteX327" fmla="*/ 3097189 w 9211820"/>
              <a:gd name="connsiteY327" fmla="*/ 26982 h 278999"/>
              <a:gd name="connsiteX328" fmla="*/ 3124170 w 9211820"/>
              <a:gd name="connsiteY328" fmla="*/ 0 h 278999"/>
              <a:gd name="connsiteX329" fmla="*/ 3145594 w 9211820"/>
              <a:gd name="connsiteY329" fmla="*/ 21424 h 278999"/>
              <a:gd name="connsiteX330" fmla="*/ 3167018 w 9211820"/>
              <a:gd name="connsiteY330" fmla="*/ 0 h 278999"/>
              <a:gd name="connsiteX331" fmla="*/ 3194000 w 9211820"/>
              <a:gd name="connsiteY331" fmla="*/ 26982 h 278999"/>
              <a:gd name="connsiteX332" fmla="*/ 3172575 w 9211820"/>
              <a:gd name="connsiteY332" fmla="*/ 48406 h 278999"/>
              <a:gd name="connsiteX333" fmla="*/ 3236688 w 9211820"/>
              <a:gd name="connsiteY333" fmla="*/ 112518 h 278999"/>
              <a:gd name="connsiteX334" fmla="*/ 3300800 w 9211820"/>
              <a:gd name="connsiteY334" fmla="*/ 48406 h 278999"/>
              <a:gd name="connsiteX335" fmla="*/ 3279376 w 9211820"/>
              <a:gd name="connsiteY335" fmla="*/ 26982 h 278999"/>
              <a:gd name="connsiteX336" fmla="*/ 3306358 w 9211820"/>
              <a:gd name="connsiteY336" fmla="*/ 0 h 278999"/>
              <a:gd name="connsiteX337" fmla="*/ 3327781 w 9211820"/>
              <a:gd name="connsiteY337" fmla="*/ 21424 h 278999"/>
              <a:gd name="connsiteX338" fmla="*/ 3349205 w 9211820"/>
              <a:gd name="connsiteY338" fmla="*/ 0 h 278999"/>
              <a:gd name="connsiteX339" fmla="*/ 3376187 w 9211820"/>
              <a:gd name="connsiteY339" fmla="*/ 26982 h 278999"/>
              <a:gd name="connsiteX340" fmla="*/ 3354763 w 9211820"/>
              <a:gd name="connsiteY340" fmla="*/ 48406 h 278999"/>
              <a:gd name="connsiteX341" fmla="*/ 3418876 w 9211820"/>
              <a:gd name="connsiteY341" fmla="*/ 112518 h 278999"/>
              <a:gd name="connsiteX342" fmla="*/ 3482988 w 9211820"/>
              <a:gd name="connsiteY342" fmla="*/ 48406 h 278999"/>
              <a:gd name="connsiteX343" fmla="*/ 3461564 w 9211820"/>
              <a:gd name="connsiteY343" fmla="*/ 26982 h 278999"/>
              <a:gd name="connsiteX344" fmla="*/ 3488545 w 9211820"/>
              <a:gd name="connsiteY344" fmla="*/ 0 h 278999"/>
              <a:gd name="connsiteX345" fmla="*/ 3509969 w 9211820"/>
              <a:gd name="connsiteY345" fmla="*/ 21424 h 278999"/>
              <a:gd name="connsiteX346" fmla="*/ 3531393 w 9211820"/>
              <a:gd name="connsiteY346" fmla="*/ 0 h 278999"/>
              <a:gd name="connsiteX347" fmla="*/ 3558375 w 9211820"/>
              <a:gd name="connsiteY347" fmla="*/ 26982 h 278999"/>
              <a:gd name="connsiteX348" fmla="*/ 3536951 w 9211820"/>
              <a:gd name="connsiteY348" fmla="*/ 48406 h 278999"/>
              <a:gd name="connsiteX349" fmla="*/ 3601063 w 9211820"/>
              <a:gd name="connsiteY349" fmla="*/ 112518 h 278999"/>
              <a:gd name="connsiteX350" fmla="*/ 3665175 w 9211820"/>
              <a:gd name="connsiteY350" fmla="*/ 48406 h 278999"/>
              <a:gd name="connsiteX351" fmla="*/ 3643752 w 9211820"/>
              <a:gd name="connsiteY351" fmla="*/ 26982 h 278999"/>
              <a:gd name="connsiteX352" fmla="*/ 3670733 w 9211820"/>
              <a:gd name="connsiteY352" fmla="*/ 0 h 278999"/>
              <a:gd name="connsiteX353" fmla="*/ 3692156 w 9211820"/>
              <a:gd name="connsiteY353" fmla="*/ 21424 h 278999"/>
              <a:gd name="connsiteX354" fmla="*/ 3713581 w 9211820"/>
              <a:gd name="connsiteY354" fmla="*/ 0 h 278999"/>
              <a:gd name="connsiteX355" fmla="*/ 3740562 w 9211820"/>
              <a:gd name="connsiteY355" fmla="*/ 26982 h 278999"/>
              <a:gd name="connsiteX356" fmla="*/ 3719138 w 9211820"/>
              <a:gd name="connsiteY356" fmla="*/ 48406 h 278999"/>
              <a:gd name="connsiteX357" fmla="*/ 3783251 w 9211820"/>
              <a:gd name="connsiteY357" fmla="*/ 112518 h 278999"/>
              <a:gd name="connsiteX358" fmla="*/ 3847363 w 9211820"/>
              <a:gd name="connsiteY358" fmla="*/ 48406 h 278999"/>
              <a:gd name="connsiteX359" fmla="*/ 3825939 w 9211820"/>
              <a:gd name="connsiteY359" fmla="*/ 26982 h 278999"/>
              <a:gd name="connsiteX360" fmla="*/ 3852921 w 9211820"/>
              <a:gd name="connsiteY360" fmla="*/ 0 h 278999"/>
              <a:gd name="connsiteX361" fmla="*/ 3874344 w 9211820"/>
              <a:gd name="connsiteY361" fmla="*/ 21424 h 278999"/>
              <a:gd name="connsiteX362" fmla="*/ 3895768 w 9211820"/>
              <a:gd name="connsiteY362" fmla="*/ 0 h 278999"/>
              <a:gd name="connsiteX363" fmla="*/ 3922750 w 9211820"/>
              <a:gd name="connsiteY363" fmla="*/ 26982 h 278999"/>
              <a:gd name="connsiteX364" fmla="*/ 3901326 w 9211820"/>
              <a:gd name="connsiteY364" fmla="*/ 48406 h 278999"/>
              <a:gd name="connsiteX365" fmla="*/ 3965438 w 9211820"/>
              <a:gd name="connsiteY365" fmla="*/ 112518 h 278999"/>
              <a:gd name="connsiteX366" fmla="*/ 4029551 w 9211820"/>
              <a:gd name="connsiteY366" fmla="*/ 48406 h 278999"/>
              <a:gd name="connsiteX367" fmla="*/ 4008127 w 9211820"/>
              <a:gd name="connsiteY367" fmla="*/ 26982 h 278999"/>
              <a:gd name="connsiteX368" fmla="*/ 4035108 w 9211820"/>
              <a:gd name="connsiteY368" fmla="*/ 0 h 278999"/>
              <a:gd name="connsiteX369" fmla="*/ 4056532 w 9211820"/>
              <a:gd name="connsiteY369" fmla="*/ 21424 h 278999"/>
              <a:gd name="connsiteX370" fmla="*/ 4077956 w 9211820"/>
              <a:gd name="connsiteY370" fmla="*/ 0 h 278999"/>
              <a:gd name="connsiteX371" fmla="*/ 4104937 w 9211820"/>
              <a:gd name="connsiteY371" fmla="*/ 26982 h 278999"/>
              <a:gd name="connsiteX372" fmla="*/ 4083514 w 9211820"/>
              <a:gd name="connsiteY372" fmla="*/ 48406 h 278999"/>
              <a:gd name="connsiteX373" fmla="*/ 4147626 w 9211820"/>
              <a:gd name="connsiteY373" fmla="*/ 112518 h 278999"/>
              <a:gd name="connsiteX374" fmla="*/ 4211738 w 9211820"/>
              <a:gd name="connsiteY374" fmla="*/ 48406 h 278999"/>
              <a:gd name="connsiteX375" fmla="*/ 4190314 w 9211820"/>
              <a:gd name="connsiteY375" fmla="*/ 26982 h 278999"/>
              <a:gd name="connsiteX376" fmla="*/ 4217296 w 9211820"/>
              <a:gd name="connsiteY376" fmla="*/ 0 h 278999"/>
              <a:gd name="connsiteX377" fmla="*/ 4238719 w 9211820"/>
              <a:gd name="connsiteY377" fmla="*/ 21424 h 278999"/>
              <a:gd name="connsiteX378" fmla="*/ 4260143 w 9211820"/>
              <a:gd name="connsiteY378" fmla="*/ 0 h 278999"/>
              <a:gd name="connsiteX379" fmla="*/ 4287125 w 9211820"/>
              <a:gd name="connsiteY379" fmla="*/ 26982 h 278999"/>
              <a:gd name="connsiteX380" fmla="*/ 4265701 w 9211820"/>
              <a:gd name="connsiteY380" fmla="*/ 48406 h 278999"/>
              <a:gd name="connsiteX381" fmla="*/ 4329813 w 9211820"/>
              <a:gd name="connsiteY381" fmla="*/ 112518 h 278999"/>
              <a:gd name="connsiteX382" fmla="*/ 4393926 w 9211820"/>
              <a:gd name="connsiteY382" fmla="*/ 48405 h 278999"/>
              <a:gd name="connsiteX383" fmla="*/ 4372503 w 9211820"/>
              <a:gd name="connsiteY383" fmla="*/ 26982 h 278999"/>
              <a:gd name="connsiteX384" fmla="*/ 4399485 w 9211820"/>
              <a:gd name="connsiteY384" fmla="*/ 0 h 278999"/>
              <a:gd name="connsiteX385" fmla="*/ 4420908 w 9211820"/>
              <a:gd name="connsiteY385" fmla="*/ 21423 h 278999"/>
              <a:gd name="connsiteX386" fmla="*/ 4442331 w 9211820"/>
              <a:gd name="connsiteY386" fmla="*/ 0 h 278999"/>
              <a:gd name="connsiteX387" fmla="*/ 4469313 w 9211820"/>
              <a:gd name="connsiteY387" fmla="*/ 26982 h 278999"/>
              <a:gd name="connsiteX388" fmla="*/ 4447889 w 9211820"/>
              <a:gd name="connsiteY388" fmla="*/ 48405 h 278999"/>
              <a:gd name="connsiteX389" fmla="*/ 4512002 w 9211820"/>
              <a:gd name="connsiteY389" fmla="*/ 112518 h 278999"/>
              <a:gd name="connsiteX390" fmla="*/ 4578929 w 9211820"/>
              <a:gd name="connsiteY390" fmla="*/ 45592 h 278999"/>
              <a:gd name="connsiteX391" fmla="*/ 4560318 w 9211820"/>
              <a:gd name="connsiteY391" fmla="*/ 26982 h 278999"/>
              <a:gd name="connsiteX392" fmla="*/ 4587300 w 9211820"/>
              <a:gd name="connsiteY392" fmla="*/ 0 h 278999"/>
              <a:gd name="connsiteX393" fmla="*/ 4605910 w 9211820"/>
              <a:gd name="connsiteY393" fmla="*/ 18611 h 278999"/>
              <a:gd name="connsiteX394" fmla="*/ 4624521 w 9211820"/>
              <a:gd name="connsiteY394" fmla="*/ 0 h 278999"/>
              <a:gd name="connsiteX395" fmla="*/ 4651502 w 9211820"/>
              <a:gd name="connsiteY395" fmla="*/ 26982 h 278999"/>
              <a:gd name="connsiteX396" fmla="*/ 4632892 w 9211820"/>
              <a:gd name="connsiteY396" fmla="*/ 45592 h 278999"/>
              <a:gd name="connsiteX397" fmla="*/ 4699818 w 9211820"/>
              <a:gd name="connsiteY397" fmla="*/ 112518 h 278999"/>
              <a:gd name="connsiteX398" fmla="*/ 4763930 w 9211820"/>
              <a:gd name="connsiteY398" fmla="*/ 48406 h 278999"/>
              <a:gd name="connsiteX399" fmla="*/ 4742506 w 9211820"/>
              <a:gd name="connsiteY399" fmla="*/ 26982 h 278999"/>
              <a:gd name="connsiteX400" fmla="*/ 4769487 w 9211820"/>
              <a:gd name="connsiteY400" fmla="*/ 0 h 278999"/>
              <a:gd name="connsiteX401" fmla="*/ 4790911 w 9211820"/>
              <a:gd name="connsiteY401" fmla="*/ 21424 h 278999"/>
              <a:gd name="connsiteX402" fmla="*/ 4812335 w 9211820"/>
              <a:gd name="connsiteY402" fmla="*/ 0 h 278999"/>
              <a:gd name="connsiteX403" fmla="*/ 4839317 w 9211820"/>
              <a:gd name="connsiteY403" fmla="*/ 26982 h 278999"/>
              <a:gd name="connsiteX404" fmla="*/ 4817893 w 9211820"/>
              <a:gd name="connsiteY404" fmla="*/ 48406 h 278999"/>
              <a:gd name="connsiteX405" fmla="*/ 4882005 w 9211820"/>
              <a:gd name="connsiteY405" fmla="*/ 112518 h 278999"/>
              <a:gd name="connsiteX406" fmla="*/ 4946117 w 9211820"/>
              <a:gd name="connsiteY406" fmla="*/ 48406 h 278999"/>
              <a:gd name="connsiteX407" fmla="*/ 4924694 w 9211820"/>
              <a:gd name="connsiteY407" fmla="*/ 26982 h 278999"/>
              <a:gd name="connsiteX408" fmla="*/ 4951675 w 9211820"/>
              <a:gd name="connsiteY408" fmla="*/ 0 h 278999"/>
              <a:gd name="connsiteX409" fmla="*/ 4973099 w 9211820"/>
              <a:gd name="connsiteY409" fmla="*/ 21424 h 278999"/>
              <a:gd name="connsiteX410" fmla="*/ 4994523 w 9211820"/>
              <a:gd name="connsiteY410" fmla="*/ 0 h 278999"/>
              <a:gd name="connsiteX411" fmla="*/ 5021504 w 9211820"/>
              <a:gd name="connsiteY411" fmla="*/ 26982 h 278999"/>
              <a:gd name="connsiteX412" fmla="*/ 5000080 w 9211820"/>
              <a:gd name="connsiteY412" fmla="*/ 48406 h 278999"/>
              <a:gd name="connsiteX413" fmla="*/ 5064193 w 9211820"/>
              <a:gd name="connsiteY413" fmla="*/ 112518 h 278999"/>
              <a:gd name="connsiteX414" fmla="*/ 5128305 w 9211820"/>
              <a:gd name="connsiteY414" fmla="*/ 48406 h 278999"/>
              <a:gd name="connsiteX415" fmla="*/ 5106881 w 9211820"/>
              <a:gd name="connsiteY415" fmla="*/ 26982 h 278999"/>
              <a:gd name="connsiteX416" fmla="*/ 5133863 w 9211820"/>
              <a:gd name="connsiteY416" fmla="*/ 0 h 278999"/>
              <a:gd name="connsiteX417" fmla="*/ 5155286 w 9211820"/>
              <a:gd name="connsiteY417" fmla="*/ 21424 h 278999"/>
              <a:gd name="connsiteX418" fmla="*/ 5176711 w 9211820"/>
              <a:gd name="connsiteY418" fmla="*/ 0 h 278999"/>
              <a:gd name="connsiteX419" fmla="*/ 5203692 w 9211820"/>
              <a:gd name="connsiteY419" fmla="*/ 26982 h 278999"/>
              <a:gd name="connsiteX420" fmla="*/ 5182268 w 9211820"/>
              <a:gd name="connsiteY420" fmla="*/ 48406 h 278999"/>
              <a:gd name="connsiteX421" fmla="*/ 5246380 w 9211820"/>
              <a:gd name="connsiteY421" fmla="*/ 112518 h 278999"/>
              <a:gd name="connsiteX422" fmla="*/ 5310493 w 9211820"/>
              <a:gd name="connsiteY422" fmla="*/ 48406 h 278999"/>
              <a:gd name="connsiteX423" fmla="*/ 5289069 w 9211820"/>
              <a:gd name="connsiteY423" fmla="*/ 26982 h 278999"/>
              <a:gd name="connsiteX424" fmla="*/ 5316050 w 9211820"/>
              <a:gd name="connsiteY424" fmla="*/ 0 h 278999"/>
              <a:gd name="connsiteX425" fmla="*/ 5337474 w 9211820"/>
              <a:gd name="connsiteY425" fmla="*/ 21424 h 278999"/>
              <a:gd name="connsiteX426" fmla="*/ 5358899 w 9211820"/>
              <a:gd name="connsiteY426" fmla="*/ 0 h 278999"/>
              <a:gd name="connsiteX427" fmla="*/ 5385880 w 9211820"/>
              <a:gd name="connsiteY427" fmla="*/ 26982 h 278999"/>
              <a:gd name="connsiteX428" fmla="*/ 5364456 w 9211820"/>
              <a:gd name="connsiteY428" fmla="*/ 48406 h 278999"/>
              <a:gd name="connsiteX429" fmla="*/ 5428569 w 9211820"/>
              <a:gd name="connsiteY429" fmla="*/ 112518 h 278999"/>
              <a:gd name="connsiteX430" fmla="*/ 5492681 w 9211820"/>
              <a:gd name="connsiteY430" fmla="*/ 48406 h 278999"/>
              <a:gd name="connsiteX431" fmla="*/ 5471256 w 9211820"/>
              <a:gd name="connsiteY431" fmla="*/ 26982 h 278999"/>
              <a:gd name="connsiteX432" fmla="*/ 5498238 w 9211820"/>
              <a:gd name="connsiteY432" fmla="*/ 0 h 278999"/>
              <a:gd name="connsiteX433" fmla="*/ 5519663 w 9211820"/>
              <a:gd name="connsiteY433" fmla="*/ 21424 h 278999"/>
              <a:gd name="connsiteX434" fmla="*/ 5541087 w 9211820"/>
              <a:gd name="connsiteY434" fmla="*/ 0 h 278999"/>
              <a:gd name="connsiteX435" fmla="*/ 5568068 w 9211820"/>
              <a:gd name="connsiteY435" fmla="*/ 26982 h 278999"/>
              <a:gd name="connsiteX436" fmla="*/ 5546644 w 9211820"/>
              <a:gd name="connsiteY436" fmla="*/ 48406 h 278999"/>
              <a:gd name="connsiteX437" fmla="*/ 5610757 w 9211820"/>
              <a:gd name="connsiteY437" fmla="*/ 112518 h 278999"/>
              <a:gd name="connsiteX438" fmla="*/ 5674869 w 9211820"/>
              <a:gd name="connsiteY438" fmla="*/ 48406 h 278999"/>
              <a:gd name="connsiteX439" fmla="*/ 5653445 w 9211820"/>
              <a:gd name="connsiteY439" fmla="*/ 26982 h 278999"/>
              <a:gd name="connsiteX440" fmla="*/ 5680426 w 9211820"/>
              <a:gd name="connsiteY440" fmla="*/ 0 h 278999"/>
              <a:gd name="connsiteX441" fmla="*/ 5701850 w 9211820"/>
              <a:gd name="connsiteY441" fmla="*/ 21424 h 278999"/>
              <a:gd name="connsiteX442" fmla="*/ 5723274 w 9211820"/>
              <a:gd name="connsiteY442" fmla="*/ 0 h 278999"/>
              <a:gd name="connsiteX443" fmla="*/ 5750255 w 9211820"/>
              <a:gd name="connsiteY443" fmla="*/ 26982 h 278999"/>
              <a:gd name="connsiteX444" fmla="*/ 5728831 w 9211820"/>
              <a:gd name="connsiteY444" fmla="*/ 48406 h 278999"/>
              <a:gd name="connsiteX445" fmla="*/ 5792944 w 9211820"/>
              <a:gd name="connsiteY445" fmla="*/ 112518 h 278999"/>
              <a:gd name="connsiteX446" fmla="*/ 5857056 w 9211820"/>
              <a:gd name="connsiteY446" fmla="*/ 48406 h 278999"/>
              <a:gd name="connsiteX447" fmla="*/ 5835632 w 9211820"/>
              <a:gd name="connsiteY447" fmla="*/ 26982 h 278999"/>
              <a:gd name="connsiteX448" fmla="*/ 5862613 w 9211820"/>
              <a:gd name="connsiteY448" fmla="*/ 0 h 278999"/>
              <a:gd name="connsiteX449" fmla="*/ 5884037 w 9211820"/>
              <a:gd name="connsiteY449" fmla="*/ 21424 h 278999"/>
              <a:gd name="connsiteX450" fmla="*/ 5905461 w 9211820"/>
              <a:gd name="connsiteY450" fmla="*/ 0 h 278999"/>
              <a:gd name="connsiteX451" fmla="*/ 5932443 w 9211820"/>
              <a:gd name="connsiteY451" fmla="*/ 26982 h 278999"/>
              <a:gd name="connsiteX452" fmla="*/ 5911019 w 9211820"/>
              <a:gd name="connsiteY452" fmla="*/ 48406 h 278999"/>
              <a:gd name="connsiteX453" fmla="*/ 5975131 w 9211820"/>
              <a:gd name="connsiteY453" fmla="*/ 112518 h 278999"/>
              <a:gd name="connsiteX454" fmla="*/ 6039243 w 9211820"/>
              <a:gd name="connsiteY454" fmla="*/ 48406 h 278999"/>
              <a:gd name="connsiteX455" fmla="*/ 6017819 w 9211820"/>
              <a:gd name="connsiteY455" fmla="*/ 26982 h 278999"/>
              <a:gd name="connsiteX456" fmla="*/ 6044801 w 9211820"/>
              <a:gd name="connsiteY456" fmla="*/ 0 h 278999"/>
              <a:gd name="connsiteX457" fmla="*/ 6066225 w 9211820"/>
              <a:gd name="connsiteY457" fmla="*/ 21424 h 278999"/>
              <a:gd name="connsiteX458" fmla="*/ 6087649 w 9211820"/>
              <a:gd name="connsiteY458" fmla="*/ 0 h 278999"/>
              <a:gd name="connsiteX459" fmla="*/ 6114630 w 9211820"/>
              <a:gd name="connsiteY459" fmla="*/ 26982 h 278999"/>
              <a:gd name="connsiteX460" fmla="*/ 6093206 w 9211820"/>
              <a:gd name="connsiteY460" fmla="*/ 48406 h 278999"/>
              <a:gd name="connsiteX461" fmla="*/ 6157319 w 9211820"/>
              <a:gd name="connsiteY461" fmla="*/ 112518 h 278999"/>
              <a:gd name="connsiteX462" fmla="*/ 6221431 w 9211820"/>
              <a:gd name="connsiteY462" fmla="*/ 48406 h 278999"/>
              <a:gd name="connsiteX463" fmla="*/ 6200007 w 9211820"/>
              <a:gd name="connsiteY463" fmla="*/ 26982 h 278999"/>
              <a:gd name="connsiteX464" fmla="*/ 6226989 w 9211820"/>
              <a:gd name="connsiteY464" fmla="*/ 0 h 278999"/>
              <a:gd name="connsiteX465" fmla="*/ 6248412 w 9211820"/>
              <a:gd name="connsiteY465" fmla="*/ 21424 h 278999"/>
              <a:gd name="connsiteX466" fmla="*/ 6269836 w 9211820"/>
              <a:gd name="connsiteY466" fmla="*/ 0 h 278999"/>
              <a:gd name="connsiteX467" fmla="*/ 6296818 w 9211820"/>
              <a:gd name="connsiteY467" fmla="*/ 26982 h 278999"/>
              <a:gd name="connsiteX468" fmla="*/ 6275394 w 9211820"/>
              <a:gd name="connsiteY468" fmla="*/ 48406 h 278999"/>
              <a:gd name="connsiteX469" fmla="*/ 6339506 w 9211820"/>
              <a:gd name="connsiteY469" fmla="*/ 112518 h 278999"/>
              <a:gd name="connsiteX470" fmla="*/ 6403618 w 9211820"/>
              <a:gd name="connsiteY470" fmla="*/ 48406 h 278999"/>
              <a:gd name="connsiteX471" fmla="*/ 6382194 w 9211820"/>
              <a:gd name="connsiteY471" fmla="*/ 26982 h 278999"/>
              <a:gd name="connsiteX472" fmla="*/ 6409176 w 9211820"/>
              <a:gd name="connsiteY472" fmla="*/ 0 h 278999"/>
              <a:gd name="connsiteX473" fmla="*/ 6430600 w 9211820"/>
              <a:gd name="connsiteY473" fmla="*/ 21424 h 278999"/>
              <a:gd name="connsiteX474" fmla="*/ 6452024 w 9211820"/>
              <a:gd name="connsiteY474" fmla="*/ 0 h 278999"/>
              <a:gd name="connsiteX475" fmla="*/ 6479006 w 9211820"/>
              <a:gd name="connsiteY475" fmla="*/ 26982 h 278999"/>
              <a:gd name="connsiteX476" fmla="*/ 6457581 w 9211820"/>
              <a:gd name="connsiteY476" fmla="*/ 48406 h 278999"/>
              <a:gd name="connsiteX477" fmla="*/ 6521692 w 9211820"/>
              <a:gd name="connsiteY477" fmla="*/ 112518 h 278999"/>
              <a:gd name="connsiteX478" fmla="*/ 6585804 w 9211820"/>
              <a:gd name="connsiteY478" fmla="*/ 48406 h 278999"/>
              <a:gd name="connsiteX479" fmla="*/ 6564381 w 9211820"/>
              <a:gd name="connsiteY479" fmla="*/ 26982 h 278999"/>
              <a:gd name="connsiteX480" fmla="*/ 6591362 w 9211820"/>
              <a:gd name="connsiteY480" fmla="*/ 0 h 278999"/>
              <a:gd name="connsiteX481" fmla="*/ 6612786 w 9211820"/>
              <a:gd name="connsiteY481" fmla="*/ 21424 h 278999"/>
              <a:gd name="connsiteX482" fmla="*/ 6634210 w 9211820"/>
              <a:gd name="connsiteY482" fmla="*/ 0 h 278999"/>
              <a:gd name="connsiteX483" fmla="*/ 6661192 w 9211820"/>
              <a:gd name="connsiteY483" fmla="*/ 26982 h 278999"/>
              <a:gd name="connsiteX484" fmla="*/ 6639768 w 9211820"/>
              <a:gd name="connsiteY484" fmla="*/ 48406 h 278999"/>
              <a:gd name="connsiteX485" fmla="*/ 6703880 w 9211820"/>
              <a:gd name="connsiteY485" fmla="*/ 112518 h 278999"/>
              <a:gd name="connsiteX486" fmla="*/ 6767992 w 9211820"/>
              <a:gd name="connsiteY486" fmla="*/ 48406 h 278999"/>
              <a:gd name="connsiteX487" fmla="*/ 6746568 w 9211820"/>
              <a:gd name="connsiteY487" fmla="*/ 26982 h 278999"/>
              <a:gd name="connsiteX488" fmla="*/ 6773550 w 9211820"/>
              <a:gd name="connsiteY488" fmla="*/ 0 h 278999"/>
              <a:gd name="connsiteX489" fmla="*/ 6794974 w 9211820"/>
              <a:gd name="connsiteY489" fmla="*/ 21424 h 278999"/>
              <a:gd name="connsiteX490" fmla="*/ 6816398 w 9211820"/>
              <a:gd name="connsiteY490" fmla="*/ 0 h 278999"/>
              <a:gd name="connsiteX491" fmla="*/ 6843379 w 9211820"/>
              <a:gd name="connsiteY491" fmla="*/ 26982 h 278999"/>
              <a:gd name="connsiteX492" fmla="*/ 6821955 w 9211820"/>
              <a:gd name="connsiteY492" fmla="*/ 48406 h 278999"/>
              <a:gd name="connsiteX493" fmla="*/ 6886068 w 9211820"/>
              <a:gd name="connsiteY493" fmla="*/ 112518 h 278999"/>
              <a:gd name="connsiteX494" fmla="*/ 6950180 w 9211820"/>
              <a:gd name="connsiteY494" fmla="*/ 48406 h 278999"/>
              <a:gd name="connsiteX495" fmla="*/ 6928756 w 9211820"/>
              <a:gd name="connsiteY495" fmla="*/ 26982 h 278999"/>
              <a:gd name="connsiteX496" fmla="*/ 6955738 w 9211820"/>
              <a:gd name="connsiteY496" fmla="*/ 0 h 278999"/>
              <a:gd name="connsiteX497" fmla="*/ 6977161 w 9211820"/>
              <a:gd name="connsiteY497" fmla="*/ 21424 h 278999"/>
              <a:gd name="connsiteX498" fmla="*/ 6998585 w 9211820"/>
              <a:gd name="connsiteY498" fmla="*/ 0 h 278999"/>
              <a:gd name="connsiteX499" fmla="*/ 7025567 w 9211820"/>
              <a:gd name="connsiteY499" fmla="*/ 26982 h 278999"/>
              <a:gd name="connsiteX500" fmla="*/ 7004143 w 9211820"/>
              <a:gd name="connsiteY500" fmla="*/ 48406 h 278999"/>
              <a:gd name="connsiteX501" fmla="*/ 7068255 w 9211820"/>
              <a:gd name="connsiteY501" fmla="*/ 112518 h 278999"/>
              <a:gd name="connsiteX502" fmla="*/ 7132367 w 9211820"/>
              <a:gd name="connsiteY502" fmla="*/ 48406 h 278999"/>
              <a:gd name="connsiteX503" fmla="*/ 7110944 w 9211820"/>
              <a:gd name="connsiteY503" fmla="*/ 26982 h 278999"/>
              <a:gd name="connsiteX504" fmla="*/ 7137925 w 9211820"/>
              <a:gd name="connsiteY504" fmla="*/ 0 h 278999"/>
              <a:gd name="connsiteX505" fmla="*/ 7159349 w 9211820"/>
              <a:gd name="connsiteY505" fmla="*/ 21424 h 278999"/>
              <a:gd name="connsiteX506" fmla="*/ 7180773 w 9211820"/>
              <a:gd name="connsiteY506" fmla="*/ 0 h 278999"/>
              <a:gd name="connsiteX507" fmla="*/ 7207755 w 9211820"/>
              <a:gd name="connsiteY507" fmla="*/ 26982 h 278999"/>
              <a:gd name="connsiteX508" fmla="*/ 7186330 w 9211820"/>
              <a:gd name="connsiteY508" fmla="*/ 48406 h 278999"/>
              <a:gd name="connsiteX509" fmla="*/ 7250443 w 9211820"/>
              <a:gd name="connsiteY509" fmla="*/ 112518 h 278999"/>
              <a:gd name="connsiteX510" fmla="*/ 7314555 w 9211820"/>
              <a:gd name="connsiteY510" fmla="*/ 48406 h 278999"/>
              <a:gd name="connsiteX511" fmla="*/ 7293131 w 9211820"/>
              <a:gd name="connsiteY511" fmla="*/ 26982 h 278999"/>
              <a:gd name="connsiteX512" fmla="*/ 7320113 w 9211820"/>
              <a:gd name="connsiteY512" fmla="*/ 0 h 278999"/>
              <a:gd name="connsiteX513" fmla="*/ 7341537 w 9211820"/>
              <a:gd name="connsiteY513" fmla="*/ 21424 h 278999"/>
              <a:gd name="connsiteX514" fmla="*/ 7362961 w 9211820"/>
              <a:gd name="connsiteY514" fmla="*/ 0 h 278999"/>
              <a:gd name="connsiteX515" fmla="*/ 7389942 w 9211820"/>
              <a:gd name="connsiteY515" fmla="*/ 26982 h 278999"/>
              <a:gd name="connsiteX516" fmla="*/ 7368518 w 9211820"/>
              <a:gd name="connsiteY516" fmla="*/ 48406 h 278999"/>
              <a:gd name="connsiteX517" fmla="*/ 7432631 w 9211820"/>
              <a:gd name="connsiteY517" fmla="*/ 112518 h 278999"/>
              <a:gd name="connsiteX518" fmla="*/ 7496743 w 9211820"/>
              <a:gd name="connsiteY518" fmla="*/ 48406 h 278999"/>
              <a:gd name="connsiteX519" fmla="*/ 7475319 w 9211820"/>
              <a:gd name="connsiteY519" fmla="*/ 26982 h 278999"/>
              <a:gd name="connsiteX520" fmla="*/ 7502301 w 9211820"/>
              <a:gd name="connsiteY520" fmla="*/ 0 h 278999"/>
              <a:gd name="connsiteX521" fmla="*/ 7523724 w 9211820"/>
              <a:gd name="connsiteY521" fmla="*/ 21424 h 278999"/>
              <a:gd name="connsiteX522" fmla="*/ 7545148 w 9211820"/>
              <a:gd name="connsiteY522" fmla="*/ 0 h 278999"/>
              <a:gd name="connsiteX523" fmla="*/ 7572130 w 9211820"/>
              <a:gd name="connsiteY523" fmla="*/ 26982 h 278999"/>
              <a:gd name="connsiteX524" fmla="*/ 7550706 w 9211820"/>
              <a:gd name="connsiteY524" fmla="*/ 48406 h 278999"/>
              <a:gd name="connsiteX525" fmla="*/ 7614818 w 9211820"/>
              <a:gd name="connsiteY525" fmla="*/ 112518 h 278999"/>
              <a:gd name="connsiteX526" fmla="*/ 7678930 w 9211820"/>
              <a:gd name="connsiteY526" fmla="*/ 48406 h 278999"/>
              <a:gd name="connsiteX527" fmla="*/ 7657507 w 9211820"/>
              <a:gd name="connsiteY527" fmla="*/ 26982 h 278999"/>
              <a:gd name="connsiteX528" fmla="*/ 7684488 w 9211820"/>
              <a:gd name="connsiteY528" fmla="*/ 0 h 278999"/>
              <a:gd name="connsiteX529" fmla="*/ 7705912 w 9211820"/>
              <a:gd name="connsiteY529" fmla="*/ 21424 h 278999"/>
              <a:gd name="connsiteX530" fmla="*/ 7727336 w 9211820"/>
              <a:gd name="connsiteY530" fmla="*/ 0 h 278999"/>
              <a:gd name="connsiteX531" fmla="*/ 7754318 w 9211820"/>
              <a:gd name="connsiteY531" fmla="*/ 26982 h 278999"/>
              <a:gd name="connsiteX532" fmla="*/ 7732893 w 9211820"/>
              <a:gd name="connsiteY532" fmla="*/ 48406 h 278999"/>
              <a:gd name="connsiteX533" fmla="*/ 7797006 w 9211820"/>
              <a:gd name="connsiteY533" fmla="*/ 112518 h 278999"/>
              <a:gd name="connsiteX534" fmla="*/ 7861118 w 9211820"/>
              <a:gd name="connsiteY534" fmla="*/ 48406 h 278999"/>
              <a:gd name="connsiteX535" fmla="*/ 7839694 w 9211820"/>
              <a:gd name="connsiteY535" fmla="*/ 26982 h 278999"/>
              <a:gd name="connsiteX536" fmla="*/ 7866676 w 9211820"/>
              <a:gd name="connsiteY536" fmla="*/ 0 h 278999"/>
              <a:gd name="connsiteX537" fmla="*/ 7888099 w 9211820"/>
              <a:gd name="connsiteY537" fmla="*/ 21424 h 278999"/>
              <a:gd name="connsiteX538" fmla="*/ 7909524 w 9211820"/>
              <a:gd name="connsiteY538" fmla="*/ 0 h 278999"/>
              <a:gd name="connsiteX539" fmla="*/ 7936505 w 9211820"/>
              <a:gd name="connsiteY539" fmla="*/ 26982 h 278999"/>
              <a:gd name="connsiteX540" fmla="*/ 7915081 w 9211820"/>
              <a:gd name="connsiteY540" fmla="*/ 48406 h 278999"/>
              <a:gd name="connsiteX541" fmla="*/ 7979194 w 9211820"/>
              <a:gd name="connsiteY541" fmla="*/ 112518 h 278999"/>
              <a:gd name="connsiteX542" fmla="*/ 8043306 w 9211820"/>
              <a:gd name="connsiteY542" fmla="*/ 48406 h 278999"/>
              <a:gd name="connsiteX543" fmla="*/ 8021882 w 9211820"/>
              <a:gd name="connsiteY543" fmla="*/ 26982 h 278999"/>
              <a:gd name="connsiteX544" fmla="*/ 8048863 w 9211820"/>
              <a:gd name="connsiteY544" fmla="*/ 0 h 278999"/>
              <a:gd name="connsiteX545" fmla="*/ 8070287 w 9211820"/>
              <a:gd name="connsiteY545" fmla="*/ 21424 h 278999"/>
              <a:gd name="connsiteX546" fmla="*/ 8091711 w 9211820"/>
              <a:gd name="connsiteY546" fmla="*/ 0 h 278999"/>
              <a:gd name="connsiteX547" fmla="*/ 8118693 w 9211820"/>
              <a:gd name="connsiteY547" fmla="*/ 26982 h 278999"/>
              <a:gd name="connsiteX548" fmla="*/ 8097269 w 9211820"/>
              <a:gd name="connsiteY548" fmla="*/ 48406 h 278999"/>
              <a:gd name="connsiteX549" fmla="*/ 8161381 w 9211820"/>
              <a:gd name="connsiteY549" fmla="*/ 112518 h 278999"/>
              <a:gd name="connsiteX550" fmla="*/ 8225493 w 9211820"/>
              <a:gd name="connsiteY550" fmla="*/ 48406 h 278999"/>
              <a:gd name="connsiteX551" fmla="*/ 8204070 w 9211820"/>
              <a:gd name="connsiteY551" fmla="*/ 26982 h 278999"/>
              <a:gd name="connsiteX552" fmla="*/ 8231051 w 9211820"/>
              <a:gd name="connsiteY552" fmla="*/ 0 h 278999"/>
              <a:gd name="connsiteX553" fmla="*/ 8252474 w 9211820"/>
              <a:gd name="connsiteY553" fmla="*/ 21424 h 278999"/>
              <a:gd name="connsiteX554" fmla="*/ 8273899 w 9211820"/>
              <a:gd name="connsiteY554" fmla="*/ 0 h 278999"/>
              <a:gd name="connsiteX555" fmla="*/ 8300880 w 9211820"/>
              <a:gd name="connsiteY555" fmla="*/ 26982 h 278999"/>
              <a:gd name="connsiteX556" fmla="*/ 8279456 w 9211820"/>
              <a:gd name="connsiteY556" fmla="*/ 48406 h 278999"/>
              <a:gd name="connsiteX557" fmla="*/ 8343569 w 9211820"/>
              <a:gd name="connsiteY557" fmla="*/ 112518 h 278999"/>
              <a:gd name="connsiteX558" fmla="*/ 8407681 w 9211820"/>
              <a:gd name="connsiteY558" fmla="*/ 48406 h 278999"/>
              <a:gd name="connsiteX559" fmla="*/ 8386257 w 9211820"/>
              <a:gd name="connsiteY559" fmla="*/ 26982 h 278999"/>
              <a:gd name="connsiteX560" fmla="*/ 8413239 w 9211820"/>
              <a:gd name="connsiteY560" fmla="*/ 0 h 278999"/>
              <a:gd name="connsiteX561" fmla="*/ 8434662 w 9211820"/>
              <a:gd name="connsiteY561" fmla="*/ 21424 h 278999"/>
              <a:gd name="connsiteX562" fmla="*/ 8456086 w 9211820"/>
              <a:gd name="connsiteY562" fmla="*/ 0 h 278999"/>
              <a:gd name="connsiteX563" fmla="*/ 8483068 w 9211820"/>
              <a:gd name="connsiteY563" fmla="*/ 26982 h 278999"/>
              <a:gd name="connsiteX564" fmla="*/ 8461644 w 9211820"/>
              <a:gd name="connsiteY564" fmla="*/ 48406 h 278999"/>
              <a:gd name="connsiteX565" fmla="*/ 8525756 w 9211820"/>
              <a:gd name="connsiteY565" fmla="*/ 112518 h 278999"/>
              <a:gd name="connsiteX566" fmla="*/ 8589869 w 9211820"/>
              <a:gd name="connsiteY566" fmla="*/ 48406 h 278999"/>
              <a:gd name="connsiteX567" fmla="*/ 8568445 w 9211820"/>
              <a:gd name="connsiteY567" fmla="*/ 26982 h 278999"/>
              <a:gd name="connsiteX568" fmla="*/ 8595426 w 9211820"/>
              <a:gd name="connsiteY568" fmla="*/ 0 h 278999"/>
              <a:gd name="connsiteX569" fmla="*/ 8616850 w 9211820"/>
              <a:gd name="connsiteY569" fmla="*/ 21424 h 278999"/>
              <a:gd name="connsiteX570" fmla="*/ 8638274 w 9211820"/>
              <a:gd name="connsiteY570" fmla="*/ 0 h 278999"/>
              <a:gd name="connsiteX571" fmla="*/ 8665256 w 9211820"/>
              <a:gd name="connsiteY571" fmla="*/ 26982 h 278999"/>
              <a:gd name="connsiteX572" fmla="*/ 8643832 w 9211820"/>
              <a:gd name="connsiteY572" fmla="*/ 48406 h 278999"/>
              <a:gd name="connsiteX573" fmla="*/ 8707944 w 9211820"/>
              <a:gd name="connsiteY573" fmla="*/ 112518 h 278999"/>
              <a:gd name="connsiteX574" fmla="*/ 8772056 w 9211820"/>
              <a:gd name="connsiteY574" fmla="*/ 48406 h 278999"/>
              <a:gd name="connsiteX575" fmla="*/ 8750632 w 9211820"/>
              <a:gd name="connsiteY575" fmla="*/ 26982 h 278999"/>
              <a:gd name="connsiteX576" fmla="*/ 8777614 w 9211820"/>
              <a:gd name="connsiteY576" fmla="*/ 0 h 278999"/>
              <a:gd name="connsiteX577" fmla="*/ 8799038 w 9211820"/>
              <a:gd name="connsiteY577" fmla="*/ 21424 h 278999"/>
              <a:gd name="connsiteX578" fmla="*/ 8820462 w 9211820"/>
              <a:gd name="connsiteY578" fmla="*/ 0 h 278999"/>
              <a:gd name="connsiteX579" fmla="*/ 8847443 w 9211820"/>
              <a:gd name="connsiteY579" fmla="*/ 26982 h 278999"/>
              <a:gd name="connsiteX580" fmla="*/ 8826019 w 9211820"/>
              <a:gd name="connsiteY580" fmla="*/ 48406 h 278999"/>
              <a:gd name="connsiteX581" fmla="*/ 8890132 w 9211820"/>
              <a:gd name="connsiteY581" fmla="*/ 112518 h 278999"/>
              <a:gd name="connsiteX582" fmla="*/ 8954244 w 9211820"/>
              <a:gd name="connsiteY582" fmla="*/ 48405 h 278999"/>
              <a:gd name="connsiteX583" fmla="*/ 8932822 w 9211820"/>
              <a:gd name="connsiteY583" fmla="*/ 26982 h 278999"/>
              <a:gd name="connsiteX584" fmla="*/ 8959803 w 9211820"/>
              <a:gd name="connsiteY584" fmla="*/ 0 h 278999"/>
              <a:gd name="connsiteX585" fmla="*/ 8981226 w 9211820"/>
              <a:gd name="connsiteY585" fmla="*/ 21423 h 278999"/>
              <a:gd name="connsiteX586" fmla="*/ 9002650 w 9211820"/>
              <a:gd name="connsiteY586" fmla="*/ 0 h 278999"/>
              <a:gd name="connsiteX587" fmla="*/ 9029631 w 9211820"/>
              <a:gd name="connsiteY587" fmla="*/ 26982 h 278999"/>
              <a:gd name="connsiteX588" fmla="*/ 9008208 w 9211820"/>
              <a:gd name="connsiteY588" fmla="*/ 48405 h 278999"/>
              <a:gd name="connsiteX589" fmla="*/ 9072320 w 9211820"/>
              <a:gd name="connsiteY589" fmla="*/ 112518 h 278999"/>
              <a:gd name="connsiteX590" fmla="*/ 9184838 w 9211820"/>
              <a:gd name="connsiteY590" fmla="*/ 0 h 278999"/>
              <a:gd name="connsiteX591" fmla="*/ 9211820 w 9211820"/>
              <a:gd name="connsiteY591" fmla="*/ 26982 h 278999"/>
              <a:gd name="connsiteX592" fmla="*/ 9099302 w 9211820"/>
              <a:gd name="connsiteY592" fmla="*/ 139500 h 278999"/>
              <a:gd name="connsiteX593" fmla="*/ 9211820 w 9211820"/>
              <a:gd name="connsiteY593" fmla="*/ 252018 h 278999"/>
              <a:gd name="connsiteX594" fmla="*/ 9184838 w 9211820"/>
              <a:gd name="connsiteY594" fmla="*/ 278999 h 278999"/>
              <a:gd name="connsiteX595" fmla="*/ 9072320 w 9211820"/>
              <a:gd name="connsiteY595" fmla="*/ 166481 h 278999"/>
              <a:gd name="connsiteX596" fmla="*/ 9008208 w 9211820"/>
              <a:gd name="connsiteY596" fmla="*/ 230594 h 278999"/>
              <a:gd name="connsiteX597" fmla="*/ 9029631 w 9211820"/>
              <a:gd name="connsiteY597" fmla="*/ 252018 h 278999"/>
              <a:gd name="connsiteX598" fmla="*/ 9002650 w 9211820"/>
              <a:gd name="connsiteY598" fmla="*/ 278999 h 278999"/>
              <a:gd name="connsiteX599" fmla="*/ 8981226 w 9211820"/>
              <a:gd name="connsiteY599" fmla="*/ 257576 h 278999"/>
              <a:gd name="connsiteX600" fmla="*/ 8959803 w 9211820"/>
              <a:gd name="connsiteY600" fmla="*/ 278999 h 278999"/>
              <a:gd name="connsiteX601" fmla="*/ 8932822 w 9211820"/>
              <a:gd name="connsiteY601" fmla="*/ 252018 h 278999"/>
              <a:gd name="connsiteX602" fmla="*/ 8954244 w 9211820"/>
              <a:gd name="connsiteY602" fmla="*/ 230594 h 278999"/>
              <a:gd name="connsiteX603" fmla="*/ 8890132 w 9211820"/>
              <a:gd name="connsiteY603" fmla="*/ 166481 h 278999"/>
              <a:gd name="connsiteX604" fmla="*/ 8826020 w 9211820"/>
              <a:gd name="connsiteY604" fmla="*/ 230594 h 278999"/>
              <a:gd name="connsiteX605" fmla="*/ 8847443 w 9211820"/>
              <a:gd name="connsiteY605" fmla="*/ 252018 h 278999"/>
              <a:gd name="connsiteX606" fmla="*/ 8820462 w 9211820"/>
              <a:gd name="connsiteY606" fmla="*/ 278999 h 278999"/>
              <a:gd name="connsiteX607" fmla="*/ 8799038 w 9211820"/>
              <a:gd name="connsiteY607" fmla="*/ 257575 h 278999"/>
              <a:gd name="connsiteX608" fmla="*/ 8777614 w 9211820"/>
              <a:gd name="connsiteY608" fmla="*/ 278999 h 278999"/>
              <a:gd name="connsiteX609" fmla="*/ 8750632 w 9211820"/>
              <a:gd name="connsiteY609" fmla="*/ 252018 h 278999"/>
              <a:gd name="connsiteX610" fmla="*/ 8772056 w 9211820"/>
              <a:gd name="connsiteY610" fmla="*/ 230594 h 278999"/>
              <a:gd name="connsiteX611" fmla="*/ 8707944 w 9211820"/>
              <a:gd name="connsiteY611" fmla="*/ 166481 h 278999"/>
              <a:gd name="connsiteX612" fmla="*/ 8643832 w 9211820"/>
              <a:gd name="connsiteY612" fmla="*/ 230594 h 278999"/>
              <a:gd name="connsiteX613" fmla="*/ 8665256 w 9211820"/>
              <a:gd name="connsiteY613" fmla="*/ 252018 h 278999"/>
              <a:gd name="connsiteX614" fmla="*/ 8638274 w 9211820"/>
              <a:gd name="connsiteY614" fmla="*/ 278999 h 278999"/>
              <a:gd name="connsiteX615" fmla="*/ 8616850 w 9211820"/>
              <a:gd name="connsiteY615" fmla="*/ 257575 h 278999"/>
              <a:gd name="connsiteX616" fmla="*/ 8595426 w 9211820"/>
              <a:gd name="connsiteY616" fmla="*/ 278999 h 278999"/>
              <a:gd name="connsiteX617" fmla="*/ 8568445 w 9211820"/>
              <a:gd name="connsiteY617" fmla="*/ 252018 h 278999"/>
              <a:gd name="connsiteX618" fmla="*/ 8589868 w 9211820"/>
              <a:gd name="connsiteY618" fmla="*/ 230594 h 278999"/>
              <a:gd name="connsiteX619" fmla="*/ 8525756 w 9211820"/>
              <a:gd name="connsiteY619" fmla="*/ 166481 h 278999"/>
              <a:gd name="connsiteX620" fmla="*/ 8461644 w 9211820"/>
              <a:gd name="connsiteY620" fmla="*/ 230594 h 278999"/>
              <a:gd name="connsiteX621" fmla="*/ 8483068 w 9211820"/>
              <a:gd name="connsiteY621" fmla="*/ 252018 h 278999"/>
              <a:gd name="connsiteX622" fmla="*/ 8456086 w 9211820"/>
              <a:gd name="connsiteY622" fmla="*/ 278999 h 278999"/>
              <a:gd name="connsiteX623" fmla="*/ 8434662 w 9211820"/>
              <a:gd name="connsiteY623" fmla="*/ 257575 h 278999"/>
              <a:gd name="connsiteX624" fmla="*/ 8413239 w 9211820"/>
              <a:gd name="connsiteY624" fmla="*/ 278999 h 278999"/>
              <a:gd name="connsiteX625" fmla="*/ 8386257 w 9211820"/>
              <a:gd name="connsiteY625" fmla="*/ 252018 h 278999"/>
              <a:gd name="connsiteX626" fmla="*/ 8407681 w 9211820"/>
              <a:gd name="connsiteY626" fmla="*/ 230594 h 278999"/>
              <a:gd name="connsiteX627" fmla="*/ 8343569 w 9211820"/>
              <a:gd name="connsiteY627" fmla="*/ 166481 h 278999"/>
              <a:gd name="connsiteX628" fmla="*/ 8279456 w 9211820"/>
              <a:gd name="connsiteY628" fmla="*/ 230594 h 278999"/>
              <a:gd name="connsiteX629" fmla="*/ 8300880 w 9211820"/>
              <a:gd name="connsiteY629" fmla="*/ 252018 h 278999"/>
              <a:gd name="connsiteX630" fmla="*/ 8273899 w 9211820"/>
              <a:gd name="connsiteY630" fmla="*/ 278999 h 278999"/>
              <a:gd name="connsiteX631" fmla="*/ 8252474 w 9211820"/>
              <a:gd name="connsiteY631" fmla="*/ 257575 h 278999"/>
              <a:gd name="connsiteX632" fmla="*/ 8231051 w 9211820"/>
              <a:gd name="connsiteY632" fmla="*/ 278999 h 278999"/>
              <a:gd name="connsiteX633" fmla="*/ 8204070 w 9211820"/>
              <a:gd name="connsiteY633" fmla="*/ 252018 h 278999"/>
              <a:gd name="connsiteX634" fmla="*/ 8225493 w 9211820"/>
              <a:gd name="connsiteY634" fmla="*/ 230594 h 278999"/>
              <a:gd name="connsiteX635" fmla="*/ 8161381 w 9211820"/>
              <a:gd name="connsiteY635" fmla="*/ 166481 h 278999"/>
              <a:gd name="connsiteX636" fmla="*/ 8097269 w 9211820"/>
              <a:gd name="connsiteY636" fmla="*/ 230594 h 278999"/>
              <a:gd name="connsiteX637" fmla="*/ 8118693 w 9211820"/>
              <a:gd name="connsiteY637" fmla="*/ 252018 h 278999"/>
              <a:gd name="connsiteX638" fmla="*/ 8091711 w 9211820"/>
              <a:gd name="connsiteY638" fmla="*/ 278999 h 278999"/>
              <a:gd name="connsiteX639" fmla="*/ 8070287 w 9211820"/>
              <a:gd name="connsiteY639" fmla="*/ 257575 h 278999"/>
              <a:gd name="connsiteX640" fmla="*/ 8048863 w 9211820"/>
              <a:gd name="connsiteY640" fmla="*/ 278999 h 278999"/>
              <a:gd name="connsiteX641" fmla="*/ 8021882 w 9211820"/>
              <a:gd name="connsiteY641" fmla="*/ 252018 h 278999"/>
              <a:gd name="connsiteX642" fmla="*/ 8043306 w 9211820"/>
              <a:gd name="connsiteY642" fmla="*/ 230594 h 278999"/>
              <a:gd name="connsiteX643" fmla="*/ 7979194 w 9211820"/>
              <a:gd name="connsiteY643" fmla="*/ 166481 h 278999"/>
              <a:gd name="connsiteX644" fmla="*/ 7915081 w 9211820"/>
              <a:gd name="connsiteY644" fmla="*/ 230594 h 278999"/>
              <a:gd name="connsiteX645" fmla="*/ 7936505 w 9211820"/>
              <a:gd name="connsiteY645" fmla="*/ 252018 h 278999"/>
              <a:gd name="connsiteX646" fmla="*/ 7909524 w 9211820"/>
              <a:gd name="connsiteY646" fmla="*/ 278999 h 278999"/>
              <a:gd name="connsiteX647" fmla="*/ 7888099 w 9211820"/>
              <a:gd name="connsiteY647" fmla="*/ 257575 h 278999"/>
              <a:gd name="connsiteX648" fmla="*/ 7866676 w 9211820"/>
              <a:gd name="connsiteY648" fmla="*/ 278999 h 278999"/>
              <a:gd name="connsiteX649" fmla="*/ 7839694 w 9211820"/>
              <a:gd name="connsiteY649" fmla="*/ 252018 h 278999"/>
              <a:gd name="connsiteX650" fmla="*/ 7861118 w 9211820"/>
              <a:gd name="connsiteY650" fmla="*/ 230594 h 278999"/>
              <a:gd name="connsiteX651" fmla="*/ 7797006 w 9211820"/>
              <a:gd name="connsiteY651" fmla="*/ 166481 h 278999"/>
              <a:gd name="connsiteX652" fmla="*/ 7732893 w 9211820"/>
              <a:gd name="connsiteY652" fmla="*/ 230594 h 278999"/>
              <a:gd name="connsiteX653" fmla="*/ 7754318 w 9211820"/>
              <a:gd name="connsiteY653" fmla="*/ 252018 h 278999"/>
              <a:gd name="connsiteX654" fmla="*/ 7727336 w 9211820"/>
              <a:gd name="connsiteY654" fmla="*/ 278999 h 278999"/>
              <a:gd name="connsiteX655" fmla="*/ 7705912 w 9211820"/>
              <a:gd name="connsiteY655" fmla="*/ 257575 h 278999"/>
              <a:gd name="connsiteX656" fmla="*/ 7684488 w 9211820"/>
              <a:gd name="connsiteY656" fmla="*/ 278999 h 278999"/>
              <a:gd name="connsiteX657" fmla="*/ 7657507 w 9211820"/>
              <a:gd name="connsiteY657" fmla="*/ 252018 h 278999"/>
              <a:gd name="connsiteX658" fmla="*/ 7678930 w 9211820"/>
              <a:gd name="connsiteY658" fmla="*/ 230594 h 278999"/>
              <a:gd name="connsiteX659" fmla="*/ 7614818 w 9211820"/>
              <a:gd name="connsiteY659" fmla="*/ 166481 h 278999"/>
              <a:gd name="connsiteX660" fmla="*/ 7550706 w 9211820"/>
              <a:gd name="connsiteY660" fmla="*/ 230594 h 278999"/>
              <a:gd name="connsiteX661" fmla="*/ 7572130 w 9211820"/>
              <a:gd name="connsiteY661" fmla="*/ 252018 h 278999"/>
              <a:gd name="connsiteX662" fmla="*/ 7545148 w 9211820"/>
              <a:gd name="connsiteY662" fmla="*/ 278999 h 278999"/>
              <a:gd name="connsiteX663" fmla="*/ 7523724 w 9211820"/>
              <a:gd name="connsiteY663" fmla="*/ 257575 h 278999"/>
              <a:gd name="connsiteX664" fmla="*/ 7502301 w 9211820"/>
              <a:gd name="connsiteY664" fmla="*/ 278999 h 278999"/>
              <a:gd name="connsiteX665" fmla="*/ 7475319 w 9211820"/>
              <a:gd name="connsiteY665" fmla="*/ 252018 h 278999"/>
              <a:gd name="connsiteX666" fmla="*/ 7496743 w 9211820"/>
              <a:gd name="connsiteY666" fmla="*/ 230594 h 278999"/>
              <a:gd name="connsiteX667" fmla="*/ 7432631 w 9211820"/>
              <a:gd name="connsiteY667" fmla="*/ 166481 h 278999"/>
              <a:gd name="connsiteX668" fmla="*/ 7368518 w 9211820"/>
              <a:gd name="connsiteY668" fmla="*/ 230594 h 278999"/>
              <a:gd name="connsiteX669" fmla="*/ 7389942 w 9211820"/>
              <a:gd name="connsiteY669" fmla="*/ 252018 h 278999"/>
              <a:gd name="connsiteX670" fmla="*/ 7362961 w 9211820"/>
              <a:gd name="connsiteY670" fmla="*/ 278999 h 278999"/>
              <a:gd name="connsiteX671" fmla="*/ 7341537 w 9211820"/>
              <a:gd name="connsiteY671" fmla="*/ 257575 h 278999"/>
              <a:gd name="connsiteX672" fmla="*/ 7320113 w 9211820"/>
              <a:gd name="connsiteY672" fmla="*/ 278999 h 278999"/>
              <a:gd name="connsiteX673" fmla="*/ 7293131 w 9211820"/>
              <a:gd name="connsiteY673" fmla="*/ 252018 h 278999"/>
              <a:gd name="connsiteX674" fmla="*/ 7314555 w 9211820"/>
              <a:gd name="connsiteY674" fmla="*/ 230594 h 278999"/>
              <a:gd name="connsiteX675" fmla="*/ 7250443 w 9211820"/>
              <a:gd name="connsiteY675" fmla="*/ 166481 h 278999"/>
              <a:gd name="connsiteX676" fmla="*/ 7186330 w 9211820"/>
              <a:gd name="connsiteY676" fmla="*/ 230594 h 278999"/>
              <a:gd name="connsiteX677" fmla="*/ 7207755 w 9211820"/>
              <a:gd name="connsiteY677" fmla="*/ 252018 h 278999"/>
              <a:gd name="connsiteX678" fmla="*/ 7180773 w 9211820"/>
              <a:gd name="connsiteY678" fmla="*/ 278999 h 278999"/>
              <a:gd name="connsiteX679" fmla="*/ 7159349 w 9211820"/>
              <a:gd name="connsiteY679" fmla="*/ 257575 h 278999"/>
              <a:gd name="connsiteX680" fmla="*/ 7137925 w 9211820"/>
              <a:gd name="connsiteY680" fmla="*/ 278999 h 278999"/>
              <a:gd name="connsiteX681" fmla="*/ 7110944 w 9211820"/>
              <a:gd name="connsiteY681" fmla="*/ 252018 h 278999"/>
              <a:gd name="connsiteX682" fmla="*/ 7132367 w 9211820"/>
              <a:gd name="connsiteY682" fmla="*/ 230594 h 278999"/>
              <a:gd name="connsiteX683" fmla="*/ 7068255 w 9211820"/>
              <a:gd name="connsiteY683" fmla="*/ 166481 h 278999"/>
              <a:gd name="connsiteX684" fmla="*/ 7004143 w 9211820"/>
              <a:gd name="connsiteY684" fmla="*/ 230594 h 278999"/>
              <a:gd name="connsiteX685" fmla="*/ 7025567 w 9211820"/>
              <a:gd name="connsiteY685" fmla="*/ 252018 h 278999"/>
              <a:gd name="connsiteX686" fmla="*/ 6998585 w 9211820"/>
              <a:gd name="connsiteY686" fmla="*/ 278999 h 278999"/>
              <a:gd name="connsiteX687" fmla="*/ 6977161 w 9211820"/>
              <a:gd name="connsiteY687" fmla="*/ 257575 h 278999"/>
              <a:gd name="connsiteX688" fmla="*/ 6955738 w 9211820"/>
              <a:gd name="connsiteY688" fmla="*/ 278999 h 278999"/>
              <a:gd name="connsiteX689" fmla="*/ 6928756 w 9211820"/>
              <a:gd name="connsiteY689" fmla="*/ 252018 h 278999"/>
              <a:gd name="connsiteX690" fmla="*/ 6950180 w 9211820"/>
              <a:gd name="connsiteY690" fmla="*/ 230593 h 278999"/>
              <a:gd name="connsiteX691" fmla="*/ 6886068 w 9211820"/>
              <a:gd name="connsiteY691" fmla="*/ 166481 h 278999"/>
              <a:gd name="connsiteX692" fmla="*/ 6821955 w 9211820"/>
              <a:gd name="connsiteY692" fmla="*/ 230594 h 278999"/>
              <a:gd name="connsiteX693" fmla="*/ 6843379 w 9211820"/>
              <a:gd name="connsiteY693" fmla="*/ 252018 h 278999"/>
              <a:gd name="connsiteX694" fmla="*/ 6816398 w 9211820"/>
              <a:gd name="connsiteY694" fmla="*/ 278999 h 278999"/>
              <a:gd name="connsiteX695" fmla="*/ 6794974 w 9211820"/>
              <a:gd name="connsiteY695" fmla="*/ 257575 h 278999"/>
              <a:gd name="connsiteX696" fmla="*/ 6773550 w 9211820"/>
              <a:gd name="connsiteY696" fmla="*/ 278999 h 278999"/>
              <a:gd name="connsiteX697" fmla="*/ 6746568 w 9211820"/>
              <a:gd name="connsiteY697" fmla="*/ 252018 h 278999"/>
              <a:gd name="connsiteX698" fmla="*/ 6767992 w 9211820"/>
              <a:gd name="connsiteY698" fmla="*/ 230594 h 278999"/>
              <a:gd name="connsiteX699" fmla="*/ 6703880 w 9211820"/>
              <a:gd name="connsiteY699" fmla="*/ 166481 h 278999"/>
              <a:gd name="connsiteX700" fmla="*/ 6639768 w 9211820"/>
              <a:gd name="connsiteY700" fmla="*/ 230594 h 278999"/>
              <a:gd name="connsiteX701" fmla="*/ 6661192 w 9211820"/>
              <a:gd name="connsiteY701" fmla="*/ 252018 h 278999"/>
              <a:gd name="connsiteX702" fmla="*/ 6634210 w 9211820"/>
              <a:gd name="connsiteY702" fmla="*/ 278999 h 278999"/>
              <a:gd name="connsiteX703" fmla="*/ 6612786 w 9211820"/>
              <a:gd name="connsiteY703" fmla="*/ 257575 h 278999"/>
              <a:gd name="connsiteX704" fmla="*/ 6591362 w 9211820"/>
              <a:gd name="connsiteY704" fmla="*/ 278999 h 278999"/>
              <a:gd name="connsiteX705" fmla="*/ 6564381 w 9211820"/>
              <a:gd name="connsiteY705" fmla="*/ 252018 h 278999"/>
              <a:gd name="connsiteX706" fmla="*/ 6585804 w 9211820"/>
              <a:gd name="connsiteY706" fmla="*/ 230594 h 278999"/>
              <a:gd name="connsiteX707" fmla="*/ 6521692 w 9211820"/>
              <a:gd name="connsiteY707" fmla="*/ 166481 h 278999"/>
              <a:gd name="connsiteX708" fmla="*/ 6457581 w 9211820"/>
              <a:gd name="connsiteY708" fmla="*/ 230593 h 278999"/>
              <a:gd name="connsiteX709" fmla="*/ 6479006 w 9211820"/>
              <a:gd name="connsiteY709" fmla="*/ 252018 h 278999"/>
              <a:gd name="connsiteX710" fmla="*/ 6452024 w 9211820"/>
              <a:gd name="connsiteY710" fmla="*/ 278999 h 278999"/>
              <a:gd name="connsiteX711" fmla="*/ 6430600 w 9211820"/>
              <a:gd name="connsiteY711" fmla="*/ 257575 h 278999"/>
              <a:gd name="connsiteX712" fmla="*/ 6409176 w 9211820"/>
              <a:gd name="connsiteY712" fmla="*/ 278999 h 278999"/>
              <a:gd name="connsiteX713" fmla="*/ 6382194 w 9211820"/>
              <a:gd name="connsiteY713" fmla="*/ 252018 h 278999"/>
              <a:gd name="connsiteX714" fmla="*/ 6403618 w 9211820"/>
              <a:gd name="connsiteY714" fmla="*/ 230593 h 278999"/>
              <a:gd name="connsiteX715" fmla="*/ 6339506 w 9211820"/>
              <a:gd name="connsiteY715" fmla="*/ 166481 h 278999"/>
              <a:gd name="connsiteX716" fmla="*/ 6275394 w 9211820"/>
              <a:gd name="connsiteY716" fmla="*/ 230593 h 278999"/>
              <a:gd name="connsiteX717" fmla="*/ 6296818 w 9211820"/>
              <a:gd name="connsiteY717" fmla="*/ 252018 h 278999"/>
              <a:gd name="connsiteX718" fmla="*/ 6269836 w 9211820"/>
              <a:gd name="connsiteY718" fmla="*/ 278999 h 278999"/>
              <a:gd name="connsiteX719" fmla="*/ 6248412 w 9211820"/>
              <a:gd name="connsiteY719" fmla="*/ 257575 h 278999"/>
              <a:gd name="connsiteX720" fmla="*/ 6226989 w 9211820"/>
              <a:gd name="connsiteY720" fmla="*/ 278999 h 278999"/>
              <a:gd name="connsiteX721" fmla="*/ 6200007 w 9211820"/>
              <a:gd name="connsiteY721" fmla="*/ 252018 h 278999"/>
              <a:gd name="connsiteX722" fmla="*/ 6221431 w 9211820"/>
              <a:gd name="connsiteY722" fmla="*/ 230593 h 278999"/>
              <a:gd name="connsiteX723" fmla="*/ 6157319 w 9211820"/>
              <a:gd name="connsiteY723" fmla="*/ 166481 h 278999"/>
              <a:gd name="connsiteX724" fmla="*/ 6093206 w 9211820"/>
              <a:gd name="connsiteY724" fmla="*/ 230593 h 278999"/>
              <a:gd name="connsiteX725" fmla="*/ 6114630 w 9211820"/>
              <a:gd name="connsiteY725" fmla="*/ 252018 h 278999"/>
              <a:gd name="connsiteX726" fmla="*/ 6087649 w 9211820"/>
              <a:gd name="connsiteY726" fmla="*/ 278999 h 278999"/>
              <a:gd name="connsiteX727" fmla="*/ 6066225 w 9211820"/>
              <a:gd name="connsiteY727" fmla="*/ 257575 h 278999"/>
              <a:gd name="connsiteX728" fmla="*/ 6044801 w 9211820"/>
              <a:gd name="connsiteY728" fmla="*/ 278999 h 278999"/>
              <a:gd name="connsiteX729" fmla="*/ 6017819 w 9211820"/>
              <a:gd name="connsiteY729" fmla="*/ 252018 h 278999"/>
              <a:gd name="connsiteX730" fmla="*/ 6039243 w 9211820"/>
              <a:gd name="connsiteY730" fmla="*/ 230594 h 278999"/>
              <a:gd name="connsiteX731" fmla="*/ 5975131 w 9211820"/>
              <a:gd name="connsiteY731" fmla="*/ 166481 h 278999"/>
              <a:gd name="connsiteX732" fmla="*/ 5911019 w 9211820"/>
              <a:gd name="connsiteY732" fmla="*/ 230594 h 278999"/>
              <a:gd name="connsiteX733" fmla="*/ 5932443 w 9211820"/>
              <a:gd name="connsiteY733" fmla="*/ 252018 h 278999"/>
              <a:gd name="connsiteX734" fmla="*/ 5905461 w 9211820"/>
              <a:gd name="connsiteY734" fmla="*/ 278999 h 278999"/>
              <a:gd name="connsiteX735" fmla="*/ 5884037 w 9211820"/>
              <a:gd name="connsiteY735" fmla="*/ 257575 h 278999"/>
              <a:gd name="connsiteX736" fmla="*/ 5862613 w 9211820"/>
              <a:gd name="connsiteY736" fmla="*/ 278999 h 278999"/>
              <a:gd name="connsiteX737" fmla="*/ 5835632 w 9211820"/>
              <a:gd name="connsiteY737" fmla="*/ 252018 h 278999"/>
              <a:gd name="connsiteX738" fmla="*/ 5857056 w 9211820"/>
              <a:gd name="connsiteY738" fmla="*/ 230593 h 278999"/>
              <a:gd name="connsiteX739" fmla="*/ 5792944 w 9211820"/>
              <a:gd name="connsiteY739" fmla="*/ 166481 h 278999"/>
              <a:gd name="connsiteX740" fmla="*/ 5728831 w 9211820"/>
              <a:gd name="connsiteY740" fmla="*/ 230594 h 278999"/>
              <a:gd name="connsiteX741" fmla="*/ 5750255 w 9211820"/>
              <a:gd name="connsiteY741" fmla="*/ 252018 h 278999"/>
              <a:gd name="connsiteX742" fmla="*/ 5723274 w 9211820"/>
              <a:gd name="connsiteY742" fmla="*/ 278999 h 278999"/>
              <a:gd name="connsiteX743" fmla="*/ 5701850 w 9211820"/>
              <a:gd name="connsiteY743" fmla="*/ 257575 h 278999"/>
              <a:gd name="connsiteX744" fmla="*/ 5680426 w 9211820"/>
              <a:gd name="connsiteY744" fmla="*/ 278999 h 278999"/>
              <a:gd name="connsiteX745" fmla="*/ 5653445 w 9211820"/>
              <a:gd name="connsiteY745" fmla="*/ 252018 h 278999"/>
              <a:gd name="connsiteX746" fmla="*/ 5674869 w 9211820"/>
              <a:gd name="connsiteY746" fmla="*/ 230593 h 278999"/>
              <a:gd name="connsiteX747" fmla="*/ 5610757 w 9211820"/>
              <a:gd name="connsiteY747" fmla="*/ 166481 h 278999"/>
              <a:gd name="connsiteX748" fmla="*/ 5546644 w 9211820"/>
              <a:gd name="connsiteY748" fmla="*/ 230593 h 278999"/>
              <a:gd name="connsiteX749" fmla="*/ 5568068 w 9211820"/>
              <a:gd name="connsiteY749" fmla="*/ 252018 h 278999"/>
              <a:gd name="connsiteX750" fmla="*/ 5541087 w 9211820"/>
              <a:gd name="connsiteY750" fmla="*/ 278999 h 278999"/>
              <a:gd name="connsiteX751" fmla="*/ 5519663 w 9211820"/>
              <a:gd name="connsiteY751" fmla="*/ 257575 h 278999"/>
              <a:gd name="connsiteX752" fmla="*/ 5498238 w 9211820"/>
              <a:gd name="connsiteY752" fmla="*/ 278999 h 278999"/>
              <a:gd name="connsiteX753" fmla="*/ 5471256 w 9211820"/>
              <a:gd name="connsiteY753" fmla="*/ 252018 h 278999"/>
              <a:gd name="connsiteX754" fmla="*/ 5492681 w 9211820"/>
              <a:gd name="connsiteY754" fmla="*/ 230593 h 278999"/>
              <a:gd name="connsiteX755" fmla="*/ 5428569 w 9211820"/>
              <a:gd name="connsiteY755" fmla="*/ 166481 h 278999"/>
              <a:gd name="connsiteX756" fmla="*/ 5364456 w 9211820"/>
              <a:gd name="connsiteY756" fmla="*/ 230593 h 278999"/>
              <a:gd name="connsiteX757" fmla="*/ 5385880 w 9211820"/>
              <a:gd name="connsiteY757" fmla="*/ 252018 h 278999"/>
              <a:gd name="connsiteX758" fmla="*/ 5358899 w 9211820"/>
              <a:gd name="connsiteY758" fmla="*/ 278999 h 278999"/>
              <a:gd name="connsiteX759" fmla="*/ 5337474 w 9211820"/>
              <a:gd name="connsiteY759" fmla="*/ 257575 h 278999"/>
              <a:gd name="connsiteX760" fmla="*/ 5316050 w 9211820"/>
              <a:gd name="connsiteY760" fmla="*/ 278999 h 278999"/>
              <a:gd name="connsiteX761" fmla="*/ 5289069 w 9211820"/>
              <a:gd name="connsiteY761" fmla="*/ 252018 h 278999"/>
              <a:gd name="connsiteX762" fmla="*/ 5310493 w 9211820"/>
              <a:gd name="connsiteY762" fmla="*/ 230594 h 278999"/>
              <a:gd name="connsiteX763" fmla="*/ 5246380 w 9211820"/>
              <a:gd name="connsiteY763" fmla="*/ 166481 h 278999"/>
              <a:gd name="connsiteX764" fmla="*/ 5182268 w 9211820"/>
              <a:gd name="connsiteY764" fmla="*/ 230593 h 278999"/>
              <a:gd name="connsiteX765" fmla="*/ 5203692 w 9211820"/>
              <a:gd name="connsiteY765" fmla="*/ 252018 h 278999"/>
              <a:gd name="connsiteX766" fmla="*/ 5176711 w 9211820"/>
              <a:gd name="connsiteY766" fmla="*/ 278999 h 278999"/>
              <a:gd name="connsiteX767" fmla="*/ 5155286 w 9211820"/>
              <a:gd name="connsiteY767" fmla="*/ 257575 h 278999"/>
              <a:gd name="connsiteX768" fmla="*/ 5133863 w 9211820"/>
              <a:gd name="connsiteY768" fmla="*/ 278999 h 278999"/>
              <a:gd name="connsiteX769" fmla="*/ 5106881 w 9211820"/>
              <a:gd name="connsiteY769" fmla="*/ 252018 h 278999"/>
              <a:gd name="connsiteX770" fmla="*/ 5128305 w 9211820"/>
              <a:gd name="connsiteY770" fmla="*/ 230594 h 278999"/>
              <a:gd name="connsiteX771" fmla="*/ 5064193 w 9211820"/>
              <a:gd name="connsiteY771" fmla="*/ 166481 h 278999"/>
              <a:gd name="connsiteX772" fmla="*/ 5000080 w 9211820"/>
              <a:gd name="connsiteY772" fmla="*/ 230593 h 278999"/>
              <a:gd name="connsiteX773" fmla="*/ 5021504 w 9211820"/>
              <a:gd name="connsiteY773" fmla="*/ 252018 h 278999"/>
              <a:gd name="connsiteX774" fmla="*/ 4994523 w 9211820"/>
              <a:gd name="connsiteY774" fmla="*/ 278999 h 278999"/>
              <a:gd name="connsiteX775" fmla="*/ 4973099 w 9211820"/>
              <a:gd name="connsiteY775" fmla="*/ 257575 h 278999"/>
              <a:gd name="connsiteX776" fmla="*/ 4951675 w 9211820"/>
              <a:gd name="connsiteY776" fmla="*/ 278999 h 278999"/>
              <a:gd name="connsiteX777" fmla="*/ 4924694 w 9211820"/>
              <a:gd name="connsiteY777" fmla="*/ 252018 h 278999"/>
              <a:gd name="connsiteX778" fmla="*/ 4946117 w 9211820"/>
              <a:gd name="connsiteY778" fmla="*/ 230594 h 278999"/>
              <a:gd name="connsiteX779" fmla="*/ 4882005 w 9211820"/>
              <a:gd name="connsiteY779" fmla="*/ 166481 h 278999"/>
              <a:gd name="connsiteX780" fmla="*/ 4817893 w 9211820"/>
              <a:gd name="connsiteY780" fmla="*/ 230593 h 278999"/>
              <a:gd name="connsiteX781" fmla="*/ 4839317 w 9211820"/>
              <a:gd name="connsiteY781" fmla="*/ 252018 h 278999"/>
              <a:gd name="connsiteX782" fmla="*/ 4812335 w 9211820"/>
              <a:gd name="connsiteY782" fmla="*/ 278999 h 278999"/>
              <a:gd name="connsiteX783" fmla="*/ 4790911 w 9211820"/>
              <a:gd name="connsiteY783" fmla="*/ 257575 h 278999"/>
              <a:gd name="connsiteX784" fmla="*/ 4769487 w 9211820"/>
              <a:gd name="connsiteY784" fmla="*/ 278999 h 278999"/>
              <a:gd name="connsiteX785" fmla="*/ 4742506 w 9211820"/>
              <a:gd name="connsiteY785" fmla="*/ 252018 h 278999"/>
              <a:gd name="connsiteX786" fmla="*/ 4763930 w 9211820"/>
              <a:gd name="connsiteY786" fmla="*/ 230593 h 278999"/>
              <a:gd name="connsiteX787" fmla="*/ 4699818 w 9211820"/>
              <a:gd name="connsiteY787" fmla="*/ 166481 h 278999"/>
              <a:gd name="connsiteX788" fmla="*/ 4632892 w 9211820"/>
              <a:gd name="connsiteY788" fmla="*/ 233407 h 278999"/>
              <a:gd name="connsiteX789" fmla="*/ 4651502 w 9211820"/>
              <a:gd name="connsiteY789" fmla="*/ 252018 h 278999"/>
              <a:gd name="connsiteX790" fmla="*/ 4624521 w 9211820"/>
              <a:gd name="connsiteY790" fmla="*/ 278999 h 278999"/>
              <a:gd name="connsiteX791" fmla="*/ 4605910 w 9211820"/>
              <a:gd name="connsiteY791" fmla="*/ 260389 h 278999"/>
              <a:gd name="connsiteX792" fmla="*/ 4587300 w 9211820"/>
              <a:gd name="connsiteY792" fmla="*/ 278999 h 278999"/>
              <a:gd name="connsiteX793" fmla="*/ 4560318 w 9211820"/>
              <a:gd name="connsiteY793" fmla="*/ 252018 h 278999"/>
              <a:gd name="connsiteX794" fmla="*/ 4578929 w 9211820"/>
              <a:gd name="connsiteY794" fmla="*/ 233407 h 278999"/>
              <a:gd name="connsiteX795" fmla="*/ 4512002 w 9211820"/>
              <a:gd name="connsiteY795" fmla="*/ 166481 h 278999"/>
              <a:gd name="connsiteX796" fmla="*/ 4447889 w 9211820"/>
              <a:gd name="connsiteY796" fmla="*/ 230594 h 278999"/>
              <a:gd name="connsiteX797" fmla="*/ 4469313 w 9211820"/>
              <a:gd name="connsiteY797" fmla="*/ 252018 h 278999"/>
              <a:gd name="connsiteX798" fmla="*/ 4442331 w 9211820"/>
              <a:gd name="connsiteY798" fmla="*/ 278999 h 278999"/>
              <a:gd name="connsiteX799" fmla="*/ 4420908 w 9211820"/>
              <a:gd name="connsiteY799" fmla="*/ 257576 h 278999"/>
              <a:gd name="connsiteX800" fmla="*/ 4399485 w 9211820"/>
              <a:gd name="connsiteY800" fmla="*/ 278999 h 278999"/>
              <a:gd name="connsiteX801" fmla="*/ 4372503 w 9211820"/>
              <a:gd name="connsiteY801" fmla="*/ 252018 h 278999"/>
              <a:gd name="connsiteX802" fmla="*/ 4393926 w 9211820"/>
              <a:gd name="connsiteY802" fmla="*/ 230594 h 278999"/>
              <a:gd name="connsiteX803" fmla="*/ 4329813 w 9211820"/>
              <a:gd name="connsiteY803" fmla="*/ 166481 h 278999"/>
              <a:gd name="connsiteX804" fmla="*/ 4265701 w 9211820"/>
              <a:gd name="connsiteY804" fmla="*/ 230594 h 278999"/>
              <a:gd name="connsiteX805" fmla="*/ 4287125 w 9211820"/>
              <a:gd name="connsiteY805" fmla="*/ 252018 h 278999"/>
              <a:gd name="connsiteX806" fmla="*/ 4260143 w 9211820"/>
              <a:gd name="connsiteY806" fmla="*/ 278999 h 278999"/>
              <a:gd name="connsiteX807" fmla="*/ 4238719 w 9211820"/>
              <a:gd name="connsiteY807" fmla="*/ 257575 h 278999"/>
              <a:gd name="connsiteX808" fmla="*/ 4217296 w 9211820"/>
              <a:gd name="connsiteY808" fmla="*/ 278999 h 278999"/>
              <a:gd name="connsiteX809" fmla="*/ 4190314 w 9211820"/>
              <a:gd name="connsiteY809" fmla="*/ 252018 h 278999"/>
              <a:gd name="connsiteX810" fmla="*/ 4211738 w 9211820"/>
              <a:gd name="connsiteY810" fmla="*/ 230594 h 278999"/>
              <a:gd name="connsiteX811" fmla="*/ 4147626 w 9211820"/>
              <a:gd name="connsiteY811" fmla="*/ 166481 h 278999"/>
              <a:gd name="connsiteX812" fmla="*/ 4083514 w 9211820"/>
              <a:gd name="connsiteY812" fmla="*/ 230594 h 278999"/>
              <a:gd name="connsiteX813" fmla="*/ 4104937 w 9211820"/>
              <a:gd name="connsiteY813" fmla="*/ 252018 h 278999"/>
              <a:gd name="connsiteX814" fmla="*/ 4077956 w 9211820"/>
              <a:gd name="connsiteY814" fmla="*/ 278999 h 278999"/>
              <a:gd name="connsiteX815" fmla="*/ 4056532 w 9211820"/>
              <a:gd name="connsiteY815" fmla="*/ 257575 h 278999"/>
              <a:gd name="connsiteX816" fmla="*/ 4035108 w 9211820"/>
              <a:gd name="connsiteY816" fmla="*/ 278999 h 278999"/>
              <a:gd name="connsiteX817" fmla="*/ 4008127 w 9211820"/>
              <a:gd name="connsiteY817" fmla="*/ 252018 h 278999"/>
              <a:gd name="connsiteX818" fmla="*/ 4029550 w 9211820"/>
              <a:gd name="connsiteY818" fmla="*/ 230594 h 278999"/>
              <a:gd name="connsiteX819" fmla="*/ 3965438 w 9211820"/>
              <a:gd name="connsiteY819" fmla="*/ 166481 h 278999"/>
              <a:gd name="connsiteX820" fmla="*/ 3901326 w 9211820"/>
              <a:gd name="connsiteY820" fmla="*/ 230594 h 278999"/>
              <a:gd name="connsiteX821" fmla="*/ 3922750 w 9211820"/>
              <a:gd name="connsiteY821" fmla="*/ 252018 h 278999"/>
              <a:gd name="connsiteX822" fmla="*/ 3895768 w 9211820"/>
              <a:gd name="connsiteY822" fmla="*/ 278999 h 278999"/>
              <a:gd name="connsiteX823" fmla="*/ 3874344 w 9211820"/>
              <a:gd name="connsiteY823" fmla="*/ 257575 h 278999"/>
              <a:gd name="connsiteX824" fmla="*/ 3852921 w 9211820"/>
              <a:gd name="connsiteY824" fmla="*/ 278999 h 278999"/>
              <a:gd name="connsiteX825" fmla="*/ 3825939 w 9211820"/>
              <a:gd name="connsiteY825" fmla="*/ 252018 h 278999"/>
              <a:gd name="connsiteX826" fmla="*/ 3847363 w 9211820"/>
              <a:gd name="connsiteY826" fmla="*/ 230594 h 278999"/>
              <a:gd name="connsiteX827" fmla="*/ 3783251 w 9211820"/>
              <a:gd name="connsiteY827" fmla="*/ 166481 h 278999"/>
              <a:gd name="connsiteX828" fmla="*/ 3719138 w 9211820"/>
              <a:gd name="connsiteY828" fmla="*/ 230594 h 278999"/>
              <a:gd name="connsiteX829" fmla="*/ 3740562 w 9211820"/>
              <a:gd name="connsiteY829" fmla="*/ 252018 h 278999"/>
              <a:gd name="connsiteX830" fmla="*/ 3713581 w 9211820"/>
              <a:gd name="connsiteY830" fmla="*/ 278999 h 278999"/>
              <a:gd name="connsiteX831" fmla="*/ 3692156 w 9211820"/>
              <a:gd name="connsiteY831" fmla="*/ 257575 h 278999"/>
              <a:gd name="connsiteX832" fmla="*/ 3670733 w 9211820"/>
              <a:gd name="connsiteY832" fmla="*/ 278999 h 278999"/>
              <a:gd name="connsiteX833" fmla="*/ 3643752 w 9211820"/>
              <a:gd name="connsiteY833" fmla="*/ 252018 h 278999"/>
              <a:gd name="connsiteX834" fmla="*/ 3665175 w 9211820"/>
              <a:gd name="connsiteY834" fmla="*/ 230594 h 278999"/>
              <a:gd name="connsiteX835" fmla="*/ 3601063 w 9211820"/>
              <a:gd name="connsiteY835" fmla="*/ 166481 h 278999"/>
              <a:gd name="connsiteX836" fmla="*/ 3536951 w 9211820"/>
              <a:gd name="connsiteY836" fmla="*/ 230594 h 278999"/>
              <a:gd name="connsiteX837" fmla="*/ 3558375 w 9211820"/>
              <a:gd name="connsiteY837" fmla="*/ 252018 h 278999"/>
              <a:gd name="connsiteX838" fmla="*/ 3531393 w 9211820"/>
              <a:gd name="connsiteY838" fmla="*/ 278999 h 278999"/>
              <a:gd name="connsiteX839" fmla="*/ 3509969 w 9211820"/>
              <a:gd name="connsiteY839" fmla="*/ 257575 h 278999"/>
              <a:gd name="connsiteX840" fmla="*/ 3488545 w 9211820"/>
              <a:gd name="connsiteY840" fmla="*/ 278999 h 278999"/>
              <a:gd name="connsiteX841" fmla="*/ 3461564 w 9211820"/>
              <a:gd name="connsiteY841" fmla="*/ 252018 h 278999"/>
              <a:gd name="connsiteX842" fmla="*/ 3482988 w 9211820"/>
              <a:gd name="connsiteY842" fmla="*/ 230594 h 278999"/>
              <a:gd name="connsiteX843" fmla="*/ 3418876 w 9211820"/>
              <a:gd name="connsiteY843" fmla="*/ 166481 h 278999"/>
              <a:gd name="connsiteX844" fmla="*/ 3354763 w 9211820"/>
              <a:gd name="connsiteY844" fmla="*/ 230594 h 278999"/>
              <a:gd name="connsiteX845" fmla="*/ 3376187 w 9211820"/>
              <a:gd name="connsiteY845" fmla="*/ 252018 h 278999"/>
              <a:gd name="connsiteX846" fmla="*/ 3349205 w 9211820"/>
              <a:gd name="connsiteY846" fmla="*/ 278999 h 278999"/>
              <a:gd name="connsiteX847" fmla="*/ 3327781 w 9211820"/>
              <a:gd name="connsiteY847" fmla="*/ 257575 h 278999"/>
              <a:gd name="connsiteX848" fmla="*/ 3306358 w 9211820"/>
              <a:gd name="connsiteY848" fmla="*/ 278999 h 278999"/>
              <a:gd name="connsiteX849" fmla="*/ 3279376 w 9211820"/>
              <a:gd name="connsiteY849" fmla="*/ 252018 h 278999"/>
              <a:gd name="connsiteX850" fmla="*/ 3300800 w 9211820"/>
              <a:gd name="connsiteY850" fmla="*/ 230594 h 278999"/>
              <a:gd name="connsiteX851" fmla="*/ 3236688 w 9211820"/>
              <a:gd name="connsiteY851" fmla="*/ 166481 h 278999"/>
              <a:gd name="connsiteX852" fmla="*/ 3172575 w 9211820"/>
              <a:gd name="connsiteY852" fmla="*/ 230594 h 278999"/>
              <a:gd name="connsiteX853" fmla="*/ 3194000 w 9211820"/>
              <a:gd name="connsiteY853" fmla="*/ 252018 h 278999"/>
              <a:gd name="connsiteX854" fmla="*/ 3167018 w 9211820"/>
              <a:gd name="connsiteY854" fmla="*/ 278999 h 278999"/>
              <a:gd name="connsiteX855" fmla="*/ 3145594 w 9211820"/>
              <a:gd name="connsiteY855" fmla="*/ 257575 h 278999"/>
              <a:gd name="connsiteX856" fmla="*/ 3124170 w 9211820"/>
              <a:gd name="connsiteY856" fmla="*/ 278999 h 278999"/>
              <a:gd name="connsiteX857" fmla="*/ 3097189 w 9211820"/>
              <a:gd name="connsiteY857" fmla="*/ 252018 h 278999"/>
              <a:gd name="connsiteX858" fmla="*/ 3118612 w 9211820"/>
              <a:gd name="connsiteY858" fmla="*/ 230594 h 278999"/>
              <a:gd name="connsiteX859" fmla="*/ 3054500 w 9211820"/>
              <a:gd name="connsiteY859" fmla="*/ 166481 h 278999"/>
              <a:gd name="connsiteX860" fmla="*/ 2990388 w 9211820"/>
              <a:gd name="connsiteY860" fmla="*/ 230594 h 278999"/>
              <a:gd name="connsiteX861" fmla="*/ 3011812 w 9211820"/>
              <a:gd name="connsiteY861" fmla="*/ 252018 h 278999"/>
              <a:gd name="connsiteX862" fmla="*/ 2984830 w 9211820"/>
              <a:gd name="connsiteY862" fmla="*/ 278999 h 278999"/>
              <a:gd name="connsiteX863" fmla="*/ 2963406 w 9211820"/>
              <a:gd name="connsiteY863" fmla="*/ 257575 h 278999"/>
              <a:gd name="connsiteX864" fmla="*/ 2941982 w 9211820"/>
              <a:gd name="connsiteY864" fmla="*/ 278999 h 278999"/>
              <a:gd name="connsiteX865" fmla="*/ 2915001 w 9211820"/>
              <a:gd name="connsiteY865" fmla="*/ 252018 h 278999"/>
              <a:gd name="connsiteX866" fmla="*/ 2936425 w 9211820"/>
              <a:gd name="connsiteY866" fmla="*/ 230594 h 278999"/>
              <a:gd name="connsiteX867" fmla="*/ 2872313 w 9211820"/>
              <a:gd name="connsiteY867" fmla="*/ 166481 h 278999"/>
              <a:gd name="connsiteX868" fmla="*/ 2808200 w 9211820"/>
              <a:gd name="connsiteY868" fmla="*/ 230594 h 278999"/>
              <a:gd name="connsiteX869" fmla="*/ 2829624 w 9211820"/>
              <a:gd name="connsiteY869" fmla="*/ 252018 h 278999"/>
              <a:gd name="connsiteX870" fmla="*/ 2802643 w 9211820"/>
              <a:gd name="connsiteY870" fmla="*/ 278999 h 278999"/>
              <a:gd name="connsiteX871" fmla="*/ 2781218 w 9211820"/>
              <a:gd name="connsiteY871" fmla="*/ 257575 h 278999"/>
              <a:gd name="connsiteX872" fmla="*/ 2759795 w 9211820"/>
              <a:gd name="connsiteY872" fmla="*/ 278999 h 278999"/>
              <a:gd name="connsiteX873" fmla="*/ 2732813 w 9211820"/>
              <a:gd name="connsiteY873" fmla="*/ 252018 h 278999"/>
              <a:gd name="connsiteX874" fmla="*/ 2754237 w 9211820"/>
              <a:gd name="connsiteY874" fmla="*/ 230594 h 278999"/>
              <a:gd name="connsiteX875" fmla="*/ 2690125 w 9211820"/>
              <a:gd name="connsiteY875" fmla="*/ 166481 h 278999"/>
              <a:gd name="connsiteX876" fmla="*/ 2626012 w 9211820"/>
              <a:gd name="connsiteY876" fmla="*/ 230594 h 278999"/>
              <a:gd name="connsiteX877" fmla="*/ 2647436 w 9211820"/>
              <a:gd name="connsiteY877" fmla="*/ 252018 h 278999"/>
              <a:gd name="connsiteX878" fmla="*/ 2620455 w 9211820"/>
              <a:gd name="connsiteY878" fmla="*/ 278999 h 278999"/>
              <a:gd name="connsiteX879" fmla="*/ 2599031 w 9211820"/>
              <a:gd name="connsiteY879" fmla="*/ 257575 h 278999"/>
              <a:gd name="connsiteX880" fmla="*/ 2577607 w 9211820"/>
              <a:gd name="connsiteY880" fmla="*/ 278999 h 278999"/>
              <a:gd name="connsiteX881" fmla="*/ 2550625 w 9211820"/>
              <a:gd name="connsiteY881" fmla="*/ 252018 h 278999"/>
              <a:gd name="connsiteX882" fmla="*/ 2572049 w 9211820"/>
              <a:gd name="connsiteY882" fmla="*/ 230594 h 278999"/>
              <a:gd name="connsiteX883" fmla="*/ 2507937 w 9211820"/>
              <a:gd name="connsiteY883" fmla="*/ 166481 h 278999"/>
              <a:gd name="connsiteX884" fmla="*/ 2443825 w 9211820"/>
              <a:gd name="connsiteY884" fmla="*/ 230594 h 278999"/>
              <a:gd name="connsiteX885" fmla="*/ 2465249 w 9211820"/>
              <a:gd name="connsiteY885" fmla="*/ 252018 h 278999"/>
              <a:gd name="connsiteX886" fmla="*/ 2438267 w 9211820"/>
              <a:gd name="connsiteY886" fmla="*/ 278999 h 278999"/>
              <a:gd name="connsiteX887" fmla="*/ 2416843 w 9211820"/>
              <a:gd name="connsiteY887" fmla="*/ 257575 h 278999"/>
              <a:gd name="connsiteX888" fmla="*/ 2395420 w 9211820"/>
              <a:gd name="connsiteY888" fmla="*/ 278999 h 278999"/>
              <a:gd name="connsiteX889" fmla="*/ 2368438 w 9211820"/>
              <a:gd name="connsiteY889" fmla="*/ 252018 h 278999"/>
              <a:gd name="connsiteX890" fmla="*/ 2389861 w 9211820"/>
              <a:gd name="connsiteY890" fmla="*/ 230593 h 278999"/>
              <a:gd name="connsiteX891" fmla="*/ 2325749 w 9211820"/>
              <a:gd name="connsiteY891" fmla="*/ 166481 h 278999"/>
              <a:gd name="connsiteX892" fmla="*/ 2261637 w 9211820"/>
              <a:gd name="connsiteY892" fmla="*/ 230594 h 278999"/>
              <a:gd name="connsiteX893" fmla="*/ 2283061 w 9211820"/>
              <a:gd name="connsiteY893" fmla="*/ 252018 h 278999"/>
              <a:gd name="connsiteX894" fmla="*/ 2256080 w 9211820"/>
              <a:gd name="connsiteY894" fmla="*/ 278999 h 278999"/>
              <a:gd name="connsiteX895" fmla="*/ 2234656 w 9211820"/>
              <a:gd name="connsiteY895" fmla="*/ 257575 h 278999"/>
              <a:gd name="connsiteX896" fmla="*/ 2213232 w 9211820"/>
              <a:gd name="connsiteY896" fmla="*/ 278999 h 278999"/>
              <a:gd name="connsiteX897" fmla="*/ 2186250 w 9211820"/>
              <a:gd name="connsiteY897" fmla="*/ 252018 h 278999"/>
              <a:gd name="connsiteX898" fmla="*/ 2207674 w 9211820"/>
              <a:gd name="connsiteY898" fmla="*/ 230594 h 278999"/>
              <a:gd name="connsiteX899" fmla="*/ 2143562 w 9211820"/>
              <a:gd name="connsiteY899" fmla="*/ 166481 h 278999"/>
              <a:gd name="connsiteX900" fmla="*/ 2079450 w 9211820"/>
              <a:gd name="connsiteY900" fmla="*/ 230594 h 278999"/>
              <a:gd name="connsiteX901" fmla="*/ 2100873 w 9211820"/>
              <a:gd name="connsiteY901" fmla="*/ 252018 h 278999"/>
              <a:gd name="connsiteX902" fmla="*/ 2073892 w 9211820"/>
              <a:gd name="connsiteY902" fmla="*/ 278999 h 278999"/>
              <a:gd name="connsiteX903" fmla="*/ 2052468 w 9211820"/>
              <a:gd name="connsiteY903" fmla="*/ 257575 h 278999"/>
              <a:gd name="connsiteX904" fmla="*/ 2031044 w 9211820"/>
              <a:gd name="connsiteY904" fmla="*/ 278999 h 278999"/>
              <a:gd name="connsiteX905" fmla="*/ 2004062 w 9211820"/>
              <a:gd name="connsiteY905" fmla="*/ 252018 h 278999"/>
              <a:gd name="connsiteX906" fmla="*/ 2025486 w 9211820"/>
              <a:gd name="connsiteY906" fmla="*/ 230594 h 278999"/>
              <a:gd name="connsiteX907" fmla="*/ 1961374 w 9211820"/>
              <a:gd name="connsiteY907" fmla="*/ 166481 h 278999"/>
              <a:gd name="connsiteX908" fmla="*/ 1897263 w 9211820"/>
              <a:gd name="connsiteY908" fmla="*/ 230593 h 278999"/>
              <a:gd name="connsiteX909" fmla="*/ 1918687 w 9211820"/>
              <a:gd name="connsiteY909" fmla="*/ 252018 h 278999"/>
              <a:gd name="connsiteX910" fmla="*/ 1891706 w 9211820"/>
              <a:gd name="connsiteY910" fmla="*/ 278999 h 278999"/>
              <a:gd name="connsiteX911" fmla="*/ 1870282 w 9211820"/>
              <a:gd name="connsiteY911" fmla="*/ 257575 h 278999"/>
              <a:gd name="connsiteX912" fmla="*/ 1848858 w 9211820"/>
              <a:gd name="connsiteY912" fmla="*/ 278999 h 278999"/>
              <a:gd name="connsiteX913" fmla="*/ 1821876 w 9211820"/>
              <a:gd name="connsiteY913" fmla="*/ 252018 h 278999"/>
              <a:gd name="connsiteX914" fmla="*/ 1843300 w 9211820"/>
              <a:gd name="connsiteY914" fmla="*/ 230593 h 278999"/>
              <a:gd name="connsiteX915" fmla="*/ 1779188 w 9211820"/>
              <a:gd name="connsiteY915" fmla="*/ 166481 h 278999"/>
              <a:gd name="connsiteX916" fmla="*/ 1715076 w 9211820"/>
              <a:gd name="connsiteY916" fmla="*/ 230593 h 278999"/>
              <a:gd name="connsiteX917" fmla="*/ 1736500 w 9211820"/>
              <a:gd name="connsiteY917" fmla="*/ 252018 h 278999"/>
              <a:gd name="connsiteX918" fmla="*/ 1709518 w 9211820"/>
              <a:gd name="connsiteY918" fmla="*/ 278999 h 278999"/>
              <a:gd name="connsiteX919" fmla="*/ 1688094 w 9211820"/>
              <a:gd name="connsiteY919" fmla="*/ 257575 h 278999"/>
              <a:gd name="connsiteX920" fmla="*/ 1666670 w 9211820"/>
              <a:gd name="connsiteY920" fmla="*/ 278999 h 278999"/>
              <a:gd name="connsiteX921" fmla="*/ 1639689 w 9211820"/>
              <a:gd name="connsiteY921" fmla="*/ 252018 h 278999"/>
              <a:gd name="connsiteX922" fmla="*/ 1661112 w 9211820"/>
              <a:gd name="connsiteY922" fmla="*/ 230593 h 278999"/>
              <a:gd name="connsiteX923" fmla="*/ 1597000 w 9211820"/>
              <a:gd name="connsiteY923" fmla="*/ 166481 h 278999"/>
              <a:gd name="connsiteX924" fmla="*/ 1532888 w 9211820"/>
              <a:gd name="connsiteY924" fmla="*/ 230593 h 278999"/>
              <a:gd name="connsiteX925" fmla="*/ 1554312 w 9211820"/>
              <a:gd name="connsiteY925" fmla="*/ 252018 h 278999"/>
              <a:gd name="connsiteX926" fmla="*/ 1527331 w 9211820"/>
              <a:gd name="connsiteY926" fmla="*/ 278999 h 278999"/>
              <a:gd name="connsiteX927" fmla="*/ 1505907 w 9211820"/>
              <a:gd name="connsiteY927" fmla="*/ 257575 h 278999"/>
              <a:gd name="connsiteX928" fmla="*/ 1484483 w 9211820"/>
              <a:gd name="connsiteY928" fmla="*/ 278999 h 278999"/>
              <a:gd name="connsiteX929" fmla="*/ 1457501 w 9211820"/>
              <a:gd name="connsiteY929" fmla="*/ 252018 h 278999"/>
              <a:gd name="connsiteX930" fmla="*/ 1478925 w 9211820"/>
              <a:gd name="connsiteY930" fmla="*/ 230594 h 278999"/>
              <a:gd name="connsiteX931" fmla="*/ 1414813 w 9211820"/>
              <a:gd name="connsiteY931" fmla="*/ 166481 h 278999"/>
              <a:gd name="connsiteX932" fmla="*/ 1350701 w 9211820"/>
              <a:gd name="connsiteY932" fmla="*/ 230594 h 278999"/>
              <a:gd name="connsiteX933" fmla="*/ 1372124 w 9211820"/>
              <a:gd name="connsiteY933" fmla="*/ 252018 h 278999"/>
              <a:gd name="connsiteX934" fmla="*/ 1345143 w 9211820"/>
              <a:gd name="connsiteY934" fmla="*/ 278999 h 278999"/>
              <a:gd name="connsiteX935" fmla="*/ 1323719 w 9211820"/>
              <a:gd name="connsiteY935" fmla="*/ 257575 h 278999"/>
              <a:gd name="connsiteX936" fmla="*/ 1302295 w 9211820"/>
              <a:gd name="connsiteY936" fmla="*/ 278999 h 278999"/>
              <a:gd name="connsiteX937" fmla="*/ 1275314 w 9211820"/>
              <a:gd name="connsiteY937" fmla="*/ 252018 h 278999"/>
              <a:gd name="connsiteX938" fmla="*/ 1296738 w 9211820"/>
              <a:gd name="connsiteY938" fmla="*/ 230593 h 278999"/>
              <a:gd name="connsiteX939" fmla="*/ 1232626 w 9211820"/>
              <a:gd name="connsiteY939" fmla="*/ 166481 h 278999"/>
              <a:gd name="connsiteX940" fmla="*/ 1168513 w 9211820"/>
              <a:gd name="connsiteY940" fmla="*/ 230594 h 278999"/>
              <a:gd name="connsiteX941" fmla="*/ 1189937 w 9211820"/>
              <a:gd name="connsiteY941" fmla="*/ 252018 h 278999"/>
              <a:gd name="connsiteX942" fmla="*/ 1162956 w 9211820"/>
              <a:gd name="connsiteY942" fmla="*/ 278999 h 278999"/>
              <a:gd name="connsiteX943" fmla="*/ 1141532 w 9211820"/>
              <a:gd name="connsiteY943" fmla="*/ 257575 h 278999"/>
              <a:gd name="connsiteX944" fmla="*/ 1120108 w 9211820"/>
              <a:gd name="connsiteY944" fmla="*/ 278999 h 278999"/>
              <a:gd name="connsiteX945" fmla="*/ 1093126 w 9211820"/>
              <a:gd name="connsiteY945" fmla="*/ 252018 h 278999"/>
              <a:gd name="connsiteX946" fmla="*/ 1114551 w 9211820"/>
              <a:gd name="connsiteY946" fmla="*/ 230593 h 278999"/>
              <a:gd name="connsiteX947" fmla="*/ 1050439 w 9211820"/>
              <a:gd name="connsiteY947" fmla="*/ 166481 h 278999"/>
              <a:gd name="connsiteX948" fmla="*/ 986326 w 9211820"/>
              <a:gd name="connsiteY948" fmla="*/ 230593 h 278999"/>
              <a:gd name="connsiteX949" fmla="*/ 1007750 w 9211820"/>
              <a:gd name="connsiteY949" fmla="*/ 252018 h 278999"/>
              <a:gd name="connsiteX950" fmla="*/ 980769 w 9211820"/>
              <a:gd name="connsiteY950" fmla="*/ 278999 h 278999"/>
              <a:gd name="connsiteX951" fmla="*/ 959344 w 9211820"/>
              <a:gd name="connsiteY951" fmla="*/ 257575 h 278999"/>
              <a:gd name="connsiteX952" fmla="*/ 937920 w 9211820"/>
              <a:gd name="connsiteY952" fmla="*/ 278999 h 278999"/>
              <a:gd name="connsiteX953" fmla="*/ 910938 w 9211820"/>
              <a:gd name="connsiteY953" fmla="*/ 252018 h 278999"/>
              <a:gd name="connsiteX954" fmla="*/ 932363 w 9211820"/>
              <a:gd name="connsiteY954" fmla="*/ 230593 h 278999"/>
              <a:gd name="connsiteX955" fmla="*/ 868250 w 9211820"/>
              <a:gd name="connsiteY955" fmla="*/ 166481 h 278999"/>
              <a:gd name="connsiteX956" fmla="*/ 804138 w 9211820"/>
              <a:gd name="connsiteY956" fmla="*/ 230593 h 278999"/>
              <a:gd name="connsiteX957" fmla="*/ 825562 w 9211820"/>
              <a:gd name="connsiteY957" fmla="*/ 252018 h 278999"/>
              <a:gd name="connsiteX958" fmla="*/ 798580 w 9211820"/>
              <a:gd name="connsiteY958" fmla="*/ 278999 h 278999"/>
              <a:gd name="connsiteX959" fmla="*/ 777156 w 9211820"/>
              <a:gd name="connsiteY959" fmla="*/ 257575 h 278999"/>
              <a:gd name="connsiteX960" fmla="*/ 755732 w 9211820"/>
              <a:gd name="connsiteY960" fmla="*/ 278999 h 278999"/>
              <a:gd name="connsiteX961" fmla="*/ 728751 w 9211820"/>
              <a:gd name="connsiteY961" fmla="*/ 252018 h 278999"/>
              <a:gd name="connsiteX962" fmla="*/ 750175 w 9211820"/>
              <a:gd name="connsiteY962" fmla="*/ 230594 h 278999"/>
              <a:gd name="connsiteX963" fmla="*/ 686062 w 9211820"/>
              <a:gd name="connsiteY963" fmla="*/ 166481 h 278999"/>
              <a:gd name="connsiteX964" fmla="*/ 621950 w 9211820"/>
              <a:gd name="connsiteY964" fmla="*/ 230593 h 278999"/>
              <a:gd name="connsiteX965" fmla="*/ 643374 w 9211820"/>
              <a:gd name="connsiteY965" fmla="*/ 252018 h 278999"/>
              <a:gd name="connsiteX966" fmla="*/ 616393 w 9211820"/>
              <a:gd name="connsiteY966" fmla="*/ 278999 h 278999"/>
              <a:gd name="connsiteX967" fmla="*/ 594968 w 9211820"/>
              <a:gd name="connsiteY967" fmla="*/ 257575 h 278999"/>
              <a:gd name="connsiteX968" fmla="*/ 573545 w 9211820"/>
              <a:gd name="connsiteY968" fmla="*/ 278999 h 278999"/>
              <a:gd name="connsiteX969" fmla="*/ 546563 w 9211820"/>
              <a:gd name="connsiteY969" fmla="*/ 252018 h 278999"/>
              <a:gd name="connsiteX970" fmla="*/ 567987 w 9211820"/>
              <a:gd name="connsiteY970" fmla="*/ 230594 h 278999"/>
              <a:gd name="connsiteX971" fmla="*/ 503875 w 9211820"/>
              <a:gd name="connsiteY971" fmla="*/ 166481 h 278999"/>
              <a:gd name="connsiteX972" fmla="*/ 439762 w 9211820"/>
              <a:gd name="connsiteY972" fmla="*/ 230593 h 278999"/>
              <a:gd name="connsiteX973" fmla="*/ 461186 w 9211820"/>
              <a:gd name="connsiteY973" fmla="*/ 252018 h 278999"/>
              <a:gd name="connsiteX974" fmla="*/ 434205 w 9211820"/>
              <a:gd name="connsiteY974" fmla="*/ 278999 h 278999"/>
              <a:gd name="connsiteX975" fmla="*/ 412781 w 9211820"/>
              <a:gd name="connsiteY975" fmla="*/ 257575 h 278999"/>
              <a:gd name="connsiteX976" fmla="*/ 391357 w 9211820"/>
              <a:gd name="connsiteY976" fmla="*/ 278999 h 278999"/>
              <a:gd name="connsiteX977" fmla="*/ 364375 w 9211820"/>
              <a:gd name="connsiteY977" fmla="*/ 252018 h 278999"/>
              <a:gd name="connsiteX978" fmla="*/ 385799 w 9211820"/>
              <a:gd name="connsiteY978" fmla="*/ 230594 h 278999"/>
              <a:gd name="connsiteX979" fmla="*/ 321687 w 9211820"/>
              <a:gd name="connsiteY979" fmla="*/ 166481 h 278999"/>
              <a:gd name="connsiteX980" fmla="*/ 257575 w 9211820"/>
              <a:gd name="connsiteY980" fmla="*/ 230593 h 278999"/>
              <a:gd name="connsiteX981" fmla="*/ 278999 w 9211820"/>
              <a:gd name="connsiteY981" fmla="*/ 252018 h 278999"/>
              <a:gd name="connsiteX982" fmla="*/ 252017 w 9211820"/>
              <a:gd name="connsiteY982" fmla="*/ 278999 h 278999"/>
              <a:gd name="connsiteX983" fmla="*/ 230593 w 9211820"/>
              <a:gd name="connsiteY983" fmla="*/ 257575 h 278999"/>
              <a:gd name="connsiteX984" fmla="*/ 209169 w 9211820"/>
              <a:gd name="connsiteY984" fmla="*/ 278999 h 278999"/>
              <a:gd name="connsiteX985" fmla="*/ 182188 w 9211820"/>
              <a:gd name="connsiteY985" fmla="*/ 252018 h 278999"/>
              <a:gd name="connsiteX986" fmla="*/ 203612 w 9211820"/>
              <a:gd name="connsiteY986" fmla="*/ 230593 h 278999"/>
              <a:gd name="connsiteX987" fmla="*/ 139499 w 9211820"/>
              <a:gd name="connsiteY987" fmla="*/ 166481 h 278999"/>
              <a:gd name="connsiteX988" fmla="*/ 26982 w 9211820"/>
              <a:gd name="connsiteY988" fmla="*/ 278999 h 278999"/>
              <a:gd name="connsiteX989" fmla="*/ 0 w 9211820"/>
              <a:gd name="connsiteY989" fmla="*/ 252018 h 278999"/>
              <a:gd name="connsiteX990" fmla="*/ 112518 w 9211820"/>
              <a:gd name="connsiteY990" fmla="*/ 139500 h 278999"/>
              <a:gd name="connsiteX991" fmla="*/ 0 w 9211820"/>
              <a:gd name="connsiteY991" fmla="*/ 26982 h 27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</a:cxnLst>
            <a:rect l="l" t="t" r="r" b="b"/>
            <a:pathLst>
              <a:path w="9211820" h="278999">
                <a:moveTo>
                  <a:pt x="8799038" y="75388"/>
                </a:moveTo>
                <a:lnTo>
                  <a:pt x="8734926" y="139500"/>
                </a:lnTo>
                <a:lnTo>
                  <a:pt x="8799038" y="203612"/>
                </a:lnTo>
                <a:lnTo>
                  <a:pt x="8863150" y="139500"/>
                </a:lnTo>
                <a:close/>
                <a:moveTo>
                  <a:pt x="8616850" y="75388"/>
                </a:moveTo>
                <a:lnTo>
                  <a:pt x="8552738" y="139500"/>
                </a:lnTo>
                <a:lnTo>
                  <a:pt x="8616850" y="203612"/>
                </a:lnTo>
                <a:lnTo>
                  <a:pt x="8680962" y="139500"/>
                </a:lnTo>
                <a:close/>
                <a:moveTo>
                  <a:pt x="8434662" y="75388"/>
                </a:moveTo>
                <a:lnTo>
                  <a:pt x="8370550" y="139500"/>
                </a:lnTo>
                <a:lnTo>
                  <a:pt x="8434662" y="203612"/>
                </a:lnTo>
                <a:lnTo>
                  <a:pt x="8498775" y="139500"/>
                </a:lnTo>
                <a:close/>
                <a:moveTo>
                  <a:pt x="8252474" y="75388"/>
                </a:moveTo>
                <a:lnTo>
                  <a:pt x="8188363" y="139500"/>
                </a:lnTo>
                <a:lnTo>
                  <a:pt x="8252474" y="203612"/>
                </a:lnTo>
                <a:lnTo>
                  <a:pt x="8316587" y="139500"/>
                </a:lnTo>
                <a:close/>
                <a:moveTo>
                  <a:pt x="8070287" y="75388"/>
                </a:moveTo>
                <a:lnTo>
                  <a:pt x="8006175" y="139500"/>
                </a:lnTo>
                <a:lnTo>
                  <a:pt x="8070287" y="203612"/>
                </a:lnTo>
                <a:lnTo>
                  <a:pt x="8134400" y="139500"/>
                </a:lnTo>
                <a:close/>
                <a:moveTo>
                  <a:pt x="7888099" y="75388"/>
                </a:moveTo>
                <a:lnTo>
                  <a:pt x="7823987" y="139500"/>
                </a:lnTo>
                <a:lnTo>
                  <a:pt x="7888099" y="203612"/>
                </a:lnTo>
                <a:lnTo>
                  <a:pt x="7952212" y="139500"/>
                </a:lnTo>
                <a:close/>
                <a:moveTo>
                  <a:pt x="7705912" y="75388"/>
                </a:moveTo>
                <a:lnTo>
                  <a:pt x="7641800" y="139500"/>
                </a:lnTo>
                <a:lnTo>
                  <a:pt x="7705912" y="203612"/>
                </a:lnTo>
                <a:lnTo>
                  <a:pt x="7770024" y="139500"/>
                </a:lnTo>
                <a:close/>
                <a:moveTo>
                  <a:pt x="7523724" y="75388"/>
                </a:moveTo>
                <a:lnTo>
                  <a:pt x="7459612" y="139500"/>
                </a:lnTo>
                <a:lnTo>
                  <a:pt x="7523724" y="203612"/>
                </a:lnTo>
                <a:lnTo>
                  <a:pt x="7587837" y="139500"/>
                </a:lnTo>
                <a:close/>
                <a:moveTo>
                  <a:pt x="7341537" y="75388"/>
                </a:moveTo>
                <a:lnTo>
                  <a:pt x="7277425" y="139500"/>
                </a:lnTo>
                <a:lnTo>
                  <a:pt x="7341537" y="203612"/>
                </a:lnTo>
                <a:lnTo>
                  <a:pt x="7405649" y="139500"/>
                </a:lnTo>
                <a:close/>
                <a:moveTo>
                  <a:pt x="7159349" y="75388"/>
                </a:moveTo>
                <a:lnTo>
                  <a:pt x="7095237" y="139500"/>
                </a:lnTo>
                <a:lnTo>
                  <a:pt x="7159349" y="203612"/>
                </a:lnTo>
                <a:lnTo>
                  <a:pt x="7223461" y="139500"/>
                </a:lnTo>
                <a:close/>
                <a:moveTo>
                  <a:pt x="6977161" y="75388"/>
                </a:moveTo>
                <a:lnTo>
                  <a:pt x="6913049" y="139500"/>
                </a:lnTo>
                <a:lnTo>
                  <a:pt x="6977161" y="203612"/>
                </a:lnTo>
                <a:lnTo>
                  <a:pt x="7041274" y="139500"/>
                </a:lnTo>
                <a:close/>
                <a:moveTo>
                  <a:pt x="6794974" y="75388"/>
                </a:moveTo>
                <a:lnTo>
                  <a:pt x="6730862" y="139500"/>
                </a:lnTo>
                <a:lnTo>
                  <a:pt x="6794974" y="203612"/>
                </a:lnTo>
                <a:lnTo>
                  <a:pt x="6859086" y="139500"/>
                </a:lnTo>
                <a:close/>
                <a:moveTo>
                  <a:pt x="6612786" y="75388"/>
                </a:moveTo>
                <a:lnTo>
                  <a:pt x="6548674" y="139500"/>
                </a:lnTo>
                <a:lnTo>
                  <a:pt x="6612786" y="203612"/>
                </a:lnTo>
                <a:lnTo>
                  <a:pt x="6676898" y="139500"/>
                </a:lnTo>
                <a:close/>
                <a:moveTo>
                  <a:pt x="6430600" y="75388"/>
                </a:moveTo>
                <a:lnTo>
                  <a:pt x="6366488" y="139500"/>
                </a:lnTo>
                <a:lnTo>
                  <a:pt x="6430600" y="203612"/>
                </a:lnTo>
                <a:lnTo>
                  <a:pt x="6494712" y="139500"/>
                </a:lnTo>
                <a:close/>
                <a:moveTo>
                  <a:pt x="6248412" y="75388"/>
                </a:moveTo>
                <a:lnTo>
                  <a:pt x="6184300" y="139500"/>
                </a:lnTo>
                <a:lnTo>
                  <a:pt x="6248412" y="203612"/>
                </a:lnTo>
                <a:lnTo>
                  <a:pt x="6312525" y="139500"/>
                </a:lnTo>
                <a:close/>
                <a:moveTo>
                  <a:pt x="6066225" y="75388"/>
                </a:moveTo>
                <a:lnTo>
                  <a:pt x="6002113" y="139500"/>
                </a:lnTo>
                <a:lnTo>
                  <a:pt x="6066225" y="203612"/>
                </a:lnTo>
                <a:lnTo>
                  <a:pt x="6130337" y="139500"/>
                </a:lnTo>
                <a:close/>
                <a:moveTo>
                  <a:pt x="5884037" y="75388"/>
                </a:moveTo>
                <a:lnTo>
                  <a:pt x="5819925" y="139500"/>
                </a:lnTo>
                <a:lnTo>
                  <a:pt x="5884037" y="203612"/>
                </a:lnTo>
                <a:lnTo>
                  <a:pt x="5948149" y="139500"/>
                </a:lnTo>
                <a:close/>
                <a:moveTo>
                  <a:pt x="5701850" y="75388"/>
                </a:moveTo>
                <a:lnTo>
                  <a:pt x="5637738" y="139500"/>
                </a:lnTo>
                <a:lnTo>
                  <a:pt x="5701850" y="203612"/>
                </a:lnTo>
                <a:lnTo>
                  <a:pt x="5765962" y="139500"/>
                </a:lnTo>
                <a:close/>
                <a:moveTo>
                  <a:pt x="5519663" y="75388"/>
                </a:moveTo>
                <a:lnTo>
                  <a:pt x="5455550" y="139500"/>
                </a:lnTo>
                <a:lnTo>
                  <a:pt x="5519663" y="203612"/>
                </a:lnTo>
                <a:lnTo>
                  <a:pt x="5583775" y="139500"/>
                </a:lnTo>
                <a:close/>
                <a:moveTo>
                  <a:pt x="5337474" y="75388"/>
                </a:moveTo>
                <a:lnTo>
                  <a:pt x="5273362" y="139500"/>
                </a:lnTo>
                <a:lnTo>
                  <a:pt x="5337474" y="203612"/>
                </a:lnTo>
                <a:lnTo>
                  <a:pt x="5401587" y="139500"/>
                </a:lnTo>
                <a:close/>
                <a:moveTo>
                  <a:pt x="5155286" y="75388"/>
                </a:moveTo>
                <a:lnTo>
                  <a:pt x="5091174" y="139500"/>
                </a:lnTo>
                <a:lnTo>
                  <a:pt x="5155286" y="203612"/>
                </a:lnTo>
                <a:lnTo>
                  <a:pt x="5219399" y="139500"/>
                </a:lnTo>
                <a:close/>
                <a:moveTo>
                  <a:pt x="4973099" y="75388"/>
                </a:moveTo>
                <a:lnTo>
                  <a:pt x="4908987" y="139500"/>
                </a:lnTo>
                <a:lnTo>
                  <a:pt x="4973099" y="203612"/>
                </a:lnTo>
                <a:lnTo>
                  <a:pt x="5037211" y="139500"/>
                </a:lnTo>
                <a:close/>
                <a:moveTo>
                  <a:pt x="4790911" y="75388"/>
                </a:moveTo>
                <a:lnTo>
                  <a:pt x="4726799" y="139500"/>
                </a:lnTo>
                <a:lnTo>
                  <a:pt x="4790911" y="203612"/>
                </a:lnTo>
                <a:lnTo>
                  <a:pt x="4855024" y="139500"/>
                </a:lnTo>
                <a:close/>
                <a:moveTo>
                  <a:pt x="4238720" y="75388"/>
                </a:moveTo>
                <a:lnTo>
                  <a:pt x="4174607" y="139500"/>
                </a:lnTo>
                <a:lnTo>
                  <a:pt x="4238720" y="203612"/>
                </a:lnTo>
                <a:lnTo>
                  <a:pt x="4302832" y="139500"/>
                </a:lnTo>
                <a:close/>
                <a:moveTo>
                  <a:pt x="4056532" y="75388"/>
                </a:moveTo>
                <a:lnTo>
                  <a:pt x="3992420" y="139500"/>
                </a:lnTo>
                <a:lnTo>
                  <a:pt x="4056532" y="203612"/>
                </a:lnTo>
                <a:lnTo>
                  <a:pt x="4120644" y="139500"/>
                </a:lnTo>
                <a:close/>
                <a:moveTo>
                  <a:pt x="3874344" y="75388"/>
                </a:moveTo>
                <a:lnTo>
                  <a:pt x="3810232" y="139500"/>
                </a:lnTo>
                <a:lnTo>
                  <a:pt x="3874344" y="203612"/>
                </a:lnTo>
                <a:lnTo>
                  <a:pt x="3938457" y="139500"/>
                </a:lnTo>
                <a:close/>
                <a:moveTo>
                  <a:pt x="3692156" y="75388"/>
                </a:moveTo>
                <a:lnTo>
                  <a:pt x="3628044" y="139500"/>
                </a:lnTo>
                <a:lnTo>
                  <a:pt x="3692156" y="203612"/>
                </a:lnTo>
                <a:lnTo>
                  <a:pt x="3756269" y="139500"/>
                </a:lnTo>
                <a:close/>
                <a:moveTo>
                  <a:pt x="3509969" y="75388"/>
                </a:moveTo>
                <a:lnTo>
                  <a:pt x="3445857" y="139500"/>
                </a:lnTo>
                <a:lnTo>
                  <a:pt x="3509969" y="203612"/>
                </a:lnTo>
                <a:lnTo>
                  <a:pt x="3574081" y="139500"/>
                </a:lnTo>
                <a:close/>
                <a:moveTo>
                  <a:pt x="3327781" y="75388"/>
                </a:moveTo>
                <a:lnTo>
                  <a:pt x="3263669" y="139500"/>
                </a:lnTo>
                <a:lnTo>
                  <a:pt x="3327781" y="203612"/>
                </a:lnTo>
                <a:lnTo>
                  <a:pt x="3391894" y="139500"/>
                </a:lnTo>
                <a:close/>
                <a:moveTo>
                  <a:pt x="3145594" y="75388"/>
                </a:moveTo>
                <a:lnTo>
                  <a:pt x="3081482" y="139500"/>
                </a:lnTo>
                <a:lnTo>
                  <a:pt x="3145594" y="203612"/>
                </a:lnTo>
                <a:lnTo>
                  <a:pt x="3209706" y="139500"/>
                </a:lnTo>
                <a:close/>
                <a:moveTo>
                  <a:pt x="2963406" y="75388"/>
                </a:moveTo>
                <a:lnTo>
                  <a:pt x="2899294" y="139500"/>
                </a:lnTo>
                <a:lnTo>
                  <a:pt x="2963406" y="203612"/>
                </a:lnTo>
                <a:lnTo>
                  <a:pt x="3027519" y="139500"/>
                </a:lnTo>
                <a:close/>
                <a:moveTo>
                  <a:pt x="2781218" y="75388"/>
                </a:moveTo>
                <a:lnTo>
                  <a:pt x="2717106" y="139500"/>
                </a:lnTo>
                <a:lnTo>
                  <a:pt x="2781218" y="203612"/>
                </a:lnTo>
                <a:lnTo>
                  <a:pt x="2845331" y="139500"/>
                </a:lnTo>
                <a:close/>
                <a:moveTo>
                  <a:pt x="2599031" y="75388"/>
                </a:moveTo>
                <a:lnTo>
                  <a:pt x="2534919" y="139500"/>
                </a:lnTo>
                <a:lnTo>
                  <a:pt x="2599031" y="203612"/>
                </a:lnTo>
                <a:lnTo>
                  <a:pt x="2663143" y="139500"/>
                </a:lnTo>
                <a:close/>
                <a:moveTo>
                  <a:pt x="2416843" y="75388"/>
                </a:moveTo>
                <a:lnTo>
                  <a:pt x="2352731" y="139500"/>
                </a:lnTo>
                <a:lnTo>
                  <a:pt x="2416843" y="203612"/>
                </a:lnTo>
                <a:lnTo>
                  <a:pt x="2480956" y="139500"/>
                </a:lnTo>
                <a:close/>
                <a:moveTo>
                  <a:pt x="2234656" y="75388"/>
                </a:moveTo>
                <a:lnTo>
                  <a:pt x="2170544" y="139500"/>
                </a:lnTo>
                <a:lnTo>
                  <a:pt x="2234656" y="203612"/>
                </a:lnTo>
                <a:lnTo>
                  <a:pt x="2298768" y="139500"/>
                </a:lnTo>
                <a:close/>
                <a:moveTo>
                  <a:pt x="2052468" y="75388"/>
                </a:moveTo>
                <a:lnTo>
                  <a:pt x="1988356" y="139500"/>
                </a:lnTo>
                <a:lnTo>
                  <a:pt x="2052468" y="203612"/>
                </a:lnTo>
                <a:lnTo>
                  <a:pt x="2116580" y="139500"/>
                </a:lnTo>
                <a:close/>
                <a:moveTo>
                  <a:pt x="1870282" y="75388"/>
                </a:moveTo>
                <a:lnTo>
                  <a:pt x="1806170" y="139500"/>
                </a:lnTo>
                <a:lnTo>
                  <a:pt x="1870282" y="203612"/>
                </a:lnTo>
                <a:lnTo>
                  <a:pt x="1934394" y="139500"/>
                </a:lnTo>
                <a:close/>
                <a:moveTo>
                  <a:pt x="1688094" y="75388"/>
                </a:moveTo>
                <a:lnTo>
                  <a:pt x="1623982" y="139500"/>
                </a:lnTo>
                <a:lnTo>
                  <a:pt x="1688094" y="203612"/>
                </a:lnTo>
                <a:lnTo>
                  <a:pt x="1752207" y="139500"/>
                </a:lnTo>
                <a:close/>
                <a:moveTo>
                  <a:pt x="1505907" y="75388"/>
                </a:moveTo>
                <a:lnTo>
                  <a:pt x="1441794" y="139500"/>
                </a:lnTo>
                <a:lnTo>
                  <a:pt x="1505907" y="203612"/>
                </a:lnTo>
                <a:lnTo>
                  <a:pt x="1570019" y="139500"/>
                </a:lnTo>
                <a:close/>
                <a:moveTo>
                  <a:pt x="1323719" y="75388"/>
                </a:moveTo>
                <a:lnTo>
                  <a:pt x="1259607" y="139500"/>
                </a:lnTo>
                <a:lnTo>
                  <a:pt x="1323719" y="203612"/>
                </a:lnTo>
                <a:lnTo>
                  <a:pt x="1387831" y="139500"/>
                </a:lnTo>
                <a:close/>
                <a:moveTo>
                  <a:pt x="1141532" y="75388"/>
                </a:moveTo>
                <a:lnTo>
                  <a:pt x="1077420" y="139500"/>
                </a:lnTo>
                <a:lnTo>
                  <a:pt x="1141532" y="203612"/>
                </a:lnTo>
                <a:lnTo>
                  <a:pt x="1205644" y="139500"/>
                </a:lnTo>
                <a:close/>
                <a:moveTo>
                  <a:pt x="959344" y="75388"/>
                </a:moveTo>
                <a:lnTo>
                  <a:pt x="895232" y="139500"/>
                </a:lnTo>
                <a:lnTo>
                  <a:pt x="959344" y="203612"/>
                </a:lnTo>
                <a:lnTo>
                  <a:pt x="1023457" y="139500"/>
                </a:lnTo>
                <a:close/>
                <a:moveTo>
                  <a:pt x="777156" y="75388"/>
                </a:moveTo>
                <a:lnTo>
                  <a:pt x="713044" y="139500"/>
                </a:lnTo>
                <a:lnTo>
                  <a:pt x="777156" y="203612"/>
                </a:lnTo>
                <a:lnTo>
                  <a:pt x="841269" y="139500"/>
                </a:lnTo>
                <a:close/>
                <a:moveTo>
                  <a:pt x="594968" y="75388"/>
                </a:moveTo>
                <a:lnTo>
                  <a:pt x="530856" y="139500"/>
                </a:lnTo>
                <a:lnTo>
                  <a:pt x="594968" y="203612"/>
                </a:lnTo>
                <a:lnTo>
                  <a:pt x="659081" y="139500"/>
                </a:lnTo>
                <a:close/>
                <a:moveTo>
                  <a:pt x="412781" y="75388"/>
                </a:moveTo>
                <a:lnTo>
                  <a:pt x="348669" y="139500"/>
                </a:lnTo>
                <a:lnTo>
                  <a:pt x="412781" y="203612"/>
                </a:lnTo>
                <a:lnTo>
                  <a:pt x="476893" y="139500"/>
                </a:lnTo>
                <a:close/>
                <a:moveTo>
                  <a:pt x="230593" y="75388"/>
                </a:moveTo>
                <a:lnTo>
                  <a:pt x="166481" y="139500"/>
                </a:lnTo>
                <a:lnTo>
                  <a:pt x="230593" y="203612"/>
                </a:lnTo>
                <a:lnTo>
                  <a:pt x="294705" y="139500"/>
                </a:lnTo>
                <a:close/>
                <a:moveTo>
                  <a:pt x="8981226" y="75387"/>
                </a:moveTo>
                <a:lnTo>
                  <a:pt x="8917113" y="139500"/>
                </a:lnTo>
                <a:lnTo>
                  <a:pt x="8981226" y="203613"/>
                </a:lnTo>
                <a:lnTo>
                  <a:pt x="9045339" y="139500"/>
                </a:lnTo>
                <a:close/>
                <a:moveTo>
                  <a:pt x="4420908" y="75387"/>
                </a:moveTo>
                <a:lnTo>
                  <a:pt x="4356795" y="139500"/>
                </a:lnTo>
                <a:lnTo>
                  <a:pt x="4420908" y="203613"/>
                </a:lnTo>
                <a:lnTo>
                  <a:pt x="4485021" y="139500"/>
                </a:lnTo>
                <a:close/>
                <a:moveTo>
                  <a:pt x="4605910" y="72574"/>
                </a:moveTo>
                <a:lnTo>
                  <a:pt x="4538984" y="139500"/>
                </a:lnTo>
                <a:lnTo>
                  <a:pt x="4605910" y="206425"/>
                </a:lnTo>
                <a:lnTo>
                  <a:pt x="4672836" y="139500"/>
                </a:lnTo>
                <a:close/>
                <a:moveTo>
                  <a:pt x="26982" y="0"/>
                </a:moveTo>
                <a:lnTo>
                  <a:pt x="139499" y="112518"/>
                </a:lnTo>
                <a:lnTo>
                  <a:pt x="203612" y="48406"/>
                </a:lnTo>
                <a:lnTo>
                  <a:pt x="182188" y="26982"/>
                </a:lnTo>
                <a:lnTo>
                  <a:pt x="209169" y="0"/>
                </a:lnTo>
                <a:lnTo>
                  <a:pt x="230593" y="21424"/>
                </a:lnTo>
                <a:lnTo>
                  <a:pt x="252017" y="0"/>
                </a:lnTo>
                <a:lnTo>
                  <a:pt x="278999" y="26982"/>
                </a:lnTo>
                <a:lnTo>
                  <a:pt x="257575" y="48406"/>
                </a:lnTo>
                <a:lnTo>
                  <a:pt x="321687" y="112518"/>
                </a:lnTo>
                <a:lnTo>
                  <a:pt x="385799" y="48406"/>
                </a:lnTo>
                <a:lnTo>
                  <a:pt x="364375" y="26982"/>
                </a:lnTo>
                <a:lnTo>
                  <a:pt x="391357" y="0"/>
                </a:lnTo>
                <a:lnTo>
                  <a:pt x="412781" y="21424"/>
                </a:lnTo>
                <a:lnTo>
                  <a:pt x="434205" y="0"/>
                </a:lnTo>
                <a:lnTo>
                  <a:pt x="461186" y="26982"/>
                </a:lnTo>
                <a:lnTo>
                  <a:pt x="439762" y="48406"/>
                </a:lnTo>
                <a:lnTo>
                  <a:pt x="503875" y="112518"/>
                </a:lnTo>
                <a:lnTo>
                  <a:pt x="567987" y="48406"/>
                </a:lnTo>
                <a:lnTo>
                  <a:pt x="546563" y="26982"/>
                </a:lnTo>
                <a:lnTo>
                  <a:pt x="573545" y="0"/>
                </a:lnTo>
                <a:lnTo>
                  <a:pt x="594968" y="21424"/>
                </a:lnTo>
                <a:lnTo>
                  <a:pt x="616393" y="0"/>
                </a:lnTo>
                <a:lnTo>
                  <a:pt x="643374" y="26982"/>
                </a:lnTo>
                <a:lnTo>
                  <a:pt x="621950" y="48406"/>
                </a:lnTo>
                <a:lnTo>
                  <a:pt x="686062" y="112518"/>
                </a:lnTo>
                <a:lnTo>
                  <a:pt x="750175" y="48406"/>
                </a:lnTo>
                <a:lnTo>
                  <a:pt x="728751" y="26982"/>
                </a:lnTo>
                <a:lnTo>
                  <a:pt x="755732" y="0"/>
                </a:lnTo>
                <a:lnTo>
                  <a:pt x="777156" y="21424"/>
                </a:lnTo>
                <a:lnTo>
                  <a:pt x="798580" y="0"/>
                </a:lnTo>
                <a:lnTo>
                  <a:pt x="825562" y="26982"/>
                </a:lnTo>
                <a:lnTo>
                  <a:pt x="804138" y="48406"/>
                </a:lnTo>
                <a:lnTo>
                  <a:pt x="868250" y="112518"/>
                </a:lnTo>
                <a:lnTo>
                  <a:pt x="932363" y="48406"/>
                </a:lnTo>
                <a:lnTo>
                  <a:pt x="910938" y="26982"/>
                </a:lnTo>
                <a:lnTo>
                  <a:pt x="937920" y="0"/>
                </a:lnTo>
                <a:lnTo>
                  <a:pt x="959344" y="21424"/>
                </a:lnTo>
                <a:lnTo>
                  <a:pt x="980769" y="0"/>
                </a:lnTo>
                <a:lnTo>
                  <a:pt x="1007750" y="26982"/>
                </a:lnTo>
                <a:lnTo>
                  <a:pt x="986326" y="48406"/>
                </a:lnTo>
                <a:lnTo>
                  <a:pt x="1050439" y="112518"/>
                </a:lnTo>
                <a:lnTo>
                  <a:pt x="1114551" y="48406"/>
                </a:lnTo>
                <a:lnTo>
                  <a:pt x="1093126" y="26982"/>
                </a:lnTo>
                <a:lnTo>
                  <a:pt x="1120108" y="0"/>
                </a:lnTo>
                <a:lnTo>
                  <a:pt x="1141532" y="21424"/>
                </a:lnTo>
                <a:lnTo>
                  <a:pt x="1162956" y="0"/>
                </a:lnTo>
                <a:lnTo>
                  <a:pt x="1189937" y="26982"/>
                </a:lnTo>
                <a:lnTo>
                  <a:pt x="1168513" y="48406"/>
                </a:lnTo>
                <a:lnTo>
                  <a:pt x="1232626" y="112518"/>
                </a:lnTo>
                <a:lnTo>
                  <a:pt x="1296738" y="48406"/>
                </a:lnTo>
                <a:lnTo>
                  <a:pt x="1275314" y="26982"/>
                </a:lnTo>
                <a:lnTo>
                  <a:pt x="1302295" y="0"/>
                </a:lnTo>
                <a:lnTo>
                  <a:pt x="1323719" y="21424"/>
                </a:lnTo>
                <a:lnTo>
                  <a:pt x="1345143" y="0"/>
                </a:lnTo>
                <a:lnTo>
                  <a:pt x="1372124" y="26982"/>
                </a:lnTo>
                <a:lnTo>
                  <a:pt x="1350701" y="48406"/>
                </a:lnTo>
                <a:lnTo>
                  <a:pt x="1414813" y="112518"/>
                </a:lnTo>
                <a:lnTo>
                  <a:pt x="1478925" y="48406"/>
                </a:lnTo>
                <a:lnTo>
                  <a:pt x="1457501" y="26982"/>
                </a:lnTo>
                <a:lnTo>
                  <a:pt x="1484483" y="0"/>
                </a:lnTo>
                <a:lnTo>
                  <a:pt x="1505907" y="21424"/>
                </a:lnTo>
                <a:lnTo>
                  <a:pt x="1527331" y="0"/>
                </a:lnTo>
                <a:lnTo>
                  <a:pt x="1554312" y="26982"/>
                </a:lnTo>
                <a:lnTo>
                  <a:pt x="1532888" y="48406"/>
                </a:lnTo>
                <a:lnTo>
                  <a:pt x="1597000" y="112518"/>
                </a:lnTo>
                <a:lnTo>
                  <a:pt x="1661112" y="48406"/>
                </a:lnTo>
                <a:lnTo>
                  <a:pt x="1639689" y="26982"/>
                </a:lnTo>
                <a:lnTo>
                  <a:pt x="1666670" y="0"/>
                </a:lnTo>
                <a:lnTo>
                  <a:pt x="1688094" y="21424"/>
                </a:lnTo>
                <a:lnTo>
                  <a:pt x="1709518" y="0"/>
                </a:lnTo>
                <a:lnTo>
                  <a:pt x="1736500" y="26982"/>
                </a:lnTo>
                <a:lnTo>
                  <a:pt x="1715076" y="48406"/>
                </a:lnTo>
                <a:lnTo>
                  <a:pt x="1779188" y="112518"/>
                </a:lnTo>
                <a:lnTo>
                  <a:pt x="1843300" y="48406"/>
                </a:lnTo>
                <a:lnTo>
                  <a:pt x="1821876" y="26982"/>
                </a:lnTo>
                <a:lnTo>
                  <a:pt x="1848858" y="0"/>
                </a:lnTo>
                <a:lnTo>
                  <a:pt x="1870282" y="21424"/>
                </a:lnTo>
                <a:lnTo>
                  <a:pt x="1891706" y="0"/>
                </a:lnTo>
                <a:lnTo>
                  <a:pt x="1918687" y="26982"/>
                </a:lnTo>
                <a:lnTo>
                  <a:pt x="1897263" y="48406"/>
                </a:lnTo>
                <a:lnTo>
                  <a:pt x="1961374" y="112518"/>
                </a:lnTo>
                <a:lnTo>
                  <a:pt x="2025486" y="48406"/>
                </a:lnTo>
                <a:lnTo>
                  <a:pt x="2004062" y="26982"/>
                </a:lnTo>
                <a:lnTo>
                  <a:pt x="2031044" y="0"/>
                </a:lnTo>
                <a:lnTo>
                  <a:pt x="2052468" y="21424"/>
                </a:lnTo>
                <a:lnTo>
                  <a:pt x="2073892" y="0"/>
                </a:lnTo>
                <a:lnTo>
                  <a:pt x="2100873" y="26982"/>
                </a:lnTo>
                <a:lnTo>
                  <a:pt x="2079450" y="48406"/>
                </a:lnTo>
                <a:lnTo>
                  <a:pt x="2143562" y="112518"/>
                </a:lnTo>
                <a:lnTo>
                  <a:pt x="2207674" y="48406"/>
                </a:lnTo>
                <a:lnTo>
                  <a:pt x="2186250" y="26982"/>
                </a:lnTo>
                <a:lnTo>
                  <a:pt x="2213232" y="0"/>
                </a:lnTo>
                <a:lnTo>
                  <a:pt x="2234656" y="21424"/>
                </a:lnTo>
                <a:lnTo>
                  <a:pt x="2256080" y="0"/>
                </a:lnTo>
                <a:lnTo>
                  <a:pt x="2283061" y="26982"/>
                </a:lnTo>
                <a:lnTo>
                  <a:pt x="2261637" y="48406"/>
                </a:lnTo>
                <a:lnTo>
                  <a:pt x="2325749" y="112518"/>
                </a:lnTo>
                <a:lnTo>
                  <a:pt x="2389861" y="48406"/>
                </a:lnTo>
                <a:lnTo>
                  <a:pt x="2368438" y="26982"/>
                </a:lnTo>
                <a:lnTo>
                  <a:pt x="2395420" y="0"/>
                </a:lnTo>
                <a:lnTo>
                  <a:pt x="2416843" y="21424"/>
                </a:lnTo>
                <a:lnTo>
                  <a:pt x="2438267" y="0"/>
                </a:lnTo>
                <a:lnTo>
                  <a:pt x="2465249" y="26982"/>
                </a:lnTo>
                <a:lnTo>
                  <a:pt x="2443825" y="48406"/>
                </a:lnTo>
                <a:lnTo>
                  <a:pt x="2507937" y="112518"/>
                </a:lnTo>
                <a:lnTo>
                  <a:pt x="2572049" y="48406"/>
                </a:lnTo>
                <a:lnTo>
                  <a:pt x="2550625" y="26982"/>
                </a:lnTo>
                <a:lnTo>
                  <a:pt x="2577607" y="0"/>
                </a:lnTo>
                <a:lnTo>
                  <a:pt x="2599031" y="21424"/>
                </a:lnTo>
                <a:lnTo>
                  <a:pt x="2620455" y="0"/>
                </a:lnTo>
                <a:lnTo>
                  <a:pt x="2647436" y="26982"/>
                </a:lnTo>
                <a:lnTo>
                  <a:pt x="2626012" y="48406"/>
                </a:lnTo>
                <a:lnTo>
                  <a:pt x="2690125" y="112518"/>
                </a:lnTo>
                <a:lnTo>
                  <a:pt x="2754237" y="48406"/>
                </a:lnTo>
                <a:lnTo>
                  <a:pt x="2732813" y="26982"/>
                </a:lnTo>
                <a:lnTo>
                  <a:pt x="2759795" y="0"/>
                </a:lnTo>
                <a:lnTo>
                  <a:pt x="2781218" y="21424"/>
                </a:lnTo>
                <a:lnTo>
                  <a:pt x="2802643" y="0"/>
                </a:lnTo>
                <a:lnTo>
                  <a:pt x="2829624" y="26982"/>
                </a:lnTo>
                <a:lnTo>
                  <a:pt x="2808200" y="48406"/>
                </a:lnTo>
                <a:lnTo>
                  <a:pt x="2872313" y="112518"/>
                </a:lnTo>
                <a:lnTo>
                  <a:pt x="2936425" y="48406"/>
                </a:lnTo>
                <a:lnTo>
                  <a:pt x="2915001" y="26982"/>
                </a:lnTo>
                <a:lnTo>
                  <a:pt x="2941982" y="0"/>
                </a:lnTo>
                <a:lnTo>
                  <a:pt x="2963406" y="21424"/>
                </a:lnTo>
                <a:lnTo>
                  <a:pt x="2984830" y="0"/>
                </a:lnTo>
                <a:lnTo>
                  <a:pt x="3011812" y="26982"/>
                </a:lnTo>
                <a:lnTo>
                  <a:pt x="2990388" y="48406"/>
                </a:lnTo>
                <a:lnTo>
                  <a:pt x="3054500" y="112518"/>
                </a:lnTo>
                <a:lnTo>
                  <a:pt x="3118612" y="48406"/>
                </a:lnTo>
                <a:lnTo>
                  <a:pt x="3097189" y="26982"/>
                </a:lnTo>
                <a:lnTo>
                  <a:pt x="3124170" y="0"/>
                </a:lnTo>
                <a:lnTo>
                  <a:pt x="3145594" y="21424"/>
                </a:lnTo>
                <a:lnTo>
                  <a:pt x="3167018" y="0"/>
                </a:lnTo>
                <a:lnTo>
                  <a:pt x="3194000" y="26982"/>
                </a:lnTo>
                <a:lnTo>
                  <a:pt x="3172575" y="48406"/>
                </a:lnTo>
                <a:lnTo>
                  <a:pt x="3236688" y="112518"/>
                </a:lnTo>
                <a:lnTo>
                  <a:pt x="3300800" y="48406"/>
                </a:lnTo>
                <a:lnTo>
                  <a:pt x="3279376" y="26982"/>
                </a:lnTo>
                <a:lnTo>
                  <a:pt x="3306358" y="0"/>
                </a:lnTo>
                <a:lnTo>
                  <a:pt x="3327781" y="21424"/>
                </a:lnTo>
                <a:lnTo>
                  <a:pt x="3349205" y="0"/>
                </a:lnTo>
                <a:lnTo>
                  <a:pt x="3376187" y="26982"/>
                </a:lnTo>
                <a:lnTo>
                  <a:pt x="3354763" y="48406"/>
                </a:lnTo>
                <a:lnTo>
                  <a:pt x="3418876" y="112518"/>
                </a:lnTo>
                <a:lnTo>
                  <a:pt x="3482988" y="48406"/>
                </a:lnTo>
                <a:lnTo>
                  <a:pt x="3461564" y="26982"/>
                </a:lnTo>
                <a:lnTo>
                  <a:pt x="3488545" y="0"/>
                </a:lnTo>
                <a:lnTo>
                  <a:pt x="3509969" y="21424"/>
                </a:lnTo>
                <a:lnTo>
                  <a:pt x="3531393" y="0"/>
                </a:lnTo>
                <a:lnTo>
                  <a:pt x="3558375" y="26982"/>
                </a:lnTo>
                <a:lnTo>
                  <a:pt x="3536951" y="48406"/>
                </a:lnTo>
                <a:lnTo>
                  <a:pt x="3601063" y="112518"/>
                </a:lnTo>
                <a:lnTo>
                  <a:pt x="3665175" y="48406"/>
                </a:lnTo>
                <a:lnTo>
                  <a:pt x="3643752" y="26982"/>
                </a:lnTo>
                <a:lnTo>
                  <a:pt x="3670733" y="0"/>
                </a:lnTo>
                <a:lnTo>
                  <a:pt x="3692156" y="21424"/>
                </a:lnTo>
                <a:lnTo>
                  <a:pt x="3713581" y="0"/>
                </a:lnTo>
                <a:lnTo>
                  <a:pt x="3740562" y="26982"/>
                </a:lnTo>
                <a:lnTo>
                  <a:pt x="3719138" y="48406"/>
                </a:lnTo>
                <a:lnTo>
                  <a:pt x="3783251" y="112518"/>
                </a:lnTo>
                <a:lnTo>
                  <a:pt x="3847363" y="48406"/>
                </a:lnTo>
                <a:lnTo>
                  <a:pt x="3825939" y="26982"/>
                </a:lnTo>
                <a:lnTo>
                  <a:pt x="3852921" y="0"/>
                </a:lnTo>
                <a:lnTo>
                  <a:pt x="3874344" y="21424"/>
                </a:lnTo>
                <a:lnTo>
                  <a:pt x="3895768" y="0"/>
                </a:lnTo>
                <a:lnTo>
                  <a:pt x="3922750" y="26982"/>
                </a:lnTo>
                <a:lnTo>
                  <a:pt x="3901326" y="48406"/>
                </a:lnTo>
                <a:lnTo>
                  <a:pt x="3965438" y="112518"/>
                </a:lnTo>
                <a:lnTo>
                  <a:pt x="4029551" y="48406"/>
                </a:lnTo>
                <a:lnTo>
                  <a:pt x="4008127" y="26982"/>
                </a:lnTo>
                <a:lnTo>
                  <a:pt x="4035108" y="0"/>
                </a:lnTo>
                <a:lnTo>
                  <a:pt x="4056532" y="21424"/>
                </a:lnTo>
                <a:lnTo>
                  <a:pt x="4077956" y="0"/>
                </a:lnTo>
                <a:lnTo>
                  <a:pt x="4104937" y="26982"/>
                </a:lnTo>
                <a:lnTo>
                  <a:pt x="4083514" y="48406"/>
                </a:lnTo>
                <a:lnTo>
                  <a:pt x="4147626" y="112518"/>
                </a:lnTo>
                <a:lnTo>
                  <a:pt x="4211738" y="48406"/>
                </a:lnTo>
                <a:lnTo>
                  <a:pt x="4190314" y="26982"/>
                </a:lnTo>
                <a:lnTo>
                  <a:pt x="4217296" y="0"/>
                </a:lnTo>
                <a:lnTo>
                  <a:pt x="4238719" y="21424"/>
                </a:lnTo>
                <a:lnTo>
                  <a:pt x="4260143" y="0"/>
                </a:lnTo>
                <a:lnTo>
                  <a:pt x="4287125" y="26982"/>
                </a:lnTo>
                <a:lnTo>
                  <a:pt x="4265701" y="48406"/>
                </a:lnTo>
                <a:lnTo>
                  <a:pt x="4329813" y="112518"/>
                </a:lnTo>
                <a:lnTo>
                  <a:pt x="4393926" y="48405"/>
                </a:lnTo>
                <a:lnTo>
                  <a:pt x="4372503" y="26982"/>
                </a:lnTo>
                <a:lnTo>
                  <a:pt x="4399485" y="0"/>
                </a:lnTo>
                <a:lnTo>
                  <a:pt x="4420908" y="21423"/>
                </a:lnTo>
                <a:lnTo>
                  <a:pt x="4442331" y="0"/>
                </a:lnTo>
                <a:lnTo>
                  <a:pt x="4469313" y="26982"/>
                </a:lnTo>
                <a:lnTo>
                  <a:pt x="4447889" y="48405"/>
                </a:lnTo>
                <a:lnTo>
                  <a:pt x="4512002" y="112518"/>
                </a:lnTo>
                <a:lnTo>
                  <a:pt x="4578929" y="45592"/>
                </a:lnTo>
                <a:lnTo>
                  <a:pt x="4560318" y="26982"/>
                </a:lnTo>
                <a:lnTo>
                  <a:pt x="4587300" y="0"/>
                </a:lnTo>
                <a:lnTo>
                  <a:pt x="4605910" y="18611"/>
                </a:lnTo>
                <a:lnTo>
                  <a:pt x="4624521" y="0"/>
                </a:lnTo>
                <a:lnTo>
                  <a:pt x="4651502" y="26982"/>
                </a:lnTo>
                <a:lnTo>
                  <a:pt x="4632892" y="45592"/>
                </a:lnTo>
                <a:lnTo>
                  <a:pt x="4699818" y="112518"/>
                </a:lnTo>
                <a:lnTo>
                  <a:pt x="4763930" y="48406"/>
                </a:lnTo>
                <a:lnTo>
                  <a:pt x="4742506" y="26982"/>
                </a:lnTo>
                <a:lnTo>
                  <a:pt x="4769487" y="0"/>
                </a:lnTo>
                <a:lnTo>
                  <a:pt x="4790911" y="21424"/>
                </a:lnTo>
                <a:lnTo>
                  <a:pt x="4812335" y="0"/>
                </a:lnTo>
                <a:lnTo>
                  <a:pt x="4839317" y="26982"/>
                </a:lnTo>
                <a:lnTo>
                  <a:pt x="4817893" y="48406"/>
                </a:lnTo>
                <a:lnTo>
                  <a:pt x="4882005" y="112518"/>
                </a:lnTo>
                <a:lnTo>
                  <a:pt x="4946117" y="48406"/>
                </a:lnTo>
                <a:lnTo>
                  <a:pt x="4924694" y="26982"/>
                </a:lnTo>
                <a:lnTo>
                  <a:pt x="4951675" y="0"/>
                </a:lnTo>
                <a:lnTo>
                  <a:pt x="4973099" y="21424"/>
                </a:lnTo>
                <a:lnTo>
                  <a:pt x="4994523" y="0"/>
                </a:lnTo>
                <a:lnTo>
                  <a:pt x="5021504" y="26982"/>
                </a:lnTo>
                <a:lnTo>
                  <a:pt x="5000080" y="48406"/>
                </a:lnTo>
                <a:lnTo>
                  <a:pt x="5064193" y="112518"/>
                </a:lnTo>
                <a:lnTo>
                  <a:pt x="5128305" y="48406"/>
                </a:lnTo>
                <a:lnTo>
                  <a:pt x="5106881" y="26982"/>
                </a:lnTo>
                <a:lnTo>
                  <a:pt x="5133863" y="0"/>
                </a:lnTo>
                <a:lnTo>
                  <a:pt x="5155286" y="21424"/>
                </a:lnTo>
                <a:lnTo>
                  <a:pt x="5176711" y="0"/>
                </a:lnTo>
                <a:lnTo>
                  <a:pt x="5203692" y="26982"/>
                </a:lnTo>
                <a:lnTo>
                  <a:pt x="5182268" y="48406"/>
                </a:lnTo>
                <a:lnTo>
                  <a:pt x="5246380" y="112518"/>
                </a:lnTo>
                <a:lnTo>
                  <a:pt x="5310493" y="48406"/>
                </a:lnTo>
                <a:lnTo>
                  <a:pt x="5289069" y="26982"/>
                </a:lnTo>
                <a:lnTo>
                  <a:pt x="5316050" y="0"/>
                </a:lnTo>
                <a:lnTo>
                  <a:pt x="5337474" y="21424"/>
                </a:lnTo>
                <a:lnTo>
                  <a:pt x="5358899" y="0"/>
                </a:lnTo>
                <a:lnTo>
                  <a:pt x="5385880" y="26982"/>
                </a:lnTo>
                <a:lnTo>
                  <a:pt x="5364456" y="48406"/>
                </a:lnTo>
                <a:lnTo>
                  <a:pt x="5428569" y="112518"/>
                </a:lnTo>
                <a:lnTo>
                  <a:pt x="5492681" y="48406"/>
                </a:lnTo>
                <a:lnTo>
                  <a:pt x="5471256" y="26982"/>
                </a:lnTo>
                <a:lnTo>
                  <a:pt x="5498238" y="0"/>
                </a:lnTo>
                <a:lnTo>
                  <a:pt x="5519663" y="21424"/>
                </a:lnTo>
                <a:lnTo>
                  <a:pt x="5541087" y="0"/>
                </a:lnTo>
                <a:lnTo>
                  <a:pt x="5568068" y="26982"/>
                </a:lnTo>
                <a:lnTo>
                  <a:pt x="5546644" y="48406"/>
                </a:lnTo>
                <a:lnTo>
                  <a:pt x="5610757" y="112518"/>
                </a:lnTo>
                <a:lnTo>
                  <a:pt x="5674869" y="48406"/>
                </a:lnTo>
                <a:lnTo>
                  <a:pt x="5653445" y="26982"/>
                </a:lnTo>
                <a:lnTo>
                  <a:pt x="5680426" y="0"/>
                </a:lnTo>
                <a:lnTo>
                  <a:pt x="5701850" y="21424"/>
                </a:lnTo>
                <a:lnTo>
                  <a:pt x="5723274" y="0"/>
                </a:lnTo>
                <a:lnTo>
                  <a:pt x="5750255" y="26982"/>
                </a:lnTo>
                <a:lnTo>
                  <a:pt x="5728831" y="48406"/>
                </a:lnTo>
                <a:lnTo>
                  <a:pt x="5792944" y="112518"/>
                </a:lnTo>
                <a:lnTo>
                  <a:pt x="5857056" y="48406"/>
                </a:lnTo>
                <a:lnTo>
                  <a:pt x="5835632" y="26982"/>
                </a:lnTo>
                <a:lnTo>
                  <a:pt x="5862613" y="0"/>
                </a:lnTo>
                <a:lnTo>
                  <a:pt x="5884037" y="21424"/>
                </a:lnTo>
                <a:lnTo>
                  <a:pt x="5905461" y="0"/>
                </a:lnTo>
                <a:lnTo>
                  <a:pt x="5932443" y="26982"/>
                </a:lnTo>
                <a:lnTo>
                  <a:pt x="5911019" y="48406"/>
                </a:lnTo>
                <a:lnTo>
                  <a:pt x="5975131" y="112518"/>
                </a:lnTo>
                <a:lnTo>
                  <a:pt x="6039243" y="48406"/>
                </a:lnTo>
                <a:lnTo>
                  <a:pt x="6017819" y="26982"/>
                </a:lnTo>
                <a:lnTo>
                  <a:pt x="6044801" y="0"/>
                </a:lnTo>
                <a:lnTo>
                  <a:pt x="6066225" y="21424"/>
                </a:lnTo>
                <a:lnTo>
                  <a:pt x="6087649" y="0"/>
                </a:lnTo>
                <a:lnTo>
                  <a:pt x="6114630" y="26982"/>
                </a:lnTo>
                <a:lnTo>
                  <a:pt x="6093206" y="48406"/>
                </a:lnTo>
                <a:lnTo>
                  <a:pt x="6157319" y="112518"/>
                </a:lnTo>
                <a:lnTo>
                  <a:pt x="6221431" y="48406"/>
                </a:lnTo>
                <a:lnTo>
                  <a:pt x="6200007" y="26982"/>
                </a:lnTo>
                <a:lnTo>
                  <a:pt x="6226989" y="0"/>
                </a:lnTo>
                <a:lnTo>
                  <a:pt x="6248412" y="21424"/>
                </a:lnTo>
                <a:lnTo>
                  <a:pt x="6269836" y="0"/>
                </a:lnTo>
                <a:lnTo>
                  <a:pt x="6296818" y="26982"/>
                </a:lnTo>
                <a:lnTo>
                  <a:pt x="6275394" y="48406"/>
                </a:lnTo>
                <a:lnTo>
                  <a:pt x="6339506" y="112518"/>
                </a:lnTo>
                <a:lnTo>
                  <a:pt x="6403618" y="48406"/>
                </a:lnTo>
                <a:lnTo>
                  <a:pt x="6382194" y="26982"/>
                </a:lnTo>
                <a:lnTo>
                  <a:pt x="6409176" y="0"/>
                </a:lnTo>
                <a:lnTo>
                  <a:pt x="6430600" y="21424"/>
                </a:lnTo>
                <a:lnTo>
                  <a:pt x="6452024" y="0"/>
                </a:lnTo>
                <a:lnTo>
                  <a:pt x="6479006" y="26982"/>
                </a:lnTo>
                <a:lnTo>
                  <a:pt x="6457581" y="48406"/>
                </a:lnTo>
                <a:lnTo>
                  <a:pt x="6521692" y="112518"/>
                </a:lnTo>
                <a:lnTo>
                  <a:pt x="6585804" y="48406"/>
                </a:lnTo>
                <a:lnTo>
                  <a:pt x="6564381" y="26982"/>
                </a:lnTo>
                <a:lnTo>
                  <a:pt x="6591362" y="0"/>
                </a:lnTo>
                <a:lnTo>
                  <a:pt x="6612786" y="21424"/>
                </a:lnTo>
                <a:lnTo>
                  <a:pt x="6634210" y="0"/>
                </a:lnTo>
                <a:lnTo>
                  <a:pt x="6661192" y="26982"/>
                </a:lnTo>
                <a:lnTo>
                  <a:pt x="6639768" y="48406"/>
                </a:lnTo>
                <a:lnTo>
                  <a:pt x="6703880" y="112518"/>
                </a:lnTo>
                <a:lnTo>
                  <a:pt x="6767992" y="48406"/>
                </a:lnTo>
                <a:lnTo>
                  <a:pt x="6746568" y="26982"/>
                </a:lnTo>
                <a:lnTo>
                  <a:pt x="6773550" y="0"/>
                </a:lnTo>
                <a:lnTo>
                  <a:pt x="6794974" y="21424"/>
                </a:lnTo>
                <a:lnTo>
                  <a:pt x="6816398" y="0"/>
                </a:lnTo>
                <a:lnTo>
                  <a:pt x="6843379" y="26982"/>
                </a:lnTo>
                <a:lnTo>
                  <a:pt x="6821955" y="48406"/>
                </a:lnTo>
                <a:lnTo>
                  <a:pt x="6886068" y="112518"/>
                </a:lnTo>
                <a:lnTo>
                  <a:pt x="6950180" y="48406"/>
                </a:lnTo>
                <a:lnTo>
                  <a:pt x="6928756" y="26982"/>
                </a:lnTo>
                <a:lnTo>
                  <a:pt x="6955738" y="0"/>
                </a:lnTo>
                <a:lnTo>
                  <a:pt x="6977161" y="21424"/>
                </a:lnTo>
                <a:lnTo>
                  <a:pt x="6998585" y="0"/>
                </a:lnTo>
                <a:lnTo>
                  <a:pt x="7025567" y="26982"/>
                </a:lnTo>
                <a:lnTo>
                  <a:pt x="7004143" y="48406"/>
                </a:lnTo>
                <a:lnTo>
                  <a:pt x="7068255" y="112518"/>
                </a:lnTo>
                <a:lnTo>
                  <a:pt x="7132367" y="48406"/>
                </a:lnTo>
                <a:lnTo>
                  <a:pt x="7110944" y="26982"/>
                </a:lnTo>
                <a:lnTo>
                  <a:pt x="7137925" y="0"/>
                </a:lnTo>
                <a:lnTo>
                  <a:pt x="7159349" y="21424"/>
                </a:lnTo>
                <a:lnTo>
                  <a:pt x="7180773" y="0"/>
                </a:lnTo>
                <a:lnTo>
                  <a:pt x="7207755" y="26982"/>
                </a:lnTo>
                <a:lnTo>
                  <a:pt x="7186330" y="48406"/>
                </a:lnTo>
                <a:lnTo>
                  <a:pt x="7250443" y="112518"/>
                </a:lnTo>
                <a:lnTo>
                  <a:pt x="7314555" y="48406"/>
                </a:lnTo>
                <a:lnTo>
                  <a:pt x="7293131" y="26982"/>
                </a:lnTo>
                <a:lnTo>
                  <a:pt x="7320113" y="0"/>
                </a:lnTo>
                <a:lnTo>
                  <a:pt x="7341537" y="21424"/>
                </a:lnTo>
                <a:lnTo>
                  <a:pt x="7362961" y="0"/>
                </a:lnTo>
                <a:lnTo>
                  <a:pt x="7389942" y="26982"/>
                </a:lnTo>
                <a:lnTo>
                  <a:pt x="7368518" y="48406"/>
                </a:lnTo>
                <a:lnTo>
                  <a:pt x="7432631" y="112518"/>
                </a:lnTo>
                <a:lnTo>
                  <a:pt x="7496743" y="48406"/>
                </a:lnTo>
                <a:lnTo>
                  <a:pt x="7475319" y="26982"/>
                </a:lnTo>
                <a:lnTo>
                  <a:pt x="7502301" y="0"/>
                </a:lnTo>
                <a:lnTo>
                  <a:pt x="7523724" y="21424"/>
                </a:lnTo>
                <a:lnTo>
                  <a:pt x="7545148" y="0"/>
                </a:lnTo>
                <a:lnTo>
                  <a:pt x="7572130" y="26982"/>
                </a:lnTo>
                <a:lnTo>
                  <a:pt x="7550706" y="48406"/>
                </a:lnTo>
                <a:lnTo>
                  <a:pt x="7614818" y="112518"/>
                </a:lnTo>
                <a:lnTo>
                  <a:pt x="7678930" y="48406"/>
                </a:lnTo>
                <a:lnTo>
                  <a:pt x="7657507" y="26982"/>
                </a:lnTo>
                <a:lnTo>
                  <a:pt x="7684488" y="0"/>
                </a:lnTo>
                <a:lnTo>
                  <a:pt x="7705912" y="21424"/>
                </a:lnTo>
                <a:lnTo>
                  <a:pt x="7727336" y="0"/>
                </a:lnTo>
                <a:lnTo>
                  <a:pt x="7754318" y="26982"/>
                </a:lnTo>
                <a:lnTo>
                  <a:pt x="7732893" y="48406"/>
                </a:lnTo>
                <a:lnTo>
                  <a:pt x="7797006" y="112518"/>
                </a:lnTo>
                <a:lnTo>
                  <a:pt x="7861118" y="48406"/>
                </a:lnTo>
                <a:lnTo>
                  <a:pt x="7839694" y="26982"/>
                </a:lnTo>
                <a:lnTo>
                  <a:pt x="7866676" y="0"/>
                </a:lnTo>
                <a:lnTo>
                  <a:pt x="7888099" y="21424"/>
                </a:lnTo>
                <a:lnTo>
                  <a:pt x="7909524" y="0"/>
                </a:lnTo>
                <a:lnTo>
                  <a:pt x="7936505" y="26982"/>
                </a:lnTo>
                <a:lnTo>
                  <a:pt x="7915081" y="48406"/>
                </a:lnTo>
                <a:lnTo>
                  <a:pt x="7979194" y="112518"/>
                </a:lnTo>
                <a:lnTo>
                  <a:pt x="8043306" y="48406"/>
                </a:lnTo>
                <a:lnTo>
                  <a:pt x="8021882" y="26982"/>
                </a:lnTo>
                <a:lnTo>
                  <a:pt x="8048863" y="0"/>
                </a:lnTo>
                <a:lnTo>
                  <a:pt x="8070287" y="21424"/>
                </a:lnTo>
                <a:lnTo>
                  <a:pt x="8091711" y="0"/>
                </a:lnTo>
                <a:lnTo>
                  <a:pt x="8118693" y="26982"/>
                </a:lnTo>
                <a:lnTo>
                  <a:pt x="8097269" y="48406"/>
                </a:lnTo>
                <a:lnTo>
                  <a:pt x="8161381" y="112518"/>
                </a:lnTo>
                <a:lnTo>
                  <a:pt x="8225493" y="48406"/>
                </a:lnTo>
                <a:lnTo>
                  <a:pt x="8204070" y="26982"/>
                </a:lnTo>
                <a:lnTo>
                  <a:pt x="8231051" y="0"/>
                </a:lnTo>
                <a:lnTo>
                  <a:pt x="8252474" y="21424"/>
                </a:lnTo>
                <a:lnTo>
                  <a:pt x="8273899" y="0"/>
                </a:lnTo>
                <a:lnTo>
                  <a:pt x="8300880" y="26982"/>
                </a:lnTo>
                <a:lnTo>
                  <a:pt x="8279456" y="48406"/>
                </a:lnTo>
                <a:lnTo>
                  <a:pt x="8343569" y="112518"/>
                </a:lnTo>
                <a:lnTo>
                  <a:pt x="8407681" y="48406"/>
                </a:lnTo>
                <a:lnTo>
                  <a:pt x="8386257" y="26982"/>
                </a:lnTo>
                <a:lnTo>
                  <a:pt x="8413239" y="0"/>
                </a:lnTo>
                <a:lnTo>
                  <a:pt x="8434662" y="21424"/>
                </a:lnTo>
                <a:lnTo>
                  <a:pt x="8456086" y="0"/>
                </a:lnTo>
                <a:lnTo>
                  <a:pt x="8483068" y="26982"/>
                </a:lnTo>
                <a:lnTo>
                  <a:pt x="8461644" y="48406"/>
                </a:lnTo>
                <a:lnTo>
                  <a:pt x="8525756" y="112518"/>
                </a:lnTo>
                <a:lnTo>
                  <a:pt x="8589869" y="48406"/>
                </a:lnTo>
                <a:lnTo>
                  <a:pt x="8568445" y="26982"/>
                </a:lnTo>
                <a:lnTo>
                  <a:pt x="8595426" y="0"/>
                </a:lnTo>
                <a:lnTo>
                  <a:pt x="8616850" y="21424"/>
                </a:lnTo>
                <a:lnTo>
                  <a:pt x="8638274" y="0"/>
                </a:lnTo>
                <a:lnTo>
                  <a:pt x="8665256" y="26982"/>
                </a:lnTo>
                <a:lnTo>
                  <a:pt x="8643832" y="48406"/>
                </a:lnTo>
                <a:lnTo>
                  <a:pt x="8707944" y="112518"/>
                </a:lnTo>
                <a:lnTo>
                  <a:pt x="8772056" y="48406"/>
                </a:lnTo>
                <a:lnTo>
                  <a:pt x="8750632" y="26982"/>
                </a:lnTo>
                <a:lnTo>
                  <a:pt x="8777614" y="0"/>
                </a:lnTo>
                <a:lnTo>
                  <a:pt x="8799038" y="21424"/>
                </a:lnTo>
                <a:lnTo>
                  <a:pt x="8820462" y="0"/>
                </a:lnTo>
                <a:lnTo>
                  <a:pt x="8847443" y="26982"/>
                </a:lnTo>
                <a:lnTo>
                  <a:pt x="8826019" y="48406"/>
                </a:lnTo>
                <a:lnTo>
                  <a:pt x="8890132" y="112518"/>
                </a:lnTo>
                <a:lnTo>
                  <a:pt x="8954244" y="48405"/>
                </a:lnTo>
                <a:lnTo>
                  <a:pt x="8932822" y="26982"/>
                </a:lnTo>
                <a:lnTo>
                  <a:pt x="8959803" y="0"/>
                </a:lnTo>
                <a:lnTo>
                  <a:pt x="8981226" y="21423"/>
                </a:lnTo>
                <a:lnTo>
                  <a:pt x="9002650" y="0"/>
                </a:lnTo>
                <a:lnTo>
                  <a:pt x="9029631" y="26982"/>
                </a:lnTo>
                <a:lnTo>
                  <a:pt x="9008208" y="48405"/>
                </a:lnTo>
                <a:lnTo>
                  <a:pt x="9072320" y="112518"/>
                </a:lnTo>
                <a:lnTo>
                  <a:pt x="9184838" y="0"/>
                </a:lnTo>
                <a:lnTo>
                  <a:pt x="9211820" y="26982"/>
                </a:lnTo>
                <a:lnTo>
                  <a:pt x="9099302" y="139500"/>
                </a:lnTo>
                <a:lnTo>
                  <a:pt x="9211820" y="252018"/>
                </a:lnTo>
                <a:lnTo>
                  <a:pt x="9184838" y="278999"/>
                </a:lnTo>
                <a:lnTo>
                  <a:pt x="9072320" y="166481"/>
                </a:lnTo>
                <a:lnTo>
                  <a:pt x="9008208" y="230594"/>
                </a:lnTo>
                <a:lnTo>
                  <a:pt x="9029631" y="252018"/>
                </a:lnTo>
                <a:lnTo>
                  <a:pt x="9002650" y="278999"/>
                </a:lnTo>
                <a:lnTo>
                  <a:pt x="8981226" y="257576"/>
                </a:lnTo>
                <a:lnTo>
                  <a:pt x="8959803" y="278999"/>
                </a:lnTo>
                <a:lnTo>
                  <a:pt x="8932822" y="252018"/>
                </a:lnTo>
                <a:lnTo>
                  <a:pt x="8954244" y="230594"/>
                </a:lnTo>
                <a:lnTo>
                  <a:pt x="8890132" y="166481"/>
                </a:lnTo>
                <a:lnTo>
                  <a:pt x="8826020" y="230594"/>
                </a:lnTo>
                <a:lnTo>
                  <a:pt x="8847443" y="252018"/>
                </a:lnTo>
                <a:lnTo>
                  <a:pt x="8820462" y="278999"/>
                </a:lnTo>
                <a:lnTo>
                  <a:pt x="8799038" y="257575"/>
                </a:lnTo>
                <a:lnTo>
                  <a:pt x="8777614" y="278999"/>
                </a:lnTo>
                <a:lnTo>
                  <a:pt x="8750632" y="252018"/>
                </a:lnTo>
                <a:lnTo>
                  <a:pt x="8772056" y="230594"/>
                </a:lnTo>
                <a:lnTo>
                  <a:pt x="8707944" y="166481"/>
                </a:lnTo>
                <a:lnTo>
                  <a:pt x="8643832" y="230594"/>
                </a:lnTo>
                <a:lnTo>
                  <a:pt x="8665256" y="252018"/>
                </a:lnTo>
                <a:lnTo>
                  <a:pt x="8638274" y="278999"/>
                </a:lnTo>
                <a:lnTo>
                  <a:pt x="8616850" y="257575"/>
                </a:lnTo>
                <a:lnTo>
                  <a:pt x="8595426" y="278999"/>
                </a:lnTo>
                <a:lnTo>
                  <a:pt x="8568445" y="252018"/>
                </a:lnTo>
                <a:lnTo>
                  <a:pt x="8589868" y="230594"/>
                </a:lnTo>
                <a:lnTo>
                  <a:pt x="8525756" y="166481"/>
                </a:lnTo>
                <a:lnTo>
                  <a:pt x="8461644" y="230594"/>
                </a:lnTo>
                <a:lnTo>
                  <a:pt x="8483068" y="252018"/>
                </a:lnTo>
                <a:lnTo>
                  <a:pt x="8456086" y="278999"/>
                </a:lnTo>
                <a:lnTo>
                  <a:pt x="8434662" y="257575"/>
                </a:lnTo>
                <a:lnTo>
                  <a:pt x="8413239" y="278999"/>
                </a:lnTo>
                <a:lnTo>
                  <a:pt x="8386257" y="252018"/>
                </a:lnTo>
                <a:lnTo>
                  <a:pt x="8407681" y="230594"/>
                </a:lnTo>
                <a:lnTo>
                  <a:pt x="8343569" y="166481"/>
                </a:lnTo>
                <a:lnTo>
                  <a:pt x="8279456" y="230594"/>
                </a:lnTo>
                <a:lnTo>
                  <a:pt x="8300880" y="252018"/>
                </a:lnTo>
                <a:lnTo>
                  <a:pt x="8273899" y="278999"/>
                </a:lnTo>
                <a:lnTo>
                  <a:pt x="8252474" y="257575"/>
                </a:lnTo>
                <a:lnTo>
                  <a:pt x="8231051" y="278999"/>
                </a:lnTo>
                <a:lnTo>
                  <a:pt x="8204070" y="252018"/>
                </a:lnTo>
                <a:lnTo>
                  <a:pt x="8225493" y="230594"/>
                </a:lnTo>
                <a:lnTo>
                  <a:pt x="8161381" y="166481"/>
                </a:lnTo>
                <a:lnTo>
                  <a:pt x="8097269" y="230594"/>
                </a:lnTo>
                <a:lnTo>
                  <a:pt x="8118693" y="252018"/>
                </a:lnTo>
                <a:lnTo>
                  <a:pt x="8091711" y="278999"/>
                </a:lnTo>
                <a:lnTo>
                  <a:pt x="8070287" y="257575"/>
                </a:lnTo>
                <a:lnTo>
                  <a:pt x="8048863" y="278999"/>
                </a:lnTo>
                <a:lnTo>
                  <a:pt x="8021882" y="252018"/>
                </a:lnTo>
                <a:lnTo>
                  <a:pt x="8043306" y="230594"/>
                </a:lnTo>
                <a:lnTo>
                  <a:pt x="7979194" y="166481"/>
                </a:lnTo>
                <a:lnTo>
                  <a:pt x="7915081" y="230594"/>
                </a:lnTo>
                <a:lnTo>
                  <a:pt x="7936505" y="252018"/>
                </a:lnTo>
                <a:lnTo>
                  <a:pt x="7909524" y="278999"/>
                </a:lnTo>
                <a:lnTo>
                  <a:pt x="7888099" y="257575"/>
                </a:lnTo>
                <a:lnTo>
                  <a:pt x="7866676" y="278999"/>
                </a:lnTo>
                <a:lnTo>
                  <a:pt x="7839694" y="252018"/>
                </a:lnTo>
                <a:lnTo>
                  <a:pt x="7861118" y="230594"/>
                </a:lnTo>
                <a:lnTo>
                  <a:pt x="7797006" y="166481"/>
                </a:lnTo>
                <a:lnTo>
                  <a:pt x="7732893" y="230594"/>
                </a:lnTo>
                <a:lnTo>
                  <a:pt x="7754318" y="252018"/>
                </a:lnTo>
                <a:lnTo>
                  <a:pt x="7727336" y="278999"/>
                </a:lnTo>
                <a:lnTo>
                  <a:pt x="7705912" y="257575"/>
                </a:lnTo>
                <a:lnTo>
                  <a:pt x="7684488" y="278999"/>
                </a:lnTo>
                <a:lnTo>
                  <a:pt x="7657507" y="252018"/>
                </a:lnTo>
                <a:lnTo>
                  <a:pt x="7678930" y="230594"/>
                </a:lnTo>
                <a:lnTo>
                  <a:pt x="7614818" y="166481"/>
                </a:lnTo>
                <a:lnTo>
                  <a:pt x="7550706" y="230594"/>
                </a:lnTo>
                <a:lnTo>
                  <a:pt x="7572130" y="252018"/>
                </a:lnTo>
                <a:lnTo>
                  <a:pt x="7545148" y="278999"/>
                </a:lnTo>
                <a:lnTo>
                  <a:pt x="7523724" y="257575"/>
                </a:lnTo>
                <a:lnTo>
                  <a:pt x="7502301" y="278999"/>
                </a:lnTo>
                <a:lnTo>
                  <a:pt x="7475319" y="252018"/>
                </a:lnTo>
                <a:lnTo>
                  <a:pt x="7496743" y="230594"/>
                </a:lnTo>
                <a:lnTo>
                  <a:pt x="7432631" y="166481"/>
                </a:lnTo>
                <a:lnTo>
                  <a:pt x="7368518" y="230594"/>
                </a:lnTo>
                <a:lnTo>
                  <a:pt x="7389942" y="252018"/>
                </a:lnTo>
                <a:lnTo>
                  <a:pt x="7362961" y="278999"/>
                </a:lnTo>
                <a:lnTo>
                  <a:pt x="7341537" y="257575"/>
                </a:lnTo>
                <a:lnTo>
                  <a:pt x="7320113" y="278999"/>
                </a:lnTo>
                <a:lnTo>
                  <a:pt x="7293131" y="252018"/>
                </a:lnTo>
                <a:lnTo>
                  <a:pt x="7314555" y="230594"/>
                </a:lnTo>
                <a:lnTo>
                  <a:pt x="7250443" y="166481"/>
                </a:lnTo>
                <a:lnTo>
                  <a:pt x="7186330" y="230594"/>
                </a:lnTo>
                <a:lnTo>
                  <a:pt x="7207755" y="252018"/>
                </a:lnTo>
                <a:lnTo>
                  <a:pt x="7180773" y="278999"/>
                </a:lnTo>
                <a:lnTo>
                  <a:pt x="7159349" y="257575"/>
                </a:lnTo>
                <a:lnTo>
                  <a:pt x="7137925" y="278999"/>
                </a:lnTo>
                <a:lnTo>
                  <a:pt x="7110944" y="252018"/>
                </a:lnTo>
                <a:lnTo>
                  <a:pt x="7132367" y="230594"/>
                </a:lnTo>
                <a:lnTo>
                  <a:pt x="7068255" y="166481"/>
                </a:lnTo>
                <a:lnTo>
                  <a:pt x="7004143" y="230594"/>
                </a:lnTo>
                <a:lnTo>
                  <a:pt x="7025567" y="252018"/>
                </a:lnTo>
                <a:lnTo>
                  <a:pt x="6998585" y="278999"/>
                </a:lnTo>
                <a:lnTo>
                  <a:pt x="6977161" y="257575"/>
                </a:lnTo>
                <a:lnTo>
                  <a:pt x="6955738" y="278999"/>
                </a:lnTo>
                <a:lnTo>
                  <a:pt x="6928756" y="252018"/>
                </a:lnTo>
                <a:lnTo>
                  <a:pt x="6950180" y="230593"/>
                </a:lnTo>
                <a:lnTo>
                  <a:pt x="6886068" y="166481"/>
                </a:lnTo>
                <a:lnTo>
                  <a:pt x="6821955" y="230594"/>
                </a:lnTo>
                <a:lnTo>
                  <a:pt x="6843379" y="252018"/>
                </a:lnTo>
                <a:lnTo>
                  <a:pt x="6816398" y="278999"/>
                </a:lnTo>
                <a:lnTo>
                  <a:pt x="6794974" y="257575"/>
                </a:lnTo>
                <a:lnTo>
                  <a:pt x="6773550" y="278999"/>
                </a:lnTo>
                <a:lnTo>
                  <a:pt x="6746568" y="252018"/>
                </a:lnTo>
                <a:lnTo>
                  <a:pt x="6767992" y="230594"/>
                </a:lnTo>
                <a:lnTo>
                  <a:pt x="6703880" y="166481"/>
                </a:lnTo>
                <a:lnTo>
                  <a:pt x="6639768" y="230594"/>
                </a:lnTo>
                <a:lnTo>
                  <a:pt x="6661192" y="252018"/>
                </a:lnTo>
                <a:lnTo>
                  <a:pt x="6634210" y="278999"/>
                </a:lnTo>
                <a:lnTo>
                  <a:pt x="6612786" y="257575"/>
                </a:lnTo>
                <a:lnTo>
                  <a:pt x="6591362" y="278999"/>
                </a:lnTo>
                <a:lnTo>
                  <a:pt x="6564381" y="252018"/>
                </a:lnTo>
                <a:lnTo>
                  <a:pt x="6585804" y="230594"/>
                </a:lnTo>
                <a:lnTo>
                  <a:pt x="6521692" y="166481"/>
                </a:lnTo>
                <a:lnTo>
                  <a:pt x="6457581" y="230593"/>
                </a:lnTo>
                <a:lnTo>
                  <a:pt x="6479006" y="252018"/>
                </a:lnTo>
                <a:lnTo>
                  <a:pt x="6452024" y="278999"/>
                </a:lnTo>
                <a:lnTo>
                  <a:pt x="6430600" y="257575"/>
                </a:lnTo>
                <a:lnTo>
                  <a:pt x="6409176" y="278999"/>
                </a:lnTo>
                <a:lnTo>
                  <a:pt x="6382194" y="252018"/>
                </a:lnTo>
                <a:lnTo>
                  <a:pt x="6403618" y="230593"/>
                </a:lnTo>
                <a:lnTo>
                  <a:pt x="6339506" y="166481"/>
                </a:lnTo>
                <a:lnTo>
                  <a:pt x="6275394" y="230593"/>
                </a:lnTo>
                <a:lnTo>
                  <a:pt x="6296818" y="252018"/>
                </a:lnTo>
                <a:lnTo>
                  <a:pt x="6269836" y="278999"/>
                </a:lnTo>
                <a:lnTo>
                  <a:pt x="6248412" y="257575"/>
                </a:lnTo>
                <a:lnTo>
                  <a:pt x="6226989" y="278999"/>
                </a:lnTo>
                <a:lnTo>
                  <a:pt x="6200007" y="252018"/>
                </a:lnTo>
                <a:lnTo>
                  <a:pt x="6221431" y="230593"/>
                </a:lnTo>
                <a:lnTo>
                  <a:pt x="6157319" y="166481"/>
                </a:lnTo>
                <a:lnTo>
                  <a:pt x="6093206" y="230593"/>
                </a:lnTo>
                <a:lnTo>
                  <a:pt x="6114630" y="252018"/>
                </a:lnTo>
                <a:lnTo>
                  <a:pt x="6087649" y="278999"/>
                </a:lnTo>
                <a:lnTo>
                  <a:pt x="6066225" y="257575"/>
                </a:lnTo>
                <a:lnTo>
                  <a:pt x="6044801" y="278999"/>
                </a:lnTo>
                <a:lnTo>
                  <a:pt x="6017819" y="252018"/>
                </a:lnTo>
                <a:lnTo>
                  <a:pt x="6039243" y="230594"/>
                </a:lnTo>
                <a:lnTo>
                  <a:pt x="5975131" y="166481"/>
                </a:lnTo>
                <a:lnTo>
                  <a:pt x="5911019" y="230594"/>
                </a:lnTo>
                <a:lnTo>
                  <a:pt x="5932443" y="252018"/>
                </a:lnTo>
                <a:lnTo>
                  <a:pt x="5905461" y="278999"/>
                </a:lnTo>
                <a:lnTo>
                  <a:pt x="5884037" y="257575"/>
                </a:lnTo>
                <a:lnTo>
                  <a:pt x="5862613" y="278999"/>
                </a:lnTo>
                <a:lnTo>
                  <a:pt x="5835632" y="252018"/>
                </a:lnTo>
                <a:lnTo>
                  <a:pt x="5857056" y="230593"/>
                </a:lnTo>
                <a:lnTo>
                  <a:pt x="5792944" y="166481"/>
                </a:lnTo>
                <a:lnTo>
                  <a:pt x="5728831" y="230594"/>
                </a:lnTo>
                <a:lnTo>
                  <a:pt x="5750255" y="252018"/>
                </a:lnTo>
                <a:lnTo>
                  <a:pt x="5723274" y="278999"/>
                </a:lnTo>
                <a:lnTo>
                  <a:pt x="5701850" y="257575"/>
                </a:lnTo>
                <a:lnTo>
                  <a:pt x="5680426" y="278999"/>
                </a:lnTo>
                <a:lnTo>
                  <a:pt x="5653445" y="252018"/>
                </a:lnTo>
                <a:lnTo>
                  <a:pt x="5674869" y="230593"/>
                </a:lnTo>
                <a:lnTo>
                  <a:pt x="5610757" y="166481"/>
                </a:lnTo>
                <a:lnTo>
                  <a:pt x="5546644" y="230593"/>
                </a:lnTo>
                <a:lnTo>
                  <a:pt x="5568068" y="252018"/>
                </a:lnTo>
                <a:lnTo>
                  <a:pt x="5541087" y="278999"/>
                </a:lnTo>
                <a:lnTo>
                  <a:pt x="5519663" y="257575"/>
                </a:lnTo>
                <a:lnTo>
                  <a:pt x="5498238" y="278999"/>
                </a:lnTo>
                <a:lnTo>
                  <a:pt x="5471256" y="252018"/>
                </a:lnTo>
                <a:lnTo>
                  <a:pt x="5492681" y="230593"/>
                </a:lnTo>
                <a:lnTo>
                  <a:pt x="5428569" y="166481"/>
                </a:lnTo>
                <a:lnTo>
                  <a:pt x="5364456" y="230593"/>
                </a:lnTo>
                <a:lnTo>
                  <a:pt x="5385880" y="252018"/>
                </a:lnTo>
                <a:lnTo>
                  <a:pt x="5358899" y="278999"/>
                </a:lnTo>
                <a:lnTo>
                  <a:pt x="5337474" y="257575"/>
                </a:lnTo>
                <a:lnTo>
                  <a:pt x="5316050" y="278999"/>
                </a:lnTo>
                <a:lnTo>
                  <a:pt x="5289069" y="252018"/>
                </a:lnTo>
                <a:lnTo>
                  <a:pt x="5310493" y="230594"/>
                </a:lnTo>
                <a:lnTo>
                  <a:pt x="5246380" y="166481"/>
                </a:lnTo>
                <a:lnTo>
                  <a:pt x="5182268" y="230593"/>
                </a:lnTo>
                <a:lnTo>
                  <a:pt x="5203692" y="252018"/>
                </a:lnTo>
                <a:lnTo>
                  <a:pt x="5176711" y="278999"/>
                </a:lnTo>
                <a:lnTo>
                  <a:pt x="5155286" y="257575"/>
                </a:lnTo>
                <a:lnTo>
                  <a:pt x="5133863" y="278999"/>
                </a:lnTo>
                <a:lnTo>
                  <a:pt x="5106881" y="252018"/>
                </a:lnTo>
                <a:lnTo>
                  <a:pt x="5128305" y="230594"/>
                </a:lnTo>
                <a:lnTo>
                  <a:pt x="5064193" y="166481"/>
                </a:lnTo>
                <a:lnTo>
                  <a:pt x="5000080" y="230593"/>
                </a:lnTo>
                <a:lnTo>
                  <a:pt x="5021504" y="252018"/>
                </a:lnTo>
                <a:lnTo>
                  <a:pt x="4994523" y="278999"/>
                </a:lnTo>
                <a:lnTo>
                  <a:pt x="4973099" y="257575"/>
                </a:lnTo>
                <a:lnTo>
                  <a:pt x="4951675" y="278999"/>
                </a:lnTo>
                <a:lnTo>
                  <a:pt x="4924694" y="252018"/>
                </a:lnTo>
                <a:lnTo>
                  <a:pt x="4946117" y="230594"/>
                </a:lnTo>
                <a:lnTo>
                  <a:pt x="4882005" y="166481"/>
                </a:lnTo>
                <a:lnTo>
                  <a:pt x="4817893" y="230593"/>
                </a:lnTo>
                <a:lnTo>
                  <a:pt x="4839317" y="252018"/>
                </a:lnTo>
                <a:lnTo>
                  <a:pt x="4812335" y="278999"/>
                </a:lnTo>
                <a:lnTo>
                  <a:pt x="4790911" y="257575"/>
                </a:lnTo>
                <a:lnTo>
                  <a:pt x="4769487" y="278999"/>
                </a:lnTo>
                <a:lnTo>
                  <a:pt x="4742506" y="252018"/>
                </a:lnTo>
                <a:lnTo>
                  <a:pt x="4763930" y="230593"/>
                </a:lnTo>
                <a:lnTo>
                  <a:pt x="4699818" y="166481"/>
                </a:lnTo>
                <a:lnTo>
                  <a:pt x="4632892" y="233407"/>
                </a:lnTo>
                <a:lnTo>
                  <a:pt x="4651502" y="252018"/>
                </a:lnTo>
                <a:lnTo>
                  <a:pt x="4624521" y="278999"/>
                </a:lnTo>
                <a:lnTo>
                  <a:pt x="4605910" y="260389"/>
                </a:lnTo>
                <a:lnTo>
                  <a:pt x="4587300" y="278999"/>
                </a:lnTo>
                <a:lnTo>
                  <a:pt x="4560318" y="252018"/>
                </a:lnTo>
                <a:lnTo>
                  <a:pt x="4578929" y="233407"/>
                </a:lnTo>
                <a:lnTo>
                  <a:pt x="4512002" y="166481"/>
                </a:lnTo>
                <a:lnTo>
                  <a:pt x="4447889" y="230594"/>
                </a:lnTo>
                <a:lnTo>
                  <a:pt x="4469313" y="252018"/>
                </a:lnTo>
                <a:lnTo>
                  <a:pt x="4442331" y="278999"/>
                </a:lnTo>
                <a:lnTo>
                  <a:pt x="4420908" y="257576"/>
                </a:lnTo>
                <a:lnTo>
                  <a:pt x="4399485" y="278999"/>
                </a:lnTo>
                <a:lnTo>
                  <a:pt x="4372503" y="252018"/>
                </a:lnTo>
                <a:lnTo>
                  <a:pt x="4393926" y="230594"/>
                </a:lnTo>
                <a:lnTo>
                  <a:pt x="4329813" y="166481"/>
                </a:lnTo>
                <a:lnTo>
                  <a:pt x="4265701" y="230594"/>
                </a:lnTo>
                <a:lnTo>
                  <a:pt x="4287125" y="252018"/>
                </a:lnTo>
                <a:lnTo>
                  <a:pt x="4260143" y="278999"/>
                </a:lnTo>
                <a:lnTo>
                  <a:pt x="4238719" y="257575"/>
                </a:lnTo>
                <a:lnTo>
                  <a:pt x="4217296" y="278999"/>
                </a:lnTo>
                <a:lnTo>
                  <a:pt x="4190314" y="252018"/>
                </a:lnTo>
                <a:lnTo>
                  <a:pt x="4211738" y="230594"/>
                </a:lnTo>
                <a:lnTo>
                  <a:pt x="4147626" y="166481"/>
                </a:lnTo>
                <a:lnTo>
                  <a:pt x="4083514" y="230594"/>
                </a:lnTo>
                <a:lnTo>
                  <a:pt x="4104937" y="252018"/>
                </a:lnTo>
                <a:lnTo>
                  <a:pt x="4077956" y="278999"/>
                </a:lnTo>
                <a:lnTo>
                  <a:pt x="4056532" y="257575"/>
                </a:lnTo>
                <a:lnTo>
                  <a:pt x="4035108" y="278999"/>
                </a:lnTo>
                <a:lnTo>
                  <a:pt x="4008127" y="252018"/>
                </a:lnTo>
                <a:lnTo>
                  <a:pt x="4029550" y="230594"/>
                </a:lnTo>
                <a:lnTo>
                  <a:pt x="3965438" y="166481"/>
                </a:lnTo>
                <a:lnTo>
                  <a:pt x="3901326" y="230594"/>
                </a:lnTo>
                <a:lnTo>
                  <a:pt x="3922750" y="252018"/>
                </a:lnTo>
                <a:lnTo>
                  <a:pt x="3895768" y="278999"/>
                </a:lnTo>
                <a:lnTo>
                  <a:pt x="3874344" y="257575"/>
                </a:lnTo>
                <a:lnTo>
                  <a:pt x="3852921" y="278999"/>
                </a:lnTo>
                <a:lnTo>
                  <a:pt x="3825939" y="252018"/>
                </a:lnTo>
                <a:lnTo>
                  <a:pt x="3847363" y="230594"/>
                </a:lnTo>
                <a:lnTo>
                  <a:pt x="3783251" y="166481"/>
                </a:lnTo>
                <a:lnTo>
                  <a:pt x="3719138" y="230594"/>
                </a:lnTo>
                <a:lnTo>
                  <a:pt x="3740562" y="252018"/>
                </a:lnTo>
                <a:lnTo>
                  <a:pt x="3713581" y="278999"/>
                </a:lnTo>
                <a:lnTo>
                  <a:pt x="3692156" y="257575"/>
                </a:lnTo>
                <a:lnTo>
                  <a:pt x="3670733" y="278999"/>
                </a:lnTo>
                <a:lnTo>
                  <a:pt x="3643752" y="252018"/>
                </a:lnTo>
                <a:lnTo>
                  <a:pt x="3665175" y="230594"/>
                </a:lnTo>
                <a:lnTo>
                  <a:pt x="3601063" y="166481"/>
                </a:lnTo>
                <a:lnTo>
                  <a:pt x="3536951" y="230594"/>
                </a:lnTo>
                <a:lnTo>
                  <a:pt x="3558375" y="252018"/>
                </a:lnTo>
                <a:lnTo>
                  <a:pt x="3531393" y="278999"/>
                </a:lnTo>
                <a:lnTo>
                  <a:pt x="3509969" y="257575"/>
                </a:lnTo>
                <a:lnTo>
                  <a:pt x="3488545" y="278999"/>
                </a:lnTo>
                <a:lnTo>
                  <a:pt x="3461564" y="252018"/>
                </a:lnTo>
                <a:lnTo>
                  <a:pt x="3482988" y="230594"/>
                </a:lnTo>
                <a:lnTo>
                  <a:pt x="3418876" y="166481"/>
                </a:lnTo>
                <a:lnTo>
                  <a:pt x="3354763" y="230594"/>
                </a:lnTo>
                <a:lnTo>
                  <a:pt x="3376187" y="252018"/>
                </a:lnTo>
                <a:lnTo>
                  <a:pt x="3349205" y="278999"/>
                </a:lnTo>
                <a:lnTo>
                  <a:pt x="3327781" y="257575"/>
                </a:lnTo>
                <a:lnTo>
                  <a:pt x="3306358" y="278999"/>
                </a:lnTo>
                <a:lnTo>
                  <a:pt x="3279376" y="252018"/>
                </a:lnTo>
                <a:lnTo>
                  <a:pt x="3300800" y="230594"/>
                </a:lnTo>
                <a:lnTo>
                  <a:pt x="3236688" y="166481"/>
                </a:lnTo>
                <a:lnTo>
                  <a:pt x="3172575" y="230594"/>
                </a:lnTo>
                <a:lnTo>
                  <a:pt x="3194000" y="252018"/>
                </a:lnTo>
                <a:lnTo>
                  <a:pt x="3167018" y="278999"/>
                </a:lnTo>
                <a:lnTo>
                  <a:pt x="3145594" y="257575"/>
                </a:lnTo>
                <a:lnTo>
                  <a:pt x="3124170" y="278999"/>
                </a:lnTo>
                <a:lnTo>
                  <a:pt x="3097189" y="252018"/>
                </a:lnTo>
                <a:lnTo>
                  <a:pt x="3118612" y="230594"/>
                </a:lnTo>
                <a:lnTo>
                  <a:pt x="3054500" y="166481"/>
                </a:lnTo>
                <a:lnTo>
                  <a:pt x="2990388" y="230594"/>
                </a:lnTo>
                <a:lnTo>
                  <a:pt x="3011812" y="252018"/>
                </a:lnTo>
                <a:lnTo>
                  <a:pt x="2984830" y="278999"/>
                </a:lnTo>
                <a:lnTo>
                  <a:pt x="2963406" y="257575"/>
                </a:lnTo>
                <a:lnTo>
                  <a:pt x="2941982" y="278999"/>
                </a:lnTo>
                <a:lnTo>
                  <a:pt x="2915001" y="252018"/>
                </a:lnTo>
                <a:lnTo>
                  <a:pt x="2936425" y="230594"/>
                </a:lnTo>
                <a:lnTo>
                  <a:pt x="2872313" y="166481"/>
                </a:lnTo>
                <a:lnTo>
                  <a:pt x="2808200" y="230594"/>
                </a:lnTo>
                <a:lnTo>
                  <a:pt x="2829624" y="252018"/>
                </a:lnTo>
                <a:lnTo>
                  <a:pt x="2802643" y="278999"/>
                </a:lnTo>
                <a:lnTo>
                  <a:pt x="2781218" y="257575"/>
                </a:lnTo>
                <a:lnTo>
                  <a:pt x="2759795" y="278999"/>
                </a:lnTo>
                <a:lnTo>
                  <a:pt x="2732813" y="252018"/>
                </a:lnTo>
                <a:lnTo>
                  <a:pt x="2754237" y="230594"/>
                </a:lnTo>
                <a:lnTo>
                  <a:pt x="2690125" y="166481"/>
                </a:lnTo>
                <a:lnTo>
                  <a:pt x="2626012" y="230594"/>
                </a:lnTo>
                <a:lnTo>
                  <a:pt x="2647436" y="252018"/>
                </a:lnTo>
                <a:lnTo>
                  <a:pt x="2620455" y="278999"/>
                </a:lnTo>
                <a:lnTo>
                  <a:pt x="2599031" y="257575"/>
                </a:lnTo>
                <a:lnTo>
                  <a:pt x="2577607" y="278999"/>
                </a:lnTo>
                <a:lnTo>
                  <a:pt x="2550625" y="252018"/>
                </a:lnTo>
                <a:lnTo>
                  <a:pt x="2572049" y="230594"/>
                </a:lnTo>
                <a:lnTo>
                  <a:pt x="2507937" y="166481"/>
                </a:lnTo>
                <a:lnTo>
                  <a:pt x="2443825" y="230594"/>
                </a:lnTo>
                <a:lnTo>
                  <a:pt x="2465249" y="252018"/>
                </a:lnTo>
                <a:lnTo>
                  <a:pt x="2438267" y="278999"/>
                </a:lnTo>
                <a:lnTo>
                  <a:pt x="2416843" y="257575"/>
                </a:lnTo>
                <a:lnTo>
                  <a:pt x="2395420" y="278999"/>
                </a:lnTo>
                <a:lnTo>
                  <a:pt x="2368438" y="252018"/>
                </a:lnTo>
                <a:lnTo>
                  <a:pt x="2389861" y="230593"/>
                </a:lnTo>
                <a:lnTo>
                  <a:pt x="2325749" y="166481"/>
                </a:lnTo>
                <a:lnTo>
                  <a:pt x="2261637" y="230594"/>
                </a:lnTo>
                <a:lnTo>
                  <a:pt x="2283061" y="252018"/>
                </a:lnTo>
                <a:lnTo>
                  <a:pt x="2256080" y="278999"/>
                </a:lnTo>
                <a:lnTo>
                  <a:pt x="2234656" y="257575"/>
                </a:lnTo>
                <a:lnTo>
                  <a:pt x="2213232" y="278999"/>
                </a:lnTo>
                <a:lnTo>
                  <a:pt x="2186250" y="252018"/>
                </a:lnTo>
                <a:lnTo>
                  <a:pt x="2207674" y="230594"/>
                </a:lnTo>
                <a:lnTo>
                  <a:pt x="2143562" y="166481"/>
                </a:lnTo>
                <a:lnTo>
                  <a:pt x="2079450" y="230594"/>
                </a:lnTo>
                <a:lnTo>
                  <a:pt x="2100873" y="252018"/>
                </a:lnTo>
                <a:lnTo>
                  <a:pt x="2073892" y="278999"/>
                </a:lnTo>
                <a:lnTo>
                  <a:pt x="2052468" y="257575"/>
                </a:lnTo>
                <a:lnTo>
                  <a:pt x="2031044" y="278999"/>
                </a:lnTo>
                <a:lnTo>
                  <a:pt x="2004062" y="252018"/>
                </a:lnTo>
                <a:lnTo>
                  <a:pt x="2025486" y="230594"/>
                </a:lnTo>
                <a:lnTo>
                  <a:pt x="1961374" y="166481"/>
                </a:lnTo>
                <a:lnTo>
                  <a:pt x="1897263" y="230593"/>
                </a:lnTo>
                <a:lnTo>
                  <a:pt x="1918687" y="252018"/>
                </a:lnTo>
                <a:lnTo>
                  <a:pt x="1891706" y="278999"/>
                </a:lnTo>
                <a:lnTo>
                  <a:pt x="1870282" y="257575"/>
                </a:lnTo>
                <a:lnTo>
                  <a:pt x="1848858" y="278999"/>
                </a:lnTo>
                <a:lnTo>
                  <a:pt x="1821876" y="252018"/>
                </a:lnTo>
                <a:lnTo>
                  <a:pt x="1843300" y="230593"/>
                </a:lnTo>
                <a:lnTo>
                  <a:pt x="1779188" y="166481"/>
                </a:lnTo>
                <a:lnTo>
                  <a:pt x="1715076" y="230593"/>
                </a:lnTo>
                <a:lnTo>
                  <a:pt x="1736500" y="252018"/>
                </a:lnTo>
                <a:lnTo>
                  <a:pt x="1709518" y="278999"/>
                </a:lnTo>
                <a:lnTo>
                  <a:pt x="1688094" y="257575"/>
                </a:lnTo>
                <a:lnTo>
                  <a:pt x="1666670" y="278999"/>
                </a:lnTo>
                <a:lnTo>
                  <a:pt x="1639689" y="252018"/>
                </a:lnTo>
                <a:lnTo>
                  <a:pt x="1661112" y="230593"/>
                </a:lnTo>
                <a:lnTo>
                  <a:pt x="1597000" y="166481"/>
                </a:lnTo>
                <a:lnTo>
                  <a:pt x="1532888" y="230593"/>
                </a:lnTo>
                <a:lnTo>
                  <a:pt x="1554312" y="252018"/>
                </a:lnTo>
                <a:lnTo>
                  <a:pt x="1527331" y="278999"/>
                </a:lnTo>
                <a:lnTo>
                  <a:pt x="1505907" y="257575"/>
                </a:lnTo>
                <a:lnTo>
                  <a:pt x="1484483" y="278999"/>
                </a:lnTo>
                <a:lnTo>
                  <a:pt x="1457501" y="252018"/>
                </a:lnTo>
                <a:lnTo>
                  <a:pt x="1478925" y="230594"/>
                </a:lnTo>
                <a:lnTo>
                  <a:pt x="1414813" y="166481"/>
                </a:lnTo>
                <a:lnTo>
                  <a:pt x="1350701" y="230594"/>
                </a:lnTo>
                <a:lnTo>
                  <a:pt x="1372124" y="252018"/>
                </a:lnTo>
                <a:lnTo>
                  <a:pt x="1345143" y="278999"/>
                </a:lnTo>
                <a:lnTo>
                  <a:pt x="1323719" y="257575"/>
                </a:lnTo>
                <a:lnTo>
                  <a:pt x="1302295" y="278999"/>
                </a:lnTo>
                <a:lnTo>
                  <a:pt x="1275314" y="252018"/>
                </a:lnTo>
                <a:lnTo>
                  <a:pt x="1296738" y="230593"/>
                </a:lnTo>
                <a:lnTo>
                  <a:pt x="1232626" y="166481"/>
                </a:lnTo>
                <a:lnTo>
                  <a:pt x="1168513" y="230594"/>
                </a:lnTo>
                <a:lnTo>
                  <a:pt x="1189937" y="252018"/>
                </a:lnTo>
                <a:lnTo>
                  <a:pt x="1162956" y="278999"/>
                </a:lnTo>
                <a:lnTo>
                  <a:pt x="1141532" y="257575"/>
                </a:lnTo>
                <a:lnTo>
                  <a:pt x="1120108" y="278999"/>
                </a:lnTo>
                <a:lnTo>
                  <a:pt x="1093126" y="252018"/>
                </a:lnTo>
                <a:lnTo>
                  <a:pt x="1114551" y="230593"/>
                </a:lnTo>
                <a:lnTo>
                  <a:pt x="1050439" y="166481"/>
                </a:lnTo>
                <a:lnTo>
                  <a:pt x="986326" y="230593"/>
                </a:lnTo>
                <a:lnTo>
                  <a:pt x="1007750" y="252018"/>
                </a:lnTo>
                <a:lnTo>
                  <a:pt x="980769" y="278999"/>
                </a:lnTo>
                <a:lnTo>
                  <a:pt x="959344" y="257575"/>
                </a:lnTo>
                <a:lnTo>
                  <a:pt x="937920" y="278999"/>
                </a:lnTo>
                <a:lnTo>
                  <a:pt x="910938" y="252018"/>
                </a:lnTo>
                <a:lnTo>
                  <a:pt x="932363" y="230593"/>
                </a:lnTo>
                <a:lnTo>
                  <a:pt x="868250" y="166481"/>
                </a:lnTo>
                <a:lnTo>
                  <a:pt x="804138" y="230593"/>
                </a:lnTo>
                <a:lnTo>
                  <a:pt x="825562" y="252018"/>
                </a:lnTo>
                <a:lnTo>
                  <a:pt x="798580" y="278999"/>
                </a:lnTo>
                <a:lnTo>
                  <a:pt x="777156" y="257575"/>
                </a:lnTo>
                <a:lnTo>
                  <a:pt x="755732" y="278999"/>
                </a:lnTo>
                <a:lnTo>
                  <a:pt x="728751" y="252018"/>
                </a:lnTo>
                <a:lnTo>
                  <a:pt x="750175" y="230594"/>
                </a:lnTo>
                <a:lnTo>
                  <a:pt x="686062" y="166481"/>
                </a:lnTo>
                <a:lnTo>
                  <a:pt x="621950" y="230593"/>
                </a:lnTo>
                <a:lnTo>
                  <a:pt x="643374" y="252018"/>
                </a:lnTo>
                <a:lnTo>
                  <a:pt x="616393" y="278999"/>
                </a:lnTo>
                <a:lnTo>
                  <a:pt x="594968" y="257575"/>
                </a:lnTo>
                <a:lnTo>
                  <a:pt x="573545" y="278999"/>
                </a:lnTo>
                <a:lnTo>
                  <a:pt x="546563" y="252018"/>
                </a:lnTo>
                <a:lnTo>
                  <a:pt x="567987" y="230594"/>
                </a:lnTo>
                <a:lnTo>
                  <a:pt x="503875" y="166481"/>
                </a:lnTo>
                <a:lnTo>
                  <a:pt x="439762" y="230593"/>
                </a:lnTo>
                <a:lnTo>
                  <a:pt x="461186" y="252018"/>
                </a:lnTo>
                <a:lnTo>
                  <a:pt x="434205" y="278999"/>
                </a:lnTo>
                <a:lnTo>
                  <a:pt x="412781" y="257575"/>
                </a:lnTo>
                <a:lnTo>
                  <a:pt x="391357" y="278999"/>
                </a:lnTo>
                <a:lnTo>
                  <a:pt x="364375" y="252018"/>
                </a:lnTo>
                <a:lnTo>
                  <a:pt x="385799" y="230594"/>
                </a:lnTo>
                <a:lnTo>
                  <a:pt x="321687" y="166481"/>
                </a:lnTo>
                <a:lnTo>
                  <a:pt x="257575" y="230593"/>
                </a:lnTo>
                <a:lnTo>
                  <a:pt x="278999" y="252018"/>
                </a:lnTo>
                <a:lnTo>
                  <a:pt x="252017" y="278999"/>
                </a:lnTo>
                <a:lnTo>
                  <a:pt x="230593" y="257575"/>
                </a:lnTo>
                <a:lnTo>
                  <a:pt x="209169" y="278999"/>
                </a:lnTo>
                <a:lnTo>
                  <a:pt x="182188" y="252018"/>
                </a:lnTo>
                <a:lnTo>
                  <a:pt x="203612" y="230593"/>
                </a:lnTo>
                <a:lnTo>
                  <a:pt x="139499" y="166481"/>
                </a:lnTo>
                <a:lnTo>
                  <a:pt x="26982" y="278999"/>
                </a:lnTo>
                <a:lnTo>
                  <a:pt x="0" y="252018"/>
                </a:lnTo>
                <a:lnTo>
                  <a:pt x="112518" y="139500"/>
                </a:lnTo>
                <a:lnTo>
                  <a:pt x="0" y="2698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12A52F8E-531B-4960-825F-7ED3E5C9F1F3}"/>
              </a:ext>
            </a:extLst>
          </p:cNvPr>
          <p:cNvSpPr/>
          <p:nvPr/>
        </p:nvSpPr>
        <p:spPr>
          <a:xfrm>
            <a:off x="190537" y="4170115"/>
            <a:ext cx="9524963" cy="270117"/>
          </a:xfrm>
          <a:custGeom>
            <a:avLst/>
            <a:gdLst>
              <a:gd name="connsiteX0" fmla="*/ 4603642 w 9207284"/>
              <a:gd name="connsiteY0" fmla="*/ 52415 h 261108"/>
              <a:gd name="connsiteX1" fmla="*/ 4525503 w 9207284"/>
              <a:gd name="connsiteY1" fmla="*/ 130554 h 261108"/>
              <a:gd name="connsiteX2" fmla="*/ 4603642 w 9207284"/>
              <a:gd name="connsiteY2" fmla="*/ 208693 h 261108"/>
              <a:gd name="connsiteX3" fmla="*/ 4681781 w 9207284"/>
              <a:gd name="connsiteY3" fmla="*/ 130554 h 261108"/>
              <a:gd name="connsiteX4" fmla="*/ 8989014 w 9207284"/>
              <a:gd name="connsiteY4" fmla="*/ 51929 h 261108"/>
              <a:gd name="connsiteX5" fmla="*/ 8910389 w 9207284"/>
              <a:gd name="connsiteY5" fmla="*/ 130554 h 261108"/>
              <a:gd name="connsiteX6" fmla="*/ 8989014 w 9207284"/>
              <a:gd name="connsiteY6" fmla="*/ 209180 h 261108"/>
              <a:gd name="connsiteX7" fmla="*/ 9067639 w 9207284"/>
              <a:gd name="connsiteY7" fmla="*/ 130554 h 261108"/>
              <a:gd name="connsiteX8" fmla="*/ 4428696 w 9207284"/>
              <a:gd name="connsiteY8" fmla="*/ 51929 h 261108"/>
              <a:gd name="connsiteX9" fmla="*/ 4350070 w 9207284"/>
              <a:gd name="connsiteY9" fmla="*/ 130554 h 261108"/>
              <a:gd name="connsiteX10" fmla="*/ 4428696 w 9207284"/>
              <a:gd name="connsiteY10" fmla="*/ 209180 h 261108"/>
              <a:gd name="connsiteX11" fmla="*/ 4507321 w 9207284"/>
              <a:gd name="connsiteY11" fmla="*/ 130554 h 261108"/>
              <a:gd name="connsiteX12" fmla="*/ 8813581 w 9207284"/>
              <a:gd name="connsiteY12" fmla="*/ 51928 h 261108"/>
              <a:gd name="connsiteX13" fmla="*/ 8734954 w 9207284"/>
              <a:gd name="connsiteY13" fmla="*/ 130554 h 261108"/>
              <a:gd name="connsiteX14" fmla="*/ 8813581 w 9207284"/>
              <a:gd name="connsiteY14" fmla="*/ 209181 h 261108"/>
              <a:gd name="connsiteX15" fmla="*/ 8892207 w 9207284"/>
              <a:gd name="connsiteY15" fmla="*/ 130554 h 261108"/>
              <a:gd name="connsiteX16" fmla="*/ 8638145 w 9207284"/>
              <a:gd name="connsiteY16" fmla="*/ 51928 h 261108"/>
              <a:gd name="connsiteX17" fmla="*/ 8559519 w 9207284"/>
              <a:gd name="connsiteY17" fmla="*/ 130554 h 261108"/>
              <a:gd name="connsiteX18" fmla="*/ 8638145 w 9207284"/>
              <a:gd name="connsiteY18" fmla="*/ 209181 h 261108"/>
              <a:gd name="connsiteX19" fmla="*/ 8716772 w 9207284"/>
              <a:gd name="connsiteY19" fmla="*/ 130554 h 261108"/>
              <a:gd name="connsiteX20" fmla="*/ 8462711 w 9207284"/>
              <a:gd name="connsiteY20" fmla="*/ 51928 h 261108"/>
              <a:gd name="connsiteX21" fmla="*/ 8384085 w 9207284"/>
              <a:gd name="connsiteY21" fmla="*/ 130554 h 261108"/>
              <a:gd name="connsiteX22" fmla="*/ 8462711 w 9207284"/>
              <a:gd name="connsiteY22" fmla="*/ 209181 h 261108"/>
              <a:gd name="connsiteX23" fmla="*/ 8541337 w 9207284"/>
              <a:gd name="connsiteY23" fmla="*/ 130554 h 261108"/>
              <a:gd name="connsiteX24" fmla="*/ 8287277 w 9207284"/>
              <a:gd name="connsiteY24" fmla="*/ 51928 h 261108"/>
              <a:gd name="connsiteX25" fmla="*/ 8208651 w 9207284"/>
              <a:gd name="connsiteY25" fmla="*/ 130554 h 261108"/>
              <a:gd name="connsiteX26" fmla="*/ 8287277 w 9207284"/>
              <a:gd name="connsiteY26" fmla="*/ 209181 h 261108"/>
              <a:gd name="connsiteX27" fmla="*/ 8365903 w 9207284"/>
              <a:gd name="connsiteY27" fmla="*/ 130554 h 261108"/>
              <a:gd name="connsiteX28" fmla="*/ 8111842 w 9207284"/>
              <a:gd name="connsiteY28" fmla="*/ 51928 h 261108"/>
              <a:gd name="connsiteX29" fmla="*/ 8033216 w 9207284"/>
              <a:gd name="connsiteY29" fmla="*/ 130554 h 261108"/>
              <a:gd name="connsiteX30" fmla="*/ 8111842 w 9207284"/>
              <a:gd name="connsiteY30" fmla="*/ 209181 h 261108"/>
              <a:gd name="connsiteX31" fmla="*/ 8190469 w 9207284"/>
              <a:gd name="connsiteY31" fmla="*/ 130554 h 261108"/>
              <a:gd name="connsiteX32" fmla="*/ 7936408 w 9207284"/>
              <a:gd name="connsiteY32" fmla="*/ 51928 h 261108"/>
              <a:gd name="connsiteX33" fmla="*/ 7857782 w 9207284"/>
              <a:gd name="connsiteY33" fmla="*/ 130554 h 261108"/>
              <a:gd name="connsiteX34" fmla="*/ 7936408 w 9207284"/>
              <a:gd name="connsiteY34" fmla="*/ 209181 h 261108"/>
              <a:gd name="connsiteX35" fmla="*/ 8015034 w 9207284"/>
              <a:gd name="connsiteY35" fmla="*/ 130554 h 261108"/>
              <a:gd name="connsiteX36" fmla="*/ 7760973 w 9207284"/>
              <a:gd name="connsiteY36" fmla="*/ 51928 h 261108"/>
              <a:gd name="connsiteX37" fmla="*/ 7682347 w 9207284"/>
              <a:gd name="connsiteY37" fmla="*/ 130554 h 261108"/>
              <a:gd name="connsiteX38" fmla="*/ 7760973 w 9207284"/>
              <a:gd name="connsiteY38" fmla="*/ 209181 h 261108"/>
              <a:gd name="connsiteX39" fmla="*/ 7839600 w 9207284"/>
              <a:gd name="connsiteY39" fmla="*/ 130554 h 261108"/>
              <a:gd name="connsiteX40" fmla="*/ 7585539 w 9207284"/>
              <a:gd name="connsiteY40" fmla="*/ 51928 h 261108"/>
              <a:gd name="connsiteX41" fmla="*/ 7506913 w 9207284"/>
              <a:gd name="connsiteY41" fmla="*/ 130554 h 261108"/>
              <a:gd name="connsiteX42" fmla="*/ 7585539 w 9207284"/>
              <a:gd name="connsiteY42" fmla="*/ 209181 h 261108"/>
              <a:gd name="connsiteX43" fmla="*/ 7664165 w 9207284"/>
              <a:gd name="connsiteY43" fmla="*/ 130554 h 261108"/>
              <a:gd name="connsiteX44" fmla="*/ 7410104 w 9207284"/>
              <a:gd name="connsiteY44" fmla="*/ 51928 h 261108"/>
              <a:gd name="connsiteX45" fmla="*/ 7331478 w 9207284"/>
              <a:gd name="connsiteY45" fmla="*/ 130554 h 261108"/>
              <a:gd name="connsiteX46" fmla="*/ 7410104 w 9207284"/>
              <a:gd name="connsiteY46" fmla="*/ 209181 h 261108"/>
              <a:gd name="connsiteX47" fmla="*/ 7488731 w 9207284"/>
              <a:gd name="connsiteY47" fmla="*/ 130554 h 261108"/>
              <a:gd name="connsiteX48" fmla="*/ 7234670 w 9207284"/>
              <a:gd name="connsiteY48" fmla="*/ 51928 h 261108"/>
              <a:gd name="connsiteX49" fmla="*/ 7156044 w 9207284"/>
              <a:gd name="connsiteY49" fmla="*/ 130554 h 261108"/>
              <a:gd name="connsiteX50" fmla="*/ 7234670 w 9207284"/>
              <a:gd name="connsiteY50" fmla="*/ 209181 h 261108"/>
              <a:gd name="connsiteX51" fmla="*/ 7313297 w 9207284"/>
              <a:gd name="connsiteY51" fmla="*/ 130554 h 261108"/>
              <a:gd name="connsiteX52" fmla="*/ 7059236 w 9207284"/>
              <a:gd name="connsiteY52" fmla="*/ 51928 h 261108"/>
              <a:gd name="connsiteX53" fmla="*/ 6980610 w 9207284"/>
              <a:gd name="connsiteY53" fmla="*/ 130554 h 261108"/>
              <a:gd name="connsiteX54" fmla="*/ 7059236 w 9207284"/>
              <a:gd name="connsiteY54" fmla="*/ 209181 h 261108"/>
              <a:gd name="connsiteX55" fmla="*/ 7137862 w 9207284"/>
              <a:gd name="connsiteY55" fmla="*/ 130554 h 261108"/>
              <a:gd name="connsiteX56" fmla="*/ 6883801 w 9207284"/>
              <a:gd name="connsiteY56" fmla="*/ 51928 h 261108"/>
              <a:gd name="connsiteX57" fmla="*/ 6805175 w 9207284"/>
              <a:gd name="connsiteY57" fmla="*/ 130554 h 261108"/>
              <a:gd name="connsiteX58" fmla="*/ 6883801 w 9207284"/>
              <a:gd name="connsiteY58" fmla="*/ 209181 h 261108"/>
              <a:gd name="connsiteX59" fmla="*/ 6962428 w 9207284"/>
              <a:gd name="connsiteY59" fmla="*/ 130554 h 261108"/>
              <a:gd name="connsiteX60" fmla="*/ 6708367 w 9207284"/>
              <a:gd name="connsiteY60" fmla="*/ 51928 h 261108"/>
              <a:gd name="connsiteX61" fmla="*/ 6629741 w 9207284"/>
              <a:gd name="connsiteY61" fmla="*/ 130554 h 261108"/>
              <a:gd name="connsiteX62" fmla="*/ 6708367 w 9207284"/>
              <a:gd name="connsiteY62" fmla="*/ 209181 h 261108"/>
              <a:gd name="connsiteX63" fmla="*/ 6786993 w 9207284"/>
              <a:gd name="connsiteY63" fmla="*/ 130554 h 261108"/>
              <a:gd name="connsiteX64" fmla="*/ 6532932 w 9207284"/>
              <a:gd name="connsiteY64" fmla="*/ 51928 h 261108"/>
              <a:gd name="connsiteX65" fmla="*/ 6454308 w 9207284"/>
              <a:gd name="connsiteY65" fmla="*/ 130554 h 261108"/>
              <a:gd name="connsiteX66" fmla="*/ 6532932 w 9207284"/>
              <a:gd name="connsiteY66" fmla="*/ 209181 h 261108"/>
              <a:gd name="connsiteX67" fmla="*/ 6611559 w 9207284"/>
              <a:gd name="connsiteY67" fmla="*/ 130554 h 261108"/>
              <a:gd name="connsiteX68" fmla="*/ 6357499 w 9207284"/>
              <a:gd name="connsiteY68" fmla="*/ 51928 h 261108"/>
              <a:gd name="connsiteX69" fmla="*/ 6278873 w 9207284"/>
              <a:gd name="connsiteY69" fmla="*/ 130554 h 261108"/>
              <a:gd name="connsiteX70" fmla="*/ 6357499 w 9207284"/>
              <a:gd name="connsiteY70" fmla="*/ 209181 h 261108"/>
              <a:gd name="connsiteX71" fmla="*/ 6436126 w 9207284"/>
              <a:gd name="connsiteY71" fmla="*/ 130554 h 261108"/>
              <a:gd name="connsiteX72" fmla="*/ 6182065 w 9207284"/>
              <a:gd name="connsiteY72" fmla="*/ 51928 h 261108"/>
              <a:gd name="connsiteX73" fmla="*/ 6103439 w 9207284"/>
              <a:gd name="connsiteY73" fmla="*/ 130554 h 261108"/>
              <a:gd name="connsiteX74" fmla="*/ 6182065 w 9207284"/>
              <a:gd name="connsiteY74" fmla="*/ 209181 h 261108"/>
              <a:gd name="connsiteX75" fmla="*/ 6260691 w 9207284"/>
              <a:gd name="connsiteY75" fmla="*/ 130554 h 261108"/>
              <a:gd name="connsiteX76" fmla="*/ 6006631 w 9207284"/>
              <a:gd name="connsiteY76" fmla="*/ 51928 h 261108"/>
              <a:gd name="connsiteX77" fmla="*/ 5928004 w 9207284"/>
              <a:gd name="connsiteY77" fmla="*/ 130554 h 261108"/>
              <a:gd name="connsiteX78" fmla="*/ 6006631 w 9207284"/>
              <a:gd name="connsiteY78" fmla="*/ 209180 h 261108"/>
              <a:gd name="connsiteX79" fmla="*/ 6085257 w 9207284"/>
              <a:gd name="connsiteY79" fmla="*/ 130554 h 261108"/>
              <a:gd name="connsiteX80" fmla="*/ 5831196 w 9207284"/>
              <a:gd name="connsiteY80" fmla="*/ 51928 h 261108"/>
              <a:gd name="connsiteX81" fmla="*/ 5752570 w 9207284"/>
              <a:gd name="connsiteY81" fmla="*/ 130554 h 261108"/>
              <a:gd name="connsiteX82" fmla="*/ 5831196 w 9207284"/>
              <a:gd name="connsiteY82" fmla="*/ 209181 h 261108"/>
              <a:gd name="connsiteX83" fmla="*/ 5909822 w 9207284"/>
              <a:gd name="connsiteY83" fmla="*/ 130554 h 261108"/>
              <a:gd name="connsiteX84" fmla="*/ 5655762 w 9207284"/>
              <a:gd name="connsiteY84" fmla="*/ 51928 h 261108"/>
              <a:gd name="connsiteX85" fmla="*/ 5577136 w 9207284"/>
              <a:gd name="connsiteY85" fmla="*/ 130554 h 261108"/>
              <a:gd name="connsiteX86" fmla="*/ 5655762 w 9207284"/>
              <a:gd name="connsiteY86" fmla="*/ 209181 h 261108"/>
              <a:gd name="connsiteX87" fmla="*/ 5734388 w 9207284"/>
              <a:gd name="connsiteY87" fmla="*/ 130554 h 261108"/>
              <a:gd name="connsiteX88" fmla="*/ 5480328 w 9207284"/>
              <a:gd name="connsiteY88" fmla="*/ 51928 h 261108"/>
              <a:gd name="connsiteX89" fmla="*/ 5401702 w 9207284"/>
              <a:gd name="connsiteY89" fmla="*/ 130554 h 261108"/>
              <a:gd name="connsiteX90" fmla="*/ 5480328 w 9207284"/>
              <a:gd name="connsiteY90" fmla="*/ 209181 h 261108"/>
              <a:gd name="connsiteX91" fmla="*/ 5558954 w 9207284"/>
              <a:gd name="connsiteY91" fmla="*/ 130554 h 261108"/>
              <a:gd name="connsiteX92" fmla="*/ 5304894 w 9207284"/>
              <a:gd name="connsiteY92" fmla="*/ 51928 h 261108"/>
              <a:gd name="connsiteX93" fmla="*/ 5226267 w 9207284"/>
              <a:gd name="connsiteY93" fmla="*/ 130554 h 261108"/>
              <a:gd name="connsiteX94" fmla="*/ 5304894 w 9207284"/>
              <a:gd name="connsiteY94" fmla="*/ 209181 h 261108"/>
              <a:gd name="connsiteX95" fmla="*/ 5383520 w 9207284"/>
              <a:gd name="connsiteY95" fmla="*/ 130554 h 261108"/>
              <a:gd name="connsiteX96" fmla="*/ 5129459 w 9207284"/>
              <a:gd name="connsiteY96" fmla="*/ 51928 h 261108"/>
              <a:gd name="connsiteX97" fmla="*/ 5050832 w 9207284"/>
              <a:gd name="connsiteY97" fmla="*/ 130554 h 261108"/>
              <a:gd name="connsiteX98" fmla="*/ 5129459 w 9207284"/>
              <a:gd name="connsiteY98" fmla="*/ 209180 h 261108"/>
              <a:gd name="connsiteX99" fmla="*/ 5208085 w 9207284"/>
              <a:gd name="connsiteY99" fmla="*/ 130554 h 261108"/>
              <a:gd name="connsiteX100" fmla="*/ 4954024 w 9207284"/>
              <a:gd name="connsiteY100" fmla="*/ 51928 h 261108"/>
              <a:gd name="connsiteX101" fmla="*/ 4875398 w 9207284"/>
              <a:gd name="connsiteY101" fmla="*/ 130554 h 261108"/>
              <a:gd name="connsiteX102" fmla="*/ 4954024 w 9207284"/>
              <a:gd name="connsiteY102" fmla="*/ 209181 h 261108"/>
              <a:gd name="connsiteX103" fmla="*/ 5032650 w 9207284"/>
              <a:gd name="connsiteY103" fmla="*/ 130554 h 261108"/>
              <a:gd name="connsiteX104" fmla="*/ 4778590 w 9207284"/>
              <a:gd name="connsiteY104" fmla="*/ 51928 h 261108"/>
              <a:gd name="connsiteX105" fmla="*/ 4699963 w 9207284"/>
              <a:gd name="connsiteY105" fmla="*/ 130554 h 261108"/>
              <a:gd name="connsiteX106" fmla="*/ 4778590 w 9207284"/>
              <a:gd name="connsiteY106" fmla="*/ 209181 h 261108"/>
              <a:gd name="connsiteX107" fmla="*/ 4857216 w 9207284"/>
              <a:gd name="connsiteY107" fmla="*/ 130554 h 261108"/>
              <a:gd name="connsiteX108" fmla="*/ 4253262 w 9207284"/>
              <a:gd name="connsiteY108" fmla="*/ 51928 h 261108"/>
              <a:gd name="connsiteX109" fmla="*/ 4174636 w 9207284"/>
              <a:gd name="connsiteY109" fmla="*/ 130554 h 261108"/>
              <a:gd name="connsiteX110" fmla="*/ 4253262 w 9207284"/>
              <a:gd name="connsiteY110" fmla="*/ 209181 h 261108"/>
              <a:gd name="connsiteX111" fmla="*/ 4331888 w 9207284"/>
              <a:gd name="connsiteY111" fmla="*/ 130554 h 261108"/>
              <a:gd name="connsiteX112" fmla="*/ 4077827 w 9207284"/>
              <a:gd name="connsiteY112" fmla="*/ 51928 h 261108"/>
              <a:gd name="connsiteX113" fmla="*/ 3999201 w 9207284"/>
              <a:gd name="connsiteY113" fmla="*/ 130554 h 261108"/>
              <a:gd name="connsiteX114" fmla="*/ 4077827 w 9207284"/>
              <a:gd name="connsiteY114" fmla="*/ 209181 h 261108"/>
              <a:gd name="connsiteX115" fmla="*/ 4156454 w 9207284"/>
              <a:gd name="connsiteY115" fmla="*/ 130554 h 261108"/>
              <a:gd name="connsiteX116" fmla="*/ 3902393 w 9207284"/>
              <a:gd name="connsiteY116" fmla="*/ 51928 h 261108"/>
              <a:gd name="connsiteX117" fmla="*/ 3823767 w 9207284"/>
              <a:gd name="connsiteY117" fmla="*/ 130554 h 261108"/>
              <a:gd name="connsiteX118" fmla="*/ 3902393 w 9207284"/>
              <a:gd name="connsiteY118" fmla="*/ 209181 h 261108"/>
              <a:gd name="connsiteX119" fmla="*/ 3981020 w 9207284"/>
              <a:gd name="connsiteY119" fmla="*/ 130554 h 261108"/>
              <a:gd name="connsiteX120" fmla="*/ 3726959 w 9207284"/>
              <a:gd name="connsiteY120" fmla="*/ 51928 h 261108"/>
              <a:gd name="connsiteX121" fmla="*/ 3648333 w 9207284"/>
              <a:gd name="connsiteY121" fmla="*/ 130554 h 261108"/>
              <a:gd name="connsiteX122" fmla="*/ 3726959 w 9207284"/>
              <a:gd name="connsiteY122" fmla="*/ 209181 h 261108"/>
              <a:gd name="connsiteX123" fmla="*/ 3805585 w 9207284"/>
              <a:gd name="connsiteY123" fmla="*/ 130554 h 261108"/>
              <a:gd name="connsiteX124" fmla="*/ 3551524 w 9207284"/>
              <a:gd name="connsiteY124" fmla="*/ 51928 h 261108"/>
              <a:gd name="connsiteX125" fmla="*/ 3472898 w 9207284"/>
              <a:gd name="connsiteY125" fmla="*/ 130554 h 261108"/>
              <a:gd name="connsiteX126" fmla="*/ 3551524 w 9207284"/>
              <a:gd name="connsiteY126" fmla="*/ 209181 h 261108"/>
              <a:gd name="connsiteX127" fmla="*/ 3630151 w 9207284"/>
              <a:gd name="connsiteY127" fmla="*/ 130554 h 261108"/>
              <a:gd name="connsiteX128" fmla="*/ 3376090 w 9207284"/>
              <a:gd name="connsiteY128" fmla="*/ 51928 h 261108"/>
              <a:gd name="connsiteX129" fmla="*/ 3297464 w 9207284"/>
              <a:gd name="connsiteY129" fmla="*/ 130554 h 261108"/>
              <a:gd name="connsiteX130" fmla="*/ 3376090 w 9207284"/>
              <a:gd name="connsiteY130" fmla="*/ 209181 h 261108"/>
              <a:gd name="connsiteX131" fmla="*/ 3454716 w 9207284"/>
              <a:gd name="connsiteY131" fmla="*/ 130554 h 261108"/>
              <a:gd name="connsiteX132" fmla="*/ 3200655 w 9207284"/>
              <a:gd name="connsiteY132" fmla="*/ 51928 h 261108"/>
              <a:gd name="connsiteX133" fmla="*/ 3122029 w 9207284"/>
              <a:gd name="connsiteY133" fmla="*/ 130554 h 261108"/>
              <a:gd name="connsiteX134" fmla="*/ 3200655 w 9207284"/>
              <a:gd name="connsiteY134" fmla="*/ 209181 h 261108"/>
              <a:gd name="connsiteX135" fmla="*/ 3279282 w 9207284"/>
              <a:gd name="connsiteY135" fmla="*/ 130554 h 261108"/>
              <a:gd name="connsiteX136" fmla="*/ 3025221 w 9207284"/>
              <a:gd name="connsiteY136" fmla="*/ 51928 h 261108"/>
              <a:gd name="connsiteX137" fmla="*/ 2946595 w 9207284"/>
              <a:gd name="connsiteY137" fmla="*/ 130554 h 261108"/>
              <a:gd name="connsiteX138" fmla="*/ 3025221 w 9207284"/>
              <a:gd name="connsiteY138" fmla="*/ 209181 h 261108"/>
              <a:gd name="connsiteX139" fmla="*/ 3103847 w 9207284"/>
              <a:gd name="connsiteY139" fmla="*/ 130554 h 261108"/>
              <a:gd name="connsiteX140" fmla="*/ 2849786 w 9207284"/>
              <a:gd name="connsiteY140" fmla="*/ 51928 h 261108"/>
              <a:gd name="connsiteX141" fmla="*/ 2771160 w 9207284"/>
              <a:gd name="connsiteY141" fmla="*/ 130554 h 261108"/>
              <a:gd name="connsiteX142" fmla="*/ 2849786 w 9207284"/>
              <a:gd name="connsiteY142" fmla="*/ 209181 h 261108"/>
              <a:gd name="connsiteX143" fmla="*/ 2928413 w 9207284"/>
              <a:gd name="connsiteY143" fmla="*/ 130554 h 261108"/>
              <a:gd name="connsiteX144" fmla="*/ 2674352 w 9207284"/>
              <a:gd name="connsiteY144" fmla="*/ 51928 h 261108"/>
              <a:gd name="connsiteX145" fmla="*/ 2595726 w 9207284"/>
              <a:gd name="connsiteY145" fmla="*/ 130554 h 261108"/>
              <a:gd name="connsiteX146" fmla="*/ 2674352 w 9207284"/>
              <a:gd name="connsiteY146" fmla="*/ 209181 h 261108"/>
              <a:gd name="connsiteX147" fmla="*/ 2752979 w 9207284"/>
              <a:gd name="connsiteY147" fmla="*/ 130554 h 261108"/>
              <a:gd name="connsiteX148" fmla="*/ 2498918 w 9207284"/>
              <a:gd name="connsiteY148" fmla="*/ 51928 h 261108"/>
              <a:gd name="connsiteX149" fmla="*/ 2420292 w 9207284"/>
              <a:gd name="connsiteY149" fmla="*/ 130554 h 261108"/>
              <a:gd name="connsiteX150" fmla="*/ 2498918 w 9207284"/>
              <a:gd name="connsiteY150" fmla="*/ 209181 h 261108"/>
              <a:gd name="connsiteX151" fmla="*/ 2577544 w 9207284"/>
              <a:gd name="connsiteY151" fmla="*/ 130554 h 261108"/>
              <a:gd name="connsiteX152" fmla="*/ 2323483 w 9207284"/>
              <a:gd name="connsiteY152" fmla="*/ 51928 h 261108"/>
              <a:gd name="connsiteX153" fmla="*/ 2244857 w 9207284"/>
              <a:gd name="connsiteY153" fmla="*/ 130554 h 261108"/>
              <a:gd name="connsiteX154" fmla="*/ 2323483 w 9207284"/>
              <a:gd name="connsiteY154" fmla="*/ 209181 h 261108"/>
              <a:gd name="connsiteX155" fmla="*/ 2402109 w 9207284"/>
              <a:gd name="connsiteY155" fmla="*/ 130554 h 261108"/>
              <a:gd name="connsiteX156" fmla="*/ 2148048 w 9207284"/>
              <a:gd name="connsiteY156" fmla="*/ 51928 h 261108"/>
              <a:gd name="connsiteX157" fmla="*/ 2069422 w 9207284"/>
              <a:gd name="connsiteY157" fmla="*/ 130554 h 261108"/>
              <a:gd name="connsiteX158" fmla="*/ 2148048 w 9207284"/>
              <a:gd name="connsiteY158" fmla="*/ 209181 h 261108"/>
              <a:gd name="connsiteX159" fmla="*/ 2226675 w 9207284"/>
              <a:gd name="connsiteY159" fmla="*/ 130554 h 261108"/>
              <a:gd name="connsiteX160" fmla="*/ 1972614 w 9207284"/>
              <a:gd name="connsiteY160" fmla="*/ 51928 h 261108"/>
              <a:gd name="connsiteX161" fmla="*/ 1893990 w 9207284"/>
              <a:gd name="connsiteY161" fmla="*/ 130554 h 261108"/>
              <a:gd name="connsiteX162" fmla="*/ 1972614 w 9207284"/>
              <a:gd name="connsiteY162" fmla="*/ 209181 h 261108"/>
              <a:gd name="connsiteX163" fmla="*/ 2051241 w 9207284"/>
              <a:gd name="connsiteY163" fmla="*/ 130554 h 261108"/>
              <a:gd name="connsiteX164" fmla="*/ 1797181 w 9207284"/>
              <a:gd name="connsiteY164" fmla="*/ 51928 h 261108"/>
              <a:gd name="connsiteX165" fmla="*/ 1718555 w 9207284"/>
              <a:gd name="connsiteY165" fmla="*/ 130554 h 261108"/>
              <a:gd name="connsiteX166" fmla="*/ 1797181 w 9207284"/>
              <a:gd name="connsiteY166" fmla="*/ 209181 h 261108"/>
              <a:gd name="connsiteX167" fmla="*/ 1875808 w 9207284"/>
              <a:gd name="connsiteY167" fmla="*/ 130554 h 261108"/>
              <a:gd name="connsiteX168" fmla="*/ 1621747 w 9207284"/>
              <a:gd name="connsiteY168" fmla="*/ 51928 h 261108"/>
              <a:gd name="connsiteX169" fmla="*/ 1543121 w 9207284"/>
              <a:gd name="connsiteY169" fmla="*/ 130554 h 261108"/>
              <a:gd name="connsiteX170" fmla="*/ 1621747 w 9207284"/>
              <a:gd name="connsiteY170" fmla="*/ 209181 h 261108"/>
              <a:gd name="connsiteX171" fmla="*/ 1700373 w 9207284"/>
              <a:gd name="connsiteY171" fmla="*/ 130554 h 261108"/>
              <a:gd name="connsiteX172" fmla="*/ 1446313 w 9207284"/>
              <a:gd name="connsiteY172" fmla="*/ 51928 h 261108"/>
              <a:gd name="connsiteX173" fmla="*/ 1367686 w 9207284"/>
              <a:gd name="connsiteY173" fmla="*/ 130554 h 261108"/>
              <a:gd name="connsiteX174" fmla="*/ 1446313 w 9207284"/>
              <a:gd name="connsiteY174" fmla="*/ 209180 h 261108"/>
              <a:gd name="connsiteX175" fmla="*/ 1524939 w 9207284"/>
              <a:gd name="connsiteY175" fmla="*/ 130554 h 261108"/>
              <a:gd name="connsiteX176" fmla="*/ 1270878 w 9207284"/>
              <a:gd name="connsiteY176" fmla="*/ 51928 h 261108"/>
              <a:gd name="connsiteX177" fmla="*/ 1192252 w 9207284"/>
              <a:gd name="connsiteY177" fmla="*/ 130554 h 261108"/>
              <a:gd name="connsiteX178" fmla="*/ 1270878 w 9207284"/>
              <a:gd name="connsiteY178" fmla="*/ 209181 h 261108"/>
              <a:gd name="connsiteX179" fmla="*/ 1349504 w 9207284"/>
              <a:gd name="connsiteY179" fmla="*/ 130554 h 261108"/>
              <a:gd name="connsiteX180" fmla="*/ 1095444 w 9207284"/>
              <a:gd name="connsiteY180" fmla="*/ 51928 h 261108"/>
              <a:gd name="connsiteX181" fmla="*/ 1016818 w 9207284"/>
              <a:gd name="connsiteY181" fmla="*/ 130554 h 261108"/>
              <a:gd name="connsiteX182" fmla="*/ 1095444 w 9207284"/>
              <a:gd name="connsiteY182" fmla="*/ 209181 h 261108"/>
              <a:gd name="connsiteX183" fmla="*/ 1174070 w 9207284"/>
              <a:gd name="connsiteY183" fmla="*/ 130554 h 261108"/>
              <a:gd name="connsiteX184" fmla="*/ 920010 w 9207284"/>
              <a:gd name="connsiteY184" fmla="*/ 51928 h 261108"/>
              <a:gd name="connsiteX185" fmla="*/ 841383 w 9207284"/>
              <a:gd name="connsiteY185" fmla="*/ 130554 h 261108"/>
              <a:gd name="connsiteX186" fmla="*/ 920010 w 9207284"/>
              <a:gd name="connsiteY186" fmla="*/ 209181 h 261108"/>
              <a:gd name="connsiteX187" fmla="*/ 998636 w 9207284"/>
              <a:gd name="connsiteY187" fmla="*/ 130554 h 261108"/>
              <a:gd name="connsiteX188" fmla="*/ 744575 w 9207284"/>
              <a:gd name="connsiteY188" fmla="*/ 51928 h 261108"/>
              <a:gd name="connsiteX189" fmla="*/ 665948 w 9207284"/>
              <a:gd name="connsiteY189" fmla="*/ 130554 h 261108"/>
              <a:gd name="connsiteX190" fmla="*/ 744575 w 9207284"/>
              <a:gd name="connsiteY190" fmla="*/ 209181 h 261108"/>
              <a:gd name="connsiteX191" fmla="*/ 823201 w 9207284"/>
              <a:gd name="connsiteY191" fmla="*/ 130554 h 261108"/>
              <a:gd name="connsiteX192" fmla="*/ 569140 w 9207284"/>
              <a:gd name="connsiteY192" fmla="*/ 51928 h 261108"/>
              <a:gd name="connsiteX193" fmla="*/ 490514 w 9207284"/>
              <a:gd name="connsiteY193" fmla="*/ 130554 h 261108"/>
              <a:gd name="connsiteX194" fmla="*/ 569140 w 9207284"/>
              <a:gd name="connsiteY194" fmla="*/ 209180 h 261108"/>
              <a:gd name="connsiteX195" fmla="*/ 647767 w 9207284"/>
              <a:gd name="connsiteY195" fmla="*/ 130554 h 261108"/>
              <a:gd name="connsiteX196" fmla="*/ 393706 w 9207284"/>
              <a:gd name="connsiteY196" fmla="*/ 51928 h 261108"/>
              <a:gd name="connsiteX197" fmla="*/ 315080 w 9207284"/>
              <a:gd name="connsiteY197" fmla="*/ 130554 h 261108"/>
              <a:gd name="connsiteX198" fmla="*/ 393706 w 9207284"/>
              <a:gd name="connsiteY198" fmla="*/ 209181 h 261108"/>
              <a:gd name="connsiteX199" fmla="*/ 472332 w 9207284"/>
              <a:gd name="connsiteY199" fmla="*/ 130554 h 261108"/>
              <a:gd name="connsiteX200" fmla="*/ 218272 w 9207284"/>
              <a:gd name="connsiteY200" fmla="*/ 51928 h 261108"/>
              <a:gd name="connsiteX201" fmla="*/ 139645 w 9207284"/>
              <a:gd name="connsiteY201" fmla="*/ 130554 h 261108"/>
              <a:gd name="connsiteX202" fmla="*/ 218272 w 9207284"/>
              <a:gd name="connsiteY202" fmla="*/ 209181 h 261108"/>
              <a:gd name="connsiteX203" fmla="*/ 296898 w 9207284"/>
              <a:gd name="connsiteY203" fmla="*/ 130554 h 261108"/>
              <a:gd name="connsiteX204" fmla="*/ 9091 w 9207284"/>
              <a:gd name="connsiteY204" fmla="*/ 0 h 261108"/>
              <a:gd name="connsiteX205" fmla="*/ 130554 w 9207284"/>
              <a:gd name="connsiteY205" fmla="*/ 121463 h 261108"/>
              <a:gd name="connsiteX206" fmla="*/ 209181 w 9207284"/>
              <a:gd name="connsiteY206" fmla="*/ 42837 h 261108"/>
              <a:gd name="connsiteX207" fmla="*/ 175435 w 9207284"/>
              <a:gd name="connsiteY207" fmla="*/ 9091 h 261108"/>
              <a:gd name="connsiteX208" fmla="*/ 184526 w 9207284"/>
              <a:gd name="connsiteY208" fmla="*/ 0 h 261108"/>
              <a:gd name="connsiteX209" fmla="*/ 218272 w 9207284"/>
              <a:gd name="connsiteY209" fmla="*/ 33746 h 261108"/>
              <a:gd name="connsiteX210" fmla="*/ 252017 w 9207284"/>
              <a:gd name="connsiteY210" fmla="*/ 0 h 261108"/>
              <a:gd name="connsiteX211" fmla="*/ 261108 w 9207284"/>
              <a:gd name="connsiteY211" fmla="*/ 9091 h 261108"/>
              <a:gd name="connsiteX212" fmla="*/ 227363 w 9207284"/>
              <a:gd name="connsiteY212" fmla="*/ 42837 h 261108"/>
              <a:gd name="connsiteX213" fmla="*/ 305988 w 9207284"/>
              <a:gd name="connsiteY213" fmla="*/ 121463 h 261108"/>
              <a:gd name="connsiteX214" fmla="*/ 384614 w 9207284"/>
              <a:gd name="connsiteY214" fmla="*/ 42837 h 261108"/>
              <a:gd name="connsiteX215" fmla="*/ 350869 w 9207284"/>
              <a:gd name="connsiteY215" fmla="*/ 9091 h 261108"/>
              <a:gd name="connsiteX216" fmla="*/ 359960 w 9207284"/>
              <a:gd name="connsiteY216" fmla="*/ 0 h 261108"/>
              <a:gd name="connsiteX217" fmla="*/ 393706 w 9207284"/>
              <a:gd name="connsiteY217" fmla="*/ 33746 h 261108"/>
              <a:gd name="connsiteX218" fmla="*/ 427452 w 9207284"/>
              <a:gd name="connsiteY218" fmla="*/ 0 h 261108"/>
              <a:gd name="connsiteX219" fmla="*/ 436543 w 9207284"/>
              <a:gd name="connsiteY219" fmla="*/ 9091 h 261108"/>
              <a:gd name="connsiteX220" fmla="*/ 402797 w 9207284"/>
              <a:gd name="connsiteY220" fmla="*/ 42837 h 261108"/>
              <a:gd name="connsiteX221" fmla="*/ 481423 w 9207284"/>
              <a:gd name="connsiteY221" fmla="*/ 121463 h 261108"/>
              <a:gd name="connsiteX222" fmla="*/ 560049 w 9207284"/>
              <a:gd name="connsiteY222" fmla="*/ 42837 h 261108"/>
              <a:gd name="connsiteX223" fmla="*/ 526304 w 9207284"/>
              <a:gd name="connsiteY223" fmla="*/ 9091 h 261108"/>
              <a:gd name="connsiteX224" fmla="*/ 535395 w 9207284"/>
              <a:gd name="connsiteY224" fmla="*/ 0 h 261108"/>
              <a:gd name="connsiteX225" fmla="*/ 569140 w 9207284"/>
              <a:gd name="connsiteY225" fmla="*/ 33746 h 261108"/>
              <a:gd name="connsiteX226" fmla="*/ 602886 w 9207284"/>
              <a:gd name="connsiteY226" fmla="*/ 0 h 261108"/>
              <a:gd name="connsiteX227" fmla="*/ 611977 w 9207284"/>
              <a:gd name="connsiteY227" fmla="*/ 9091 h 261108"/>
              <a:gd name="connsiteX228" fmla="*/ 578232 w 9207284"/>
              <a:gd name="connsiteY228" fmla="*/ 42837 h 261108"/>
              <a:gd name="connsiteX229" fmla="*/ 656858 w 9207284"/>
              <a:gd name="connsiteY229" fmla="*/ 121463 h 261108"/>
              <a:gd name="connsiteX230" fmla="*/ 735484 w 9207284"/>
              <a:gd name="connsiteY230" fmla="*/ 42837 h 261108"/>
              <a:gd name="connsiteX231" fmla="*/ 701738 w 9207284"/>
              <a:gd name="connsiteY231" fmla="*/ 9091 h 261108"/>
              <a:gd name="connsiteX232" fmla="*/ 710829 w 9207284"/>
              <a:gd name="connsiteY232" fmla="*/ 0 h 261108"/>
              <a:gd name="connsiteX233" fmla="*/ 744575 w 9207284"/>
              <a:gd name="connsiteY233" fmla="*/ 33746 h 261108"/>
              <a:gd name="connsiteX234" fmla="*/ 778321 w 9207284"/>
              <a:gd name="connsiteY234" fmla="*/ 0 h 261108"/>
              <a:gd name="connsiteX235" fmla="*/ 787412 w 9207284"/>
              <a:gd name="connsiteY235" fmla="*/ 9091 h 261108"/>
              <a:gd name="connsiteX236" fmla="*/ 753666 w 9207284"/>
              <a:gd name="connsiteY236" fmla="*/ 42837 h 261108"/>
              <a:gd name="connsiteX237" fmla="*/ 832292 w 9207284"/>
              <a:gd name="connsiteY237" fmla="*/ 121463 h 261108"/>
              <a:gd name="connsiteX238" fmla="*/ 910919 w 9207284"/>
              <a:gd name="connsiteY238" fmla="*/ 42837 h 261108"/>
              <a:gd name="connsiteX239" fmla="*/ 877173 w 9207284"/>
              <a:gd name="connsiteY239" fmla="*/ 9091 h 261108"/>
              <a:gd name="connsiteX240" fmla="*/ 886264 w 9207284"/>
              <a:gd name="connsiteY240" fmla="*/ 0 h 261108"/>
              <a:gd name="connsiteX241" fmla="*/ 920010 w 9207284"/>
              <a:gd name="connsiteY241" fmla="*/ 33746 h 261108"/>
              <a:gd name="connsiteX242" fmla="*/ 953756 w 9207284"/>
              <a:gd name="connsiteY242" fmla="*/ 0 h 261108"/>
              <a:gd name="connsiteX243" fmla="*/ 962847 w 9207284"/>
              <a:gd name="connsiteY243" fmla="*/ 9091 h 261108"/>
              <a:gd name="connsiteX244" fmla="*/ 929101 w 9207284"/>
              <a:gd name="connsiteY244" fmla="*/ 42837 h 261108"/>
              <a:gd name="connsiteX245" fmla="*/ 1007727 w 9207284"/>
              <a:gd name="connsiteY245" fmla="*/ 121463 h 261108"/>
              <a:gd name="connsiteX246" fmla="*/ 1086353 w 9207284"/>
              <a:gd name="connsiteY246" fmla="*/ 42837 h 261108"/>
              <a:gd name="connsiteX247" fmla="*/ 1052608 w 9207284"/>
              <a:gd name="connsiteY247" fmla="*/ 9091 h 261108"/>
              <a:gd name="connsiteX248" fmla="*/ 1061699 w 9207284"/>
              <a:gd name="connsiteY248" fmla="*/ 0 h 261108"/>
              <a:gd name="connsiteX249" fmla="*/ 1095444 w 9207284"/>
              <a:gd name="connsiteY249" fmla="*/ 33746 h 261108"/>
              <a:gd name="connsiteX250" fmla="*/ 1129190 w 9207284"/>
              <a:gd name="connsiteY250" fmla="*/ 0 h 261108"/>
              <a:gd name="connsiteX251" fmla="*/ 1138281 w 9207284"/>
              <a:gd name="connsiteY251" fmla="*/ 9091 h 261108"/>
              <a:gd name="connsiteX252" fmla="*/ 1104535 w 9207284"/>
              <a:gd name="connsiteY252" fmla="*/ 42837 h 261108"/>
              <a:gd name="connsiteX253" fmla="*/ 1183161 w 9207284"/>
              <a:gd name="connsiteY253" fmla="*/ 121463 h 261108"/>
              <a:gd name="connsiteX254" fmla="*/ 1261787 w 9207284"/>
              <a:gd name="connsiteY254" fmla="*/ 42837 h 261108"/>
              <a:gd name="connsiteX255" fmla="*/ 1228041 w 9207284"/>
              <a:gd name="connsiteY255" fmla="*/ 9091 h 261108"/>
              <a:gd name="connsiteX256" fmla="*/ 1237132 w 9207284"/>
              <a:gd name="connsiteY256" fmla="*/ 0 h 261108"/>
              <a:gd name="connsiteX257" fmla="*/ 1270878 w 9207284"/>
              <a:gd name="connsiteY257" fmla="*/ 33746 h 261108"/>
              <a:gd name="connsiteX258" fmla="*/ 1304624 w 9207284"/>
              <a:gd name="connsiteY258" fmla="*/ 0 h 261108"/>
              <a:gd name="connsiteX259" fmla="*/ 1313715 w 9207284"/>
              <a:gd name="connsiteY259" fmla="*/ 9091 h 261108"/>
              <a:gd name="connsiteX260" fmla="*/ 1279969 w 9207284"/>
              <a:gd name="connsiteY260" fmla="*/ 42837 h 261108"/>
              <a:gd name="connsiteX261" fmla="*/ 1358595 w 9207284"/>
              <a:gd name="connsiteY261" fmla="*/ 121463 h 261108"/>
              <a:gd name="connsiteX262" fmla="*/ 1437221 w 9207284"/>
              <a:gd name="connsiteY262" fmla="*/ 42837 h 261108"/>
              <a:gd name="connsiteX263" fmla="*/ 1403476 w 9207284"/>
              <a:gd name="connsiteY263" fmla="*/ 9091 h 261108"/>
              <a:gd name="connsiteX264" fmla="*/ 1412567 w 9207284"/>
              <a:gd name="connsiteY264" fmla="*/ 0 h 261108"/>
              <a:gd name="connsiteX265" fmla="*/ 1446313 w 9207284"/>
              <a:gd name="connsiteY265" fmla="*/ 33746 h 261108"/>
              <a:gd name="connsiteX266" fmla="*/ 1480058 w 9207284"/>
              <a:gd name="connsiteY266" fmla="*/ 0 h 261108"/>
              <a:gd name="connsiteX267" fmla="*/ 1489150 w 9207284"/>
              <a:gd name="connsiteY267" fmla="*/ 9091 h 261108"/>
              <a:gd name="connsiteX268" fmla="*/ 1455404 w 9207284"/>
              <a:gd name="connsiteY268" fmla="*/ 42837 h 261108"/>
              <a:gd name="connsiteX269" fmla="*/ 1534030 w 9207284"/>
              <a:gd name="connsiteY269" fmla="*/ 121463 h 261108"/>
              <a:gd name="connsiteX270" fmla="*/ 1612656 w 9207284"/>
              <a:gd name="connsiteY270" fmla="*/ 42837 h 261108"/>
              <a:gd name="connsiteX271" fmla="*/ 1578910 w 9207284"/>
              <a:gd name="connsiteY271" fmla="*/ 9091 h 261108"/>
              <a:gd name="connsiteX272" fmla="*/ 1588001 w 9207284"/>
              <a:gd name="connsiteY272" fmla="*/ 0 h 261108"/>
              <a:gd name="connsiteX273" fmla="*/ 1621747 w 9207284"/>
              <a:gd name="connsiteY273" fmla="*/ 33746 h 261108"/>
              <a:gd name="connsiteX274" fmla="*/ 1655493 w 9207284"/>
              <a:gd name="connsiteY274" fmla="*/ 0 h 261108"/>
              <a:gd name="connsiteX275" fmla="*/ 1664584 w 9207284"/>
              <a:gd name="connsiteY275" fmla="*/ 9091 h 261108"/>
              <a:gd name="connsiteX276" fmla="*/ 1630838 w 9207284"/>
              <a:gd name="connsiteY276" fmla="*/ 42837 h 261108"/>
              <a:gd name="connsiteX277" fmla="*/ 1709464 w 9207284"/>
              <a:gd name="connsiteY277" fmla="*/ 121463 h 261108"/>
              <a:gd name="connsiteX278" fmla="*/ 1788090 w 9207284"/>
              <a:gd name="connsiteY278" fmla="*/ 42837 h 261108"/>
              <a:gd name="connsiteX279" fmla="*/ 1754345 w 9207284"/>
              <a:gd name="connsiteY279" fmla="*/ 9091 h 261108"/>
              <a:gd name="connsiteX280" fmla="*/ 1763436 w 9207284"/>
              <a:gd name="connsiteY280" fmla="*/ 0 h 261108"/>
              <a:gd name="connsiteX281" fmla="*/ 1797181 w 9207284"/>
              <a:gd name="connsiteY281" fmla="*/ 33746 h 261108"/>
              <a:gd name="connsiteX282" fmla="*/ 1830927 w 9207284"/>
              <a:gd name="connsiteY282" fmla="*/ 0 h 261108"/>
              <a:gd name="connsiteX283" fmla="*/ 1840018 w 9207284"/>
              <a:gd name="connsiteY283" fmla="*/ 9091 h 261108"/>
              <a:gd name="connsiteX284" fmla="*/ 1806272 w 9207284"/>
              <a:gd name="connsiteY284" fmla="*/ 42837 h 261108"/>
              <a:gd name="connsiteX285" fmla="*/ 1884899 w 9207284"/>
              <a:gd name="connsiteY285" fmla="*/ 121463 h 261108"/>
              <a:gd name="connsiteX286" fmla="*/ 1963523 w 9207284"/>
              <a:gd name="connsiteY286" fmla="*/ 42837 h 261108"/>
              <a:gd name="connsiteX287" fmla="*/ 1929779 w 9207284"/>
              <a:gd name="connsiteY287" fmla="*/ 9091 h 261108"/>
              <a:gd name="connsiteX288" fmla="*/ 1938869 w 9207284"/>
              <a:gd name="connsiteY288" fmla="*/ 0 h 261108"/>
              <a:gd name="connsiteX289" fmla="*/ 1972614 w 9207284"/>
              <a:gd name="connsiteY289" fmla="*/ 33746 h 261108"/>
              <a:gd name="connsiteX290" fmla="*/ 2006360 w 9207284"/>
              <a:gd name="connsiteY290" fmla="*/ 0 h 261108"/>
              <a:gd name="connsiteX291" fmla="*/ 2015451 w 9207284"/>
              <a:gd name="connsiteY291" fmla="*/ 9091 h 261108"/>
              <a:gd name="connsiteX292" fmla="*/ 1981705 w 9207284"/>
              <a:gd name="connsiteY292" fmla="*/ 42837 h 261108"/>
              <a:gd name="connsiteX293" fmla="*/ 2060332 w 9207284"/>
              <a:gd name="connsiteY293" fmla="*/ 121463 h 261108"/>
              <a:gd name="connsiteX294" fmla="*/ 2138958 w 9207284"/>
              <a:gd name="connsiteY294" fmla="*/ 42837 h 261108"/>
              <a:gd name="connsiteX295" fmla="*/ 2105212 w 9207284"/>
              <a:gd name="connsiteY295" fmla="*/ 9091 h 261108"/>
              <a:gd name="connsiteX296" fmla="*/ 2114303 w 9207284"/>
              <a:gd name="connsiteY296" fmla="*/ 0 h 261108"/>
              <a:gd name="connsiteX297" fmla="*/ 2148048 w 9207284"/>
              <a:gd name="connsiteY297" fmla="*/ 33746 h 261108"/>
              <a:gd name="connsiteX298" fmla="*/ 2181795 w 9207284"/>
              <a:gd name="connsiteY298" fmla="*/ 0 h 261108"/>
              <a:gd name="connsiteX299" fmla="*/ 2190886 w 9207284"/>
              <a:gd name="connsiteY299" fmla="*/ 9091 h 261108"/>
              <a:gd name="connsiteX300" fmla="*/ 2157140 w 9207284"/>
              <a:gd name="connsiteY300" fmla="*/ 42837 h 261108"/>
              <a:gd name="connsiteX301" fmla="*/ 2235766 w 9207284"/>
              <a:gd name="connsiteY301" fmla="*/ 121463 h 261108"/>
              <a:gd name="connsiteX302" fmla="*/ 2314392 w 9207284"/>
              <a:gd name="connsiteY302" fmla="*/ 42837 h 261108"/>
              <a:gd name="connsiteX303" fmla="*/ 2280646 w 9207284"/>
              <a:gd name="connsiteY303" fmla="*/ 9091 h 261108"/>
              <a:gd name="connsiteX304" fmla="*/ 2289738 w 9207284"/>
              <a:gd name="connsiteY304" fmla="*/ 0 h 261108"/>
              <a:gd name="connsiteX305" fmla="*/ 2323483 w 9207284"/>
              <a:gd name="connsiteY305" fmla="*/ 33746 h 261108"/>
              <a:gd name="connsiteX306" fmla="*/ 2357229 w 9207284"/>
              <a:gd name="connsiteY306" fmla="*/ 0 h 261108"/>
              <a:gd name="connsiteX307" fmla="*/ 2366320 w 9207284"/>
              <a:gd name="connsiteY307" fmla="*/ 9091 h 261108"/>
              <a:gd name="connsiteX308" fmla="*/ 2332574 w 9207284"/>
              <a:gd name="connsiteY308" fmla="*/ 42837 h 261108"/>
              <a:gd name="connsiteX309" fmla="*/ 2411201 w 9207284"/>
              <a:gd name="connsiteY309" fmla="*/ 121463 h 261108"/>
              <a:gd name="connsiteX310" fmla="*/ 2489827 w 9207284"/>
              <a:gd name="connsiteY310" fmla="*/ 42837 h 261108"/>
              <a:gd name="connsiteX311" fmla="*/ 2456081 w 9207284"/>
              <a:gd name="connsiteY311" fmla="*/ 9091 h 261108"/>
              <a:gd name="connsiteX312" fmla="*/ 2465172 w 9207284"/>
              <a:gd name="connsiteY312" fmla="*/ 0 h 261108"/>
              <a:gd name="connsiteX313" fmla="*/ 2498918 w 9207284"/>
              <a:gd name="connsiteY313" fmla="*/ 33746 h 261108"/>
              <a:gd name="connsiteX314" fmla="*/ 2532663 w 9207284"/>
              <a:gd name="connsiteY314" fmla="*/ 0 h 261108"/>
              <a:gd name="connsiteX315" fmla="*/ 2541755 w 9207284"/>
              <a:gd name="connsiteY315" fmla="*/ 9091 h 261108"/>
              <a:gd name="connsiteX316" fmla="*/ 2508008 w 9207284"/>
              <a:gd name="connsiteY316" fmla="*/ 42837 h 261108"/>
              <a:gd name="connsiteX317" fmla="*/ 2586635 w 9207284"/>
              <a:gd name="connsiteY317" fmla="*/ 121463 h 261108"/>
              <a:gd name="connsiteX318" fmla="*/ 2665261 w 9207284"/>
              <a:gd name="connsiteY318" fmla="*/ 42837 h 261108"/>
              <a:gd name="connsiteX319" fmla="*/ 2631515 w 9207284"/>
              <a:gd name="connsiteY319" fmla="*/ 9091 h 261108"/>
              <a:gd name="connsiteX320" fmla="*/ 2640606 w 9207284"/>
              <a:gd name="connsiteY320" fmla="*/ 0 h 261108"/>
              <a:gd name="connsiteX321" fmla="*/ 2674352 w 9207284"/>
              <a:gd name="connsiteY321" fmla="*/ 33746 h 261108"/>
              <a:gd name="connsiteX322" fmla="*/ 2708098 w 9207284"/>
              <a:gd name="connsiteY322" fmla="*/ 0 h 261108"/>
              <a:gd name="connsiteX323" fmla="*/ 2717189 w 9207284"/>
              <a:gd name="connsiteY323" fmla="*/ 9091 h 261108"/>
              <a:gd name="connsiteX324" fmla="*/ 2683443 w 9207284"/>
              <a:gd name="connsiteY324" fmla="*/ 42837 h 261108"/>
              <a:gd name="connsiteX325" fmla="*/ 2762069 w 9207284"/>
              <a:gd name="connsiteY325" fmla="*/ 121463 h 261108"/>
              <a:gd name="connsiteX326" fmla="*/ 2840695 w 9207284"/>
              <a:gd name="connsiteY326" fmla="*/ 42837 h 261108"/>
              <a:gd name="connsiteX327" fmla="*/ 2806950 w 9207284"/>
              <a:gd name="connsiteY327" fmla="*/ 9091 h 261108"/>
              <a:gd name="connsiteX328" fmla="*/ 2816041 w 9207284"/>
              <a:gd name="connsiteY328" fmla="*/ 0 h 261108"/>
              <a:gd name="connsiteX329" fmla="*/ 2849786 w 9207284"/>
              <a:gd name="connsiteY329" fmla="*/ 33746 h 261108"/>
              <a:gd name="connsiteX330" fmla="*/ 2883532 w 9207284"/>
              <a:gd name="connsiteY330" fmla="*/ 0 h 261108"/>
              <a:gd name="connsiteX331" fmla="*/ 2892623 w 9207284"/>
              <a:gd name="connsiteY331" fmla="*/ 9091 h 261108"/>
              <a:gd name="connsiteX332" fmla="*/ 2858877 w 9207284"/>
              <a:gd name="connsiteY332" fmla="*/ 42837 h 261108"/>
              <a:gd name="connsiteX333" fmla="*/ 2937504 w 9207284"/>
              <a:gd name="connsiteY333" fmla="*/ 121463 h 261108"/>
              <a:gd name="connsiteX334" fmla="*/ 3016130 w 9207284"/>
              <a:gd name="connsiteY334" fmla="*/ 42837 h 261108"/>
              <a:gd name="connsiteX335" fmla="*/ 2982384 w 9207284"/>
              <a:gd name="connsiteY335" fmla="*/ 9091 h 261108"/>
              <a:gd name="connsiteX336" fmla="*/ 2991475 w 9207284"/>
              <a:gd name="connsiteY336" fmla="*/ 0 h 261108"/>
              <a:gd name="connsiteX337" fmla="*/ 3025221 w 9207284"/>
              <a:gd name="connsiteY337" fmla="*/ 33746 h 261108"/>
              <a:gd name="connsiteX338" fmla="*/ 3058967 w 9207284"/>
              <a:gd name="connsiteY338" fmla="*/ 0 h 261108"/>
              <a:gd name="connsiteX339" fmla="*/ 3068058 w 9207284"/>
              <a:gd name="connsiteY339" fmla="*/ 9091 h 261108"/>
              <a:gd name="connsiteX340" fmla="*/ 3034312 w 9207284"/>
              <a:gd name="connsiteY340" fmla="*/ 42837 h 261108"/>
              <a:gd name="connsiteX341" fmla="*/ 3112938 w 9207284"/>
              <a:gd name="connsiteY341" fmla="*/ 121463 h 261108"/>
              <a:gd name="connsiteX342" fmla="*/ 3191564 w 9207284"/>
              <a:gd name="connsiteY342" fmla="*/ 42837 h 261108"/>
              <a:gd name="connsiteX343" fmla="*/ 3157819 w 9207284"/>
              <a:gd name="connsiteY343" fmla="*/ 9091 h 261108"/>
              <a:gd name="connsiteX344" fmla="*/ 3166910 w 9207284"/>
              <a:gd name="connsiteY344" fmla="*/ 0 h 261108"/>
              <a:gd name="connsiteX345" fmla="*/ 3200655 w 9207284"/>
              <a:gd name="connsiteY345" fmla="*/ 33746 h 261108"/>
              <a:gd name="connsiteX346" fmla="*/ 3234401 w 9207284"/>
              <a:gd name="connsiteY346" fmla="*/ 0 h 261108"/>
              <a:gd name="connsiteX347" fmla="*/ 3243492 w 9207284"/>
              <a:gd name="connsiteY347" fmla="*/ 9091 h 261108"/>
              <a:gd name="connsiteX348" fmla="*/ 3209746 w 9207284"/>
              <a:gd name="connsiteY348" fmla="*/ 42837 h 261108"/>
              <a:gd name="connsiteX349" fmla="*/ 3288373 w 9207284"/>
              <a:gd name="connsiteY349" fmla="*/ 121463 h 261108"/>
              <a:gd name="connsiteX350" fmla="*/ 3366999 w 9207284"/>
              <a:gd name="connsiteY350" fmla="*/ 42837 h 261108"/>
              <a:gd name="connsiteX351" fmla="*/ 3333253 w 9207284"/>
              <a:gd name="connsiteY351" fmla="*/ 9091 h 261108"/>
              <a:gd name="connsiteX352" fmla="*/ 3342344 w 9207284"/>
              <a:gd name="connsiteY352" fmla="*/ 0 h 261108"/>
              <a:gd name="connsiteX353" fmla="*/ 3376090 w 9207284"/>
              <a:gd name="connsiteY353" fmla="*/ 33746 h 261108"/>
              <a:gd name="connsiteX354" fmla="*/ 3409836 w 9207284"/>
              <a:gd name="connsiteY354" fmla="*/ 0 h 261108"/>
              <a:gd name="connsiteX355" fmla="*/ 3418927 w 9207284"/>
              <a:gd name="connsiteY355" fmla="*/ 9091 h 261108"/>
              <a:gd name="connsiteX356" fmla="*/ 3385181 w 9207284"/>
              <a:gd name="connsiteY356" fmla="*/ 42837 h 261108"/>
              <a:gd name="connsiteX357" fmla="*/ 3463807 w 9207284"/>
              <a:gd name="connsiteY357" fmla="*/ 121463 h 261108"/>
              <a:gd name="connsiteX358" fmla="*/ 3542433 w 9207284"/>
              <a:gd name="connsiteY358" fmla="*/ 42837 h 261108"/>
              <a:gd name="connsiteX359" fmla="*/ 3508688 w 9207284"/>
              <a:gd name="connsiteY359" fmla="*/ 9091 h 261108"/>
              <a:gd name="connsiteX360" fmla="*/ 3517779 w 9207284"/>
              <a:gd name="connsiteY360" fmla="*/ 0 h 261108"/>
              <a:gd name="connsiteX361" fmla="*/ 3551524 w 9207284"/>
              <a:gd name="connsiteY361" fmla="*/ 33746 h 261108"/>
              <a:gd name="connsiteX362" fmla="*/ 3585270 w 9207284"/>
              <a:gd name="connsiteY362" fmla="*/ 0 h 261108"/>
              <a:gd name="connsiteX363" fmla="*/ 3594361 w 9207284"/>
              <a:gd name="connsiteY363" fmla="*/ 9091 h 261108"/>
              <a:gd name="connsiteX364" fmla="*/ 3560615 w 9207284"/>
              <a:gd name="connsiteY364" fmla="*/ 42837 h 261108"/>
              <a:gd name="connsiteX365" fmla="*/ 3639242 w 9207284"/>
              <a:gd name="connsiteY365" fmla="*/ 121463 h 261108"/>
              <a:gd name="connsiteX366" fmla="*/ 3717868 w 9207284"/>
              <a:gd name="connsiteY366" fmla="*/ 42837 h 261108"/>
              <a:gd name="connsiteX367" fmla="*/ 3684122 w 9207284"/>
              <a:gd name="connsiteY367" fmla="*/ 9091 h 261108"/>
              <a:gd name="connsiteX368" fmla="*/ 3693213 w 9207284"/>
              <a:gd name="connsiteY368" fmla="*/ 0 h 261108"/>
              <a:gd name="connsiteX369" fmla="*/ 3726959 w 9207284"/>
              <a:gd name="connsiteY369" fmla="*/ 33746 h 261108"/>
              <a:gd name="connsiteX370" fmla="*/ 3760705 w 9207284"/>
              <a:gd name="connsiteY370" fmla="*/ 0 h 261108"/>
              <a:gd name="connsiteX371" fmla="*/ 3769796 w 9207284"/>
              <a:gd name="connsiteY371" fmla="*/ 9091 h 261108"/>
              <a:gd name="connsiteX372" fmla="*/ 3736050 w 9207284"/>
              <a:gd name="connsiteY372" fmla="*/ 42837 h 261108"/>
              <a:gd name="connsiteX373" fmla="*/ 3814676 w 9207284"/>
              <a:gd name="connsiteY373" fmla="*/ 121463 h 261108"/>
              <a:gd name="connsiteX374" fmla="*/ 3893302 w 9207284"/>
              <a:gd name="connsiteY374" fmla="*/ 42837 h 261108"/>
              <a:gd name="connsiteX375" fmla="*/ 3859557 w 9207284"/>
              <a:gd name="connsiteY375" fmla="*/ 9091 h 261108"/>
              <a:gd name="connsiteX376" fmla="*/ 3868647 w 9207284"/>
              <a:gd name="connsiteY376" fmla="*/ 0 h 261108"/>
              <a:gd name="connsiteX377" fmla="*/ 3902393 w 9207284"/>
              <a:gd name="connsiteY377" fmla="*/ 33746 h 261108"/>
              <a:gd name="connsiteX378" fmla="*/ 3936139 w 9207284"/>
              <a:gd name="connsiteY378" fmla="*/ 0 h 261108"/>
              <a:gd name="connsiteX379" fmla="*/ 3945230 w 9207284"/>
              <a:gd name="connsiteY379" fmla="*/ 9091 h 261108"/>
              <a:gd name="connsiteX380" fmla="*/ 3911484 w 9207284"/>
              <a:gd name="connsiteY380" fmla="*/ 42837 h 261108"/>
              <a:gd name="connsiteX381" fmla="*/ 3990110 w 9207284"/>
              <a:gd name="connsiteY381" fmla="*/ 121463 h 261108"/>
              <a:gd name="connsiteX382" fmla="*/ 4068737 w 9207284"/>
              <a:gd name="connsiteY382" fmla="*/ 42837 h 261108"/>
              <a:gd name="connsiteX383" fmla="*/ 4034991 w 9207284"/>
              <a:gd name="connsiteY383" fmla="*/ 9091 h 261108"/>
              <a:gd name="connsiteX384" fmla="*/ 4044082 w 9207284"/>
              <a:gd name="connsiteY384" fmla="*/ 0 h 261108"/>
              <a:gd name="connsiteX385" fmla="*/ 4077827 w 9207284"/>
              <a:gd name="connsiteY385" fmla="*/ 33746 h 261108"/>
              <a:gd name="connsiteX386" fmla="*/ 4111573 w 9207284"/>
              <a:gd name="connsiteY386" fmla="*/ 0 h 261108"/>
              <a:gd name="connsiteX387" fmla="*/ 4120664 w 9207284"/>
              <a:gd name="connsiteY387" fmla="*/ 9091 h 261108"/>
              <a:gd name="connsiteX388" fmla="*/ 4086918 w 9207284"/>
              <a:gd name="connsiteY388" fmla="*/ 42837 h 261108"/>
              <a:gd name="connsiteX389" fmla="*/ 4165545 w 9207284"/>
              <a:gd name="connsiteY389" fmla="*/ 121463 h 261108"/>
              <a:gd name="connsiteX390" fmla="*/ 4244171 w 9207284"/>
              <a:gd name="connsiteY390" fmla="*/ 42837 h 261108"/>
              <a:gd name="connsiteX391" fmla="*/ 4210425 w 9207284"/>
              <a:gd name="connsiteY391" fmla="*/ 9091 h 261108"/>
              <a:gd name="connsiteX392" fmla="*/ 4219516 w 9207284"/>
              <a:gd name="connsiteY392" fmla="*/ 0 h 261108"/>
              <a:gd name="connsiteX393" fmla="*/ 4253262 w 9207284"/>
              <a:gd name="connsiteY393" fmla="*/ 33746 h 261108"/>
              <a:gd name="connsiteX394" fmla="*/ 4287008 w 9207284"/>
              <a:gd name="connsiteY394" fmla="*/ 0 h 261108"/>
              <a:gd name="connsiteX395" fmla="*/ 4296099 w 9207284"/>
              <a:gd name="connsiteY395" fmla="*/ 9091 h 261108"/>
              <a:gd name="connsiteX396" fmla="*/ 4262353 w 9207284"/>
              <a:gd name="connsiteY396" fmla="*/ 42837 h 261108"/>
              <a:gd name="connsiteX397" fmla="*/ 4340979 w 9207284"/>
              <a:gd name="connsiteY397" fmla="*/ 121463 h 261108"/>
              <a:gd name="connsiteX398" fmla="*/ 4419605 w 9207284"/>
              <a:gd name="connsiteY398" fmla="*/ 42838 h 261108"/>
              <a:gd name="connsiteX399" fmla="*/ 4385858 w 9207284"/>
              <a:gd name="connsiteY399" fmla="*/ 9091 h 261108"/>
              <a:gd name="connsiteX400" fmla="*/ 4394949 w 9207284"/>
              <a:gd name="connsiteY400" fmla="*/ 0 h 261108"/>
              <a:gd name="connsiteX401" fmla="*/ 4428695 w 9207284"/>
              <a:gd name="connsiteY401" fmla="*/ 33747 h 261108"/>
              <a:gd name="connsiteX402" fmla="*/ 4462442 w 9207284"/>
              <a:gd name="connsiteY402" fmla="*/ 0 h 261108"/>
              <a:gd name="connsiteX403" fmla="*/ 4471533 w 9207284"/>
              <a:gd name="connsiteY403" fmla="*/ 9091 h 261108"/>
              <a:gd name="connsiteX404" fmla="*/ 4437786 w 9207284"/>
              <a:gd name="connsiteY404" fmla="*/ 42838 h 261108"/>
              <a:gd name="connsiteX405" fmla="*/ 4516412 w 9207284"/>
              <a:gd name="connsiteY405" fmla="*/ 121463 h 261108"/>
              <a:gd name="connsiteX406" fmla="*/ 4594551 w 9207284"/>
              <a:gd name="connsiteY406" fmla="*/ 43324 h 261108"/>
              <a:gd name="connsiteX407" fmla="*/ 4560318 w 9207284"/>
              <a:gd name="connsiteY407" fmla="*/ 9091 h 261108"/>
              <a:gd name="connsiteX408" fmla="*/ 4569409 w 9207284"/>
              <a:gd name="connsiteY408" fmla="*/ 0 h 261108"/>
              <a:gd name="connsiteX409" fmla="*/ 4603642 w 9207284"/>
              <a:gd name="connsiteY409" fmla="*/ 34233 h 261108"/>
              <a:gd name="connsiteX410" fmla="*/ 4637875 w 9207284"/>
              <a:gd name="connsiteY410" fmla="*/ 0 h 261108"/>
              <a:gd name="connsiteX411" fmla="*/ 4646966 w 9207284"/>
              <a:gd name="connsiteY411" fmla="*/ 9091 h 261108"/>
              <a:gd name="connsiteX412" fmla="*/ 4612733 w 9207284"/>
              <a:gd name="connsiteY412" fmla="*/ 43324 h 261108"/>
              <a:gd name="connsiteX413" fmla="*/ 4690872 w 9207284"/>
              <a:gd name="connsiteY413" fmla="*/ 121463 h 261108"/>
              <a:gd name="connsiteX414" fmla="*/ 4769499 w 9207284"/>
              <a:gd name="connsiteY414" fmla="*/ 42837 h 261108"/>
              <a:gd name="connsiteX415" fmla="*/ 4735753 w 9207284"/>
              <a:gd name="connsiteY415" fmla="*/ 9091 h 261108"/>
              <a:gd name="connsiteX416" fmla="*/ 4744844 w 9207284"/>
              <a:gd name="connsiteY416" fmla="*/ 0 h 261108"/>
              <a:gd name="connsiteX417" fmla="*/ 4778590 w 9207284"/>
              <a:gd name="connsiteY417" fmla="*/ 33746 h 261108"/>
              <a:gd name="connsiteX418" fmla="*/ 4812335 w 9207284"/>
              <a:gd name="connsiteY418" fmla="*/ 0 h 261108"/>
              <a:gd name="connsiteX419" fmla="*/ 4821426 w 9207284"/>
              <a:gd name="connsiteY419" fmla="*/ 9091 h 261108"/>
              <a:gd name="connsiteX420" fmla="*/ 4787681 w 9207284"/>
              <a:gd name="connsiteY420" fmla="*/ 42837 h 261108"/>
              <a:gd name="connsiteX421" fmla="*/ 4866307 w 9207284"/>
              <a:gd name="connsiteY421" fmla="*/ 121463 h 261108"/>
              <a:gd name="connsiteX422" fmla="*/ 4944933 w 9207284"/>
              <a:gd name="connsiteY422" fmla="*/ 42837 h 261108"/>
              <a:gd name="connsiteX423" fmla="*/ 4911187 w 9207284"/>
              <a:gd name="connsiteY423" fmla="*/ 9091 h 261108"/>
              <a:gd name="connsiteX424" fmla="*/ 4920278 w 9207284"/>
              <a:gd name="connsiteY424" fmla="*/ 0 h 261108"/>
              <a:gd name="connsiteX425" fmla="*/ 4954024 w 9207284"/>
              <a:gd name="connsiteY425" fmla="*/ 33746 h 261108"/>
              <a:gd name="connsiteX426" fmla="*/ 4987770 w 9207284"/>
              <a:gd name="connsiteY426" fmla="*/ 0 h 261108"/>
              <a:gd name="connsiteX427" fmla="*/ 4996861 w 9207284"/>
              <a:gd name="connsiteY427" fmla="*/ 9091 h 261108"/>
              <a:gd name="connsiteX428" fmla="*/ 4963115 w 9207284"/>
              <a:gd name="connsiteY428" fmla="*/ 42837 h 261108"/>
              <a:gd name="connsiteX429" fmla="*/ 5041741 w 9207284"/>
              <a:gd name="connsiteY429" fmla="*/ 121463 h 261108"/>
              <a:gd name="connsiteX430" fmla="*/ 5120367 w 9207284"/>
              <a:gd name="connsiteY430" fmla="*/ 42837 h 261108"/>
              <a:gd name="connsiteX431" fmla="*/ 5086622 w 9207284"/>
              <a:gd name="connsiteY431" fmla="*/ 9091 h 261108"/>
              <a:gd name="connsiteX432" fmla="*/ 5095713 w 9207284"/>
              <a:gd name="connsiteY432" fmla="*/ 0 h 261108"/>
              <a:gd name="connsiteX433" fmla="*/ 5129459 w 9207284"/>
              <a:gd name="connsiteY433" fmla="*/ 33746 h 261108"/>
              <a:gd name="connsiteX434" fmla="*/ 5163204 w 9207284"/>
              <a:gd name="connsiteY434" fmla="*/ 0 h 261108"/>
              <a:gd name="connsiteX435" fmla="*/ 5172296 w 9207284"/>
              <a:gd name="connsiteY435" fmla="*/ 9091 h 261108"/>
              <a:gd name="connsiteX436" fmla="*/ 5138550 w 9207284"/>
              <a:gd name="connsiteY436" fmla="*/ 42837 h 261108"/>
              <a:gd name="connsiteX437" fmla="*/ 5217176 w 9207284"/>
              <a:gd name="connsiteY437" fmla="*/ 121463 h 261108"/>
              <a:gd name="connsiteX438" fmla="*/ 5295802 w 9207284"/>
              <a:gd name="connsiteY438" fmla="*/ 42837 h 261108"/>
              <a:gd name="connsiteX439" fmla="*/ 5262057 w 9207284"/>
              <a:gd name="connsiteY439" fmla="*/ 9091 h 261108"/>
              <a:gd name="connsiteX440" fmla="*/ 5271148 w 9207284"/>
              <a:gd name="connsiteY440" fmla="*/ 0 h 261108"/>
              <a:gd name="connsiteX441" fmla="*/ 5304893 w 9207284"/>
              <a:gd name="connsiteY441" fmla="*/ 33746 h 261108"/>
              <a:gd name="connsiteX442" fmla="*/ 5338639 w 9207284"/>
              <a:gd name="connsiteY442" fmla="*/ 0 h 261108"/>
              <a:gd name="connsiteX443" fmla="*/ 5347730 w 9207284"/>
              <a:gd name="connsiteY443" fmla="*/ 9091 h 261108"/>
              <a:gd name="connsiteX444" fmla="*/ 5313984 w 9207284"/>
              <a:gd name="connsiteY444" fmla="*/ 42837 h 261108"/>
              <a:gd name="connsiteX445" fmla="*/ 5392611 w 9207284"/>
              <a:gd name="connsiteY445" fmla="*/ 121463 h 261108"/>
              <a:gd name="connsiteX446" fmla="*/ 5471237 w 9207284"/>
              <a:gd name="connsiteY446" fmla="*/ 42837 h 261108"/>
              <a:gd name="connsiteX447" fmla="*/ 5437491 w 9207284"/>
              <a:gd name="connsiteY447" fmla="*/ 9091 h 261108"/>
              <a:gd name="connsiteX448" fmla="*/ 5446582 w 9207284"/>
              <a:gd name="connsiteY448" fmla="*/ 0 h 261108"/>
              <a:gd name="connsiteX449" fmla="*/ 5480328 w 9207284"/>
              <a:gd name="connsiteY449" fmla="*/ 33746 h 261108"/>
              <a:gd name="connsiteX450" fmla="*/ 5514074 w 9207284"/>
              <a:gd name="connsiteY450" fmla="*/ 0 h 261108"/>
              <a:gd name="connsiteX451" fmla="*/ 5523165 w 9207284"/>
              <a:gd name="connsiteY451" fmla="*/ 9091 h 261108"/>
              <a:gd name="connsiteX452" fmla="*/ 5489419 w 9207284"/>
              <a:gd name="connsiteY452" fmla="*/ 42837 h 261108"/>
              <a:gd name="connsiteX453" fmla="*/ 5568045 w 9207284"/>
              <a:gd name="connsiteY453" fmla="*/ 121463 h 261108"/>
              <a:gd name="connsiteX454" fmla="*/ 5646671 w 9207284"/>
              <a:gd name="connsiteY454" fmla="*/ 42837 h 261108"/>
              <a:gd name="connsiteX455" fmla="*/ 5612926 w 9207284"/>
              <a:gd name="connsiteY455" fmla="*/ 9091 h 261108"/>
              <a:gd name="connsiteX456" fmla="*/ 5622017 w 9207284"/>
              <a:gd name="connsiteY456" fmla="*/ 0 h 261108"/>
              <a:gd name="connsiteX457" fmla="*/ 5655762 w 9207284"/>
              <a:gd name="connsiteY457" fmla="*/ 33746 h 261108"/>
              <a:gd name="connsiteX458" fmla="*/ 5689508 w 9207284"/>
              <a:gd name="connsiteY458" fmla="*/ 0 h 261108"/>
              <a:gd name="connsiteX459" fmla="*/ 5698599 w 9207284"/>
              <a:gd name="connsiteY459" fmla="*/ 9091 h 261108"/>
              <a:gd name="connsiteX460" fmla="*/ 5664853 w 9207284"/>
              <a:gd name="connsiteY460" fmla="*/ 42837 h 261108"/>
              <a:gd name="connsiteX461" fmla="*/ 5743479 w 9207284"/>
              <a:gd name="connsiteY461" fmla="*/ 121463 h 261108"/>
              <a:gd name="connsiteX462" fmla="*/ 5822105 w 9207284"/>
              <a:gd name="connsiteY462" fmla="*/ 42837 h 261108"/>
              <a:gd name="connsiteX463" fmla="*/ 5788359 w 9207284"/>
              <a:gd name="connsiteY463" fmla="*/ 9091 h 261108"/>
              <a:gd name="connsiteX464" fmla="*/ 5797450 w 9207284"/>
              <a:gd name="connsiteY464" fmla="*/ 0 h 261108"/>
              <a:gd name="connsiteX465" fmla="*/ 5831196 w 9207284"/>
              <a:gd name="connsiteY465" fmla="*/ 33746 h 261108"/>
              <a:gd name="connsiteX466" fmla="*/ 5864942 w 9207284"/>
              <a:gd name="connsiteY466" fmla="*/ 0 h 261108"/>
              <a:gd name="connsiteX467" fmla="*/ 5874033 w 9207284"/>
              <a:gd name="connsiteY467" fmla="*/ 9091 h 261108"/>
              <a:gd name="connsiteX468" fmla="*/ 5840287 w 9207284"/>
              <a:gd name="connsiteY468" fmla="*/ 42837 h 261108"/>
              <a:gd name="connsiteX469" fmla="*/ 5918913 w 9207284"/>
              <a:gd name="connsiteY469" fmla="*/ 121463 h 261108"/>
              <a:gd name="connsiteX470" fmla="*/ 5997539 w 9207284"/>
              <a:gd name="connsiteY470" fmla="*/ 42837 h 261108"/>
              <a:gd name="connsiteX471" fmla="*/ 5963794 w 9207284"/>
              <a:gd name="connsiteY471" fmla="*/ 9091 h 261108"/>
              <a:gd name="connsiteX472" fmla="*/ 5972885 w 9207284"/>
              <a:gd name="connsiteY472" fmla="*/ 0 h 261108"/>
              <a:gd name="connsiteX473" fmla="*/ 6006631 w 9207284"/>
              <a:gd name="connsiteY473" fmla="*/ 33746 h 261108"/>
              <a:gd name="connsiteX474" fmla="*/ 6040376 w 9207284"/>
              <a:gd name="connsiteY474" fmla="*/ 0 h 261108"/>
              <a:gd name="connsiteX475" fmla="*/ 6049468 w 9207284"/>
              <a:gd name="connsiteY475" fmla="*/ 9091 h 261108"/>
              <a:gd name="connsiteX476" fmla="*/ 6015722 w 9207284"/>
              <a:gd name="connsiteY476" fmla="*/ 42837 h 261108"/>
              <a:gd name="connsiteX477" fmla="*/ 6094348 w 9207284"/>
              <a:gd name="connsiteY477" fmla="*/ 121463 h 261108"/>
              <a:gd name="connsiteX478" fmla="*/ 6172974 w 9207284"/>
              <a:gd name="connsiteY478" fmla="*/ 42837 h 261108"/>
              <a:gd name="connsiteX479" fmla="*/ 6139228 w 9207284"/>
              <a:gd name="connsiteY479" fmla="*/ 9091 h 261108"/>
              <a:gd name="connsiteX480" fmla="*/ 6148319 w 9207284"/>
              <a:gd name="connsiteY480" fmla="*/ 0 h 261108"/>
              <a:gd name="connsiteX481" fmla="*/ 6182065 w 9207284"/>
              <a:gd name="connsiteY481" fmla="*/ 33746 h 261108"/>
              <a:gd name="connsiteX482" fmla="*/ 6215811 w 9207284"/>
              <a:gd name="connsiteY482" fmla="*/ 0 h 261108"/>
              <a:gd name="connsiteX483" fmla="*/ 6224902 w 9207284"/>
              <a:gd name="connsiteY483" fmla="*/ 9091 h 261108"/>
              <a:gd name="connsiteX484" fmla="*/ 6191156 w 9207284"/>
              <a:gd name="connsiteY484" fmla="*/ 42837 h 261108"/>
              <a:gd name="connsiteX485" fmla="*/ 6269782 w 9207284"/>
              <a:gd name="connsiteY485" fmla="*/ 121463 h 261108"/>
              <a:gd name="connsiteX486" fmla="*/ 6348408 w 9207284"/>
              <a:gd name="connsiteY486" fmla="*/ 42837 h 261108"/>
              <a:gd name="connsiteX487" fmla="*/ 6314663 w 9207284"/>
              <a:gd name="connsiteY487" fmla="*/ 9091 h 261108"/>
              <a:gd name="connsiteX488" fmla="*/ 6323754 w 9207284"/>
              <a:gd name="connsiteY488" fmla="*/ 0 h 261108"/>
              <a:gd name="connsiteX489" fmla="*/ 6357499 w 9207284"/>
              <a:gd name="connsiteY489" fmla="*/ 33746 h 261108"/>
              <a:gd name="connsiteX490" fmla="*/ 6391245 w 9207284"/>
              <a:gd name="connsiteY490" fmla="*/ 0 h 261108"/>
              <a:gd name="connsiteX491" fmla="*/ 6400336 w 9207284"/>
              <a:gd name="connsiteY491" fmla="*/ 9091 h 261108"/>
              <a:gd name="connsiteX492" fmla="*/ 6366590 w 9207284"/>
              <a:gd name="connsiteY492" fmla="*/ 42837 h 261108"/>
              <a:gd name="connsiteX493" fmla="*/ 6445217 w 9207284"/>
              <a:gd name="connsiteY493" fmla="*/ 121463 h 261108"/>
              <a:gd name="connsiteX494" fmla="*/ 6523841 w 9207284"/>
              <a:gd name="connsiteY494" fmla="*/ 42837 h 261108"/>
              <a:gd name="connsiteX495" fmla="*/ 6490097 w 9207284"/>
              <a:gd name="connsiteY495" fmla="*/ 9091 h 261108"/>
              <a:gd name="connsiteX496" fmla="*/ 6499187 w 9207284"/>
              <a:gd name="connsiteY496" fmla="*/ 0 h 261108"/>
              <a:gd name="connsiteX497" fmla="*/ 6532932 w 9207284"/>
              <a:gd name="connsiteY497" fmla="*/ 33746 h 261108"/>
              <a:gd name="connsiteX498" fmla="*/ 6566678 w 9207284"/>
              <a:gd name="connsiteY498" fmla="*/ 0 h 261108"/>
              <a:gd name="connsiteX499" fmla="*/ 6575769 w 9207284"/>
              <a:gd name="connsiteY499" fmla="*/ 9091 h 261108"/>
              <a:gd name="connsiteX500" fmla="*/ 6542023 w 9207284"/>
              <a:gd name="connsiteY500" fmla="*/ 42837 h 261108"/>
              <a:gd name="connsiteX501" fmla="*/ 6620650 w 9207284"/>
              <a:gd name="connsiteY501" fmla="*/ 121463 h 261108"/>
              <a:gd name="connsiteX502" fmla="*/ 6699276 w 9207284"/>
              <a:gd name="connsiteY502" fmla="*/ 42837 h 261108"/>
              <a:gd name="connsiteX503" fmla="*/ 6665530 w 9207284"/>
              <a:gd name="connsiteY503" fmla="*/ 9091 h 261108"/>
              <a:gd name="connsiteX504" fmla="*/ 6674621 w 9207284"/>
              <a:gd name="connsiteY504" fmla="*/ 0 h 261108"/>
              <a:gd name="connsiteX505" fmla="*/ 6708367 w 9207284"/>
              <a:gd name="connsiteY505" fmla="*/ 33746 h 261108"/>
              <a:gd name="connsiteX506" fmla="*/ 6742113 w 9207284"/>
              <a:gd name="connsiteY506" fmla="*/ 0 h 261108"/>
              <a:gd name="connsiteX507" fmla="*/ 6751204 w 9207284"/>
              <a:gd name="connsiteY507" fmla="*/ 9091 h 261108"/>
              <a:gd name="connsiteX508" fmla="*/ 6717458 w 9207284"/>
              <a:gd name="connsiteY508" fmla="*/ 42837 h 261108"/>
              <a:gd name="connsiteX509" fmla="*/ 6796084 w 9207284"/>
              <a:gd name="connsiteY509" fmla="*/ 121463 h 261108"/>
              <a:gd name="connsiteX510" fmla="*/ 6874710 w 9207284"/>
              <a:gd name="connsiteY510" fmla="*/ 42837 h 261108"/>
              <a:gd name="connsiteX511" fmla="*/ 6840965 w 9207284"/>
              <a:gd name="connsiteY511" fmla="*/ 9091 h 261108"/>
              <a:gd name="connsiteX512" fmla="*/ 6850056 w 9207284"/>
              <a:gd name="connsiteY512" fmla="*/ 0 h 261108"/>
              <a:gd name="connsiteX513" fmla="*/ 6883801 w 9207284"/>
              <a:gd name="connsiteY513" fmla="*/ 33746 h 261108"/>
              <a:gd name="connsiteX514" fmla="*/ 6917547 w 9207284"/>
              <a:gd name="connsiteY514" fmla="*/ 0 h 261108"/>
              <a:gd name="connsiteX515" fmla="*/ 6926638 w 9207284"/>
              <a:gd name="connsiteY515" fmla="*/ 9091 h 261108"/>
              <a:gd name="connsiteX516" fmla="*/ 6892892 w 9207284"/>
              <a:gd name="connsiteY516" fmla="*/ 42837 h 261108"/>
              <a:gd name="connsiteX517" fmla="*/ 6971519 w 9207284"/>
              <a:gd name="connsiteY517" fmla="*/ 121463 h 261108"/>
              <a:gd name="connsiteX518" fmla="*/ 7050145 w 9207284"/>
              <a:gd name="connsiteY518" fmla="*/ 42837 h 261108"/>
              <a:gd name="connsiteX519" fmla="*/ 7016399 w 9207284"/>
              <a:gd name="connsiteY519" fmla="*/ 9091 h 261108"/>
              <a:gd name="connsiteX520" fmla="*/ 7025490 w 9207284"/>
              <a:gd name="connsiteY520" fmla="*/ 0 h 261108"/>
              <a:gd name="connsiteX521" fmla="*/ 7059236 w 9207284"/>
              <a:gd name="connsiteY521" fmla="*/ 33746 h 261108"/>
              <a:gd name="connsiteX522" fmla="*/ 7092982 w 9207284"/>
              <a:gd name="connsiteY522" fmla="*/ 0 h 261108"/>
              <a:gd name="connsiteX523" fmla="*/ 7102073 w 9207284"/>
              <a:gd name="connsiteY523" fmla="*/ 9091 h 261108"/>
              <a:gd name="connsiteX524" fmla="*/ 7068327 w 9207284"/>
              <a:gd name="connsiteY524" fmla="*/ 42837 h 261108"/>
              <a:gd name="connsiteX525" fmla="*/ 7146953 w 9207284"/>
              <a:gd name="connsiteY525" fmla="*/ 121463 h 261108"/>
              <a:gd name="connsiteX526" fmla="*/ 7225579 w 9207284"/>
              <a:gd name="connsiteY526" fmla="*/ 42837 h 261108"/>
              <a:gd name="connsiteX527" fmla="*/ 7191834 w 9207284"/>
              <a:gd name="connsiteY527" fmla="*/ 9091 h 261108"/>
              <a:gd name="connsiteX528" fmla="*/ 7200925 w 9207284"/>
              <a:gd name="connsiteY528" fmla="*/ 0 h 261108"/>
              <a:gd name="connsiteX529" fmla="*/ 7234670 w 9207284"/>
              <a:gd name="connsiteY529" fmla="*/ 33746 h 261108"/>
              <a:gd name="connsiteX530" fmla="*/ 7268416 w 9207284"/>
              <a:gd name="connsiteY530" fmla="*/ 0 h 261108"/>
              <a:gd name="connsiteX531" fmla="*/ 7277507 w 9207284"/>
              <a:gd name="connsiteY531" fmla="*/ 9091 h 261108"/>
              <a:gd name="connsiteX532" fmla="*/ 7243761 w 9207284"/>
              <a:gd name="connsiteY532" fmla="*/ 42837 h 261108"/>
              <a:gd name="connsiteX533" fmla="*/ 7322388 w 9207284"/>
              <a:gd name="connsiteY533" fmla="*/ 121463 h 261108"/>
              <a:gd name="connsiteX534" fmla="*/ 7401014 w 9207284"/>
              <a:gd name="connsiteY534" fmla="*/ 42837 h 261108"/>
              <a:gd name="connsiteX535" fmla="*/ 7367268 w 9207284"/>
              <a:gd name="connsiteY535" fmla="*/ 9091 h 261108"/>
              <a:gd name="connsiteX536" fmla="*/ 7376359 w 9207284"/>
              <a:gd name="connsiteY536" fmla="*/ 0 h 261108"/>
              <a:gd name="connsiteX537" fmla="*/ 7410104 w 9207284"/>
              <a:gd name="connsiteY537" fmla="*/ 33746 h 261108"/>
              <a:gd name="connsiteX538" fmla="*/ 7443851 w 9207284"/>
              <a:gd name="connsiteY538" fmla="*/ 0 h 261108"/>
              <a:gd name="connsiteX539" fmla="*/ 7452942 w 9207284"/>
              <a:gd name="connsiteY539" fmla="*/ 9091 h 261108"/>
              <a:gd name="connsiteX540" fmla="*/ 7419195 w 9207284"/>
              <a:gd name="connsiteY540" fmla="*/ 42837 h 261108"/>
              <a:gd name="connsiteX541" fmla="*/ 7497822 w 9207284"/>
              <a:gd name="connsiteY541" fmla="*/ 121463 h 261108"/>
              <a:gd name="connsiteX542" fmla="*/ 7576448 w 9207284"/>
              <a:gd name="connsiteY542" fmla="*/ 42837 h 261108"/>
              <a:gd name="connsiteX543" fmla="*/ 7542702 w 9207284"/>
              <a:gd name="connsiteY543" fmla="*/ 9091 h 261108"/>
              <a:gd name="connsiteX544" fmla="*/ 7551793 w 9207284"/>
              <a:gd name="connsiteY544" fmla="*/ 0 h 261108"/>
              <a:gd name="connsiteX545" fmla="*/ 7585539 w 9207284"/>
              <a:gd name="connsiteY545" fmla="*/ 33746 h 261108"/>
              <a:gd name="connsiteX546" fmla="*/ 7619285 w 9207284"/>
              <a:gd name="connsiteY546" fmla="*/ 0 h 261108"/>
              <a:gd name="connsiteX547" fmla="*/ 7628376 w 9207284"/>
              <a:gd name="connsiteY547" fmla="*/ 9091 h 261108"/>
              <a:gd name="connsiteX548" fmla="*/ 7594630 w 9207284"/>
              <a:gd name="connsiteY548" fmla="*/ 42837 h 261108"/>
              <a:gd name="connsiteX549" fmla="*/ 7673256 w 9207284"/>
              <a:gd name="connsiteY549" fmla="*/ 121463 h 261108"/>
              <a:gd name="connsiteX550" fmla="*/ 7751882 w 9207284"/>
              <a:gd name="connsiteY550" fmla="*/ 42837 h 261108"/>
              <a:gd name="connsiteX551" fmla="*/ 7718137 w 9207284"/>
              <a:gd name="connsiteY551" fmla="*/ 9091 h 261108"/>
              <a:gd name="connsiteX552" fmla="*/ 7727228 w 9207284"/>
              <a:gd name="connsiteY552" fmla="*/ 0 h 261108"/>
              <a:gd name="connsiteX553" fmla="*/ 7760973 w 9207284"/>
              <a:gd name="connsiteY553" fmla="*/ 33746 h 261108"/>
              <a:gd name="connsiteX554" fmla="*/ 7794719 w 9207284"/>
              <a:gd name="connsiteY554" fmla="*/ 0 h 261108"/>
              <a:gd name="connsiteX555" fmla="*/ 7803810 w 9207284"/>
              <a:gd name="connsiteY555" fmla="*/ 9091 h 261108"/>
              <a:gd name="connsiteX556" fmla="*/ 7770064 w 9207284"/>
              <a:gd name="connsiteY556" fmla="*/ 42837 h 261108"/>
              <a:gd name="connsiteX557" fmla="*/ 7848691 w 9207284"/>
              <a:gd name="connsiteY557" fmla="*/ 121463 h 261108"/>
              <a:gd name="connsiteX558" fmla="*/ 7927317 w 9207284"/>
              <a:gd name="connsiteY558" fmla="*/ 42837 h 261108"/>
              <a:gd name="connsiteX559" fmla="*/ 7893571 w 9207284"/>
              <a:gd name="connsiteY559" fmla="*/ 9091 h 261108"/>
              <a:gd name="connsiteX560" fmla="*/ 7902662 w 9207284"/>
              <a:gd name="connsiteY560" fmla="*/ 0 h 261108"/>
              <a:gd name="connsiteX561" fmla="*/ 7936408 w 9207284"/>
              <a:gd name="connsiteY561" fmla="*/ 33746 h 261108"/>
              <a:gd name="connsiteX562" fmla="*/ 7970154 w 9207284"/>
              <a:gd name="connsiteY562" fmla="*/ 0 h 261108"/>
              <a:gd name="connsiteX563" fmla="*/ 7979245 w 9207284"/>
              <a:gd name="connsiteY563" fmla="*/ 9091 h 261108"/>
              <a:gd name="connsiteX564" fmla="*/ 7945499 w 9207284"/>
              <a:gd name="connsiteY564" fmla="*/ 42837 h 261108"/>
              <a:gd name="connsiteX565" fmla="*/ 8024125 w 9207284"/>
              <a:gd name="connsiteY565" fmla="*/ 121463 h 261108"/>
              <a:gd name="connsiteX566" fmla="*/ 8102751 w 9207284"/>
              <a:gd name="connsiteY566" fmla="*/ 42837 h 261108"/>
              <a:gd name="connsiteX567" fmla="*/ 8069006 w 9207284"/>
              <a:gd name="connsiteY567" fmla="*/ 9091 h 261108"/>
              <a:gd name="connsiteX568" fmla="*/ 8078097 w 9207284"/>
              <a:gd name="connsiteY568" fmla="*/ 0 h 261108"/>
              <a:gd name="connsiteX569" fmla="*/ 8111842 w 9207284"/>
              <a:gd name="connsiteY569" fmla="*/ 33746 h 261108"/>
              <a:gd name="connsiteX570" fmla="*/ 8145588 w 9207284"/>
              <a:gd name="connsiteY570" fmla="*/ 0 h 261108"/>
              <a:gd name="connsiteX571" fmla="*/ 8154679 w 9207284"/>
              <a:gd name="connsiteY571" fmla="*/ 9091 h 261108"/>
              <a:gd name="connsiteX572" fmla="*/ 8120933 w 9207284"/>
              <a:gd name="connsiteY572" fmla="*/ 42837 h 261108"/>
              <a:gd name="connsiteX573" fmla="*/ 8199560 w 9207284"/>
              <a:gd name="connsiteY573" fmla="*/ 121463 h 261108"/>
              <a:gd name="connsiteX574" fmla="*/ 8278186 w 9207284"/>
              <a:gd name="connsiteY574" fmla="*/ 42837 h 261108"/>
              <a:gd name="connsiteX575" fmla="*/ 8244440 w 9207284"/>
              <a:gd name="connsiteY575" fmla="*/ 9091 h 261108"/>
              <a:gd name="connsiteX576" fmla="*/ 8253531 w 9207284"/>
              <a:gd name="connsiteY576" fmla="*/ 0 h 261108"/>
              <a:gd name="connsiteX577" fmla="*/ 8287277 w 9207284"/>
              <a:gd name="connsiteY577" fmla="*/ 33746 h 261108"/>
              <a:gd name="connsiteX578" fmla="*/ 8321023 w 9207284"/>
              <a:gd name="connsiteY578" fmla="*/ 0 h 261108"/>
              <a:gd name="connsiteX579" fmla="*/ 8330114 w 9207284"/>
              <a:gd name="connsiteY579" fmla="*/ 9091 h 261108"/>
              <a:gd name="connsiteX580" fmla="*/ 8296368 w 9207284"/>
              <a:gd name="connsiteY580" fmla="*/ 42837 h 261108"/>
              <a:gd name="connsiteX581" fmla="*/ 8374994 w 9207284"/>
              <a:gd name="connsiteY581" fmla="*/ 121463 h 261108"/>
              <a:gd name="connsiteX582" fmla="*/ 8453620 w 9207284"/>
              <a:gd name="connsiteY582" fmla="*/ 42837 h 261108"/>
              <a:gd name="connsiteX583" fmla="*/ 8419875 w 9207284"/>
              <a:gd name="connsiteY583" fmla="*/ 9091 h 261108"/>
              <a:gd name="connsiteX584" fmla="*/ 8428965 w 9207284"/>
              <a:gd name="connsiteY584" fmla="*/ 0 h 261108"/>
              <a:gd name="connsiteX585" fmla="*/ 8462711 w 9207284"/>
              <a:gd name="connsiteY585" fmla="*/ 33746 h 261108"/>
              <a:gd name="connsiteX586" fmla="*/ 8496457 w 9207284"/>
              <a:gd name="connsiteY586" fmla="*/ 0 h 261108"/>
              <a:gd name="connsiteX587" fmla="*/ 8505548 w 9207284"/>
              <a:gd name="connsiteY587" fmla="*/ 9091 h 261108"/>
              <a:gd name="connsiteX588" fmla="*/ 8471802 w 9207284"/>
              <a:gd name="connsiteY588" fmla="*/ 42837 h 261108"/>
              <a:gd name="connsiteX589" fmla="*/ 8550429 w 9207284"/>
              <a:gd name="connsiteY589" fmla="*/ 121463 h 261108"/>
              <a:gd name="connsiteX590" fmla="*/ 8629055 w 9207284"/>
              <a:gd name="connsiteY590" fmla="*/ 42837 h 261108"/>
              <a:gd name="connsiteX591" fmla="*/ 8595309 w 9207284"/>
              <a:gd name="connsiteY591" fmla="*/ 9091 h 261108"/>
              <a:gd name="connsiteX592" fmla="*/ 8604400 w 9207284"/>
              <a:gd name="connsiteY592" fmla="*/ 0 h 261108"/>
              <a:gd name="connsiteX593" fmla="*/ 8638145 w 9207284"/>
              <a:gd name="connsiteY593" fmla="*/ 33746 h 261108"/>
              <a:gd name="connsiteX594" fmla="*/ 8671891 w 9207284"/>
              <a:gd name="connsiteY594" fmla="*/ 0 h 261108"/>
              <a:gd name="connsiteX595" fmla="*/ 8680983 w 9207284"/>
              <a:gd name="connsiteY595" fmla="*/ 9091 h 261108"/>
              <a:gd name="connsiteX596" fmla="*/ 8647237 w 9207284"/>
              <a:gd name="connsiteY596" fmla="*/ 42837 h 261108"/>
              <a:gd name="connsiteX597" fmla="*/ 8725863 w 9207284"/>
              <a:gd name="connsiteY597" fmla="*/ 121463 h 261108"/>
              <a:gd name="connsiteX598" fmla="*/ 8804489 w 9207284"/>
              <a:gd name="connsiteY598" fmla="*/ 42837 h 261108"/>
              <a:gd name="connsiteX599" fmla="*/ 8770743 w 9207284"/>
              <a:gd name="connsiteY599" fmla="*/ 9091 h 261108"/>
              <a:gd name="connsiteX600" fmla="*/ 8779835 w 9207284"/>
              <a:gd name="connsiteY600" fmla="*/ 0 h 261108"/>
              <a:gd name="connsiteX601" fmla="*/ 8813580 w 9207284"/>
              <a:gd name="connsiteY601" fmla="*/ 33746 h 261108"/>
              <a:gd name="connsiteX602" fmla="*/ 8847326 w 9207284"/>
              <a:gd name="connsiteY602" fmla="*/ 0 h 261108"/>
              <a:gd name="connsiteX603" fmla="*/ 8856417 w 9207284"/>
              <a:gd name="connsiteY603" fmla="*/ 9091 h 261108"/>
              <a:gd name="connsiteX604" fmla="*/ 8822671 w 9207284"/>
              <a:gd name="connsiteY604" fmla="*/ 42837 h 261108"/>
              <a:gd name="connsiteX605" fmla="*/ 8901297 w 9207284"/>
              <a:gd name="connsiteY605" fmla="*/ 121463 h 261108"/>
              <a:gd name="connsiteX606" fmla="*/ 8979923 w 9207284"/>
              <a:gd name="connsiteY606" fmla="*/ 42838 h 261108"/>
              <a:gd name="connsiteX607" fmla="*/ 8946176 w 9207284"/>
              <a:gd name="connsiteY607" fmla="*/ 9091 h 261108"/>
              <a:gd name="connsiteX608" fmla="*/ 8955267 w 9207284"/>
              <a:gd name="connsiteY608" fmla="*/ 0 h 261108"/>
              <a:gd name="connsiteX609" fmla="*/ 8989013 w 9207284"/>
              <a:gd name="connsiteY609" fmla="*/ 33747 h 261108"/>
              <a:gd name="connsiteX610" fmla="*/ 9022761 w 9207284"/>
              <a:gd name="connsiteY610" fmla="*/ 0 h 261108"/>
              <a:gd name="connsiteX611" fmla="*/ 9031851 w 9207284"/>
              <a:gd name="connsiteY611" fmla="*/ 9091 h 261108"/>
              <a:gd name="connsiteX612" fmla="*/ 8998105 w 9207284"/>
              <a:gd name="connsiteY612" fmla="*/ 42838 h 261108"/>
              <a:gd name="connsiteX613" fmla="*/ 9076730 w 9207284"/>
              <a:gd name="connsiteY613" fmla="*/ 121463 h 261108"/>
              <a:gd name="connsiteX614" fmla="*/ 9198193 w 9207284"/>
              <a:gd name="connsiteY614" fmla="*/ 0 h 261108"/>
              <a:gd name="connsiteX615" fmla="*/ 9207284 w 9207284"/>
              <a:gd name="connsiteY615" fmla="*/ 9091 h 261108"/>
              <a:gd name="connsiteX616" fmla="*/ 9085821 w 9207284"/>
              <a:gd name="connsiteY616" fmla="*/ 130554 h 261108"/>
              <a:gd name="connsiteX617" fmla="*/ 9207284 w 9207284"/>
              <a:gd name="connsiteY617" fmla="*/ 252017 h 261108"/>
              <a:gd name="connsiteX618" fmla="*/ 9198193 w 9207284"/>
              <a:gd name="connsiteY618" fmla="*/ 261108 h 261108"/>
              <a:gd name="connsiteX619" fmla="*/ 9076730 w 9207284"/>
              <a:gd name="connsiteY619" fmla="*/ 139645 h 261108"/>
              <a:gd name="connsiteX620" fmla="*/ 8998105 w 9207284"/>
              <a:gd name="connsiteY620" fmla="*/ 218271 h 261108"/>
              <a:gd name="connsiteX621" fmla="*/ 9031851 w 9207284"/>
              <a:gd name="connsiteY621" fmla="*/ 252017 h 261108"/>
              <a:gd name="connsiteX622" fmla="*/ 9022761 w 9207284"/>
              <a:gd name="connsiteY622" fmla="*/ 261108 h 261108"/>
              <a:gd name="connsiteX623" fmla="*/ 8989013 w 9207284"/>
              <a:gd name="connsiteY623" fmla="*/ 227362 h 261108"/>
              <a:gd name="connsiteX624" fmla="*/ 8955267 w 9207284"/>
              <a:gd name="connsiteY624" fmla="*/ 261108 h 261108"/>
              <a:gd name="connsiteX625" fmla="*/ 8946176 w 9207284"/>
              <a:gd name="connsiteY625" fmla="*/ 252017 h 261108"/>
              <a:gd name="connsiteX626" fmla="*/ 8979923 w 9207284"/>
              <a:gd name="connsiteY626" fmla="*/ 218271 h 261108"/>
              <a:gd name="connsiteX627" fmla="*/ 8901297 w 9207284"/>
              <a:gd name="connsiteY627" fmla="*/ 139645 h 261108"/>
              <a:gd name="connsiteX628" fmla="*/ 8822671 w 9207284"/>
              <a:gd name="connsiteY628" fmla="*/ 218272 h 261108"/>
              <a:gd name="connsiteX629" fmla="*/ 8856417 w 9207284"/>
              <a:gd name="connsiteY629" fmla="*/ 252017 h 261108"/>
              <a:gd name="connsiteX630" fmla="*/ 8847326 w 9207284"/>
              <a:gd name="connsiteY630" fmla="*/ 261108 h 261108"/>
              <a:gd name="connsiteX631" fmla="*/ 8813580 w 9207284"/>
              <a:gd name="connsiteY631" fmla="*/ 227363 h 261108"/>
              <a:gd name="connsiteX632" fmla="*/ 8779835 w 9207284"/>
              <a:gd name="connsiteY632" fmla="*/ 261108 h 261108"/>
              <a:gd name="connsiteX633" fmla="*/ 8770743 w 9207284"/>
              <a:gd name="connsiteY633" fmla="*/ 252017 h 261108"/>
              <a:gd name="connsiteX634" fmla="*/ 8804489 w 9207284"/>
              <a:gd name="connsiteY634" fmla="*/ 218272 h 261108"/>
              <a:gd name="connsiteX635" fmla="*/ 8725863 w 9207284"/>
              <a:gd name="connsiteY635" fmla="*/ 139645 h 261108"/>
              <a:gd name="connsiteX636" fmla="*/ 8647237 w 9207284"/>
              <a:gd name="connsiteY636" fmla="*/ 218272 h 261108"/>
              <a:gd name="connsiteX637" fmla="*/ 8680983 w 9207284"/>
              <a:gd name="connsiteY637" fmla="*/ 252017 h 261108"/>
              <a:gd name="connsiteX638" fmla="*/ 8671891 w 9207284"/>
              <a:gd name="connsiteY638" fmla="*/ 261108 h 261108"/>
              <a:gd name="connsiteX639" fmla="*/ 8638145 w 9207284"/>
              <a:gd name="connsiteY639" fmla="*/ 227363 h 261108"/>
              <a:gd name="connsiteX640" fmla="*/ 8604400 w 9207284"/>
              <a:gd name="connsiteY640" fmla="*/ 261108 h 261108"/>
              <a:gd name="connsiteX641" fmla="*/ 8595309 w 9207284"/>
              <a:gd name="connsiteY641" fmla="*/ 252017 h 261108"/>
              <a:gd name="connsiteX642" fmla="*/ 8629055 w 9207284"/>
              <a:gd name="connsiteY642" fmla="*/ 218272 h 261108"/>
              <a:gd name="connsiteX643" fmla="*/ 8550429 w 9207284"/>
              <a:gd name="connsiteY643" fmla="*/ 139645 h 261108"/>
              <a:gd name="connsiteX644" fmla="*/ 8471802 w 9207284"/>
              <a:gd name="connsiteY644" fmla="*/ 218272 h 261108"/>
              <a:gd name="connsiteX645" fmla="*/ 8505548 w 9207284"/>
              <a:gd name="connsiteY645" fmla="*/ 252017 h 261108"/>
              <a:gd name="connsiteX646" fmla="*/ 8496457 w 9207284"/>
              <a:gd name="connsiteY646" fmla="*/ 261108 h 261108"/>
              <a:gd name="connsiteX647" fmla="*/ 8462711 w 9207284"/>
              <a:gd name="connsiteY647" fmla="*/ 227363 h 261108"/>
              <a:gd name="connsiteX648" fmla="*/ 8428965 w 9207284"/>
              <a:gd name="connsiteY648" fmla="*/ 261108 h 261108"/>
              <a:gd name="connsiteX649" fmla="*/ 8419875 w 9207284"/>
              <a:gd name="connsiteY649" fmla="*/ 252017 h 261108"/>
              <a:gd name="connsiteX650" fmla="*/ 8453620 w 9207284"/>
              <a:gd name="connsiteY650" fmla="*/ 218272 h 261108"/>
              <a:gd name="connsiteX651" fmla="*/ 8374994 w 9207284"/>
              <a:gd name="connsiteY651" fmla="*/ 139645 h 261108"/>
              <a:gd name="connsiteX652" fmla="*/ 8296368 w 9207284"/>
              <a:gd name="connsiteY652" fmla="*/ 218272 h 261108"/>
              <a:gd name="connsiteX653" fmla="*/ 8330114 w 9207284"/>
              <a:gd name="connsiteY653" fmla="*/ 252017 h 261108"/>
              <a:gd name="connsiteX654" fmla="*/ 8321023 w 9207284"/>
              <a:gd name="connsiteY654" fmla="*/ 261108 h 261108"/>
              <a:gd name="connsiteX655" fmla="*/ 8287277 w 9207284"/>
              <a:gd name="connsiteY655" fmla="*/ 227363 h 261108"/>
              <a:gd name="connsiteX656" fmla="*/ 8253531 w 9207284"/>
              <a:gd name="connsiteY656" fmla="*/ 261108 h 261108"/>
              <a:gd name="connsiteX657" fmla="*/ 8244440 w 9207284"/>
              <a:gd name="connsiteY657" fmla="*/ 252017 h 261108"/>
              <a:gd name="connsiteX658" fmla="*/ 8278186 w 9207284"/>
              <a:gd name="connsiteY658" fmla="*/ 218272 h 261108"/>
              <a:gd name="connsiteX659" fmla="*/ 8199560 w 9207284"/>
              <a:gd name="connsiteY659" fmla="*/ 139645 h 261108"/>
              <a:gd name="connsiteX660" fmla="*/ 8120933 w 9207284"/>
              <a:gd name="connsiteY660" fmla="*/ 218272 h 261108"/>
              <a:gd name="connsiteX661" fmla="*/ 8154679 w 9207284"/>
              <a:gd name="connsiteY661" fmla="*/ 252017 h 261108"/>
              <a:gd name="connsiteX662" fmla="*/ 8145588 w 9207284"/>
              <a:gd name="connsiteY662" fmla="*/ 261108 h 261108"/>
              <a:gd name="connsiteX663" fmla="*/ 8111842 w 9207284"/>
              <a:gd name="connsiteY663" fmla="*/ 227363 h 261108"/>
              <a:gd name="connsiteX664" fmla="*/ 8078097 w 9207284"/>
              <a:gd name="connsiteY664" fmla="*/ 261108 h 261108"/>
              <a:gd name="connsiteX665" fmla="*/ 8069006 w 9207284"/>
              <a:gd name="connsiteY665" fmla="*/ 252017 h 261108"/>
              <a:gd name="connsiteX666" fmla="*/ 8102751 w 9207284"/>
              <a:gd name="connsiteY666" fmla="*/ 218272 h 261108"/>
              <a:gd name="connsiteX667" fmla="*/ 8024125 w 9207284"/>
              <a:gd name="connsiteY667" fmla="*/ 139645 h 261108"/>
              <a:gd name="connsiteX668" fmla="*/ 7945499 w 9207284"/>
              <a:gd name="connsiteY668" fmla="*/ 218272 h 261108"/>
              <a:gd name="connsiteX669" fmla="*/ 7979245 w 9207284"/>
              <a:gd name="connsiteY669" fmla="*/ 252017 h 261108"/>
              <a:gd name="connsiteX670" fmla="*/ 7970154 w 9207284"/>
              <a:gd name="connsiteY670" fmla="*/ 261108 h 261108"/>
              <a:gd name="connsiteX671" fmla="*/ 7936408 w 9207284"/>
              <a:gd name="connsiteY671" fmla="*/ 227363 h 261108"/>
              <a:gd name="connsiteX672" fmla="*/ 7902662 w 9207284"/>
              <a:gd name="connsiteY672" fmla="*/ 261108 h 261108"/>
              <a:gd name="connsiteX673" fmla="*/ 7893571 w 9207284"/>
              <a:gd name="connsiteY673" fmla="*/ 252017 h 261108"/>
              <a:gd name="connsiteX674" fmla="*/ 7927317 w 9207284"/>
              <a:gd name="connsiteY674" fmla="*/ 218272 h 261108"/>
              <a:gd name="connsiteX675" fmla="*/ 7848691 w 9207284"/>
              <a:gd name="connsiteY675" fmla="*/ 139645 h 261108"/>
              <a:gd name="connsiteX676" fmla="*/ 7770064 w 9207284"/>
              <a:gd name="connsiteY676" fmla="*/ 218272 h 261108"/>
              <a:gd name="connsiteX677" fmla="*/ 7803810 w 9207284"/>
              <a:gd name="connsiteY677" fmla="*/ 252017 h 261108"/>
              <a:gd name="connsiteX678" fmla="*/ 7794719 w 9207284"/>
              <a:gd name="connsiteY678" fmla="*/ 261108 h 261108"/>
              <a:gd name="connsiteX679" fmla="*/ 7760973 w 9207284"/>
              <a:gd name="connsiteY679" fmla="*/ 227363 h 261108"/>
              <a:gd name="connsiteX680" fmla="*/ 7727228 w 9207284"/>
              <a:gd name="connsiteY680" fmla="*/ 261108 h 261108"/>
              <a:gd name="connsiteX681" fmla="*/ 7718137 w 9207284"/>
              <a:gd name="connsiteY681" fmla="*/ 252017 h 261108"/>
              <a:gd name="connsiteX682" fmla="*/ 7751882 w 9207284"/>
              <a:gd name="connsiteY682" fmla="*/ 218272 h 261108"/>
              <a:gd name="connsiteX683" fmla="*/ 7673256 w 9207284"/>
              <a:gd name="connsiteY683" fmla="*/ 139645 h 261108"/>
              <a:gd name="connsiteX684" fmla="*/ 7594630 w 9207284"/>
              <a:gd name="connsiteY684" fmla="*/ 218272 h 261108"/>
              <a:gd name="connsiteX685" fmla="*/ 7628376 w 9207284"/>
              <a:gd name="connsiteY685" fmla="*/ 252017 h 261108"/>
              <a:gd name="connsiteX686" fmla="*/ 7619285 w 9207284"/>
              <a:gd name="connsiteY686" fmla="*/ 261108 h 261108"/>
              <a:gd name="connsiteX687" fmla="*/ 7585539 w 9207284"/>
              <a:gd name="connsiteY687" fmla="*/ 227363 h 261108"/>
              <a:gd name="connsiteX688" fmla="*/ 7551793 w 9207284"/>
              <a:gd name="connsiteY688" fmla="*/ 261108 h 261108"/>
              <a:gd name="connsiteX689" fmla="*/ 7542702 w 9207284"/>
              <a:gd name="connsiteY689" fmla="*/ 252017 h 261108"/>
              <a:gd name="connsiteX690" fmla="*/ 7576448 w 9207284"/>
              <a:gd name="connsiteY690" fmla="*/ 218272 h 261108"/>
              <a:gd name="connsiteX691" fmla="*/ 7497822 w 9207284"/>
              <a:gd name="connsiteY691" fmla="*/ 139645 h 261108"/>
              <a:gd name="connsiteX692" fmla="*/ 7419195 w 9207284"/>
              <a:gd name="connsiteY692" fmla="*/ 218272 h 261108"/>
              <a:gd name="connsiteX693" fmla="*/ 7452942 w 9207284"/>
              <a:gd name="connsiteY693" fmla="*/ 252017 h 261108"/>
              <a:gd name="connsiteX694" fmla="*/ 7443851 w 9207284"/>
              <a:gd name="connsiteY694" fmla="*/ 261108 h 261108"/>
              <a:gd name="connsiteX695" fmla="*/ 7410104 w 9207284"/>
              <a:gd name="connsiteY695" fmla="*/ 227363 h 261108"/>
              <a:gd name="connsiteX696" fmla="*/ 7376359 w 9207284"/>
              <a:gd name="connsiteY696" fmla="*/ 261108 h 261108"/>
              <a:gd name="connsiteX697" fmla="*/ 7367268 w 9207284"/>
              <a:gd name="connsiteY697" fmla="*/ 252017 h 261108"/>
              <a:gd name="connsiteX698" fmla="*/ 7401014 w 9207284"/>
              <a:gd name="connsiteY698" fmla="*/ 218272 h 261108"/>
              <a:gd name="connsiteX699" fmla="*/ 7322388 w 9207284"/>
              <a:gd name="connsiteY699" fmla="*/ 139645 h 261108"/>
              <a:gd name="connsiteX700" fmla="*/ 7243761 w 9207284"/>
              <a:gd name="connsiteY700" fmla="*/ 218272 h 261108"/>
              <a:gd name="connsiteX701" fmla="*/ 7277507 w 9207284"/>
              <a:gd name="connsiteY701" fmla="*/ 252017 h 261108"/>
              <a:gd name="connsiteX702" fmla="*/ 7268416 w 9207284"/>
              <a:gd name="connsiteY702" fmla="*/ 261108 h 261108"/>
              <a:gd name="connsiteX703" fmla="*/ 7234670 w 9207284"/>
              <a:gd name="connsiteY703" fmla="*/ 227363 h 261108"/>
              <a:gd name="connsiteX704" fmla="*/ 7200925 w 9207284"/>
              <a:gd name="connsiteY704" fmla="*/ 261108 h 261108"/>
              <a:gd name="connsiteX705" fmla="*/ 7191834 w 9207284"/>
              <a:gd name="connsiteY705" fmla="*/ 252017 h 261108"/>
              <a:gd name="connsiteX706" fmla="*/ 7225579 w 9207284"/>
              <a:gd name="connsiteY706" fmla="*/ 218272 h 261108"/>
              <a:gd name="connsiteX707" fmla="*/ 7146953 w 9207284"/>
              <a:gd name="connsiteY707" fmla="*/ 139645 h 261108"/>
              <a:gd name="connsiteX708" fmla="*/ 7068327 w 9207284"/>
              <a:gd name="connsiteY708" fmla="*/ 218272 h 261108"/>
              <a:gd name="connsiteX709" fmla="*/ 7102073 w 9207284"/>
              <a:gd name="connsiteY709" fmla="*/ 252017 h 261108"/>
              <a:gd name="connsiteX710" fmla="*/ 7092982 w 9207284"/>
              <a:gd name="connsiteY710" fmla="*/ 261108 h 261108"/>
              <a:gd name="connsiteX711" fmla="*/ 7059236 w 9207284"/>
              <a:gd name="connsiteY711" fmla="*/ 227363 h 261108"/>
              <a:gd name="connsiteX712" fmla="*/ 7025490 w 9207284"/>
              <a:gd name="connsiteY712" fmla="*/ 261108 h 261108"/>
              <a:gd name="connsiteX713" fmla="*/ 7016399 w 9207284"/>
              <a:gd name="connsiteY713" fmla="*/ 252017 h 261108"/>
              <a:gd name="connsiteX714" fmla="*/ 7050145 w 9207284"/>
              <a:gd name="connsiteY714" fmla="*/ 218272 h 261108"/>
              <a:gd name="connsiteX715" fmla="*/ 6971519 w 9207284"/>
              <a:gd name="connsiteY715" fmla="*/ 139645 h 261108"/>
              <a:gd name="connsiteX716" fmla="*/ 6892892 w 9207284"/>
              <a:gd name="connsiteY716" fmla="*/ 218272 h 261108"/>
              <a:gd name="connsiteX717" fmla="*/ 6926638 w 9207284"/>
              <a:gd name="connsiteY717" fmla="*/ 252017 h 261108"/>
              <a:gd name="connsiteX718" fmla="*/ 6917547 w 9207284"/>
              <a:gd name="connsiteY718" fmla="*/ 261108 h 261108"/>
              <a:gd name="connsiteX719" fmla="*/ 6883801 w 9207284"/>
              <a:gd name="connsiteY719" fmla="*/ 227363 h 261108"/>
              <a:gd name="connsiteX720" fmla="*/ 6850056 w 9207284"/>
              <a:gd name="connsiteY720" fmla="*/ 261108 h 261108"/>
              <a:gd name="connsiteX721" fmla="*/ 6840965 w 9207284"/>
              <a:gd name="connsiteY721" fmla="*/ 252017 h 261108"/>
              <a:gd name="connsiteX722" fmla="*/ 6874710 w 9207284"/>
              <a:gd name="connsiteY722" fmla="*/ 218272 h 261108"/>
              <a:gd name="connsiteX723" fmla="*/ 6796084 w 9207284"/>
              <a:gd name="connsiteY723" fmla="*/ 139645 h 261108"/>
              <a:gd name="connsiteX724" fmla="*/ 6717458 w 9207284"/>
              <a:gd name="connsiteY724" fmla="*/ 218272 h 261108"/>
              <a:gd name="connsiteX725" fmla="*/ 6751204 w 9207284"/>
              <a:gd name="connsiteY725" fmla="*/ 252017 h 261108"/>
              <a:gd name="connsiteX726" fmla="*/ 6742113 w 9207284"/>
              <a:gd name="connsiteY726" fmla="*/ 261108 h 261108"/>
              <a:gd name="connsiteX727" fmla="*/ 6708367 w 9207284"/>
              <a:gd name="connsiteY727" fmla="*/ 227363 h 261108"/>
              <a:gd name="connsiteX728" fmla="*/ 6674621 w 9207284"/>
              <a:gd name="connsiteY728" fmla="*/ 261108 h 261108"/>
              <a:gd name="connsiteX729" fmla="*/ 6665530 w 9207284"/>
              <a:gd name="connsiteY729" fmla="*/ 252017 h 261108"/>
              <a:gd name="connsiteX730" fmla="*/ 6699276 w 9207284"/>
              <a:gd name="connsiteY730" fmla="*/ 218272 h 261108"/>
              <a:gd name="connsiteX731" fmla="*/ 6620650 w 9207284"/>
              <a:gd name="connsiteY731" fmla="*/ 139645 h 261108"/>
              <a:gd name="connsiteX732" fmla="*/ 6542023 w 9207284"/>
              <a:gd name="connsiteY732" fmla="*/ 218272 h 261108"/>
              <a:gd name="connsiteX733" fmla="*/ 6575769 w 9207284"/>
              <a:gd name="connsiteY733" fmla="*/ 252017 h 261108"/>
              <a:gd name="connsiteX734" fmla="*/ 6566678 w 9207284"/>
              <a:gd name="connsiteY734" fmla="*/ 261108 h 261108"/>
              <a:gd name="connsiteX735" fmla="*/ 6532932 w 9207284"/>
              <a:gd name="connsiteY735" fmla="*/ 227363 h 261108"/>
              <a:gd name="connsiteX736" fmla="*/ 6499187 w 9207284"/>
              <a:gd name="connsiteY736" fmla="*/ 261108 h 261108"/>
              <a:gd name="connsiteX737" fmla="*/ 6490097 w 9207284"/>
              <a:gd name="connsiteY737" fmla="*/ 252017 h 261108"/>
              <a:gd name="connsiteX738" fmla="*/ 6523841 w 9207284"/>
              <a:gd name="connsiteY738" fmla="*/ 218272 h 261108"/>
              <a:gd name="connsiteX739" fmla="*/ 6445217 w 9207284"/>
              <a:gd name="connsiteY739" fmla="*/ 139645 h 261108"/>
              <a:gd name="connsiteX740" fmla="*/ 6366590 w 9207284"/>
              <a:gd name="connsiteY740" fmla="*/ 218272 h 261108"/>
              <a:gd name="connsiteX741" fmla="*/ 6400336 w 9207284"/>
              <a:gd name="connsiteY741" fmla="*/ 252017 h 261108"/>
              <a:gd name="connsiteX742" fmla="*/ 6391245 w 9207284"/>
              <a:gd name="connsiteY742" fmla="*/ 261108 h 261108"/>
              <a:gd name="connsiteX743" fmla="*/ 6357499 w 9207284"/>
              <a:gd name="connsiteY743" fmla="*/ 227362 h 261108"/>
              <a:gd name="connsiteX744" fmla="*/ 6323754 w 9207284"/>
              <a:gd name="connsiteY744" fmla="*/ 261108 h 261108"/>
              <a:gd name="connsiteX745" fmla="*/ 6314663 w 9207284"/>
              <a:gd name="connsiteY745" fmla="*/ 252017 h 261108"/>
              <a:gd name="connsiteX746" fmla="*/ 6348408 w 9207284"/>
              <a:gd name="connsiteY746" fmla="*/ 218271 h 261108"/>
              <a:gd name="connsiteX747" fmla="*/ 6269782 w 9207284"/>
              <a:gd name="connsiteY747" fmla="*/ 139645 h 261108"/>
              <a:gd name="connsiteX748" fmla="*/ 6191156 w 9207284"/>
              <a:gd name="connsiteY748" fmla="*/ 218272 h 261108"/>
              <a:gd name="connsiteX749" fmla="*/ 6224902 w 9207284"/>
              <a:gd name="connsiteY749" fmla="*/ 252017 h 261108"/>
              <a:gd name="connsiteX750" fmla="*/ 6215811 w 9207284"/>
              <a:gd name="connsiteY750" fmla="*/ 261108 h 261108"/>
              <a:gd name="connsiteX751" fmla="*/ 6182065 w 9207284"/>
              <a:gd name="connsiteY751" fmla="*/ 227363 h 261108"/>
              <a:gd name="connsiteX752" fmla="*/ 6148319 w 9207284"/>
              <a:gd name="connsiteY752" fmla="*/ 261108 h 261108"/>
              <a:gd name="connsiteX753" fmla="*/ 6139228 w 9207284"/>
              <a:gd name="connsiteY753" fmla="*/ 252017 h 261108"/>
              <a:gd name="connsiteX754" fmla="*/ 6172974 w 9207284"/>
              <a:gd name="connsiteY754" fmla="*/ 218272 h 261108"/>
              <a:gd name="connsiteX755" fmla="*/ 6094348 w 9207284"/>
              <a:gd name="connsiteY755" fmla="*/ 139645 h 261108"/>
              <a:gd name="connsiteX756" fmla="*/ 6015722 w 9207284"/>
              <a:gd name="connsiteY756" fmla="*/ 218271 h 261108"/>
              <a:gd name="connsiteX757" fmla="*/ 6049468 w 9207284"/>
              <a:gd name="connsiteY757" fmla="*/ 252017 h 261108"/>
              <a:gd name="connsiteX758" fmla="*/ 6040376 w 9207284"/>
              <a:gd name="connsiteY758" fmla="*/ 261108 h 261108"/>
              <a:gd name="connsiteX759" fmla="*/ 6006631 w 9207284"/>
              <a:gd name="connsiteY759" fmla="*/ 227362 h 261108"/>
              <a:gd name="connsiteX760" fmla="*/ 5972885 w 9207284"/>
              <a:gd name="connsiteY760" fmla="*/ 261108 h 261108"/>
              <a:gd name="connsiteX761" fmla="*/ 5963794 w 9207284"/>
              <a:gd name="connsiteY761" fmla="*/ 252017 h 261108"/>
              <a:gd name="connsiteX762" fmla="*/ 5997539 w 9207284"/>
              <a:gd name="connsiteY762" fmla="*/ 218271 h 261108"/>
              <a:gd name="connsiteX763" fmla="*/ 5918913 w 9207284"/>
              <a:gd name="connsiteY763" fmla="*/ 139645 h 261108"/>
              <a:gd name="connsiteX764" fmla="*/ 5840287 w 9207284"/>
              <a:gd name="connsiteY764" fmla="*/ 218272 h 261108"/>
              <a:gd name="connsiteX765" fmla="*/ 5874033 w 9207284"/>
              <a:gd name="connsiteY765" fmla="*/ 252017 h 261108"/>
              <a:gd name="connsiteX766" fmla="*/ 5864942 w 9207284"/>
              <a:gd name="connsiteY766" fmla="*/ 261108 h 261108"/>
              <a:gd name="connsiteX767" fmla="*/ 5831196 w 9207284"/>
              <a:gd name="connsiteY767" fmla="*/ 227362 h 261108"/>
              <a:gd name="connsiteX768" fmla="*/ 5797450 w 9207284"/>
              <a:gd name="connsiteY768" fmla="*/ 261108 h 261108"/>
              <a:gd name="connsiteX769" fmla="*/ 5788359 w 9207284"/>
              <a:gd name="connsiteY769" fmla="*/ 252017 h 261108"/>
              <a:gd name="connsiteX770" fmla="*/ 5822105 w 9207284"/>
              <a:gd name="connsiteY770" fmla="*/ 218271 h 261108"/>
              <a:gd name="connsiteX771" fmla="*/ 5743479 w 9207284"/>
              <a:gd name="connsiteY771" fmla="*/ 139645 h 261108"/>
              <a:gd name="connsiteX772" fmla="*/ 5664853 w 9207284"/>
              <a:gd name="connsiteY772" fmla="*/ 218272 h 261108"/>
              <a:gd name="connsiteX773" fmla="*/ 5698599 w 9207284"/>
              <a:gd name="connsiteY773" fmla="*/ 252017 h 261108"/>
              <a:gd name="connsiteX774" fmla="*/ 5689508 w 9207284"/>
              <a:gd name="connsiteY774" fmla="*/ 261108 h 261108"/>
              <a:gd name="connsiteX775" fmla="*/ 5655762 w 9207284"/>
              <a:gd name="connsiteY775" fmla="*/ 227363 h 261108"/>
              <a:gd name="connsiteX776" fmla="*/ 5622017 w 9207284"/>
              <a:gd name="connsiteY776" fmla="*/ 261108 h 261108"/>
              <a:gd name="connsiteX777" fmla="*/ 5612926 w 9207284"/>
              <a:gd name="connsiteY777" fmla="*/ 252017 h 261108"/>
              <a:gd name="connsiteX778" fmla="*/ 5646671 w 9207284"/>
              <a:gd name="connsiteY778" fmla="*/ 218272 h 261108"/>
              <a:gd name="connsiteX779" fmla="*/ 5568045 w 9207284"/>
              <a:gd name="connsiteY779" fmla="*/ 139645 h 261108"/>
              <a:gd name="connsiteX780" fmla="*/ 5489419 w 9207284"/>
              <a:gd name="connsiteY780" fmla="*/ 218271 h 261108"/>
              <a:gd name="connsiteX781" fmla="*/ 5523165 w 9207284"/>
              <a:gd name="connsiteY781" fmla="*/ 252017 h 261108"/>
              <a:gd name="connsiteX782" fmla="*/ 5514074 w 9207284"/>
              <a:gd name="connsiteY782" fmla="*/ 261108 h 261108"/>
              <a:gd name="connsiteX783" fmla="*/ 5480328 w 9207284"/>
              <a:gd name="connsiteY783" fmla="*/ 227362 h 261108"/>
              <a:gd name="connsiteX784" fmla="*/ 5446582 w 9207284"/>
              <a:gd name="connsiteY784" fmla="*/ 261108 h 261108"/>
              <a:gd name="connsiteX785" fmla="*/ 5437491 w 9207284"/>
              <a:gd name="connsiteY785" fmla="*/ 252017 h 261108"/>
              <a:gd name="connsiteX786" fmla="*/ 5471237 w 9207284"/>
              <a:gd name="connsiteY786" fmla="*/ 218272 h 261108"/>
              <a:gd name="connsiteX787" fmla="*/ 5392611 w 9207284"/>
              <a:gd name="connsiteY787" fmla="*/ 139645 h 261108"/>
              <a:gd name="connsiteX788" fmla="*/ 5313984 w 9207284"/>
              <a:gd name="connsiteY788" fmla="*/ 218272 h 261108"/>
              <a:gd name="connsiteX789" fmla="*/ 5347730 w 9207284"/>
              <a:gd name="connsiteY789" fmla="*/ 252017 h 261108"/>
              <a:gd name="connsiteX790" fmla="*/ 5338639 w 9207284"/>
              <a:gd name="connsiteY790" fmla="*/ 261108 h 261108"/>
              <a:gd name="connsiteX791" fmla="*/ 5304893 w 9207284"/>
              <a:gd name="connsiteY791" fmla="*/ 227363 h 261108"/>
              <a:gd name="connsiteX792" fmla="*/ 5271148 w 9207284"/>
              <a:gd name="connsiteY792" fmla="*/ 261108 h 261108"/>
              <a:gd name="connsiteX793" fmla="*/ 5262057 w 9207284"/>
              <a:gd name="connsiteY793" fmla="*/ 252017 h 261108"/>
              <a:gd name="connsiteX794" fmla="*/ 5295802 w 9207284"/>
              <a:gd name="connsiteY794" fmla="*/ 218272 h 261108"/>
              <a:gd name="connsiteX795" fmla="*/ 5217176 w 9207284"/>
              <a:gd name="connsiteY795" fmla="*/ 139645 h 261108"/>
              <a:gd name="connsiteX796" fmla="*/ 5138550 w 9207284"/>
              <a:gd name="connsiteY796" fmla="*/ 218271 h 261108"/>
              <a:gd name="connsiteX797" fmla="*/ 5172296 w 9207284"/>
              <a:gd name="connsiteY797" fmla="*/ 252017 h 261108"/>
              <a:gd name="connsiteX798" fmla="*/ 5163204 w 9207284"/>
              <a:gd name="connsiteY798" fmla="*/ 261108 h 261108"/>
              <a:gd name="connsiteX799" fmla="*/ 5129459 w 9207284"/>
              <a:gd name="connsiteY799" fmla="*/ 227363 h 261108"/>
              <a:gd name="connsiteX800" fmla="*/ 5095713 w 9207284"/>
              <a:gd name="connsiteY800" fmla="*/ 261108 h 261108"/>
              <a:gd name="connsiteX801" fmla="*/ 5086622 w 9207284"/>
              <a:gd name="connsiteY801" fmla="*/ 252017 h 261108"/>
              <a:gd name="connsiteX802" fmla="*/ 5120367 w 9207284"/>
              <a:gd name="connsiteY802" fmla="*/ 218272 h 261108"/>
              <a:gd name="connsiteX803" fmla="*/ 5041741 w 9207284"/>
              <a:gd name="connsiteY803" fmla="*/ 139645 h 261108"/>
              <a:gd name="connsiteX804" fmla="*/ 4963115 w 9207284"/>
              <a:gd name="connsiteY804" fmla="*/ 218272 h 261108"/>
              <a:gd name="connsiteX805" fmla="*/ 4996861 w 9207284"/>
              <a:gd name="connsiteY805" fmla="*/ 252017 h 261108"/>
              <a:gd name="connsiteX806" fmla="*/ 4987770 w 9207284"/>
              <a:gd name="connsiteY806" fmla="*/ 261108 h 261108"/>
              <a:gd name="connsiteX807" fmla="*/ 4954024 w 9207284"/>
              <a:gd name="connsiteY807" fmla="*/ 227363 h 261108"/>
              <a:gd name="connsiteX808" fmla="*/ 4920278 w 9207284"/>
              <a:gd name="connsiteY808" fmla="*/ 261108 h 261108"/>
              <a:gd name="connsiteX809" fmla="*/ 4911187 w 9207284"/>
              <a:gd name="connsiteY809" fmla="*/ 252017 h 261108"/>
              <a:gd name="connsiteX810" fmla="*/ 4944933 w 9207284"/>
              <a:gd name="connsiteY810" fmla="*/ 218272 h 261108"/>
              <a:gd name="connsiteX811" fmla="*/ 4866307 w 9207284"/>
              <a:gd name="connsiteY811" fmla="*/ 139645 h 261108"/>
              <a:gd name="connsiteX812" fmla="*/ 4787681 w 9207284"/>
              <a:gd name="connsiteY812" fmla="*/ 218272 h 261108"/>
              <a:gd name="connsiteX813" fmla="*/ 4821426 w 9207284"/>
              <a:gd name="connsiteY813" fmla="*/ 252017 h 261108"/>
              <a:gd name="connsiteX814" fmla="*/ 4812335 w 9207284"/>
              <a:gd name="connsiteY814" fmla="*/ 261108 h 261108"/>
              <a:gd name="connsiteX815" fmla="*/ 4778590 w 9207284"/>
              <a:gd name="connsiteY815" fmla="*/ 227363 h 261108"/>
              <a:gd name="connsiteX816" fmla="*/ 4744844 w 9207284"/>
              <a:gd name="connsiteY816" fmla="*/ 261108 h 261108"/>
              <a:gd name="connsiteX817" fmla="*/ 4735753 w 9207284"/>
              <a:gd name="connsiteY817" fmla="*/ 252017 h 261108"/>
              <a:gd name="connsiteX818" fmla="*/ 4769499 w 9207284"/>
              <a:gd name="connsiteY818" fmla="*/ 218272 h 261108"/>
              <a:gd name="connsiteX819" fmla="*/ 4690872 w 9207284"/>
              <a:gd name="connsiteY819" fmla="*/ 139645 h 261108"/>
              <a:gd name="connsiteX820" fmla="*/ 4612733 w 9207284"/>
              <a:gd name="connsiteY820" fmla="*/ 217784 h 261108"/>
              <a:gd name="connsiteX821" fmla="*/ 4646966 w 9207284"/>
              <a:gd name="connsiteY821" fmla="*/ 252017 h 261108"/>
              <a:gd name="connsiteX822" fmla="*/ 4637875 w 9207284"/>
              <a:gd name="connsiteY822" fmla="*/ 261108 h 261108"/>
              <a:gd name="connsiteX823" fmla="*/ 4603642 w 9207284"/>
              <a:gd name="connsiteY823" fmla="*/ 226875 h 261108"/>
              <a:gd name="connsiteX824" fmla="*/ 4569409 w 9207284"/>
              <a:gd name="connsiteY824" fmla="*/ 261108 h 261108"/>
              <a:gd name="connsiteX825" fmla="*/ 4560318 w 9207284"/>
              <a:gd name="connsiteY825" fmla="*/ 252017 h 261108"/>
              <a:gd name="connsiteX826" fmla="*/ 4594551 w 9207284"/>
              <a:gd name="connsiteY826" fmla="*/ 217784 h 261108"/>
              <a:gd name="connsiteX827" fmla="*/ 4516412 w 9207284"/>
              <a:gd name="connsiteY827" fmla="*/ 139645 h 261108"/>
              <a:gd name="connsiteX828" fmla="*/ 4437787 w 9207284"/>
              <a:gd name="connsiteY828" fmla="*/ 218271 h 261108"/>
              <a:gd name="connsiteX829" fmla="*/ 4471533 w 9207284"/>
              <a:gd name="connsiteY829" fmla="*/ 252017 h 261108"/>
              <a:gd name="connsiteX830" fmla="*/ 4462442 w 9207284"/>
              <a:gd name="connsiteY830" fmla="*/ 261108 h 261108"/>
              <a:gd name="connsiteX831" fmla="*/ 4428695 w 9207284"/>
              <a:gd name="connsiteY831" fmla="*/ 227362 h 261108"/>
              <a:gd name="connsiteX832" fmla="*/ 4394949 w 9207284"/>
              <a:gd name="connsiteY832" fmla="*/ 261108 h 261108"/>
              <a:gd name="connsiteX833" fmla="*/ 4385858 w 9207284"/>
              <a:gd name="connsiteY833" fmla="*/ 252017 h 261108"/>
              <a:gd name="connsiteX834" fmla="*/ 4419605 w 9207284"/>
              <a:gd name="connsiteY834" fmla="*/ 218271 h 261108"/>
              <a:gd name="connsiteX835" fmla="*/ 4340979 w 9207284"/>
              <a:gd name="connsiteY835" fmla="*/ 139645 h 261108"/>
              <a:gd name="connsiteX836" fmla="*/ 4262353 w 9207284"/>
              <a:gd name="connsiteY836" fmla="*/ 218272 h 261108"/>
              <a:gd name="connsiteX837" fmla="*/ 4296099 w 9207284"/>
              <a:gd name="connsiteY837" fmla="*/ 252017 h 261108"/>
              <a:gd name="connsiteX838" fmla="*/ 4287008 w 9207284"/>
              <a:gd name="connsiteY838" fmla="*/ 261108 h 261108"/>
              <a:gd name="connsiteX839" fmla="*/ 4253262 w 9207284"/>
              <a:gd name="connsiteY839" fmla="*/ 227363 h 261108"/>
              <a:gd name="connsiteX840" fmla="*/ 4219516 w 9207284"/>
              <a:gd name="connsiteY840" fmla="*/ 261108 h 261108"/>
              <a:gd name="connsiteX841" fmla="*/ 4210425 w 9207284"/>
              <a:gd name="connsiteY841" fmla="*/ 252017 h 261108"/>
              <a:gd name="connsiteX842" fmla="*/ 4244171 w 9207284"/>
              <a:gd name="connsiteY842" fmla="*/ 218272 h 261108"/>
              <a:gd name="connsiteX843" fmla="*/ 4165545 w 9207284"/>
              <a:gd name="connsiteY843" fmla="*/ 139645 h 261108"/>
              <a:gd name="connsiteX844" fmla="*/ 4086918 w 9207284"/>
              <a:gd name="connsiteY844" fmla="*/ 218272 h 261108"/>
              <a:gd name="connsiteX845" fmla="*/ 4120664 w 9207284"/>
              <a:gd name="connsiteY845" fmla="*/ 252017 h 261108"/>
              <a:gd name="connsiteX846" fmla="*/ 4111573 w 9207284"/>
              <a:gd name="connsiteY846" fmla="*/ 261108 h 261108"/>
              <a:gd name="connsiteX847" fmla="*/ 4077827 w 9207284"/>
              <a:gd name="connsiteY847" fmla="*/ 227363 h 261108"/>
              <a:gd name="connsiteX848" fmla="*/ 4044082 w 9207284"/>
              <a:gd name="connsiteY848" fmla="*/ 261108 h 261108"/>
              <a:gd name="connsiteX849" fmla="*/ 4034991 w 9207284"/>
              <a:gd name="connsiteY849" fmla="*/ 252017 h 261108"/>
              <a:gd name="connsiteX850" fmla="*/ 4068737 w 9207284"/>
              <a:gd name="connsiteY850" fmla="*/ 218272 h 261108"/>
              <a:gd name="connsiteX851" fmla="*/ 3990110 w 9207284"/>
              <a:gd name="connsiteY851" fmla="*/ 139645 h 261108"/>
              <a:gd name="connsiteX852" fmla="*/ 3911484 w 9207284"/>
              <a:gd name="connsiteY852" fmla="*/ 218272 h 261108"/>
              <a:gd name="connsiteX853" fmla="*/ 3945230 w 9207284"/>
              <a:gd name="connsiteY853" fmla="*/ 252017 h 261108"/>
              <a:gd name="connsiteX854" fmla="*/ 3936139 w 9207284"/>
              <a:gd name="connsiteY854" fmla="*/ 261108 h 261108"/>
              <a:gd name="connsiteX855" fmla="*/ 3902393 w 9207284"/>
              <a:gd name="connsiteY855" fmla="*/ 227363 h 261108"/>
              <a:gd name="connsiteX856" fmla="*/ 3868647 w 9207284"/>
              <a:gd name="connsiteY856" fmla="*/ 261108 h 261108"/>
              <a:gd name="connsiteX857" fmla="*/ 3859557 w 9207284"/>
              <a:gd name="connsiteY857" fmla="*/ 252017 h 261108"/>
              <a:gd name="connsiteX858" fmla="*/ 3893302 w 9207284"/>
              <a:gd name="connsiteY858" fmla="*/ 218272 h 261108"/>
              <a:gd name="connsiteX859" fmla="*/ 3814676 w 9207284"/>
              <a:gd name="connsiteY859" fmla="*/ 139645 h 261108"/>
              <a:gd name="connsiteX860" fmla="*/ 3736050 w 9207284"/>
              <a:gd name="connsiteY860" fmla="*/ 218272 h 261108"/>
              <a:gd name="connsiteX861" fmla="*/ 3769796 w 9207284"/>
              <a:gd name="connsiteY861" fmla="*/ 252017 h 261108"/>
              <a:gd name="connsiteX862" fmla="*/ 3760705 w 9207284"/>
              <a:gd name="connsiteY862" fmla="*/ 261108 h 261108"/>
              <a:gd name="connsiteX863" fmla="*/ 3726959 w 9207284"/>
              <a:gd name="connsiteY863" fmla="*/ 227363 h 261108"/>
              <a:gd name="connsiteX864" fmla="*/ 3693213 w 9207284"/>
              <a:gd name="connsiteY864" fmla="*/ 261108 h 261108"/>
              <a:gd name="connsiteX865" fmla="*/ 3684122 w 9207284"/>
              <a:gd name="connsiteY865" fmla="*/ 252017 h 261108"/>
              <a:gd name="connsiteX866" fmla="*/ 3717868 w 9207284"/>
              <a:gd name="connsiteY866" fmla="*/ 218272 h 261108"/>
              <a:gd name="connsiteX867" fmla="*/ 3639242 w 9207284"/>
              <a:gd name="connsiteY867" fmla="*/ 139645 h 261108"/>
              <a:gd name="connsiteX868" fmla="*/ 3560615 w 9207284"/>
              <a:gd name="connsiteY868" fmla="*/ 218272 h 261108"/>
              <a:gd name="connsiteX869" fmla="*/ 3594361 w 9207284"/>
              <a:gd name="connsiteY869" fmla="*/ 252017 h 261108"/>
              <a:gd name="connsiteX870" fmla="*/ 3585270 w 9207284"/>
              <a:gd name="connsiteY870" fmla="*/ 261108 h 261108"/>
              <a:gd name="connsiteX871" fmla="*/ 3551524 w 9207284"/>
              <a:gd name="connsiteY871" fmla="*/ 227363 h 261108"/>
              <a:gd name="connsiteX872" fmla="*/ 3517779 w 9207284"/>
              <a:gd name="connsiteY872" fmla="*/ 261108 h 261108"/>
              <a:gd name="connsiteX873" fmla="*/ 3508688 w 9207284"/>
              <a:gd name="connsiteY873" fmla="*/ 252017 h 261108"/>
              <a:gd name="connsiteX874" fmla="*/ 3542433 w 9207284"/>
              <a:gd name="connsiteY874" fmla="*/ 218272 h 261108"/>
              <a:gd name="connsiteX875" fmla="*/ 3463807 w 9207284"/>
              <a:gd name="connsiteY875" fmla="*/ 139645 h 261108"/>
              <a:gd name="connsiteX876" fmla="*/ 3385181 w 9207284"/>
              <a:gd name="connsiteY876" fmla="*/ 218272 h 261108"/>
              <a:gd name="connsiteX877" fmla="*/ 3418927 w 9207284"/>
              <a:gd name="connsiteY877" fmla="*/ 252017 h 261108"/>
              <a:gd name="connsiteX878" fmla="*/ 3409836 w 9207284"/>
              <a:gd name="connsiteY878" fmla="*/ 261108 h 261108"/>
              <a:gd name="connsiteX879" fmla="*/ 3376090 w 9207284"/>
              <a:gd name="connsiteY879" fmla="*/ 227363 h 261108"/>
              <a:gd name="connsiteX880" fmla="*/ 3342344 w 9207284"/>
              <a:gd name="connsiteY880" fmla="*/ 261108 h 261108"/>
              <a:gd name="connsiteX881" fmla="*/ 3333253 w 9207284"/>
              <a:gd name="connsiteY881" fmla="*/ 252017 h 261108"/>
              <a:gd name="connsiteX882" fmla="*/ 3366999 w 9207284"/>
              <a:gd name="connsiteY882" fmla="*/ 218272 h 261108"/>
              <a:gd name="connsiteX883" fmla="*/ 3288373 w 9207284"/>
              <a:gd name="connsiteY883" fmla="*/ 139645 h 261108"/>
              <a:gd name="connsiteX884" fmla="*/ 3209746 w 9207284"/>
              <a:gd name="connsiteY884" fmla="*/ 218272 h 261108"/>
              <a:gd name="connsiteX885" fmla="*/ 3243492 w 9207284"/>
              <a:gd name="connsiteY885" fmla="*/ 252017 h 261108"/>
              <a:gd name="connsiteX886" fmla="*/ 3234401 w 9207284"/>
              <a:gd name="connsiteY886" fmla="*/ 261108 h 261108"/>
              <a:gd name="connsiteX887" fmla="*/ 3200655 w 9207284"/>
              <a:gd name="connsiteY887" fmla="*/ 227363 h 261108"/>
              <a:gd name="connsiteX888" fmla="*/ 3166910 w 9207284"/>
              <a:gd name="connsiteY888" fmla="*/ 261108 h 261108"/>
              <a:gd name="connsiteX889" fmla="*/ 3157819 w 9207284"/>
              <a:gd name="connsiteY889" fmla="*/ 252017 h 261108"/>
              <a:gd name="connsiteX890" fmla="*/ 3191564 w 9207284"/>
              <a:gd name="connsiteY890" fmla="*/ 218272 h 261108"/>
              <a:gd name="connsiteX891" fmla="*/ 3112938 w 9207284"/>
              <a:gd name="connsiteY891" fmla="*/ 139645 h 261108"/>
              <a:gd name="connsiteX892" fmla="*/ 3034312 w 9207284"/>
              <a:gd name="connsiteY892" fmla="*/ 218272 h 261108"/>
              <a:gd name="connsiteX893" fmla="*/ 3068058 w 9207284"/>
              <a:gd name="connsiteY893" fmla="*/ 252017 h 261108"/>
              <a:gd name="connsiteX894" fmla="*/ 3058967 w 9207284"/>
              <a:gd name="connsiteY894" fmla="*/ 261108 h 261108"/>
              <a:gd name="connsiteX895" fmla="*/ 3025221 w 9207284"/>
              <a:gd name="connsiteY895" fmla="*/ 227363 h 261108"/>
              <a:gd name="connsiteX896" fmla="*/ 2991475 w 9207284"/>
              <a:gd name="connsiteY896" fmla="*/ 261108 h 261108"/>
              <a:gd name="connsiteX897" fmla="*/ 2982384 w 9207284"/>
              <a:gd name="connsiteY897" fmla="*/ 252017 h 261108"/>
              <a:gd name="connsiteX898" fmla="*/ 3016130 w 9207284"/>
              <a:gd name="connsiteY898" fmla="*/ 218272 h 261108"/>
              <a:gd name="connsiteX899" fmla="*/ 2937504 w 9207284"/>
              <a:gd name="connsiteY899" fmla="*/ 139645 h 261108"/>
              <a:gd name="connsiteX900" fmla="*/ 2858877 w 9207284"/>
              <a:gd name="connsiteY900" fmla="*/ 218272 h 261108"/>
              <a:gd name="connsiteX901" fmla="*/ 2892623 w 9207284"/>
              <a:gd name="connsiteY901" fmla="*/ 252017 h 261108"/>
              <a:gd name="connsiteX902" fmla="*/ 2883532 w 9207284"/>
              <a:gd name="connsiteY902" fmla="*/ 261108 h 261108"/>
              <a:gd name="connsiteX903" fmla="*/ 2849786 w 9207284"/>
              <a:gd name="connsiteY903" fmla="*/ 227363 h 261108"/>
              <a:gd name="connsiteX904" fmla="*/ 2816041 w 9207284"/>
              <a:gd name="connsiteY904" fmla="*/ 261108 h 261108"/>
              <a:gd name="connsiteX905" fmla="*/ 2806950 w 9207284"/>
              <a:gd name="connsiteY905" fmla="*/ 252017 h 261108"/>
              <a:gd name="connsiteX906" fmla="*/ 2840695 w 9207284"/>
              <a:gd name="connsiteY906" fmla="*/ 218272 h 261108"/>
              <a:gd name="connsiteX907" fmla="*/ 2762069 w 9207284"/>
              <a:gd name="connsiteY907" fmla="*/ 139645 h 261108"/>
              <a:gd name="connsiteX908" fmla="*/ 2683443 w 9207284"/>
              <a:gd name="connsiteY908" fmla="*/ 218272 h 261108"/>
              <a:gd name="connsiteX909" fmla="*/ 2717189 w 9207284"/>
              <a:gd name="connsiteY909" fmla="*/ 252017 h 261108"/>
              <a:gd name="connsiteX910" fmla="*/ 2708098 w 9207284"/>
              <a:gd name="connsiteY910" fmla="*/ 261108 h 261108"/>
              <a:gd name="connsiteX911" fmla="*/ 2674352 w 9207284"/>
              <a:gd name="connsiteY911" fmla="*/ 227363 h 261108"/>
              <a:gd name="connsiteX912" fmla="*/ 2640606 w 9207284"/>
              <a:gd name="connsiteY912" fmla="*/ 261108 h 261108"/>
              <a:gd name="connsiteX913" fmla="*/ 2631515 w 9207284"/>
              <a:gd name="connsiteY913" fmla="*/ 252017 h 261108"/>
              <a:gd name="connsiteX914" fmla="*/ 2665261 w 9207284"/>
              <a:gd name="connsiteY914" fmla="*/ 218272 h 261108"/>
              <a:gd name="connsiteX915" fmla="*/ 2586635 w 9207284"/>
              <a:gd name="connsiteY915" fmla="*/ 139645 h 261108"/>
              <a:gd name="connsiteX916" fmla="*/ 2508008 w 9207284"/>
              <a:gd name="connsiteY916" fmla="*/ 218272 h 261108"/>
              <a:gd name="connsiteX917" fmla="*/ 2541755 w 9207284"/>
              <a:gd name="connsiteY917" fmla="*/ 252017 h 261108"/>
              <a:gd name="connsiteX918" fmla="*/ 2532663 w 9207284"/>
              <a:gd name="connsiteY918" fmla="*/ 261108 h 261108"/>
              <a:gd name="connsiteX919" fmla="*/ 2498918 w 9207284"/>
              <a:gd name="connsiteY919" fmla="*/ 227363 h 261108"/>
              <a:gd name="connsiteX920" fmla="*/ 2465172 w 9207284"/>
              <a:gd name="connsiteY920" fmla="*/ 261108 h 261108"/>
              <a:gd name="connsiteX921" fmla="*/ 2456081 w 9207284"/>
              <a:gd name="connsiteY921" fmla="*/ 252017 h 261108"/>
              <a:gd name="connsiteX922" fmla="*/ 2489827 w 9207284"/>
              <a:gd name="connsiteY922" fmla="*/ 218272 h 261108"/>
              <a:gd name="connsiteX923" fmla="*/ 2411201 w 9207284"/>
              <a:gd name="connsiteY923" fmla="*/ 139645 h 261108"/>
              <a:gd name="connsiteX924" fmla="*/ 2332574 w 9207284"/>
              <a:gd name="connsiteY924" fmla="*/ 218272 h 261108"/>
              <a:gd name="connsiteX925" fmla="*/ 2366320 w 9207284"/>
              <a:gd name="connsiteY925" fmla="*/ 252017 h 261108"/>
              <a:gd name="connsiteX926" fmla="*/ 2357229 w 9207284"/>
              <a:gd name="connsiteY926" fmla="*/ 261108 h 261108"/>
              <a:gd name="connsiteX927" fmla="*/ 2323483 w 9207284"/>
              <a:gd name="connsiteY927" fmla="*/ 227363 h 261108"/>
              <a:gd name="connsiteX928" fmla="*/ 2289738 w 9207284"/>
              <a:gd name="connsiteY928" fmla="*/ 261108 h 261108"/>
              <a:gd name="connsiteX929" fmla="*/ 2280646 w 9207284"/>
              <a:gd name="connsiteY929" fmla="*/ 252017 h 261108"/>
              <a:gd name="connsiteX930" fmla="*/ 2314392 w 9207284"/>
              <a:gd name="connsiteY930" fmla="*/ 218272 h 261108"/>
              <a:gd name="connsiteX931" fmla="*/ 2235766 w 9207284"/>
              <a:gd name="connsiteY931" fmla="*/ 139645 h 261108"/>
              <a:gd name="connsiteX932" fmla="*/ 2157140 w 9207284"/>
              <a:gd name="connsiteY932" fmla="*/ 218272 h 261108"/>
              <a:gd name="connsiteX933" fmla="*/ 2190886 w 9207284"/>
              <a:gd name="connsiteY933" fmla="*/ 252017 h 261108"/>
              <a:gd name="connsiteX934" fmla="*/ 2181795 w 9207284"/>
              <a:gd name="connsiteY934" fmla="*/ 261108 h 261108"/>
              <a:gd name="connsiteX935" fmla="*/ 2148048 w 9207284"/>
              <a:gd name="connsiteY935" fmla="*/ 227363 h 261108"/>
              <a:gd name="connsiteX936" fmla="*/ 2114303 w 9207284"/>
              <a:gd name="connsiteY936" fmla="*/ 261108 h 261108"/>
              <a:gd name="connsiteX937" fmla="*/ 2105212 w 9207284"/>
              <a:gd name="connsiteY937" fmla="*/ 252017 h 261108"/>
              <a:gd name="connsiteX938" fmla="*/ 2138958 w 9207284"/>
              <a:gd name="connsiteY938" fmla="*/ 218272 h 261108"/>
              <a:gd name="connsiteX939" fmla="*/ 2060332 w 9207284"/>
              <a:gd name="connsiteY939" fmla="*/ 139645 h 261108"/>
              <a:gd name="connsiteX940" fmla="*/ 1981705 w 9207284"/>
              <a:gd name="connsiteY940" fmla="*/ 218272 h 261108"/>
              <a:gd name="connsiteX941" fmla="*/ 2015451 w 9207284"/>
              <a:gd name="connsiteY941" fmla="*/ 252017 h 261108"/>
              <a:gd name="connsiteX942" fmla="*/ 2006360 w 9207284"/>
              <a:gd name="connsiteY942" fmla="*/ 261108 h 261108"/>
              <a:gd name="connsiteX943" fmla="*/ 1972614 w 9207284"/>
              <a:gd name="connsiteY943" fmla="*/ 227363 h 261108"/>
              <a:gd name="connsiteX944" fmla="*/ 1938869 w 9207284"/>
              <a:gd name="connsiteY944" fmla="*/ 261108 h 261108"/>
              <a:gd name="connsiteX945" fmla="*/ 1929779 w 9207284"/>
              <a:gd name="connsiteY945" fmla="*/ 252017 h 261108"/>
              <a:gd name="connsiteX946" fmla="*/ 1963523 w 9207284"/>
              <a:gd name="connsiteY946" fmla="*/ 218272 h 261108"/>
              <a:gd name="connsiteX947" fmla="*/ 1884899 w 9207284"/>
              <a:gd name="connsiteY947" fmla="*/ 139645 h 261108"/>
              <a:gd name="connsiteX948" fmla="*/ 1806272 w 9207284"/>
              <a:gd name="connsiteY948" fmla="*/ 218272 h 261108"/>
              <a:gd name="connsiteX949" fmla="*/ 1840018 w 9207284"/>
              <a:gd name="connsiteY949" fmla="*/ 252017 h 261108"/>
              <a:gd name="connsiteX950" fmla="*/ 1830927 w 9207284"/>
              <a:gd name="connsiteY950" fmla="*/ 261108 h 261108"/>
              <a:gd name="connsiteX951" fmla="*/ 1797181 w 9207284"/>
              <a:gd name="connsiteY951" fmla="*/ 227362 h 261108"/>
              <a:gd name="connsiteX952" fmla="*/ 1763436 w 9207284"/>
              <a:gd name="connsiteY952" fmla="*/ 261108 h 261108"/>
              <a:gd name="connsiteX953" fmla="*/ 1754345 w 9207284"/>
              <a:gd name="connsiteY953" fmla="*/ 252017 h 261108"/>
              <a:gd name="connsiteX954" fmla="*/ 1788090 w 9207284"/>
              <a:gd name="connsiteY954" fmla="*/ 218271 h 261108"/>
              <a:gd name="connsiteX955" fmla="*/ 1709464 w 9207284"/>
              <a:gd name="connsiteY955" fmla="*/ 139645 h 261108"/>
              <a:gd name="connsiteX956" fmla="*/ 1630838 w 9207284"/>
              <a:gd name="connsiteY956" fmla="*/ 218272 h 261108"/>
              <a:gd name="connsiteX957" fmla="*/ 1664584 w 9207284"/>
              <a:gd name="connsiteY957" fmla="*/ 252017 h 261108"/>
              <a:gd name="connsiteX958" fmla="*/ 1655493 w 9207284"/>
              <a:gd name="connsiteY958" fmla="*/ 261108 h 261108"/>
              <a:gd name="connsiteX959" fmla="*/ 1621747 w 9207284"/>
              <a:gd name="connsiteY959" fmla="*/ 227363 h 261108"/>
              <a:gd name="connsiteX960" fmla="*/ 1588001 w 9207284"/>
              <a:gd name="connsiteY960" fmla="*/ 261108 h 261108"/>
              <a:gd name="connsiteX961" fmla="*/ 1578910 w 9207284"/>
              <a:gd name="connsiteY961" fmla="*/ 252017 h 261108"/>
              <a:gd name="connsiteX962" fmla="*/ 1612656 w 9207284"/>
              <a:gd name="connsiteY962" fmla="*/ 218272 h 261108"/>
              <a:gd name="connsiteX963" fmla="*/ 1534030 w 9207284"/>
              <a:gd name="connsiteY963" fmla="*/ 139645 h 261108"/>
              <a:gd name="connsiteX964" fmla="*/ 1455404 w 9207284"/>
              <a:gd name="connsiteY964" fmla="*/ 218271 h 261108"/>
              <a:gd name="connsiteX965" fmla="*/ 1489150 w 9207284"/>
              <a:gd name="connsiteY965" fmla="*/ 252017 h 261108"/>
              <a:gd name="connsiteX966" fmla="*/ 1480058 w 9207284"/>
              <a:gd name="connsiteY966" fmla="*/ 261108 h 261108"/>
              <a:gd name="connsiteX967" fmla="*/ 1446313 w 9207284"/>
              <a:gd name="connsiteY967" fmla="*/ 227362 h 261108"/>
              <a:gd name="connsiteX968" fmla="*/ 1412567 w 9207284"/>
              <a:gd name="connsiteY968" fmla="*/ 261108 h 261108"/>
              <a:gd name="connsiteX969" fmla="*/ 1403476 w 9207284"/>
              <a:gd name="connsiteY969" fmla="*/ 252017 h 261108"/>
              <a:gd name="connsiteX970" fmla="*/ 1437221 w 9207284"/>
              <a:gd name="connsiteY970" fmla="*/ 218271 h 261108"/>
              <a:gd name="connsiteX971" fmla="*/ 1358595 w 9207284"/>
              <a:gd name="connsiteY971" fmla="*/ 139645 h 261108"/>
              <a:gd name="connsiteX972" fmla="*/ 1279969 w 9207284"/>
              <a:gd name="connsiteY972" fmla="*/ 218272 h 261108"/>
              <a:gd name="connsiteX973" fmla="*/ 1313715 w 9207284"/>
              <a:gd name="connsiteY973" fmla="*/ 252017 h 261108"/>
              <a:gd name="connsiteX974" fmla="*/ 1304624 w 9207284"/>
              <a:gd name="connsiteY974" fmla="*/ 261108 h 261108"/>
              <a:gd name="connsiteX975" fmla="*/ 1270878 w 9207284"/>
              <a:gd name="connsiteY975" fmla="*/ 227362 h 261108"/>
              <a:gd name="connsiteX976" fmla="*/ 1237132 w 9207284"/>
              <a:gd name="connsiteY976" fmla="*/ 261108 h 261108"/>
              <a:gd name="connsiteX977" fmla="*/ 1228041 w 9207284"/>
              <a:gd name="connsiteY977" fmla="*/ 252017 h 261108"/>
              <a:gd name="connsiteX978" fmla="*/ 1261787 w 9207284"/>
              <a:gd name="connsiteY978" fmla="*/ 218271 h 261108"/>
              <a:gd name="connsiteX979" fmla="*/ 1183161 w 9207284"/>
              <a:gd name="connsiteY979" fmla="*/ 139645 h 261108"/>
              <a:gd name="connsiteX980" fmla="*/ 1104535 w 9207284"/>
              <a:gd name="connsiteY980" fmla="*/ 218272 h 261108"/>
              <a:gd name="connsiteX981" fmla="*/ 1138281 w 9207284"/>
              <a:gd name="connsiteY981" fmla="*/ 252017 h 261108"/>
              <a:gd name="connsiteX982" fmla="*/ 1129190 w 9207284"/>
              <a:gd name="connsiteY982" fmla="*/ 261108 h 261108"/>
              <a:gd name="connsiteX983" fmla="*/ 1095444 w 9207284"/>
              <a:gd name="connsiteY983" fmla="*/ 227363 h 261108"/>
              <a:gd name="connsiteX984" fmla="*/ 1061699 w 9207284"/>
              <a:gd name="connsiteY984" fmla="*/ 261108 h 261108"/>
              <a:gd name="connsiteX985" fmla="*/ 1052608 w 9207284"/>
              <a:gd name="connsiteY985" fmla="*/ 252017 h 261108"/>
              <a:gd name="connsiteX986" fmla="*/ 1086353 w 9207284"/>
              <a:gd name="connsiteY986" fmla="*/ 218272 h 261108"/>
              <a:gd name="connsiteX987" fmla="*/ 1007727 w 9207284"/>
              <a:gd name="connsiteY987" fmla="*/ 139645 h 261108"/>
              <a:gd name="connsiteX988" fmla="*/ 929101 w 9207284"/>
              <a:gd name="connsiteY988" fmla="*/ 218271 h 261108"/>
              <a:gd name="connsiteX989" fmla="*/ 962847 w 9207284"/>
              <a:gd name="connsiteY989" fmla="*/ 252017 h 261108"/>
              <a:gd name="connsiteX990" fmla="*/ 953756 w 9207284"/>
              <a:gd name="connsiteY990" fmla="*/ 261108 h 261108"/>
              <a:gd name="connsiteX991" fmla="*/ 920010 w 9207284"/>
              <a:gd name="connsiteY991" fmla="*/ 227362 h 261108"/>
              <a:gd name="connsiteX992" fmla="*/ 886264 w 9207284"/>
              <a:gd name="connsiteY992" fmla="*/ 261108 h 261108"/>
              <a:gd name="connsiteX993" fmla="*/ 877173 w 9207284"/>
              <a:gd name="connsiteY993" fmla="*/ 252017 h 261108"/>
              <a:gd name="connsiteX994" fmla="*/ 910919 w 9207284"/>
              <a:gd name="connsiteY994" fmla="*/ 218272 h 261108"/>
              <a:gd name="connsiteX995" fmla="*/ 832292 w 9207284"/>
              <a:gd name="connsiteY995" fmla="*/ 139645 h 261108"/>
              <a:gd name="connsiteX996" fmla="*/ 753666 w 9207284"/>
              <a:gd name="connsiteY996" fmla="*/ 218272 h 261108"/>
              <a:gd name="connsiteX997" fmla="*/ 787412 w 9207284"/>
              <a:gd name="connsiteY997" fmla="*/ 252017 h 261108"/>
              <a:gd name="connsiteX998" fmla="*/ 778321 w 9207284"/>
              <a:gd name="connsiteY998" fmla="*/ 261108 h 261108"/>
              <a:gd name="connsiteX999" fmla="*/ 744575 w 9207284"/>
              <a:gd name="connsiteY999" fmla="*/ 227363 h 261108"/>
              <a:gd name="connsiteX1000" fmla="*/ 710829 w 9207284"/>
              <a:gd name="connsiteY1000" fmla="*/ 261108 h 261108"/>
              <a:gd name="connsiteX1001" fmla="*/ 701738 w 9207284"/>
              <a:gd name="connsiteY1001" fmla="*/ 252017 h 261108"/>
              <a:gd name="connsiteX1002" fmla="*/ 735484 w 9207284"/>
              <a:gd name="connsiteY1002" fmla="*/ 218272 h 261108"/>
              <a:gd name="connsiteX1003" fmla="*/ 656858 w 9207284"/>
              <a:gd name="connsiteY1003" fmla="*/ 139645 h 261108"/>
              <a:gd name="connsiteX1004" fmla="*/ 578232 w 9207284"/>
              <a:gd name="connsiteY1004" fmla="*/ 218271 h 261108"/>
              <a:gd name="connsiteX1005" fmla="*/ 611977 w 9207284"/>
              <a:gd name="connsiteY1005" fmla="*/ 252017 h 261108"/>
              <a:gd name="connsiteX1006" fmla="*/ 602886 w 9207284"/>
              <a:gd name="connsiteY1006" fmla="*/ 261108 h 261108"/>
              <a:gd name="connsiteX1007" fmla="*/ 569140 w 9207284"/>
              <a:gd name="connsiteY1007" fmla="*/ 227363 h 261108"/>
              <a:gd name="connsiteX1008" fmla="*/ 535395 w 9207284"/>
              <a:gd name="connsiteY1008" fmla="*/ 261108 h 261108"/>
              <a:gd name="connsiteX1009" fmla="*/ 526304 w 9207284"/>
              <a:gd name="connsiteY1009" fmla="*/ 252017 h 261108"/>
              <a:gd name="connsiteX1010" fmla="*/ 560049 w 9207284"/>
              <a:gd name="connsiteY1010" fmla="*/ 218272 h 261108"/>
              <a:gd name="connsiteX1011" fmla="*/ 481423 w 9207284"/>
              <a:gd name="connsiteY1011" fmla="*/ 139645 h 261108"/>
              <a:gd name="connsiteX1012" fmla="*/ 402797 w 9207284"/>
              <a:gd name="connsiteY1012" fmla="*/ 218272 h 261108"/>
              <a:gd name="connsiteX1013" fmla="*/ 436543 w 9207284"/>
              <a:gd name="connsiteY1013" fmla="*/ 252017 h 261108"/>
              <a:gd name="connsiteX1014" fmla="*/ 427452 w 9207284"/>
              <a:gd name="connsiteY1014" fmla="*/ 261108 h 261108"/>
              <a:gd name="connsiteX1015" fmla="*/ 393706 w 9207284"/>
              <a:gd name="connsiteY1015" fmla="*/ 227363 h 261108"/>
              <a:gd name="connsiteX1016" fmla="*/ 359960 w 9207284"/>
              <a:gd name="connsiteY1016" fmla="*/ 261108 h 261108"/>
              <a:gd name="connsiteX1017" fmla="*/ 350869 w 9207284"/>
              <a:gd name="connsiteY1017" fmla="*/ 252017 h 261108"/>
              <a:gd name="connsiteX1018" fmla="*/ 384614 w 9207284"/>
              <a:gd name="connsiteY1018" fmla="*/ 218272 h 261108"/>
              <a:gd name="connsiteX1019" fmla="*/ 305988 w 9207284"/>
              <a:gd name="connsiteY1019" fmla="*/ 139645 h 261108"/>
              <a:gd name="connsiteX1020" fmla="*/ 227363 w 9207284"/>
              <a:gd name="connsiteY1020" fmla="*/ 218272 h 261108"/>
              <a:gd name="connsiteX1021" fmla="*/ 261108 w 9207284"/>
              <a:gd name="connsiteY1021" fmla="*/ 252017 h 261108"/>
              <a:gd name="connsiteX1022" fmla="*/ 252017 w 9207284"/>
              <a:gd name="connsiteY1022" fmla="*/ 261108 h 261108"/>
              <a:gd name="connsiteX1023" fmla="*/ 218272 w 9207284"/>
              <a:gd name="connsiteY1023" fmla="*/ 227363 h 261108"/>
              <a:gd name="connsiteX1024" fmla="*/ 184526 w 9207284"/>
              <a:gd name="connsiteY1024" fmla="*/ 261108 h 261108"/>
              <a:gd name="connsiteX1025" fmla="*/ 175435 w 9207284"/>
              <a:gd name="connsiteY1025" fmla="*/ 252017 h 261108"/>
              <a:gd name="connsiteX1026" fmla="*/ 209181 w 9207284"/>
              <a:gd name="connsiteY1026" fmla="*/ 218272 h 261108"/>
              <a:gd name="connsiteX1027" fmla="*/ 130554 w 9207284"/>
              <a:gd name="connsiteY1027" fmla="*/ 139645 h 261108"/>
              <a:gd name="connsiteX1028" fmla="*/ 9091 w 9207284"/>
              <a:gd name="connsiteY1028" fmla="*/ 261108 h 261108"/>
              <a:gd name="connsiteX1029" fmla="*/ 0 w 9207284"/>
              <a:gd name="connsiteY1029" fmla="*/ 252017 h 261108"/>
              <a:gd name="connsiteX1030" fmla="*/ 121463 w 9207284"/>
              <a:gd name="connsiteY1030" fmla="*/ 130554 h 261108"/>
              <a:gd name="connsiteX1031" fmla="*/ 0 w 9207284"/>
              <a:gd name="connsiteY1031" fmla="*/ 9091 h 26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</a:cxnLst>
            <a:rect l="l" t="t" r="r" b="b"/>
            <a:pathLst>
              <a:path w="9207284" h="261108">
                <a:moveTo>
                  <a:pt x="4603642" y="52415"/>
                </a:moveTo>
                <a:lnTo>
                  <a:pt x="4525503" y="130554"/>
                </a:lnTo>
                <a:lnTo>
                  <a:pt x="4603642" y="208693"/>
                </a:lnTo>
                <a:lnTo>
                  <a:pt x="4681781" y="130554"/>
                </a:lnTo>
                <a:close/>
                <a:moveTo>
                  <a:pt x="8989014" y="51929"/>
                </a:moveTo>
                <a:lnTo>
                  <a:pt x="8910389" y="130554"/>
                </a:lnTo>
                <a:lnTo>
                  <a:pt x="8989014" y="209180"/>
                </a:lnTo>
                <a:lnTo>
                  <a:pt x="9067639" y="130554"/>
                </a:lnTo>
                <a:close/>
                <a:moveTo>
                  <a:pt x="4428696" y="51929"/>
                </a:moveTo>
                <a:lnTo>
                  <a:pt x="4350070" y="130554"/>
                </a:lnTo>
                <a:lnTo>
                  <a:pt x="4428696" y="209180"/>
                </a:lnTo>
                <a:lnTo>
                  <a:pt x="4507321" y="130554"/>
                </a:lnTo>
                <a:close/>
                <a:moveTo>
                  <a:pt x="8813581" y="51928"/>
                </a:moveTo>
                <a:lnTo>
                  <a:pt x="8734954" y="130554"/>
                </a:lnTo>
                <a:lnTo>
                  <a:pt x="8813581" y="209181"/>
                </a:lnTo>
                <a:lnTo>
                  <a:pt x="8892207" y="130554"/>
                </a:lnTo>
                <a:close/>
                <a:moveTo>
                  <a:pt x="8638145" y="51928"/>
                </a:moveTo>
                <a:lnTo>
                  <a:pt x="8559519" y="130554"/>
                </a:lnTo>
                <a:lnTo>
                  <a:pt x="8638145" y="209181"/>
                </a:lnTo>
                <a:lnTo>
                  <a:pt x="8716772" y="130554"/>
                </a:lnTo>
                <a:close/>
                <a:moveTo>
                  <a:pt x="8462711" y="51928"/>
                </a:moveTo>
                <a:lnTo>
                  <a:pt x="8384085" y="130554"/>
                </a:lnTo>
                <a:lnTo>
                  <a:pt x="8462711" y="209181"/>
                </a:lnTo>
                <a:lnTo>
                  <a:pt x="8541337" y="130554"/>
                </a:lnTo>
                <a:close/>
                <a:moveTo>
                  <a:pt x="8287277" y="51928"/>
                </a:moveTo>
                <a:lnTo>
                  <a:pt x="8208651" y="130554"/>
                </a:lnTo>
                <a:lnTo>
                  <a:pt x="8287277" y="209181"/>
                </a:lnTo>
                <a:lnTo>
                  <a:pt x="8365903" y="130554"/>
                </a:lnTo>
                <a:close/>
                <a:moveTo>
                  <a:pt x="8111842" y="51928"/>
                </a:moveTo>
                <a:lnTo>
                  <a:pt x="8033216" y="130554"/>
                </a:lnTo>
                <a:lnTo>
                  <a:pt x="8111842" y="209181"/>
                </a:lnTo>
                <a:lnTo>
                  <a:pt x="8190469" y="130554"/>
                </a:lnTo>
                <a:close/>
                <a:moveTo>
                  <a:pt x="7936408" y="51928"/>
                </a:moveTo>
                <a:lnTo>
                  <a:pt x="7857782" y="130554"/>
                </a:lnTo>
                <a:lnTo>
                  <a:pt x="7936408" y="209181"/>
                </a:lnTo>
                <a:lnTo>
                  <a:pt x="8015034" y="130554"/>
                </a:lnTo>
                <a:close/>
                <a:moveTo>
                  <a:pt x="7760973" y="51928"/>
                </a:moveTo>
                <a:lnTo>
                  <a:pt x="7682347" y="130554"/>
                </a:lnTo>
                <a:lnTo>
                  <a:pt x="7760973" y="209181"/>
                </a:lnTo>
                <a:lnTo>
                  <a:pt x="7839600" y="130554"/>
                </a:lnTo>
                <a:close/>
                <a:moveTo>
                  <a:pt x="7585539" y="51928"/>
                </a:moveTo>
                <a:lnTo>
                  <a:pt x="7506913" y="130554"/>
                </a:lnTo>
                <a:lnTo>
                  <a:pt x="7585539" y="209181"/>
                </a:lnTo>
                <a:lnTo>
                  <a:pt x="7664165" y="130554"/>
                </a:lnTo>
                <a:close/>
                <a:moveTo>
                  <a:pt x="7410104" y="51928"/>
                </a:moveTo>
                <a:lnTo>
                  <a:pt x="7331478" y="130554"/>
                </a:lnTo>
                <a:lnTo>
                  <a:pt x="7410104" y="209181"/>
                </a:lnTo>
                <a:lnTo>
                  <a:pt x="7488731" y="130554"/>
                </a:lnTo>
                <a:close/>
                <a:moveTo>
                  <a:pt x="7234670" y="51928"/>
                </a:moveTo>
                <a:lnTo>
                  <a:pt x="7156044" y="130554"/>
                </a:lnTo>
                <a:lnTo>
                  <a:pt x="7234670" y="209181"/>
                </a:lnTo>
                <a:lnTo>
                  <a:pt x="7313297" y="130554"/>
                </a:lnTo>
                <a:close/>
                <a:moveTo>
                  <a:pt x="7059236" y="51928"/>
                </a:moveTo>
                <a:lnTo>
                  <a:pt x="6980610" y="130554"/>
                </a:lnTo>
                <a:lnTo>
                  <a:pt x="7059236" y="209181"/>
                </a:lnTo>
                <a:lnTo>
                  <a:pt x="7137862" y="130554"/>
                </a:lnTo>
                <a:close/>
                <a:moveTo>
                  <a:pt x="6883801" y="51928"/>
                </a:moveTo>
                <a:lnTo>
                  <a:pt x="6805175" y="130554"/>
                </a:lnTo>
                <a:lnTo>
                  <a:pt x="6883801" y="209181"/>
                </a:lnTo>
                <a:lnTo>
                  <a:pt x="6962428" y="130554"/>
                </a:lnTo>
                <a:close/>
                <a:moveTo>
                  <a:pt x="6708367" y="51928"/>
                </a:moveTo>
                <a:lnTo>
                  <a:pt x="6629741" y="130554"/>
                </a:lnTo>
                <a:lnTo>
                  <a:pt x="6708367" y="209181"/>
                </a:lnTo>
                <a:lnTo>
                  <a:pt x="6786993" y="130554"/>
                </a:lnTo>
                <a:close/>
                <a:moveTo>
                  <a:pt x="6532932" y="51928"/>
                </a:moveTo>
                <a:lnTo>
                  <a:pt x="6454308" y="130554"/>
                </a:lnTo>
                <a:lnTo>
                  <a:pt x="6532932" y="209181"/>
                </a:lnTo>
                <a:lnTo>
                  <a:pt x="6611559" y="130554"/>
                </a:lnTo>
                <a:close/>
                <a:moveTo>
                  <a:pt x="6357499" y="51928"/>
                </a:moveTo>
                <a:lnTo>
                  <a:pt x="6278873" y="130554"/>
                </a:lnTo>
                <a:lnTo>
                  <a:pt x="6357499" y="209181"/>
                </a:lnTo>
                <a:lnTo>
                  <a:pt x="6436126" y="130554"/>
                </a:lnTo>
                <a:close/>
                <a:moveTo>
                  <a:pt x="6182065" y="51928"/>
                </a:moveTo>
                <a:lnTo>
                  <a:pt x="6103439" y="130554"/>
                </a:lnTo>
                <a:lnTo>
                  <a:pt x="6182065" y="209181"/>
                </a:lnTo>
                <a:lnTo>
                  <a:pt x="6260691" y="130554"/>
                </a:lnTo>
                <a:close/>
                <a:moveTo>
                  <a:pt x="6006631" y="51928"/>
                </a:moveTo>
                <a:lnTo>
                  <a:pt x="5928004" y="130554"/>
                </a:lnTo>
                <a:lnTo>
                  <a:pt x="6006631" y="209180"/>
                </a:lnTo>
                <a:lnTo>
                  <a:pt x="6085257" y="130554"/>
                </a:lnTo>
                <a:close/>
                <a:moveTo>
                  <a:pt x="5831196" y="51928"/>
                </a:moveTo>
                <a:lnTo>
                  <a:pt x="5752570" y="130554"/>
                </a:lnTo>
                <a:lnTo>
                  <a:pt x="5831196" y="209181"/>
                </a:lnTo>
                <a:lnTo>
                  <a:pt x="5909822" y="130554"/>
                </a:lnTo>
                <a:close/>
                <a:moveTo>
                  <a:pt x="5655762" y="51928"/>
                </a:moveTo>
                <a:lnTo>
                  <a:pt x="5577136" y="130554"/>
                </a:lnTo>
                <a:lnTo>
                  <a:pt x="5655762" y="209181"/>
                </a:lnTo>
                <a:lnTo>
                  <a:pt x="5734388" y="130554"/>
                </a:lnTo>
                <a:close/>
                <a:moveTo>
                  <a:pt x="5480328" y="51928"/>
                </a:moveTo>
                <a:lnTo>
                  <a:pt x="5401702" y="130554"/>
                </a:lnTo>
                <a:lnTo>
                  <a:pt x="5480328" y="209181"/>
                </a:lnTo>
                <a:lnTo>
                  <a:pt x="5558954" y="130554"/>
                </a:lnTo>
                <a:close/>
                <a:moveTo>
                  <a:pt x="5304894" y="51928"/>
                </a:moveTo>
                <a:lnTo>
                  <a:pt x="5226267" y="130554"/>
                </a:lnTo>
                <a:lnTo>
                  <a:pt x="5304894" y="209181"/>
                </a:lnTo>
                <a:lnTo>
                  <a:pt x="5383520" y="130554"/>
                </a:lnTo>
                <a:close/>
                <a:moveTo>
                  <a:pt x="5129459" y="51928"/>
                </a:moveTo>
                <a:lnTo>
                  <a:pt x="5050832" y="130554"/>
                </a:lnTo>
                <a:lnTo>
                  <a:pt x="5129459" y="209180"/>
                </a:lnTo>
                <a:lnTo>
                  <a:pt x="5208085" y="130554"/>
                </a:lnTo>
                <a:close/>
                <a:moveTo>
                  <a:pt x="4954024" y="51928"/>
                </a:moveTo>
                <a:lnTo>
                  <a:pt x="4875398" y="130554"/>
                </a:lnTo>
                <a:lnTo>
                  <a:pt x="4954024" y="209181"/>
                </a:lnTo>
                <a:lnTo>
                  <a:pt x="5032650" y="130554"/>
                </a:lnTo>
                <a:close/>
                <a:moveTo>
                  <a:pt x="4778590" y="51928"/>
                </a:moveTo>
                <a:lnTo>
                  <a:pt x="4699963" y="130554"/>
                </a:lnTo>
                <a:lnTo>
                  <a:pt x="4778590" y="209181"/>
                </a:lnTo>
                <a:lnTo>
                  <a:pt x="4857216" y="130554"/>
                </a:lnTo>
                <a:close/>
                <a:moveTo>
                  <a:pt x="4253262" y="51928"/>
                </a:moveTo>
                <a:lnTo>
                  <a:pt x="4174636" y="130554"/>
                </a:lnTo>
                <a:lnTo>
                  <a:pt x="4253262" y="209181"/>
                </a:lnTo>
                <a:lnTo>
                  <a:pt x="4331888" y="130554"/>
                </a:lnTo>
                <a:close/>
                <a:moveTo>
                  <a:pt x="4077827" y="51928"/>
                </a:moveTo>
                <a:lnTo>
                  <a:pt x="3999201" y="130554"/>
                </a:lnTo>
                <a:lnTo>
                  <a:pt x="4077827" y="209181"/>
                </a:lnTo>
                <a:lnTo>
                  <a:pt x="4156454" y="130554"/>
                </a:lnTo>
                <a:close/>
                <a:moveTo>
                  <a:pt x="3902393" y="51928"/>
                </a:moveTo>
                <a:lnTo>
                  <a:pt x="3823767" y="130554"/>
                </a:lnTo>
                <a:lnTo>
                  <a:pt x="3902393" y="209181"/>
                </a:lnTo>
                <a:lnTo>
                  <a:pt x="3981020" y="130554"/>
                </a:lnTo>
                <a:close/>
                <a:moveTo>
                  <a:pt x="3726959" y="51928"/>
                </a:moveTo>
                <a:lnTo>
                  <a:pt x="3648333" y="130554"/>
                </a:lnTo>
                <a:lnTo>
                  <a:pt x="3726959" y="209181"/>
                </a:lnTo>
                <a:lnTo>
                  <a:pt x="3805585" y="130554"/>
                </a:lnTo>
                <a:close/>
                <a:moveTo>
                  <a:pt x="3551524" y="51928"/>
                </a:moveTo>
                <a:lnTo>
                  <a:pt x="3472898" y="130554"/>
                </a:lnTo>
                <a:lnTo>
                  <a:pt x="3551524" y="209181"/>
                </a:lnTo>
                <a:lnTo>
                  <a:pt x="3630151" y="130554"/>
                </a:lnTo>
                <a:close/>
                <a:moveTo>
                  <a:pt x="3376090" y="51928"/>
                </a:moveTo>
                <a:lnTo>
                  <a:pt x="3297464" y="130554"/>
                </a:lnTo>
                <a:lnTo>
                  <a:pt x="3376090" y="209181"/>
                </a:lnTo>
                <a:lnTo>
                  <a:pt x="3454716" y="130554"/>
                </a:lnTo>
                <a:close/>
                <a:moveTo>
                  <a:pt x="3200655" y="51928"/>
                </a:moveTo>
                <a:lnTo>
                  <a:pt x="3122029" y="130554"/>
                </a:lnTo>
                <a:lnTo>
                  <a:pt x="3200655" y="209181"/>
                </a:lnTo>
                <a:lnTo>
                  <a:pt x="3279282" y="130554"/>
                </a:lnTo>
                <a:close/>
                <a:moveTo>
                  <a:pt x="3025221" y="51928"/>
                </a:moveTo>
                <a:lnTo>
                  <a:pt x="2946595" y="130554"/>
                </a:lnTo>
                <a:lnTo>
                  <a:pt x="3025221" y="209181"/>
                </a:lnTo>
                <a:lnTo>
                  <a:pt x="3103847" y="130554"/>
                </a:lnTo>
                <a:close/>
                <a:moveTo>
                  <a:pt x="2849786" y="51928"/>
                </a:moveTo>
                <a:lnTo>
                  <a:pt x="2771160" y="130554"/>
                </a:lnTo>
                <a:lnTo>
                  <a:pt x="2849786" y="209181"/>
                </a:lnTo>
                <a:lnTo>
                  <a:pt x="2928413" y="130554"/>
                </a:lnTo>
                <a:close/>
                <a:moveTo>
                  <a:pt x="2674352" y="51928"/>
                </a:moveTo>
                <a:lnTo>
                  <a:pt x="2595726" y="130554"/>
                </a:lnTo>
                <a:lnTo>
                  <a:pt x="2674352" y="209181"/>
                </a:lnTo>
                <a:lnTo>
                  <a:pt x="2752979" y="130554"/>
                </a:lnTo>
                <a:close/>
                <a:moveTo>
                  <a:pt x="2498918" y="51928"/>
                </a:moveTo>
                <a:lnTo>
                  <a:pt x="2420292" y="130554"/>
                </a:lnTo>
                <a:lnTo>
                  <a:pt x="2498918" y="209181"/>
                </a:lnTo>
                <a:lnTo>
                  <a:pt x="2577544" y="130554"/>
                </a:lnTo>
                <a:close/>
                <a:moveTo>
                  <a:pt x="2323483" y="51928"/>
                </a:moveTo>
                <a:lnTo>
                  <a:pt x="2244857" y="130554"/>
                </a:lnTo>
                <a:lnTo>
                  <a:pt x="2323483" y="209181"/>
                </a:lnTo>
                <a:lnTo>
                  <a:pt x="2402109" y="130554"/>
                </a:lnTo>
                <a:close/>
                <a:moveTo>
                  <a:pt x="2148048" y="51928"/>
                </a:moveTo>
                <a:lnTo>
                  <a:pt x="2069422" y="130554"/>
                </a:lnTo>
                <a:lnTo>
                  <a:pt x="2148048" y="209181"/>
                </a:lnTo>
                <a:lnTo>
                  <a:pt x="2226675" y="130554"/>
                </a:lnTo>
                <a:close/>
                <a:moveTo>
                  <a:pt x="1972614" y="51928"/>
                </a:moveTo>
                <a:lnTo>
                  <a:pt x="1893990" y="130554"/>
                </a:lnTo>
                <a:lnTo>
                  <a:pt x="1972614" y="209181"/>
                </a:lnTo>
                <a:lnTo>
                  <a:pt x="2051241" y="130554"/>
                </a:lnTo>
                <a:close/>
                <a:moveTo>
                  <a:pt x="1797181" y="51928"/>
                </a:moveTo>
                <a:lnTo>
                  <a:pt x="1718555" y="130554"/>
                </a:lnTo>
                <a:lnTo>
                  <a:pt x="1797181" y="209181"/>
                </a:lnTo>
                <a:lnTo>
                  <a:pt x="1875808" y="130554"/>
                </a:lnTo>
                <a:close/>
                <a:moveTo>
                  <a:pt x="1621747" y="51928"/>
                </a:moveTo>
                <a:lnTo>
                  <a:pt x="1543121" y="130554"/>
                </a:lnTo>
                <a:lnTo>
                  <a:pt x="1621747" y="209181"/>
                </a:lnTo>
                <a:lnTo>
                  <a:pt x="1700373" y="130554"/>
                </a:lnTo>
                <a:close/>
                <a:moveTo>
                  <a:pt x="1446313" y="51928"/>
                </a:moveTo>
                <a:lnTo>
                  <a:pt x="1367686" y="130554"/>
                </a:lnTo>
                <a:lnTo>
                  <a:pt x="1446313" y="209180"/>
                </a:lnTo>
                <a:lnTo>
                  <a:pt x="1524939" y="130554"/>
                </a:lnTo>
                <a:close/>
                <a:moveTo>
                  <a:pt x="1270878" y="51928"/>
                </a:moveTo>
                <a:lnTo>
                  <a:pt x="1192252" y="130554"/>
                </a:lnTo>
                <a:lnTo>
                  <a:pt x="1270878" y="209181"/>
                </a:lnTo>
                <a:lnTo>
                  <a:pt x="1349504" y="130554"/>
                </a:lnTo>
                <a:close/>
                <a:moveTo>
                  <a:pt x="1095444" y="51928"/>
                </a:moveTo>
                <a:lnTo>
                  <a:pt x="1016818" y="130554"/>
                </a:lnTo>
                <a:lnTo>
                  <a:pt x="1095444" y="209181"/>
                </a:lnTo>
                <a:lnTo>
                  <a:pt x="1174070" y="130554"/>
                </a:lnTo>
                <a:close/>
                <a:moveTo>
                  <a:pt x="920010" y="51928"/>
                </a:moveTo>
                <a:lnTo>
                  <a:pt x="841383" y="130554"/>
                </a:lnTo>
                <a:lnTo>
                  <a:pt x="920010" y="209181"/>
                </a:lnTo>
                <a:lnTo>
                  <a:pt x="998636" y="130554"/>
                </a:lnTo>
                <a:close/>
                <a:moveTo>
                  <a:pt x="744575" y="51928"/>
                </a:moveTo>
                <a:lnTo>
                  <a:pt x="665948" y="130554"/>
                </a:lnTo>
                <a:lnTo>
                  <a:pt x="744575" y="209181"/>
                </a:lnTo>
                <a:lnTo>
                  <a:pt x="823201" y="130554"/>
                </a:lnTo>
                <a:close/>
                <a:moveTo>
                  <a:pt x="569140" y="51928"/>
                </a:moveTo>
                <a:lnTo>
                  <a:pt x="490514" y="130554"/>
                </a:lnTo>
                <a:lnTo>
                  <a:pt x="569140" y="209180"/>
                </a:lnTo>
                <a:lnTo>
                  <a:pt x="647767" y="130554"/>
                </a:lnTo>
                <a:close/>
                <a:moveTo>
                  <a:pt x="393706" y="51928"/>
                </a:moveTo>
                <a:lnTo>
                  <a:pt x="315080" y="130554"/>
                </a:lnTo>
                <a:lnTo>
                  <a:pt x="393706" y="209181"/>
                </a:lnTo>
                <a:lnTo>
                  <a:pt x="472332" y="130554"/>
                </a:lnTo>
                <a:close/>
                <a:moveTo>
                  <a:pt x="218272" y="51928"/>
                </a:moveTo>
                <a:lnTo>
                  <a:pt x="139645" y="130554"/>
                </a:lnTo>
                <a:lnTo>
                  <a:pt x="218272" y="209181"/>
                </a:lnTo>
                <a:lnTo>
                  <a:pt x="296898" y="130554"/>
                </a:lnTo>
                <a:close/>
                <a:moveTo>
                  <a:pt x="9091" y="0"/>
                </a:moveTo>
                <a:lnTo>
                  <a:pt x="130554" y="121463"/>
                </a:lnTo>
                <a:lnTo>
                  <a:pt x="209181" y="42837"/>
                </a:lnTo>
                <a:lnTo>
                  <a:pt x="175435" y="9091"/>
                </a:lnTo>
                <a:lnTo>
                  <a:pt x="184526" y="0"/>
                </a:lnTo>
                <a:lnTo>
                  <a:pt x="218272" y="33746"/>
                </a:lnTo>
                <a:lnTo>
                  <a:pt x="252017" y="0"/>
                </a:lnTo>
                <a:lnTo>
                  <a:pt x="261108" y="9091"/>
                </a:lnTo>
                <a:lnTo>
                  <a:pt x="227363" y="42837"/>
                </a:lnTo>
                <a:lnTo>
                  <a:pt x="305988" y="121463"/>
                </a:lnTo>
                <a:lnTo>
                  <a:pt x="384614" y="42837"/>
                </a:lnTo>
                <a:lnTo>
                  <a:pt x="350869" y="9091"/>
                </a:lnTo>
                <a:lnTo>
                  <a:pt x="359960" y="0"/>
                </a:lnTo>
                <a:lnTo>
                  <a:pt x="393706" y="33746"/>
                </a:lnTo>
                <a:lnTo>
                  <a:pt x="427452" y="0"/>
                </a:lnTo>
                <a:lnTo>
                  <a:pt x="436543" y="9091"/>
                </a:lnTo>
                <a:lnTo>
                  <a:pt x="402797" y="42837"/>
                </a:lnTo>
                <a:lnTo>
                  <a:pt x="481423" y="121463"/>
                </a:lnTo>
                <a:lnTo>
                  <a:pt x="560049" y="42837"/>
                </a:lnTo>
                <a:lnTo>
                  <a:pt x="526304" y="9091"/>
                </a:lnTo>
                <a:lnTo>
                  <a:pt x="535395" y="0"/>
                </a:lnTo>
                <a:lnTo>
                  <a:pt x="569140" y="33746"/>
                </a:lnTo>
                <a:lnTo>
                  <a:pt x="602886" y="0"/>
                </a:lnTo>
                <a:lnTo>
                  <a:pt x="611977" y="9091"/>
                </a:lnTo>
                <a:lnTo>
                  <a:pt x="578232" y="42837"/>
                </a:lnTo>
                <a:lnTo>
                  <a:pt x="656858" y="121463"/>
                </a:lnTo>
                <a:lnTo>
                  <a:pt x="735484" y="42837"/>
                </a:lnTo>
                <a:lnTo>
                  <a:pt x="701738" y="9091"/>
                </a:lnTo>
                <a:lnTo>
                  <a:pt x="710829" y="0"/>
                </a:lnTo>
                <a:lnTo>
                  <a:pt x="744575" y="33746"/>
                </a:lnTo>
                <a:lnTo>
                  <a:pt x="778321" y="0"/>
                </a:lnTo>
                <a:lnTo>
                  <a:pt x="787412" y="9091"/>
                </a:lnTo>
                <a:lnTo>
                  <a:pt x="753666" y="42837"/>
                </a:lnTo>
                <a:lnTo>
                  <a:pt x="832292" y="121463"/>
                </a:lnTo>
                <a:lnTo>
                  <a:pt x="910919" y="42837"/>
                </a:lnTo>
                <a:lnTo>
                  <a:pt x="877173" y="9091"/>
                </a:lnTo>
                <a:lnTo>
                  <a:pt x="886264" y="0"/>
                </a:lnTo>
                <a:lnTo>
                  <a:pt x="920010" y="33746"/>
                </a:lnTo>
                <a:lnTo>
                  <a:pt x="953756" y="0"/>
                </a:lnTo>
                <a:lnTo>
                  <a:pt x="962847" y="9091"/>
                </a:lnTo>
                <a:lnTo>
                  <a:pt x="929101" y="42837"/>
                </a:lnTo>
                <a:lnTo>
                  <a:pt x="1007727" y="121463"/>
                </a:lnTo>
                <a:lnTo>
                  <a:pt x="1086353" y="42837"/>
                </a:lnTo>
                <a:lnTo>
                  <a:pt x="1052608" y="9091"/>
                </a:lnTo>
                <a:lnTo>
                  <a:pt x="1061699" y="0"/>
                </a:lnTo>
                <a:lnTo>
                  <a:pt x="1095444" y="33746"/>
                </a:lnTo>
                <a:lnTo>
                  <a:pt x="1129190" y="0"/>
                </a:lnTo>
                <a:lnTo>
                  <a:pt x="1138281" y="9091"/>
                </a:lnTo>
                <a:lnTo>
                  <a:pt x="1104535" y="42837"/>
                </a:lnTo>
                <a:lnTo>
                  <a:pt x="1183161" y="121463"/>
                </a:lnTo>
                <a:lnTo>
                  <a:pt x="1261787" y="42837"/>
                </a:lnTo>
                <a:lnTo>
                  <a:pt x="1228041" y="9091"/>
                </a:lnTo>
                <a:lnTo>
                  <a:pt x="1237132" y="0"/>
                </a:lnTo>
                <a:lnTo>
                  <a:pt x="1270878" y="33746"/>
                </a:lnTo>
                <a:lnTo>
                  <a:pt x="1304624" y="0"/>
                </a:lnTo>
                <a:lnTo>
                  <a:pt x="1313715" y="9091"/>
                </a:lnTo>
                <a:lnTo>
                  <a:pt x="1279969" y="42837"/>
                </a:lnTo>
                <a:lnTo>
                  <a:pt x="1358595" y="121463"/>
                </a:lnTo>
                <a:lnTo>
                  <a:pt x="1437221" y="42837"/>
                </a:lnTo>
                <a:lnTo>
                  <a:pt x="1403476" y="9091"/>
                </a:lnTo>
                <a:lnTo>
                  <a:pt x="1412567" y="0"/>
                </a:lnTo>
                <a:lnTo>
                  <a:pt x="1446313" y="33746"/>
                </a:lnTo>
                <a:lnTo>
                  <a:pt x="1480058" y="0"/>
                </a:lnTo>
                <a:lnTo>
                  <a:pt x="1489150" y="9091"/>
                </a:lnTo>
                <a:lnTo>
                  <a:pt x="1455404" y="42837"/>
                </a:lnTo>
                <a:lnTo>
                  <a:pt x="1534030" y="121463"/>
                </a:lnTo>
                <a:lnTo>
                  <a:pt x="1612656" y="42837"/>
                </a:lnTo>
                <a:lnTo>
                  <a:pt x="1578910" y="9091"/>
                </a:lnTo>
                <a:lnTo>
                  <a:pt x="1588001" y="0"/>
                </a:lnTo>
                <a:lnTo>
                  <a:pt x="1621747" y="33746"/>
                </a:lnTo>
                <a:lnTo>
                  <a:pt x="1655493" y="0"/>
                </a:lnTo>
                <a:lnTo>
                  <a:pt x="1664584" y="9091"/>
                </a:lnTo>
                <a:lnTo>
                  <a:pt x="1630838" y="42837"/>
                </a:lnTo>
                <a:lnTo>
                  <a:pt x="1709464" y="121463"/>
                </a:lnTo>
                <a:lnTo>
                  <a:pt x="1788090" y="42837"/>
                </a:lnTo>
                <a:lnTo>
                  <a:pt x="1754345" y="9091"/>
                </a:lnTo>
                <a:lnTo>
                  <a:pt x="1763436" y="0"/>
                </a:lnTo>
                <a:lnTo>
                  <a:pt x="1797181" y="33746"/>
                </a:lnTo>
                <a:lnTo>
                  <a:pt x="1830927" y="0"/>
                </a:lnTo>
                <a:lnTo>
                  <a:pt x="1840018" y="9091"/>
                </a:lnTo>
                <a:lnTo>
                  <a:pt x="1806272" y="42837"/>
                </a:lnTo>
                <a:lnTo>
                  <a:pt x="1884899" y="121463"/>
                </a:lnTo>
                <a:lnTo>
                  <a:pt x="1963523" y="42837"/>
                </a:lnTo>
                <a:lnTo>
                  <a:pt x="1929779" y="9091"/>
                </a:lnTo>
                <a:lnTo>
                  <a:pt x="1938869" y="0"/>
                </a:lnTo>
                <a:lnTo>
                  <a:pt x="1972614" y="33746"/>
                </a:lnTo>
                <a:lnTo>
                  <a:pt x="2006360" y="0"/>
                </a:lnTo>
                <a:lnTo>
                  <a:pt x="2015451" y="9091"/>
                </a:lnTo>
                <a:lnTo>
                  <a:pt x="1981705" y="42837"/>
                </a:lnTo>
                <a:lnTo>
                  <a:pt x="2060332" y="121463"/>
                </a:lnTo>
                <a:lnTo>
                  <a:pt x="2138958" y="42837"/>
                </a:lnTo>
                <a:lnTo>
                  <a:pt x="2105212" y="9091"/>
                </a:lnTo>
                <a:lnTo>
                  <a:pt x="2114303" y="0"/>
                </a:lnTo>
                <a:lnTo>
                  <a:pt x="2148048" y="33746"/>
                </a:lnTo>
                <a:lnTo>
                  <a:pt x="2181795" y="0"/>
                </a:lnTo>
                <a:lnTo>
                  <a:pt x="2190886" y="9091"/>
                </a:lnTo>
                <a:lnTo>
                  <a:pt x="2157140" y="42837"/>
                </a:lnTo>
                <a:lnTo>
                  <a:pt x="2235766" y="121463"/>
                </a:lnTo>
                <a:lnTo>
                  <a:pt x="2314392" y="42837"/>
                </a:lnTo>
                <a:lnTo>
                  <a:pt x="2280646" y="9091"/>
                </a:lnTo>
                <a:lnTo>
                  <a:pt x="2289738" y="0"/>
                </a:lnTo>
                <a:lnTo>
                  <a:pt x="2323483" y="33746"/>
                </a:lnTo>
                <a:lnTo>
                  <a:pt x="2357229" y="0"/>
                </a:lnTo>
                <a:lnTo>
                  <a:pt x="2366320" y="9091"/>
                </a:lnTo>
                <a:lnTo>
                  <a:pt x="2332574" y="42837"/>
                </a:lnTo>
                <a:lnTo>
                  <a:pt x="2411201" y="121463"/>
                </a:lnTo>
                <a:lnTo>
                  <a:pt x="2489827" y="42837"/>
                </a:lnTo>
                <a:lnTo>
                  <a:pt x="2456081" y="9091"/>
                </a:lnTo>
                <a:lnTo>
                  <a:pt x="2465172" y="0"/>
                </a:lnTo>
                <a:lnTo>
                  <a:pt x="2498918" y="33746"/>
                </a:lnTo>
                <a:lnTo>
                  <a:pt x="2532663" y="0"/>
                </a:lnTo>
                <a:lnTo>
                  <a:pt x="2541755" y="9091"/>
                </a:lnTo>
                <a:lnTo>
                  <a:pt x="2508008" y="42837"/>
                </a:lnTo>
                <a:lnTo>
                  <a:pt x="2586635" y="121463"/>
                </a:lnTo>
                <a:lnTo>
                  <a:pt x="2665261" y="42837"/>
                </a:lnTo>
                <a:lnTo>
                  <a:pt x="2631515" y="9091"/>
                </a:lnTo>
                <a:lnTo>
                  <a:pt x="2640606" y="0"/>
                </a:lnTo>
                <a:lnTo>
                  <a:pt x="2674352" y="33746"/>
                </a:lnTo>
                <a:lnTo>
                  <a:pt x="2708098" y="0"/>
                </a:lnTo>
                <a:lnTo>
                  <a:pt x="2717189" y="9091"/>
                </a:lnTo>
                <a:lnTo>
                  <a:pt x="2683443" y="42837"/>
                </a:lnTo>
                <a:lnTo>
                  <a:pt x="2762069" y="121463"/>
                </a:lnTo>
                <a:lnTo>
                  <a:pt x="2840695" y="42837"/>
                </a:lnTo>
                <a:lnTo>
                  <a:pt x="2806950" y="9091"/>
                </a:lnTo>
                <a:lnTo>
                  <a:pt x="2816041" y="0"/>
                </a:lnTo>
                <a:lnTo>
                  <a:pt x="2849786" y="33746"/>
                </a:lnTo>
                <a:lnTo>
                  <a:pt x="2883532" y="0"/>
                </a:lnTo>
                <a:lnTo>
                  <a:pt x="2892623" y="9091"/>
                </a:lnTo>
                <a:lnTo>
                  <a:pt x="2858877" y="42837"/>
                </a:lnTo>
                <a:lnTo>
                  <a:pt x="2937504" y="121463"/>
                </a:lnTo>
                <a:lnTo>
                  <a:pt x="3016130" y="42837"/>
                </a:lnTo>
                <a:lnTo>
                  <a:pt x="2982384" y="9091"/>
                </a:lnTo>
                <a:lnTo>
                  <a:pt x="2991475" y="0"/>
                </a:lnTo>
                <a:lnTo>
                  <a:pt x="3025221" y="33746"/>
                </a:lnTo>
                <a:lnTo>
                  <a:pt x="3058967" y="0"/>
                </a:lnTo>
                <a:lnTo>
                  <a:pt x="3068058" y="9091"/>
                </a:lnTo>
                <a:lnTo>
                  <a:pt x="3034312" y="42837"/>
                </a:lnTo>
                <a:lnTo>
                  <a:pt x="3112938" y="121463"/>
                </a:lnTo>
                <a:lnTo>
                  <a:pt x="3191564" y="42837"/>
                </a:lnTo>
                <a:lnTo>
                  <a:pt x="3157819" y="9091"/>
                </a:lnTo>
                <a:lnTo>
                  <a:pt x="3166910" y="0"/>
                </a:lnTo>
                <a:lnTo>
                  <a:pt x="3200655" y="33746"/>
                </a:lnTo>
                <a:lnTo>
                  <a:pt x="3234401" y="0"/>
                </a:lnTo>
                <a:lnTo>
                  <a:pt x="3243492" y="9091"/>
                </a:lnTo>
                <a:lnTo>
                  <a:pt x="3209746" y="42837"/>
                </a:lnTo>
                <a:lnTo>
                  <a:pt x="3288373" y="121463"/>
                </a:lnTo>
                <a:lnTo>
                  <a:pt x="3366999" y="42837"/>
                </a:lnTo>
                <a:lnTo>
                  <a:pt x="3333253" y="9091"/>
                </a:lnTo>
                <a:lnTo>
                  <a:pt x="3342344" y="0"/>
                </a:lnTo>
                <a:lnTo>
                  <a:pt x="3376090" y="33746"/>
                </a:lnTo>
                <a:lnTo>
                  <a:pt x="3409836" y="0"/>
                </a:lnTo>
                <a:lnTo>
                  <a:pt x="3418927" y="9091"/>
                </a:lnTo>
                <a:lnTo>
                  <a:pt x="3385181" y="42837"/>
                </a:lnTo>
                <a:lnTo>
                  <a:pt x="3463807" y="121463"/>
                </a:lnTo>
                <a:lnTo>
                  <a:pt x="3542433" y="42837"/>
                </a:lnTo>
                <a:lnTo>
                  <a:pt x="3508688" y="9091"/>
                </a:lnTo>
                <a:lnTo>
                  <a:pt x="3517779" y="0"/>
                </a:lnTo>
                <a:lnTo>
                  <a:pt x="3551524" y="33746"/>
                </a:lnTo>
                <a:lnTo>
                  <a:pt x="3585270" y="0"/>
                </a:lnTo>
                <a:lnTo>
                  <a:pt x="3594361" y="9091"/>
                </a:lnTo>
                <a:lnTo>
                  <a:pt x="3560615" y="42837"/>
                </a:lnTo>
                <a:lnTo>
                  <a:pt x="3639242" y="121463"/>
                </a:lnTo>
                <a:lnTo>
                  <a:pt x="3717868" y="42837"/>
                </a:lnTo>
                <a:lnTo>
                  <a:pt x="3684122" y="9091"/>
                </a:lnTo>
                <a:lnTo>
                  <a:pt x="3693213" y="0"/>
                </a:lnTo>
                <a:lnTo>
                  <a:pt x="3726959" y="33746"/>
                </a:lnTo>
                <a:lnTo>
                  <a:pt x="3760705" y="0"/>
                </a:lnTo>
                <a:lnTo>
                  <a:pt x="3769796" y="9091"/>
                </a:lnTo>
                <a:lnTo>
                  <a:pt x="3736050" y="42837"/>
                </a:lnTo>
                <a:lnTo>
                  <a:pt x="3814676" y="121463"/>
                </a:lnTo>
                <a:lnTo>
                  <a:pt x="3893302" y="42837"/>
                </a:lnTo>
                <a:lnTo>
                  <a:pt x="3859557" y="9091"/>
                </a:lnTo>
                <a:lnTo>
                  <a:pt x="3868647" y="0"/>
                </a:lnTo>
                <a:lnTo>
                  <a:pt x="3902393" y="33746"/>
                </a:lnTo>
                <a:lnTo>
                  <a:pt x="3936139" y="0"/>
                </a:lnTo>
                <a:lnTo>
                  <a:pt x="3945230" y="9091"/>
                </a:lnTo>
                <a:lnTo>
                  <a:pt x="3911484" y="42837"/>
                </a:lnTo>
                <a:lnTo>
                  <a:pt x="3990110" y="121463"/>
                </a:lnTo>
                <a:lnTo>
                  <a:pt x="4068737" y="42837"/>
                </a:lnTo>
                <a:lnTo>
                  <a:pt x="4034991" y="9091"/>
                </a:lnTo>
                <a:lnTo>
                  <a:pt x="4044082" y="0"/>
                </a:lnTo>
                <a:lnTo>
                  <a:pt x="4077827" y="33746"/>
                </a:lnTo>
                <a:lnTo>
                  <a:pt x="4111573" y="0"/>
                </a:lnTo>
                <a:lnTo>
                  <a:pt x="4120664" y="9091"/>
                </a:lnTo>
                <a:lnTo>
                  <a:pt x="4086918" y="42837"/>
                </a:lnTo>
                <a:lnTo>
                  <a:pt x="4165545" y="121463"/>
                </a:lnTo>
                <a:lnTo>
                  <a:pt x="4244171" y="42837"/>
                </a:lnTo>
                <a:lnTo>
                  <a:pt x="4210425" y="9091"/>
                </a:lnTo>
                <a:lnTo>
                  <a:pt x="4219516" y="0"/>
                </a:lnTo>
                <a:lnTo>
                  <a:pt x="4253262" y="33746"/>
                </a:lnTo>
                <a:lnTo>
                  <a:pt x="4287008" y="0"/>
                </a:lnTo>
                <a:lnTo>
                  <a:pt x="4296099" y="9091"/>
                </a:lnTo>
                <a:lnTo>
                  <a:pt x="4262353" y="42837"/>
                </a:lnTo>
                <a:lnTo>
                  <a:pt x="4340979" y="121463"/>
                </a:lnTo>
                <a:lnTo>
                  <a:pt x="4419605" y="42838"/>
                </a:lnTo>
                <a:lnTo>
                  <a:pt x="4385858" y="9091"/>
                </a:lnTo>
                <a:lnTo>
                  <a:pt x="4394949" y="0"/>
                </a:lnTo>
                <a:lnTo>
                  <a:pt x="4428695" y="33747"/>
                </a:lnTo>
                <a:lnTo>
                  <a:pt x="4462442" y="0"/>
                </a:lnTo>
                <a:lnTo>
                  <a:pt x="4471533" y="9091"/>
                </a:lnTo>
                <a:lnTo>
                  <a:pt x="4437786" y="42838"/>
                </a:lnTo>
                <a:lnTo>
                  <a:pt x="4516412" y="121463"/>
                </a:lnTo>
                <a:lnTo>
                  <a:pt x="4594551" y="43324"/>
                </a:lnTo>
                <a:lnTo>
                  <a:pt x="4560318" y="9091"/>
                </a:lnTo>
                <a:lnTo>
                  <a:pt x="4569409" y="0"/>
                </a:lnTo>
                <a:lnTo>
                  <a:pt x="4603642" y="34233"/>
                </a:lnTo>
                <a:lnTo>
                  <a:pt x="4637875" y="0"/>
                </a:lnTo>
                <a:lnTo>
                  <a:pt x="4646966" y="9091"/>
                </a:lnTo>
                <a:lnTo>
                  <a:pt x="4612733" y="43324"/>
                </a:lnTo>
                <a:lnTo>
                  <a:pt x="4690872" y="121463"/>
                </a:lnTo>
                <a:lnTo>
                  <a:pt x="4769499" y="42837"/>
                </a:lnTo>
                <a:lnTo>
                  <a:pt x="4735753" y="9091"/>
                </a:lnTo>
                <a:lnTo>
                  <a:pt x="4744844" y="0"/>
                </a:lnTo>
                <a:lnTo>
                  <a:pt x="4778590" y="33746"/>
                </a:lnTo>
                <a:lnTo>
                  <a:pt x="4812335" y="0"/>
                </a:lnTo>
                <a:lnTo>
                  <a:pt x="4821426" y="9091"/>
                </a:lnTo>
                <a:lnTo>
                  <a:pt x="4787681" y="42837"/>
                </a:lnTo>
                <a:lnTo>
                  <a:pt x="4866307" y="121463"/>
                </a:lnTo>
                <a:lnTo>
                  <a:pt x="4944933" y="42837"/>
                </a:lnTo>
                <a:lnTo>
                  <a:pt x="4911187" y="9091"/>
                </a:lnTo>
                <a:lnTo>
                  <a:pt x="4920278" y="0"/>
                </a:lnTo>
                <a:lnTo>
                  <a:pt x="4954024" y="33746"/>
                </a:lnTo>
                <a:lnTo>
                  <a:pt x="4987770" y="0"/>
                </a:lnTo>
                <a:lnTo>
                  <a:pt x="4996861" y="9091"/>
                </a:lnTo>
                <a:lnTo>
                  <a:pt x="4963115" y="42837"/>
                </a:lnTo>
                <a:lnTo>
                  <a:pt x="5041741" y="121463"/>
                </a:lnTo>
                <a:lnTo>
                  <a:pt x="5120367" y="42837"/>
                </a:lnTo>
                <a:lnTo>
                  <a:pt x="5086622" y="9091"/>
                </a:lnTo>
                <a:lnTo>
                  <a:pt x="5095713" y="0"/>
                </a:lnTo>
                <a:lnTo>
                  <a:pt x="5129459" y="33746"/>
                </a:lnTo>
                <a:lnTo>
                  <a:pt x="5163204" y="0"/>
                </a:lnTo>
                <a:lnTo>
                  <a:pt x="5172296" y="9091"/>
                </a:lnTo>
                <a:lnTo>
                  <a:pt x="5138550" y="42837"/>
                </a:lnTo>
                <a:lnTo>
                  <a:pt x="5217176" y="121463"/>
                </a:lnTo>
                <a:lnTo>
                  <a:pt x="5295802" y="42837"/>
                </a:lnTo>
                <a:lnTo>
                  <a:pt x="5262057" y="9091"/>
                </a:lnTo>
                <a:lnTo>
                  <a:pt x="5271148" y="0"/>
                </a:lnTo>
                <a:lnTo>
                  <a:pt x="5304893" y="33746"/>
                </a:lnTo>
                <a:lnTo>
                  <a:pt x="5338639" y="0"/>
                </a:lnTo>
                <a:lnTo>
                  <a:pt x="5347730" y="9091"/>
                </a:lnTo>
                <a:lnTo>
                  <a:pt x="5313984" y="42837"/>
                </a:lnTo>
                <a:lnTo>
                  <a:pt x="5392611" y="121463"/>
                </a:lnTo>
                <a:lnTo>
                  <a:pt x="5471237" y="42837"/>
                </a:lnTo>
                <a:lnTo>
                  <a:pt x="5437491" y="9091"/>
                </a:lnTo>
                <a:lnTo>
                  <a:pt x="5446582" y="0"/>
                </a:lnTo>
                <a:lnTo>
                  <a:pt x="5480328" y="33746"/>
                </a:lnTo>
                <a:lnTo>
                  <a:pt x="5514074" y="0"/>
                </a:lnTo>
                <a:lnTo>
                  <a:pt x="5523165" y="9091"/>
                </a:lnTo>
                <a:lnTo>
                  <a:pt x="5489419" y="42837"/>
                </a:lnTo>
                <a:lnTo>
                  <a:pt x="5568045" y="121463"/>
                </a:lnTo>
                <a:lnTo>
                  <a:pt x="5646671" y="42837"/>
                </a:lnTo>
                <a:lnTo>
                  <a:pt x="5612926" y="9091"/>
                </a:lnTo>
                <a:lnTo>
                  <a:pt x="5622017" y="0"/>
                </a:lnTo>
                <a:lnTo>
                  <a:pt x="5655762" y="33746"/>
                </a:lnTo>
                <a:lnTo>
                  <a:pt x="5689508" y="0"/>
                </a:lnTo>
                <a:lnTo>
                  <a:pt x="5698599" y="9091"/>
                </a:lnTo>
                <a:lnTo>
                  <a:pt x="5664853" y="42837"/>
                </a:lnTo>
                <a:lnTo>
                  <a:pt x="5743479" y="121463"/>
                </a:lnTo>
                <a:lnTo>
                  <a:pt x="5822105" y="42837"/>
                </a:lnTo>
                <a:lnTo>
                  <a:pt x="5788359" y="9091"/>
                </a:lnTo>
                <a:lnTo>
                  <a:pt x="5797450" y="0"/>
                </a:lnTo>
                <a:lnTo>
                  <a:pt x="5831196" y="33746"/>
                </a:lnTo>
                <a:lnTo>
                  <a:pt x="5864942" y="0"/>
                </a:lnTo>
                <a:lnTo>
                  <a:pt x="5874033" y="9091"/>
                </a:lnTo>
                <a:lnTo>
                  <a:pt x="5840287" y="42837"/>
                </a:lnTo>
                <a:lnTo>
                  <a:pt x="5918913" y="121463"/>
                </a:lnTo>
                <a:lnTo>
                  <a:pt x="5997539" y="42837"/>
                </a:lnTo>
                <a:lnTo>
                  <a:pt x="5963794" y="9091"/>
                </a:lnTo>
                <a:lnTo>
                  <a:pt x="5972885" y="0"/>
                </a:lnTo>
                <a:lnTo>
                  <a:pt x="6006631" y="33746"/>
                </a:lnTo>
                <a:lnTo>
                  <a:pt x="6040376" y="0"/>
                </a:lnTo>
                <a:lnTo>
                  <a:pt x="6049468" y="9091"/>
                </a:lnTo>
                <a:lnTo>
                  <a:pt x="6015722" y="42837"/>
                </a:lnTo>
                <a:lnTo>
                  <a:pt x="6094348" y="121463"/>
                </a:lnTo>
                <a:lnTo>
                  <a:pt x="6172974" y="42837"/>
                </a:lnTo>
                <a:lnTo>
                  <a:pt x="6139228" y="9091"/>
                </a:lnTo>
                <a:lnTo>
                  <a:pt x="6148319" y="0"/>
                </a:lnTo>
                <a:lnTo>
                  <a:pt x="6182065" y="33746"/>
                </a:lnTo>
                <a:lnTo>
                  <a:pt x="6215811" y="0"/>
                </a:lnTo>
                <a:lnTo>
                  <a:pt x="6224902" y="9091"/>
                </a:lnTo>
                <a:lnTo>
                  <a:pt x="6191156" y="42837"/>
                </a:lnTo>
                <a:lnTo>
                  <a:pt x="6269782" y="121463"/>
                </a:lnTo>
                <a:lnTo>
                  <a:pt x="6348408" y="42837"/>
                </a:lnTo>
                <a:lnTo>
                  <a:pt x="6314663" y="9091"/>
                </a:lnTo>
                <a:lnTo>
                  <a:pt x="6323754" y="0"/>
                </a:lnTo>
                <a:lnTo>
                  <a:pt x="6357499" y="33746"/>
                </a:lnTo>
                <a:lnTo>
                  <a:pt x="6391245" y="0"/>
                </a:lnTo>
                <a:lnTo>
                  <a:pt x="6400336" y="9091"/>
                </a:lnTo>
                <a:lnTo>
                  <a:pt x="6366590" y="42837"/>
                </a:lnTo>
                <a:lnTo>
                  <a:pt x="6445217" y="121463"/>
                </a:lnTo>
                <a:lnTo>
                  <a:pt x="6523841" y="42837"/>
                </a:lnTo>
                <a:lnTo>
                  <a:pt x="6490097" y="9091"/>
                </a:lnTo>
                <a:lnTo>
                  <a:pt x="6499187" y="0"/>
                </a:lnTo>
                <a:lnTo>
                  <a:pt x="6532932" y="33746"/>
                </a:lnTo>
                <a:lnTo>
                  <a:pt x="6566678" y="0"/>
                </a:lnTo>
                <a:lnTo>
                  <a:pt x="6575769" y="9091"/>
                </a:lnTo>
                <a:lnTo>
                  <a:pt x="6542023" y="42837"/>
                </a:lnTo>
                <a:lnTo>
                  <a:pt x="6620650" y="121463"/>
                </a:lnTo>
                <a:lnTo>
                  <a:pt x="6699276" y="42837"/>
                </a:lnTo>
                <a:lnTo>
                  <a:pt x="6665530" y="9091"/>
                </a:lnTo>
                <a:lnTo>
                  <a:pt x="6674621" y="0"/>
                </a:lnTo>
                <a:lnTo>
                  <a:pt x="6708367" y="33746"/>
                </a:lnTo>
                <a:lnTo>
                  <a:pt x="6742113" y="0"/>
                </a:lnTo>
                <a:lnTo>
                  <a:pt x="6751204" y="9091"/>
                </a:lnTo>
                <a:lnTo>
                  <a:pt x="6717458" y="42837"/>
                </a:lnTo>
                <a:lnTo>
                  <a:pt x="6796084" y="121463"/>
                </a:lnTo>
                <a:lnTo>
                  <a:pt x="6874710" y="42837"/>
                </a:lnTo>
                <a:lnTo>
                  <a:pt x="6840965" y="9091"/>
                </a:lnTo>
                <a:lnTo>
                  <a:pt x="6850056" y="0"/>
                </a:lnTo>
                <a:lnTo>
                  <a:pt x="6883801" y="33746"/>
                </a:lnTo>
                <a:lnTo>
                  <a:pt x="6917547" y="0"/>
                </a:lnTo>
                <a:lnTo>
                  <a:pt x="6926638" y="9091"/>
                </a:lnTo>
                <a:lnTo>
                  <a:pt x="6892892" y="42837"/>
                </a:lnTo>
                <a:lnTo>
                  <a:pt x="6971519" y="121463"/>
                </a:lnTo>
                <a:lnTo>
                  <a:pt x="7050145" y="42837"/>
                </a:lnTo>
                <a:lnTo>
                  <a:pt x="7016399" y="9091"/>
                </a:lnTo>
                <a:lnTo>
                  <a:pt x="7025490" y="0"/>
                </a:lnTo>
                <a:lnTo>
                  <a:pt x="7059236" y="33746"/>
                </a:lnTo>
                <a:lnTo>
                  <a:pt x="7092982" y="0"/>
                </a:lnTo>
                <a:lnTo>
                  <a:pt x="7102073" y="9091"/>
                </a:lnTo>
                <a:lnTo>
                  <a:pt x="7068327" y="42837"/>
                </a:lnTo>
                <a:lnTo>
                  <a:pt x="7146953" y="121463"/>
                </a:lnTo>
                <a:lnTo>
                  <a:pt x="7225579" y="42837"/>
                </a:lnTo>
                <a:lnTo>
                  <a:pt x="7191834" y="9091"/>
                </a:lnTo>
                <a:lnTo>
                  <a:pt x="7200925" y="0"/>
                </a:lnTo>
                <a:lnTo>
                  <a:pt x="7234670" y="33746"/>
                </a:lnTo>
                <a:lnTo>
                  <a:pt x="7268416" y="0"/>
                </a:lnTo>
                <a:lnTo>
                  <a:pt x="7277507" y="9091"/>
                </a:lnTo>
                <a:lnTo>
                  <a:pt x="7243761" y="42837"/>
                </a:lnTo>
                <a:lnTo>
                  <a:pt x="7322388" y="121463"/>
                </a:lnTo>
                <a:lnTo>
                  <a:pt x="7401014" y="42837"/>
                </a:lnTo>
                <a:lnTo>
                  <a:pt x="7367268" y="9091"/>
                </a:lnTo>
                <a:lnTo>
                  <a:pt x="7376359" y="0"/>
                </a:lnTo>
                <a:lnTo>
                  <a:pt x="7410104" y="33746"/>
                </a:lnTo>
                <a:lnTo>
                  <a:pt x="7443851" y="0"/>
                </a:lnTo>
                <a:lnTo>
                  <a:pt x="7452942" y="9091"/>
                </a:lnTo>
                <a:lnTo>
                  <a:pt x="7419195" y="42837"/>
                </a:lnTo>
                <a:lnTo>
                  <a:pt x="7497822" y="121463"/>
                </a:lnTo>
                <a:lnTo>
                  <a:pt x="7576448" y="42837"/>
                </a:lnTo>
                <a:lnTo>
                  <a:pt x="7542702" y="9091"/>
                </a:lnTo>
                <a:lnTo>
                  <a:pt x="7551793" y="0"/>
                </a:lnTo>
                <a:lnTo>
                  <a:pt x="7585539" y="33746"/>
                </a:lnTo>
                <a:lnTo>
                  <a:pt x="7619285" y="0"/>
                </a:lnTo>
                <a:lnTo>
                  <a:pt x="7628376" y="9091"/>
                </a:lnTo>
                <a:lnTo>
                  <a:pt x="7594630" y="42837"/>
                </a:lnTo>
                <a:lnTo>
                  <a:pt x="7673256" y="121463"/>
                </a:lnTo>
                <a:lnTo>
                  <a:pt x="7751882" y="42837"/>
                </a:lnTo>
                <a:lnTo>
                  <a:pt x="7718137" y="9091"/>
                </a:lnTo>
                <a:lnTo>
                  <a:pt x="7727228" y="0"/>
                </a:lnTo>
                <a:lnTo>
                  <a:pt x="7760973" y="33746"/>
                </a:lnTo>
                <a:lnTo>
                  <a:pt x="7794719" y="0"/>
                </a:lnTo>
                <a:lnTo>
                  <a:pt x="7803810" y="9091"/>
                </a:lnTo>
                <a:lnTo>
                  <a:pt x="7770064" y="42837"/>
                </a:lnTo>
                <a:lnTo>
                  <a:pt x="7848691" y="121463"/>
                </a:lnTo>
                <a:lnTo>
                  <a:pt x="7927317" y="42837"/>
                </a:lnTo>
                <a:lnTo>
                  <a:pt x="7893571" y="9091"/>
                </a:lnTo>
                <a:lnTo>
                  <a:pt x="7902662" y="0"/>
                </a:lnTo>
                <a:lnTo>
                  <a:pt x="7936408" y="33746"/>
                </a:lnTo>
                <a:lnTo>
                  <a:pt x="7970154" y="0"/>
                </a:lnTo>
                <a:lnTo>
                  <a:pt x="7979245" y="9091"/>
                </a:lnTo>
                <a:lnTo>
                  <a:pt x="7945499" y="42837"/>
                </a:lnTo>
                <a:lnTo>
                  <a:pt x="8024125" y="121463"/>
                </a:lnTo>
                <a:lnTo>
                  <a:pt x="8102751" y="42837"/>
                </a:lnTo>
                <a:lnTo>
                  <a:pt x="8069006" y="9091"/>
                </a:lnTo>
                <a:lnTo>
                  <a:pt x="8078097" y="0"/>
                </a:lnTo>
                <a:lnTo>
                  <a:pt x="8111842" y="33746"/>
                </a:lnTo>
                <a:lnTo>
                  <a:pt x="8145588" y="0"/>
                </a:lnTo>
                <a:lnTo>
                  <a:pt x="8154679" y="9091"/>
                </a:lnTo>
                <a:lnTo>
                  <a:pt x="8120933" y="42837"/>
                </a:lnTo>
                <a:lnTo>
                  <a:pt x="8199560" y="121463"/>
                </a:lnTo>
                <a:lnTo>
                  <a:pt x="8278186" y="42837"/>
                </a:lnTo>
                <a:lnTo>
                  <a:pt x="8244440" y="9091"/>
                </a:lnTo>
                <a:lnTo>
                  <a:pt x="8253531" y="0"/>
                </a:lnTo>
                <a:lnTo>
                  <a:pt x="8287277" y="33746"/>
                </a:lnTo>
                <a:lnTo>
                  <a:pt x="8321023" y="0"/>
                </a:lnTo>
                <a:lnTo>
                  <a:pt x="8330114" y="9091"/>
                </a:lnTo>
                <a:lnTo>
                  <a:pt x="8296368" y="42837"/>
                </a:lnTo>
                <a:lnTo>
                  <a:pt x="8374994" y="121463"/>
                </a:lnTo>
                <a:lnTo>
                  <a:pt x="8453620" y="42837"/>
                </a:lnTo>
                <a:lnTo>
                  <a:pt x="8419875" y="9091"/>
                </a:lnTo>
                <a:lnTo>
                  <a:pt x="8428965" y="0"/>
                </a:lnTo>
                <a:lnTo>
                  <a:pt x="8462711" y="33746"/>
                </a:lnTo>
                <a:lnTo>
                  <a:pt x="8496457" y="0"/>
                </a:lnTo>
                <a:lnTo>
                  <a:pt x="8505548" y="9091"/>
                </a:lnTo>
                <a:lnTo>
                  <a:pt x="8471802" y="42837"/>
                </a:lnTo>
                <a:lnTo>
                  <a:pt x="8550429" y="121463"/>
                </a:lnTo>
                <a:lnTo>
                  <a:pt x="8629055" y="42837"/>
                </a:lnTo>
                <a:lnTo>
                  <a:pt x="8595309" y="9091"/>
                </a:lnTo>
                <a:lnTo>
                  <a:pt x="8604400" y="0"/>
                </a:lnTo>
                <a:lnTo>
                  <a:pt x="8638145" y="33746"/>
                </a:lnTo>
                <a:lnTo>
                  <a:pt x="8671891" y="0"/>
                </a:lnTo>
                <a:lnTo>
                  <a:pt x="8680983" y="9091"/>
                </a:lnTo>
                <a:lnTo>
                  <a:pt x="8647237" y="42837"/>
                </a:lnTo>
                <a:lnTo>
                  <a:pt x="8725863" y="121463"/>
                </a:lnTo>
                <a:lnTo>
                  <a:pt x="8804489" y="42837"/>
                </a:lnTo>
                <a:lnTo>
                  <a:pt x="8770743" y="9091"/>
                </a:lnTo>
                <a:lnTo>
                  <a:pt x="8779835" y="0"/>
                </a:lnTo>
                <a:lnTo>
                  <a:pt x="8813580" y="33746"/>
                </a:lnTo>
                <a:lnTo>
                  <a:pt x="8847326" y="0"/>
                </a:lnTo>
                <a:lnTo>
                  <a:pt x="8856417" y="9091"/>
                </a:lnTo>
                <a:lnTo>
                  <a:pt x="8822671" y="42837"/>
                </a:lnTo>
                <a:lnTo>
                  <a:pt x="8901297" y="121463"/>
                </a:lnTo>
                <a:lnTo>
                  <a:pt x="8979923" y="42838"/>
                </a:lnTo>
                <a:lnTo>
                  <a:pt x="8946176" y="9091"/>
                </a:lnTo>
                <a:lnTo>
                  <a:pt x="8955267" y="0"/>
                </a:lnTo>
                <a:lnTo>
                  <a:pt x="8989013" y="33747"/>
                </a:lnTo>
                <a:lnTo>
                  <a:pt x="9022761" y="0"/>
                </a:lnTo>
                <a:lnTo>
                  <a:pt x="9031851" y="9091"/>
                </a:lnTo>
                <a:lnTo>
                  <a:pt x="8998105" y="42838"/>
                </a:lnTo>
                <a:lnTo>
                  <a:pt x="9076730" y="121463"/>
                </a:lnTo>
                <a:lnTo>
                  <a:pt x="9198193" y="0"/>
                </a:lnTo>
                <a:lnTo>
                  <a:pt x="9207284" y="9091"/>
                </a:lnTo>
                <a:lnTo>
                  <a:pt x="9085821" y="130554"/>
                </a:lnTo>
                <a:lnTo>
                  <a:pt x="9207284" y="252017"/>
                </a:lnTo>
                <a:lnTo>
                  <a:pt x="9198193" y="261108"/>
                </a:lnTo>
                <a:lnTo>
                  <a:pt x="9076730" y="139645"/>
                </a:lnTo>
                <a:lnTo>
                  <a:pt x="8998105" y="218271"/>
                </a:lnTo>
                <a:lnTo>
                  <a:pt x="9031851" y="252017"/>
                </a:lnTo>
                <a:lnTo>
                  <a:pt x="9022761" y="261108"/>
                </a:lnTo>
                <a:lnTo>
                  <a:pt x="8989013" y="227362"/>
                </a:lnTo>
                <a:lnTo>
                  <a:pt x="8955267" y="261108"/>
                </a:lnTo>
                <a:lnTo>
                  <a:pt x="8946176" y="252017"/>
                </a:lnTo>
                <a:lnTo>
                  <a:pt x="8979923" y="218271"/>
                </a:lnTo>
                <a:lnTo>
                  <a:pt x="8901297" y="139645"/>
                </a:lnTo>
                <a:lnTo>
                  <a:pt x="8822671" y="218272"/>
                </a:lnTo>
                <a:lnTo>
                  <a:pt x="8856417" y="252017"/>
                </a:lnTo>
                <a:lnTo>
                  <a:pt x="8847326" y="261108"/>
                </a:lnTo>
                <a:lnTo>
                  <a:pt x="8813580" y="227363"/>
                </a:lnTo>
                <a:lnTo>
                  <a:pt x="8779835" y="261108"/>
                </a:lnTo>
                <a:lnTo>
                  <a:pt x="8770743" y="252017"/>
                </a:lnTo>
                <a:lnTo>
                  <a:pt x="8804489" y="218272"/>
                </a:lnTo>
                <a:lnTo>
                  <a:pt x="8725863" y="139645"/>
                </a:lnTo>
                <a:lnTo>
                  <a:pt x="8647237" y="218272"/>
                </a:lnTo>
                <a:lnTo>
                  <a:pt x="8680983" y="252017"/>
                </a:lnTo>
                <a:lnTo>
                  <a:pt x="8671891" y="261108"/>
                </a:lnTo>
                <a:lnTo>
                  <a:pt x="8638145" y="227363"/>
                </a:lnTo>
                <a:lnTo>
                  <a:pt x="8604400" y="261108"/>
                </a:lnTo>
                <a:lnTo>
                  <a:pt x="8595309" y="252017"/>
                </a:lnTo>
                <a:lnTo>
                  <a:pt x="8629055" y="218272"/>
                </a:lnTo>
                <a:lnTo>
                  <a:pt x="8550429" y="139645"/>
                </a:lnTo>
                <a:lnTo>
                  <a:pt x="8471802" y="218272"/>
                </a:lnTo>
                <a:lnTo>
                  <a:pt x="8505548" y="252017"/>
                </a:lnTo>
                <a:lnTo>
                  <a:pt x="8496457" y="261108"/>
                </a:lnTo>
                <a:lnTo>
                  <a:pt x="8462711" y="227363"/>
                </a:lnTo>
                <a:lnTo>
                  <a:pt x="8428965" y="261108"/>
                </a:lnTo>
                <a:lnTo>
                  <a:pt x="8419875" y="252017"/>
                </a:lnTo>
                <a:lnTo>
                  <a:pt x="8453620" y="218272"/>
                </a:lnTo>
                <a:lnTo>
                  <a:pt x="8374994" y="139645"/>
                </a:lnTo>
                <a:lnTo>
                  <a:pt x="8296368" y="218272"/>
                </a:lnTo>
                <a:lnTo>
                  <a:pt x="8330114" y="252017"/>
                </a:lnTo>
                <a:lnTo>
                  <a:pt x="8321023" y="261108"/>
                </a:lnTo>
                <a:lnTo>
                  <a:pt x="8287277" y="227363"/>
                </a:lnTo>
                <a:lnTo>
                  <a:pt x="8253531" y="261108"/>
                </a:lnTo>
                <a:lnTo>
                  <a:pt x="8244440" y="252017"/>
                </a:lnTo>
                <a:lnTo>
                  <a:pt x="8278186" y="218272"/>
                </a:lnTo>
                <a:lnTo>
                  <a:pt x="8199560" y="139645"/>
                </a:lnTo>
                <a:lnTo>
                  <a:pt x="8120933" y="218272"/>
                </a:lnTo>
                <a:lnTo>
                  <a:pt x="8154679" y="252017"/>
                </a:lnTo>
                <a:lnTo>
                  <a:pt x="8145588" y="261108"/>
                </a:lnTo>
                <a:lnTo>
                  <a:pt x="8111842" y="227363"/>
                </a:lnTo>
                <a:lnTo>
                  <a:pt x="8078097" y="261108"/>
                </a:lnTo>
                <a:lnTo>
                  <a:pt x="8069006" y="252017"/>
                </a:lnTo>
                <a:lnTo>
                  <a:pt x="8102751" y="218272"/>
                </a:lnTo>
                <a:lnTo>
                  <a:pt x="8024125" y="139645"/>
                </a:lnTo>
                <a:lnTo>
                  <a:pt x="7945499" y="218272"/>
                </a:lnTo>
                <a:lnTo>
                  <a:pt x="7979245" y="252017"/>
                </a:lnTo>
                <a:lnTo>
                  <a:pt x="7970154" y="261108"/>
                </a:lnTo>
                <a:lnTo>
                  <a:pt x="7936408" y="227363"/>
                </a:lnTo>
                <a:lnTo>
                  <a:pt x="7902662" y="261108"/>
                </a:lnTo>
                <a:lnTo>
                  <a:pt x="7893571" y="252017"/>
                </a:lnTo>
                <a:lnTo>
                  <a:pt x="7927317" y="218272"/>
                </a:lnTo>
                <a:lnTo>
                  <a:pt x="7848691" y="139645"/>
                </a:lnTo>
                <a:lnTo>
                  <a:pt x="7770064" y="218272"/>
                </a:lnTo>
                <a:lnTo>
                  <a:pt x="7803810" y="252017"/>
                </a:lnTo>
                <a:lnTo>
                  <a:pt x="7794719" y="261108"/>
                </a:lnTo>
                <a:lnTo>
                  <a:pt x="7760973" y="227363"/>
                </a:lnTo>
                <a:lnTo>
                  <a:pt x="7727228" y="261108"/>
                </a:lnTo>
                <a:lnTo>
                  <a:pt x="7718137" y="252017"/>
                </a:lnTo>
                <a:lnTo>
                  <a:pt x="7751882" y="218272"/>
                </a:lnTo>
                <a:lnTo>
                  <a:pt x="7673256" y="139645"/>
                </a:lnTo>
                <a:lnTo>
                  <a:pt x="7594630" y="218272"/>
                </a:lnTo>
                <a:lnTo>
                  <a:pt x="7628376" y="252017"/>
                </a:lnTo>
                <a:lnTo>
                  <a:pt x="7619285" y="261108"/>
                </a:lnTo>
                <a:lnTo>
                  <a:pt x="7585539" y="227363"/>
                </a:lnTo>
                <a:lnTo>
                  <a:pt x="7551793" y="261108"/>
                </a:lnTo>
                <a:lnTo>
                  <a:pt x="7542702" y="252017"/>
                </a:lnTo>
                <a:lnTo>
                  <a:pt x="7576448" y="218272"/>
                </a:lnTo>
                <a:lnTo>
                  <a:pt x="7497822" y="139645"/>
                </a:lnTo>
                <a:lnTo>
                  <a:pt x="7419195" y="218272"/>
                </a:lnTo>
                <a:lnTo>
                  <a:pt x="7452942" y="252017"/>
                </a:lnTo>
                <a:lnTo>
                  <a:pt x="7443851" y="261108"/>
                </a:lnTo>
                <a:lnTo>
                  <a:pt x="7410104" y="227363"/>
                </a:lnTo>
                <a:lnTo>
                  <a:pt x="7376359" y="261108"/>
                </a:lnTo>
                <a:lnTo>
                  <a:pt x="7367268" y="252017"/>
                </a:lnTo>
                <a:lnTo>
                  <a:pt x="7401014" y="218272"/>
                </a:lnTo>
                <a:lnTo>
                  <a:pt x="7322388" y="139645"/>
                </a:lnTo>
                <a:lnTo>
                  <a:pt x="7243761" y="218272"/>
                </a:lnTo>
                <a:lnTo>
                  <a:pt x="7277507" y="252017"/>
                </a:lnTo>
                <a:lnTo>
                  <a:pt x="7268416" y="261108"/>
                </a:lnTo>
                <a:lnTo>
                  <a:pt x="7234670" y="227363"/>
                </a:lnTo>
                <a:lnTo>
                  <a:pt x="7200925" y="261108"/>
                </a:lnTo>
                <a:lnTo>
                  <a:pt x="7191834" y="252017"/>
                </a:lnTo>
                <a:lnTo>
                  <a:pt x="7225579" y="218272"/>
                </a:lnTo>
                <a:lnTo>
                  <a:pt x="7146953" y="139645"/>
                </a:lnTo>
                <a:lnTo>
                  <a:pt x="7068327" y="218272"/>
                </a:lnTo>
                <a:lnTo>
                  <a:pt x="7102073" y="252017"/>
                </a:lnTo>
                <a:lnTo>
                  <a:pt x="7092982" y="261108"/>
                </a:lnTo>
                <a:lnTo>
                  <a:pt x="7059236" y="227363"/>
                </a:lnTo>
                <a:lnTo>
                  <a:pt x="7025490" y="261108"/>
                </a:lnTo>
                <a:lnTo>
                  <a:pt x="7016399" y="252017"/>
                </a:lnTo>
                <a:lnTo>
                  <a:pt x="7050145" y="218272"/>
                </a:lnTo>
                <a:lnTo>
                  <a:pt x="6971519" y="139645"/>
                </a:lnTo>
                <a:lnTo>
                  <a:pt x="6892892" y="218272"/>
                </a:lnTo>
                <a:lnTo>
                  <a:pt x="6926638" y="252017"/>
                </a:lnTo>
                <a:lnTo>
                  <a:pt x="6917547" y="261108"/>
                </a:lnTo>
                <a:lnTo>
                  <a:pt x="6883801" y="227363"/>
                </a:lnTo>
                <a:lnTo>
                  <a:pt x="6850056" y="261108"/>
                </a:lnTo>
                <a:lnTo>
                  <a:pt x="6840965" y="252017"/>
                </a:lnTo>
                <a:lnTo>
                  <a:pt x="6874710" y="218272"/>
                </a:lnTo>
                <a:lnTo>
                  <a:pt x="6796084" y="139645"/>
                </a:lnTo>
                <a:lnTo>
                  <a:pt x="6717458" y="218272"/>
                </a:lnTo>
                <a:lnTo>
                  <a:pt x="6751204" y="252017"/>
                </a:lnTo>
                <a:lnTo>
                  <a:pt x="6742113" y="261108"/>
                </a:lnTo>
                <a:lnTo>
                  <a:pt x="6708367" y="227363"/>
                </a:lnTo>
                <a:lnTo>
                  <a:pt x="6674621" y="261108"/>
                </a:lnTo>
                <a:lnTo>
                  <a:pt x="6665530" y="252017"/>
                </a:lnTo>
                <a:lnTo>
                  <a:pt x="6699276" y="218272"/>
                </a:lnTo>
                <a:lnTo>
                  <a:pt x="6620650" y="139645"/>
                </a:lnTo>
                <a:lnTo>
                  <a:pt x="6542023" y="218272"/>
                </a:lnTo>
                <a:lnTo>
                  <a:pt x="6575769" y="252017"/>
                </a:lnTo>
                <a:lnTo>
                  <a:pt x="6566678" y="261108"/>
                </a:lnTo>
                <a:lnTo>
                  <a:pt x="6532932" y="227363"/>
                </a:lnTo>
                <a:lnTo>
                  <a:pt x="6499187" y="261108"/>
                </a:lnTo>
                <a:lnTo>
                  <a:pt x="6490097" y="252017"/>
                </a:lnTo>
                <a:lnTo>
                  <a:pt x="6523841" y="218272"/>
                </a:lnTo>
                <a:lnTo>
                  <a:pt x="6445217" y="139645"/>
                </a:lnTo>
                <a:lnTo>
                  <a:pt x="6366590" y="218272"/>
                </a:lnTo>
                <a:lnTo>
                  <a:pt x="6400336" y="252017"/>
                </a:lnTo>
                <a:lnTo>
                  <a:pt x="6391245" y="261108"/>
                </a:lnTo>
                <a:lnTo>
                  <a:pt x="6357499" y="227362"/>
                </a:lnTo>
                <a:lnTo>
                  <a:pt x="6323754" y="261108"/>
                </a:lnTo>
                <a:lnTo>
                  <a:pt x="6314663" y="252017"/>
                </a:lnTo>
                <a:lnTo>
                  <a:pt x="6348408" y="218271"/>
                </a:lnTo>
                <a:lnTo>
                  <a:pt x="6269782" y="139645"/>
                </a:lnTo>
                <a:lnTo>
                  <a:pt x="6191156" y="218272"/>
                </a:lnTo>
                <a:lnTo>
                  <a:pt x="6224902" y="252017"/>
                </a:lnTo>
                <a:lnTo>
                  <a:pt x="6215811" y="261108"/>
                </a:lnTo>
                <a:lnTo>
                  <a:pt x="6182065" y="227363"/>
                </a:lnTo>
                <a:lnTo>
                  <a:pt x="6148319" y="261108"/>
                </a:lnTo>
                <a:lnTo>
                  <a:pt x="6139228" y="252017"/>
                </a:lnTo>
                <a:lnTo>
                  <a:pt x="6172974" y="218272"/>
                </a:lnTo>
                <a:lnTo>
                  <a:pt x="6094348" y="139645"/>
                </a:lnTo>
                <a:lnTo>
                  <a:pt x="6015722" y="218271"/>
                </a:lnTo>
                <a:lnTo>
                  <a:pt x="6049468" y="252017"/>
                </a:lnTo>
                <a:lnTo>
                  <a:pt x="6040376" y="261108"/>
                </a:lnTo>
                <a:lnTo>
                  <a:pt x="6006631" y="227362"/>
                </a:lnTo>
                <a:lnTo>
                  <a:pt x="5972885" y="261108"/>
                </a:lnTo>
                <a:lnTo>
                  <a:pt x="5963794" y="252017"/>
                </a:lnTo>
                <a:lnTo>
                  <a:pt x="5997539" y="218271"/>
                </a:lnTo>
                <a:lnTo>
                  <a:pt x="5918913" y="139645"/>
                </a:lnTo>
                <a:lnTo>
                  <a:pt x="5840287" y="218272"/>
                </a:lnTo>
                <a:lnTo>
                  <a:pt x="5874033" y="252017"/>
                </a:lnTo>
                <a:lnTo>
                  <a:pt x="5864942" y="261108"/>
                </a:lnTo>
                <a:lnTo>
                  <a:pt x="5831196" y="227362"/>
                </a:lnTo>
                <a:lnTo>
                  <a:pt x="5797450" y="261108"/>
                </a:lnTo>
                <a:lnTo>
                  <a:pt x="5788359" y="252017"/>
                </a:lnTo>
                <a:lnTo>
                  <a:pt x="5822105" y="218271"/>
                </a:lnTo>
                <a:lnTo>
                  <a:pt x="5743479" y="139645"/>
                </a:lnTo>
                <a:lnTo>
                  <a:pt x="5664853" y="218272"/>
                </a:lnTo>
                <a:lnTo>
                  <a:pt x="5698599" y="252017"/>
                </a:lnTo>
                <a:lnTo>
                  <a:pt x="5689508" y="261108"/>
                </a:lnTo>
                <a:lnTo>
                  <a:pt x="5655762" y="227363"/>
                </a:lnTo>
                <a:lnTo>
                  <a:pt x="5622017" y="261108"/>
                </a:lnTo>
                <a:lnTo>
                  <a:pt x="5612926" y="252017"/>
                </a:lnTo>
                <a:lnTo>
                  <a:pt x="5646671" y="218272"/>
                </a:lnTo>
                <a:lnTo>
                  <a:pt x="5568045" y="139645"/>
                </a:lnTo>
                <a:lnTo>
                  <a:pt x="5489419" y="218271"/>
                </a:lnTo>
                <a:lnTo>
                  <a:pt x="5523165" y="252017"/>
                </a:lnTo>
                <a:lnTo>
                  <a:pt x="5514074" y="261108"/>
                </a:lnTo>
                <a:lnTo>
                  <a:pt x="5480328" y="227362"/>
                </a:lnTo>
                <a:lnTo>
                  <a:pt x="5446582" y="261108"/>
                </a:lnTo>
                <a:lnTo>
                  <a:pt x="5437491" y="252017"/>
                </a:lnTo>
                <a:lnTo>
                  <a:pt x="5471237" y="218272"/>
                </a:lnTo>
                <a:lnTo>
                  <a:pt x="5392611" y="139645"/>
                </a:lnTo>
                <a:lnTo>
                  <a:pt x="5313984" y="218272"/>
                </a:lnTo>
                <a:lnTo>
                  <a:pt x="5347730" y="252017"/>
                </a:lnTo>
                <a:lnTo>
                  <a:pt x="5338639" y="261108"/>
                </a:lnTo>
                <a:lnTo>
                  <a:pt x="5304893" y="227363"/>
                </a:lnTo>
                <a:lnTo>
                  <a:pt x="5271148" y="261108"/>
                </a:lnTo>
                <a:lnTo>
                  <a:pt x="5262057" y="252017"/>
                </a:lnTo>
                <a:lnTo>
                  <a:pt x="5295802" y="218272"/>
                </a:lnTo>
                <a:lnTo>
                  <a:pt x="5217176" y="139645"/>
                </a:lnTo>
                <a:lnTo>
                  <a:pt x="5138550" y="218271"/>
                </a:lnTo>
                <a:lnTo>
                  <a:pt x="5172296" y="252017"/>
                </a:lnTo>
                <a:lnTo>
                  <a:pt x="5163204" y="261108"/>
                </a:lnTo>
                <a:lnTo>
                  <a:pt x="5129459" y="227363"/>
                </a:lnTo>
                <a:lnTo>
                  <a:pt x="5095713" y="261108"/>
                </a:lnTo>
                <a:lnTo>
                  <a:pt x="5086622" y="252017"/>
                </a:lnTo>
                <a:lnTo>
                  <a:pt x="5120367" y="218272"/>
                </a:lnTo>
                <a:lnTo>
                  <a:pt x="5041741" y="139645"/>
                </a:lnTo>
                <a:lnTo>
                  <a:pt x="4963115" y="218272"/>
                </a:lnTo>
                <a:lnTo>
                  <a:pt x="4996861" y="252017"/>
                </a:lnTo>
                <a:lnTo>
                  <a:pt x="4987770" y="261108"/>
                </a:lnTo>
                <a:lnTo>
                  <a:pt x="4954024" y="227363"/>
                </a:lnTo>
                <a:lnTo>
                  <a:pt x="4920278" y="261108"/>
                </a:lnTo>
                <a:lnTo>
                  <a:pt x="4911187" y="252017"/>
                </a:lnTo>
                <a:lnTo>
                  <a:pt x="4944933" y="218272"/>
                </a:lnTo>
                <a:lnTo>
                  <a:pt x="4866307" y="139645"/>
                </a:lnTo>
                <a:lnTo>
                  <a:pt x="4787681" y="218272"/>
                </a:lnTo>
                <a:lnTo>
                  <a:pt x="4821426" y="252017"/>
                </a:lnTo>
                <a:lnTo>
                  <a:pt x="4812335" y="261108"/>
                </a:lnTo>
                <a:lnTo>
                  <a:pt x="4778590" y="227363"/>
                </a:lnTo>
                <a:lnTo>
                  <a:pt x="4744844" y="261108"/>
                </a:lnTo>
                <a:lnTo>
                  <a:pt x="4735753" y="252017"/>
                </a:lnTo>
                <a:lnTo>
                  <a:pt x="4769499" y="218272"/>
                </a:lnTo>
                <a:lnTo>
                  <a:pt x="4690872" y="139645"/>
                </a:lnTo>
                <a:lnTo>
                  <a:pt x="4612733" y="217784"/>
                </a:lnTo>
                <a:lnTo>
                  <a:pt x="4646966" y="252017"/>
                </a:lnTo>
                <a:lnTo>
                  <a:pt x="4637875" y="261108"/>
                </a:lnTo>
                <a:lnTo>
                  <a:pt x="4603642" y="226875"/>
                </a:lnTo>
                <a:lnTo>
                  <a:pt x="4569409" y="261108"/>
                </a:lnTo>
                <a:lnTo>
                  <a:pt x="4560318" y="252017"/>
                </a:lnTo>
                <a:lnTo>
                  <a:pt x="4594551" y="217784"/>
                </a:lnTo>
                <a:lnTo>
                  <a:pt x="4516412" y="139645"/>
                </a:lnTo>
                <a:lnTo>
                  <a:pt x="4437787" y="218271"/>
                </a:lnTo>
                <a:lnTo>
                  <a:pt x="4471533" y="252017"/>
                </a:lnTo>
                <a:lnTo>
                  <a:pt x="4462442" y="261108"/>
                </a:lnTo>
                <a:lnTo>
                  <a:pt x="4428695" y="227362"/>
                </a:lnTo>
                <a:lnTo>
                  <a:pt x="4394949" y="261108"/>
                </a:lnTo>
                <a:lnTo>
                  <a:pt x="4385858" y="252017"/>
                </a:lnTo>
                <a:lnTo>
                  <a:pt x="4419605" y="218271"/>
                </a:lnTo>
                <a:lnTo>
                  <a:pt x="4340979" y="139645"/>
                </a:lnTo>
                <a:lnTo>
                  <a:pt x="4262353" y="218272"/>
                </a:lnTo>
                <a:lnTo>
                  <a:pt x="4296099" y="252017"/>
                </a:lnTo>
                <a:lnTo>
                  <a:pt x="4287008" y="261108"/>
                </a:lnTo>
                <a:lnTo>
                  <a:pt x="4253262" y="227363"/>
                </a:lnTo>
                <a:lnTo>
                  <a:pt x="4219516" y="261108"/>
                </a:lnTo>
                <a:lnTo>
                  <a:pt x="4210425" y="252017"/>
                </a:lnTo>
                <a:lnTo>
                  <a:pt x="4244171" y="218272"/>
                </a:lnTo>
                <a:lnTo>
                  <a:pt x="4165545" y="139645"/>
                </a:lnTo>
                <a:lnTo>
                  <a:pt x="4086918" y="218272"/>
                </a:lnTo>
                <a:lnTo>
                  <a:pt x="4120664" y="252017"/>
                </a:lnTo>
                <a:lnTo>
                  <a:pt x="4111573" y="261108"/>
                </a:lnTo>
                <a:lnTo>
                  <a:pt x="4077827" y="227363"/>
                </a:lnTo>
                <a:lnTo>
                  <a:pt x="4044082" y="261108"/>
                </a:lnTo>
                <a:lnTo>
                  <a:pt x="4034991" y="252017"/>
                </a:lnTo>
                <a:lnTo>
                  <a:pt x="4068737" y="218272"/>
                </a:lnTo>
                <a:lnTo>
                  <a:pt x="3990110" y="139645"/>
                </a:lnTo>
                <a:lnTo>
                  <a:pt x="3911484" y="218272"/>
                </a:lnTo>
                <a:lnTo>
                  <a:pt x="3945230" y="252017"/>
                </a:lnTo>
                <a:lnTo>
                  <a:pt x="3936139" y="261108"/>
                </a:lnTo>
                <a:lnTo>
                  <a:pt x="3902393" y="227363"/>
                </a:lnTo>
                <a:lnTo>
                  <a:pt x="3868647" y="261108"/>
                </a:lnTo>
                <a:lnTo>
                  <a:pt x="3859557" y="252017"/>
                </a:lnTo>
                <a:lnTo>
                  <a:pt x="3893302" y="218272"/>
                </a:lnTo>
                <a:lnTo>
                  <a:pt x="3814676" y="139645"/>
                </a:lnTo>
                <a:lnTo>
                  <a:pt x="3736050" y="218272"/>
                </a:lnTo>
                <a:lnTo>
                  <a:pt x="3769796" y="252017"/>
                </a:lnTo>
                <a:lnTo>
                  <a:pt x="3760705" y="261108"/>
                </a:lnTo>
                <a:lnTo>
                  <a:pt x="3726959" y="227363"/>
                </a:lnTo>
                <a:lnTo>
                  <a:pt x="3693213" y="261108"/>
                </a:lnTo>
                <a:lnTo>
                  <a:pt x="3684122" y="252017"/>
                </a:lnTo>
                <a:lnTo>
                  <a:pt x="3717868" y="218272"/>
                </a:lnTo>
                <a:lnTo>
                  <a:pt x="3639242" y="139645"/>
                </a:lnTo>
                <a:lnTo>
                  <a:pt x="3560615" y="218272"/>
                </a:lnTo>
                <a:lnTo>
                  <a:pt x="3594361" y="252017"/>
                </a:lnTo>
                <a:lnTo>
                  <a:pt x="3585270" y="261108"/>
                </a:lnTo>
                <a:lnTo>
                  <a:pt x="3551524" y="227363"/>
                </a:lnTo>
                <a:lnTo>
                  <a:pt x="3517779" y="261108"/>
                </a:lnTo>
                <a:lnTo>
                  <a:pt x="3508688" y="252017"/>
                </a:lnTo>
                <a:lnTo>
                  <a:pt x="3542433" y="218272"/>
                </a:lnTo>
                <a:lnTo>
                  <a:pt x="3463807" y="139645"/>
                </a:lnTo>
                <a:lnTo>
                  <a:pt x="3385181" y="218272"/>
                </a:lnTo>
                <a:lnTo>
                  <a:pt x="3418927" y="252017"/>
                </a:lnTo>
                <a:lnTo>
                  <a:pt x="3409836" y="261108"/>
                </a:lnTo>
                <a:lnTo>
                  <a:pt x="3376090" y="227363"/>
                </a:lnTo>
                <a:lnTo>
                  <a:pt x="3342344" y="261108"/>
                </a:lnTo>
                <a:lnTo>
                  <a:pt x="3333253" y="252017"/>
                </a:lnTo>
                <a:lnTo>
                  <a:pt x="3366999" y="218272"/>
                </a:lnTo>
                <a:lnTo>
                  <a:pt x="3288373" y="139645"/>
                </a:lnTo>
                <a:lnTo>
                  <a:pt x="3209746" y="218272"/>
                </a:lnTo>
                <a:lnTo>
                  <a:pt x="3243492" y="252017"/>
                </a:lnTo>
                <a:lnTo>
                  <a:pt x="3234401" y="261108"/>
                </a:lnTo>
                <a:lnTo>
                  <a:pt x="3200655" y="227363"/>
                </a:lnTo>
                <a:lnTo>
                  <a:pt x="3166910" y="261108"/>
                </a:lnTo>
                <a:lnTo>
                  <a:pt x="3157819" y="252017"/>
                </a:lnTo>
                <a:lnTo>
                  <a:pt x="3191564" y="218272"/>
                </a:lnTo>
                <a:lnTo>
                  <a:pt x="3112938" y="139645"/>
                </a:lnTo>
                <a:lnTo>
                  <a:pt x="3034312" y="218272"/>
                </a:lnTo>
                <a:lnTo>
                  <a:pt x="3068058" y="252017"/>
                </a:lnTo>
                <a:lnTo>
                  <a:pt x="3058967" y="261108"/>
                </a:lnTo>
                <a:lnTo>
                  <a:pt x="3025221" y="227363"/>
                </a:lnTo>
                <a:lnTo>
                  <a:pt x="2991475" y="261108"/>
                </a:lnTo>
                <a:lnTo>
                  <a:pt x="2982384" y="252017"/>
                </a:lnTo>
                <a:lnTo>
                  <a:pt x="3016130" y="218272"/>
                </a:lnTo>
                <a:lnTo>
                  <a:pt x="2937504" y="139645"/>
                </a:lnTo>
                <a:lnTo>
                  <a:pt x="2858877" y="218272"/>
                </a:lnTo>
                <a:lnTo>
                  <a:pt x="2892623" y="252017"/>
                </a:lnTo>
                <a:lnTo>
                  <a:pt x="2883532" y="261108"/>
                </a:lnTo>
                <a:lnTo>
                  <a:pt x="2849786" y="227363"/>
                </a:lnTo>
                <a:lnTo>
                  <a:pt x="2816041" y="261108"/>
                </a:lnTo>
                <a:lnTo>
                  <a:pt x="2806950" y="252017"/>
                </a:lnTo>
                <a:lnTo>
                  <a:pt x="2840695" y="218272"/>
                </a:lnTo>
                <a:lnTo>
                  <a:pt x="2762069" y="139645"/>
                </a:lnTo>
                <a:lnTo>
                  <a:pt x="2683443" y="218272"/>
                </a:lnTo>
                <a:lnTo>
                  <a:pt x="2717189" y="252017"/>
                </a:lnTo>
                <a:lnTo>
                  <a:pt x="2708098" y="261108"/>
                </a:lnTo>
                <a:lnTo>
                  <a:pt x="2674352" y="227363"/>
                </a:lnTo>
                <a:lnTo>
                  <a:pt x="2640606" y="261108"/>
                </a:lnTo>
                <a:lnTo>
                  <a:pt x="2631515" y="252017"/>
                </a:lnTo>
                <a:lnTo>
                  <a:pt x="2665261" y="218272"/>
                </a:lnTo>
                <a:lnTo>
                  <a:pt x="2586635" y="139645"/>
                </a:lnTo>
                <a:lnTo>
                  <a:pt x="2508008" y="218272"/>
                </a:lnTo>
                <a:lnTo>
                  <a:pt x="2541755" y="252017"/>
                </a:lnTo>
                <a:lnTo>
                  <a:pt x="2532663" y="261108"/>
                </a:lnTo>
                <a:lnTo>
                  <a:pt x="2498918" y="227363"/>
                </a:lnTo>
                <a:lnTo>
                  <a:pt x="2465172" y="261108"/>
                </a:lnTo>
                <a:lnTo>
                  <a:pt x="2456081" y="252017"/>
                </a:lnTo>
                <a:lnTo>
                  <a:pt x="2489827" y="218272"/>
                </a:lnTo>
                <a:lnTo>
                  <a:pt x="2411201" y="139645"/>
                </a:lnTo>
                <a:lnTo>
                  <a:pt x="2332574" y="218272"/>
                </a:lnTo>
                <a:lnTo>
                  <a:pt x="2366320" y="252017"/>
                </a:lnTo>
                <a:lnTo>
                  <a:pt x="2357229" y="261108"/>
                </a:lnTo>
                <a:lnTo>
                  <a:pt x="2323483" y="227363"/>
                </a:lnTo>
                <a:lnTo>
                  <a:pt x="2289738" y="261108"/>
                </a:lnTo>
                <a:lnTo>
                  <a:pt x="2280646" y="252017"/>
                </a:lnTo>
                <a:lnTo>
                  <a:pt x="2314392" y="218272"/>
                </a:lnTo>
                <a:lnTo>
                  <a:pt x="2235766" y="139645"/>
                </a:lnTo>
                <a:lnTo>
                  <a:pt x="2157140" y="218272"/>
                </a:lnTo>
                <a:lnTo>
                  <a:pt x="2190886" y="252017"/>
                </a:lnTo>
                <a:lnTo>
                  <a:pt x="2181795" y="261108"/>
                </a:lnTo>
                <a:lnTo>
                  <a:pt x="2148048" y="227363"/>
                </a:lnTo>
                <a:lnTo>
                  <a:pt x="2114303" y="261108"/>
                </a:lnTo>
                <a:lnTo>
                  <a:pt x="2105212" y="252017"/>
                </a:lnTo>
                <a:lnTo>
                  <a:pt x="2138958" y="218272"/>
                </a:lnTo>
                <a:lnTo>
                  <a:pt x="2060332" y="139645"/>
                </a:lnTo>
                <a:lnTo>
                  <a:pt x="1981705" y="218272"/>
                </a:lnTo>
                <a:lnTo>
                  <a:pt x="2015451" y="252017"/>
                </a:lnTo>
                <a:lnTo>
                  <a:pt x="2006360" y="261108"/>
                </a:lnTo>
                <a:lnTo>
                  <a:pt x="1972614" y="227363"/>
                </a:lnTo>
                <a:lnTo>
                  <a:pt x="1938869" y="261108"/>
                </a:lnTo>
                <a:lnTo>
                  <a:pt x="1929779" y="252017"/>
                </a:lnTo>
                <a:lnTo>
                  <a:pt x="1963523" y="218272"/>
                </a:lnTo>
                <a:lnTo>
                  <a:pt x="1884899" y="139645"/>
                </a:lnTo>
                <a:lnTo>
                  <a:pt x="1806272" y="218272"/>
                </a:lnTo>
                <a:lnTo>
                  <a:pt x="1840018" y="252017"/>
                </a:lnTo>
                <a:lnTo>
                  <a:pt x="1830927" y="261108"/>
                </a:lnTo>
                <a:lnTo>
                  <a:pt x="1797181" y="227362"/>
                </a:lnTo>
                <a:lnTo>
                  <a:pt x="1763436" y="261108"/>
                </a:lnTo>
                <a:lnTo>
                  <a:pt x="1754345" y="252017"/>
                </a:lnTo>
                <a:lnTo>
                  <a:pt x="1788090" y="218271"/>
                </a:lnTo>
                <a:lnTo>
                  <a:pt x="1709464" y="139645"/>
                </a:lnTo>
                <a:lnTo>
                  <a:pt x="1630838" y="218272"/>
                </a:lnTo>
                <a:lnTo>
                  <a:pt x="1664584" y="252017"/>
                </a:lnTo>
                <a:lnTo>
                  <a:pt x="1655493" y="261108"/>
                </a:lnTo>
                <a:lnTo>
                  <a:pt x="1621747" y="227363"/>
                </a:lnTo>
                <a:lnTo>
                  <a:pt x="1588001" y="261108"/>
                </a:lnTo>
                <a:lnTo>
                  <a:pt x="1578910" y="252017"/>
                </a:lnTo>
                <a:lnTo>
                  <a:pt x="1612656" y="218272"/>
                </a:lnTo>
                <a:lnTo>
                  <a:pt x="1534030" y="139645"/>
                </a:lnTo>
                <a:lnTo>
                  <a:pt x="1455404" y="218271"/>
                </a:lnTo>
                <a:lnTo>
                  <a:pt x="1489150" y="252017"/>
                </a:lnTo>
                <a:lnTo>
                  <a:pt x="1480058" y="261108"/>
                </a:lnTo>
                <a:lnTo>
                  <a:pt x="1446313" y="227362"/>
                </a:lnTo>
                <a:lnTo>
                  <a:pt x="1412567" y="261108"/>
                </a:lnTo>
                <a:lnTo>
                  <a:pt x="1403476" y="252017"/>
                </a:lnTo>
                <a:lnTo>
                  <a:pt x="1437221" y="218271"/>
                </a:lnTo>
                <a:lnTo>
                  <a:pt x="1358595" y="139645"/>
                </a:lnTo>
                <a:lnTo>
                  <a:pt x="1279969" y="218272"/>
                </a:lnTo>
                <a:lnTo>
                  <a:pt x="1313715" y="252017"/>
                </a:lnTo>
                <a:lnTo>
                  <a:pt x="1304624" y="261108"/>
                </a:lnTo>
                <a:lnTo>
                  <a:pt x="1270878" y="227362"/>
                </a:lnTo>
                <a:lnTo>
                  <a:pt x="1237132" y="261108"/>
                </a:lnTo>
                <a:lnTo>
                  <a:pt x="1228041" y="252017"/>
                </a:lnTo>
                <a:lnTo>
                  <a:pt x="1261787" y="218271"/>
                </a:lnTo>
                <a:lnTo>
                  <a:pt x="1183161" y="139645"/>
                </a:lnTo>
                <a:lnTo>
                  <a:pt x="1104535" y="218272"/>
                </a:lnTo>
                <a:lnTo>
                  <a:pt x="1138281" y="252017"/>
                </a:lnTo>
                <a:lnTo>
                  <a:pt x="1129190" y="261108"/>
                </a:lnTo>
                <a:lnTo>
                  <a:pt x="1095444" y="227363"/>
                </a:lnTo>
                <a:lnTo>
                  <a:pt x="1061699" y="261108"/>
                </a:lnTo>
                <a:lnTo>
                  <a:pt x="1052608" y="252017"/>
                </a:lnTo>
                <a:lnTo>
                  <a:pt x="1086353" y="218272"/>
                </a:lnTo>
                <a:lnTo>
                  <a:pt x="1007727" y="139645"/>
                </a:lnTo>
                <a:lnTo>
                  <a:pt x="929101" y="218271"/>
                </a:lnTo>
                <a:lnTo>
                  <a:pt x="962847" y="252017"/>
                </a:lnTo>
                <a:lnTo>
                  <a:pt x="953756" y="261108"/>
                </a:lnTo>
                <a:lnTo>
                  <a:pt x="920010" y="227362"/>
                </a:lnTo>
                <a:lnTo>
                  <a:pt x="886264" y="261108"/>
                </a:lnTo>
                <a:lnTo>
                  <a:pt x="877173" y="252017"/>
                </a:lnTo>
                <a:lnTo>
                  <a:pt x="910919" y="218272"/>
                </a:lnTo>
                <a:lnTo>
                  <a:pt x="832292" y="139645"/>
                </a:lnTo>
                <a:lnTo>
                  <a:pt x="753666" y="218272"/>
                </a:lnTo>
                <a:lnTo>
                  <a:pt x="787412" y="252017"/>
                </a:lnTo>
                <a:lnTo>
                  <a:pt x="778321" y="261108"/>
                </a:lnTo>
                <a:lnTo>
                  <a:pt x="744575" y="227363"/>
                </a:lnTo>
                <a:lnTo>
                  <a:pt x="710829" y="261108"/>
                </a:lnTo>
                <a:lnTo>
                  <a:pt x="701738" y="252017"/>
                </a:lnTo>
                <a:lnTo>
                  <a:pt x="735484" y="218272"/>
                </a:lnTo>
                <a:lnTo>
                  <a:pt x="656858" y="139645"/>
                </a:lnTo>
                <a:lnTo>
                  <a:pt x="578232" y="218271"/>
                </a:lnTo>
                <a:lnTo>
                  <a:pt x="611977" y="252017"/>
                </a:lnTo>
                <a:lnTo>
                  <a:pt x="602886" y="261108"/>
                </a:lnTo>
                <a:lnTo>
                  <a:pt x="569140" y="227363"/>
                </a:lnTo>
                <a:lnTo>
                  <a:pt x="535395" y="261108"/>
                </a:lnTo>
                <a:lnTo>
                  <a:pt x="526304" y="252017"/>
                </a:lnTo>
                <a:lnTo>
                  <a:pt x="560049" y="218272"/>
                </a:lnTo>
                <a:lnTo>
                  <a:pt x="481423" y="139645"/>
                </a:lnTo>
                <a:lnTo>
                  <a:pt x="402797" y="218272"/>
                </a:lnTo>
                <a:lnTo>
                  <a:pt x="436543" y="252017"/>
                </a:lnTo>
                <a:lnTo>
                  <a:pt x="427452" y="261108"/>
                </a:lnTo>
                <a:lnTo>
                  <a:pt x="393706" y="227363"/>
                </a:lnTo>
                <a:lnTo>
                  <a:pt x="359960" y="261108"/>
                </a:lnTo>
                <a:lnTo>
                  <a:pt x="350869" y="252017"/>
                </a:lnTo>
                <a:lnTo>
                  <a:pt x="384614" y="218272"/>
                </a:lnTo>
                <a:lnTo>
                  <a:pt x="305988" y="139645"/>
                </a:lnTo>
                <a:lnTo>
                  <a:pt x="227363" y="218272"/>
                </a:lnTo>
                <a:lnTo>
                  <a:pt x="261108" y="252017"/>
                </a:lnTo>
                <a:lnTo>
                  <a:pt x="252017" y="261108"/>
                </a:lnTo>
                <a:lnTo>
                  <a:pt x="218272" y="227363"/>
                </a:lnTo>
                <a:lnTo>
                  <a:pt x="184526" y="261108"/>
                </a:lnTo>
                <a:lnTo>
                  <a:pt x="175435" y="252017"/>
                </a:lnTo>
                <a:lnTo>
                  <a:pt x="209181" y="218272"/>
                </a:lnTo>
                <a:lnTo>
                  <a:pt x="130554" y="139645"/>
                </a:lnTo>
                <a:lnTo>
                  <a:pt x="9091" y="261108"/>
                </a:lnTo>
                <a:lnTo>
                  <a:pt x="0" y="252017"/>
                </a:lnTo>
                <a:lnTo>
                  <a:pt x="121463" y="130554"/>
                </a:lnTo>
                <a:lnTo>
                  <a:pt x="0" y="909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048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pptxd29_バツマーク飾り線</dc:title>
  <dc:subject>pptxd29_バツマーク飾り線</dc:subject>
  <dc:creator>でじけろお</dc:creator>
  <cp:revision>1</cp:revision>
  <dcterms:created xsi:type="dcterms:W3CDTF">2018-05-20T00:31:01Z</dcterms:created>
  <dcterms:modified xsi:type="dcterms:W3CDTF">2020-03-03T01:46:44Z</dcterms:modified>
  <cp:version>1</cp:version>
</cp:coreProperties>
</file>